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6.jpg" ContentType="image/png"/>
  <Override PartName="/ppt/media/image17.jpg" ContentType="image/png"/>
  <Override PartName="/ppt/media/image18.jpg" ContentType="image/png"/>
  <Override PartName="/ppt/media/image1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7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32"/>
    <a:srgbClr val="08B2F0"/>
    <a:srgbClr val="0D9FE6"/>
    <a:srgbClr val="33B1E1"/>
    <a:srgbClr val="B154D4"/>
    <a:srgbClr val="8F44AB"/>
    <a:srgbClr val="90C841"/>
    <a:srgbClr val="FFD963"/>
    <a:srgbClr val="FF339E"/>
    <a:srgbClr val="0579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61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1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57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75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32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46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06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19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1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2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C863A-B077-40A6-8DD9-0AD78E7E6E16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14B80-788D-4112-A510-2CFF9774D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02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jpg"/><Relationship Id="rId5" Type="http://schemas.openxmlformats.org/officeDocument/2006/relationships/image" Target="../media/image12.png"/><Relationship Id="rId10" Type="http://schemas.openxmlformats.org/officeDocument/2006/relationships/image" Target="../media/image17.jpg"/><Relationship Id="rId4" Type="http://schemas.openxmlformats.org/officeDocument/2006/relationships/image" Target="../media/image11.png"/><Relationship Id="rId9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9766600" y="711741"/>
            <a:ext cx="1721520" cy="5154445"/>
            <a:chOff x="9766600" y="711741"/>
            <a:chExt cx="1721520" cy="5154445"/>
          </a:xfrm>
        </p:grpSpPr>
        <p:sp>
          <p:nvSpPr>
            <p:cNvPr id="33" name="Freeform 494"/>
            <p:cNvSpPr>
              <a:spLocks/>
            </p:cNvSpPr>
            <p:nvPr/>
          </p:nvSpPr>
          <p:spPr bwMode="auto">
            <a:xfrm>
              <a:off x="10284827" y="5542610"/>
              <a:ext cx="384246" cy="257849"/>
            </a:xfrm>
            <a:custGeom>
              <a:avLst/>
              <a:gdLst>
                <a:gd name="T0" fmla="*/ 15 w 64"/>
                <a:gd name="T1" fmla="*/ 0 h 43"/>
                <a:gd name="T2" fmla="*/ 2 w 64"/>
                <a:gd name="T3" fmla="*/ 40 h 43"/>
                <a:gd name="T4" fmla="*/ 61 w 64"/>
                <a:gd name="T5" fmla="*/ 40 h 43"/>
                <a:gd name="T6" fmla="*/ 56 w 64"/>
                <a:gd name="T7" fmla="*/ 0 h 43"/>
                <a:gd name="T8" fmla="*/ 15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15" y="0"/>
                  </a:moveTo>
                  <a:cubicBezTo>
                    <a:pt x="15" y="0"/>
                    <a:pt x="0" y="38"/>
                    <a:pt x="2" y="40"/>
                  </a:cubicBezTo>
                  <a:cubicBezTo>
                    <a:pt x="4" y="43"/>
                    <a:pt x="59" y="43"/>
                    <a:pt x="61" y="40"/>
                  </a:cubicBezTo>
                  <a:cubicBezTo>
                    <a:pt x="64" y="37"/>
                    <a:pt x="56" y="0"/>
                    <a:pt x="56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5"/>
            <p:cNvSpPr>
              <a:spLocks/>
            </p:cNvSpPr>
            <p:nvPr/>
          </p:nvSpPr>
          <p:spPr bwMode="auto">
            <a:xfrm>
              <a:off x="10274714" y="5782764"/>
              <a:ext cx="399413" cy="83422"/>
            </a:xfrm>
            <a:custGeom>
              <a:avLst/>
              <a:gdLst>
                <a:gd name="T0" fmla="*/ 0 w 158"/>
                <a:gd name="T1" fmla="*/ 0 h 33"/>
                <a:gd name="T2" fmla="*/ 4 w 158"/>
                <a:gd name="T3" fmla="*/ 33 h 33"/>
                <a:gd name="T4" fmla="*/ 153 w 158"/>
                <a:gd name="T5" fmla="*/ 33 h 33"/>
                <a:gd name="T6" fmla="*/ 158 w 158"/>
                <a:gd name="T7" fmla="*/ 0 h 33"/>
                <a:gd name="T8" fmla="*/ 0 w 15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33">
                  <a:moveTo>
                    <a:pt x="0" y="0"/>
                  </a:moveTo>
                  <a:lnTo>
                    <a:pt x="4" y="33"/>
                  </a:lnTo>
                  <a:lnTo>
                    <a:pt x="153" y="33"/>
                  </a:lnTo>
                  <a:lnTo>
                    <a:pt x="1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96"/>
            <p:cNvSpPr>
              <a:spLocks/>
            </p:cNvSpPr>
            <p:nvPr/>
          </p:nvSpPr>
          <p:spPr bwMode="auto">
            <a:xfrm>
              <a:off x="10340441" y="5603280"/>
              <a:ext cx="298295" cy="202234"/>
            </a:xfrm>
            <a:custGeom>
              <a:avLst/>
              <a:gdLst>
                <a:gd name="T0" fmla="*/ 23 w 50"/>
                <a:gd name="T1" fmla="*/ 34 h 34"/>
                <a:gd name="T2" fmla="*/ 19 w 50"/>
                <a:gd name="T3" fmla="*/ 18 h 34"/>
                <a:gd name="T4" fmla="*/ 0 w 50"/>
                <a:gd name="T5" fmla="*/ 7 h 34"/>
                <a:gd name="T6" fmla="*/ 2 w 50"/>
                <a:gd name="T7" fmla="*/ 2 h 34"/>
                <a:gd name="T8" fmla="*/ 25 w 50"/>
                <a:gd name="T9" fmla="*/ 21 h 34"/>
                <a:gd name="T10" fmla="*/ 49 w 50"/>
                <a:gd name="T11" fmla="*/ 0 h 34"/>
                <a:gd name="T12" fmla="*/ 50 w 50"/>
                <a:gd name="T13" fmla="*/ 4 h 34"/>
                <a:gd name="T14" fmla="*/ 27 w 50"/>
                <a:gd name="T15" fmla="*/ 34 h 34"/>
                <a:gd name="T16" fmla="*/ 23 w 50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4">
                  <a:moveTo>
                    <a:pt x="23" y="34"/>
                  </a:moveTo>
                  <a:cubicBezTo>
                    <a:pt x="23" y="34"/>
                    <a:pt x="23" y="22"/>
                    <a:pt x="19" y="18"/>
                  </a:cubicBezTo>
                  <a:cubicBezTo>
                    <a:pt x="15" y="14"/>
                    <a:pt x="13" y="9"/>
                    <a:pt x="0" y="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0" y="5"/>
                    <a:pt x="25" y="21"/>
                  </a:cubicBezTo>
                  <a:cubicBezTo>
                    <a:pt x="25" y="21"/>
                    <a:pt x="33" y="3"/>
                    <a:pt x="49" y="0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0" y="4"/>
                    <a:pt x="27" y="12"/>
                    <a:pt x="27" y="34"/>
                  </a:cubicBezTo>
                  <a:lnTo>
                    <a:pt x="23" y="34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97"/>
            <p:cNvSpPr>
              <a:spLocks/>
            </p:cNvSpPr>
            <p:nvPr/>
          </p:nvSpPr>
          <p:spPr bwMode="auto">
            <a:xfrm>
              <a:off x="10848553" y="5542610"/>
              <a:ext cx="386774" cy="257849"/>
            </a:xfrm>
            <a:custGeom>
              <a:avLst/>
              <a:gdLst>
                <a:gd name="T0" fmla="*/ 49 w 65"/>
                <a:gd name="T1" fmla="*/ 0 h 43"/>
                <a:gd name="T2" fmla="*/ 63 w 65"/>
                <a:gd name="T3" fmla="*/ 40 h 43"/>
                <a:gd name="T4" fmla="*/ 3 w 65"/>
                <a:gd name="T5" fmla="*/ 40 h 43"/>
                <a:gd name="T6" fmla="*/ 9 w 65"/>
                <a:gd name="T7" fmla="*/ 0 h 43"/>
                <a:gd name="T8" fmla="*/ 49 w 6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3">
                  <a:moveTo>
                    <a:pt x="49" y="0"/>
                  </a:moveTo>
                  <a:cubicBezTo>
                    <a:pt x="49" y="0"/>
                    <a:pt x="65" y="38"/>
                    <a:pt x="63" y="40"/>
                  </a:cubicBezTo>
                  <a:cubicBezTo>
                    <a:pt x="61" y="43"/>
                    <a:pt x="6" y="43"/>
                    <a:pt x="3" y="40"/>
                  </a:cubicBezTo>
                  <a:cubicBezTo>
                    <a:pt x="0" y="37"/>
                    <a:pt x="9" y="0"/>
                    <a:pt x="9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98"/>
            <p:cNvSpPr>
              <a:spLocks/>
            </p:cNvSpPr>
            <p:nvPr/>
          </p:nvSpPr>
          <p:spPr bwMode="auto">
            <a:xfrm>
              <a:off x="10848553" y="5782764"/>
              <a:ext cx="394357" cy="83422"/>
            </a:xfrm>
            <a:custGeom>
              <a:avLst/>
              <a:gdLst>
                <a:gd name="T0" fmla="*/ 156 w 156"/>
                <a:gd name="T1" fmla="*/ 0 h 33"/>
                <a:gd name="T2" fmla="*/ 151 w 156"/>
                <a:gd name="T3" fmla="*/ 33 h 33"/>
                <a:gd name="T4" fmla="*/ 2 w 156"/>
                <a:gd name="T5" fmla="*/ 33 h 33"/>
                <a:gd name="T6" fmla="*/ 0 w 156"/>
                <a:gd name="T7" fmla="*/ 0 h 33"/>
                <a:gd name="T8" fmla="*/ 156 w 15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33">
                  <a:moveTo>
                    <a:pt x="156" y="0"/>
                  </a:moveTo>
                  <a:lnTo>
                    <a:pt x="151" y="33"/>
                  </a:lnTo>
                  <a:lnTo>
                    <a:pt x="2" y="33"/>
                  </a:lnTo>
                  <a:lnTo>
                    <a:pt x="0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99"/>
            <p:cNvSpPr>
              <a:spLocks/>
            </p:cNvSpPr>
            <p:nvPr/>
          </p:nvSpPr>
          <p:spPr bwMode="auto">
            <a:xfrm>
              <a:off x="10883944" y="5603280"/>
              <a:ext cx="298295" cy="202234"/>
            </a:xfrm>
            <a:custGeom>
              <a:avLst/>
              <a:gdLst>
                <a:gd name="T0" fmla="*/ 27 w 50"/>
                <a:gd name="T1" fmla="*/ 34 h 34"/>
                <a:gd name="T2" fmla="*/ 31 w 50"/>
                <a:gd name="T3" fmla="*/ 18 h 34"/>
                <a:gd name="T4" fmla="*/ 50 w 50"/>
                <a:gd name="T5" fmla="*/ 7 h 34"/>
                <a:gd name="T6" fmla="*/ 48 w 50"/>
                <a:gd name="T7" fmla="*/ 2 h 34"/>
                <a:gd name="T8" fmla="*/ 25 w 50"/>
                <a:gd name="T9" fmla="*/ 21 h 34"/>
                <a:gd name="T10" fmla="*/ 1 w 50"/>
                <a:gd name="T11" fmla="*/ 0 h 34"/>
                <a:gd name="T12" fmla="*/ 0 w 50"/>
                <a:gd name="T13" fmla="*/ 4 h 34"/>
                <a:gd name="T14" fmla="*/ 23 w 50"/>
                <a:gd name="T15" fmla="*/ 34 h 34"/>
                <a:gd name="T16" fmla="*/ 27 w 50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4">
                  <a:moveTo>
                    <a:pt x="27" y="34"/>
                  </a:moveTo>
                  <a:cubicBezTo>
                    <a:pt x="27" y="34"/>
                    <a:pt x="27" y="22"/>
                    <a:pt x="31" y="18"/>
                  </a:cubicBezTo>
                  <a:cubicBezTo>
                    <a:pt x="34" y="14"/>
                    <a:pt x="37" y="9"/>
                    <a:pt x="50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30" y="5"/>
                    <a:pt x="25" y="21"/>
                  </a:cubicBezTo>
                  <a:cubicBezTo>
                    <a:pt x="25" y="21"/>
                    <a:pt x="16" y="3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3" y="12"/>
                    <a:pt x="23" y="34"/>
                  </a:cubicBezTo>
                  <a:lnTo>
                    <a:pt x="27" y="34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00"/>
            <p:cNvSpPr>
              <a:spLocks/>
            </p:cNvSpPr>
            <p:nvPr/>
          </p:nvSpPr>
          <p:spPr bwMode="auto">
            <a:xfrm>
              <a:off x="10254492" y="2445898"/>
              <a:ext cx="904997" cy="237625"/>
            </a:xfrm>
            <a:custGeom>
              <a:avLst/>
              <a:gdLst>
                <a:gd name="T0" fmla="*/ 29 w 151"/>
                <a:gd name="T1" fmla="*/ 36 h 40"/>
                <a:gd name="T2" fmla="*/ 13 w 151"/>
                <a:gd name="T3" fmla="*/ 10 h 40"/>
                <a:gd name="T4" fmla="*/ 74 w 151"/>
                <a:gd name="T5" fmla="*/ 1 h 40"/>
                <a:gd name="T6" fmla="*/ 146 w 151"/>
                <a:gd name="T7" fmla="*/ 16 h 40"/>
                <a:gd name="T8" fmla="*/ 124 w 151"/>
                <a:gd name="T9" fmla="*/ 40 h 40"/>
                <a:gd name="T10" fmla="*/ 29 w 151"/>
                <a:gd name="T1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40">
                  <a:moveTo>
                    <a:pt x="29" y="36"/>
                  </a:moveTo>
                  <a:cubicBezTo>
                    <a:pt x="29" y="36"/>
                    <a:pt x="0" y="19"/>
                    <a:pt x="13" y="10"/>
                  </a:cubicBezTo>
                  <a:cubicBezTo>
                    <a:pt x="27" y="0"/>
                    <a:pt x="53" y="2"/>
                    <a:pt x="74" y="1"/>
                  </a:cubicBezTo>
                  <a:cubicBezTo>
                    <a:pt x="94" y="1"/>
                    <a:pt x="142" y="3"/>
                    <a:pt x="146" y="16"/>
                  </a:cubicBezTo>
                  <a:cubicBezTo>
                    <a:pt x="151" y="29"/>
                    <a:pt x="124" y="40"/>
                    <a:pt x="124" y="40"/>
                  </a:cubicBezTo>
                  <a:lnTo>
                    <a:pt x="29" y="36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01"/>
            <p:cNvSpPr>
              <a:spLocks/>
            </p:cNvSpPr>
            <p:nvPr/>
          </p:nvSpPr>
          <p:spPr bwMode="auto">
            <a:xfrm>
              <a:off x="11093763" y="3861538"/>
              <a:ext cx="267960" cy="300824"/>
            </a:xfrm>
            <a:custGeom>
              <a:avLst/>
              <a:gdLst>
                <a:gd name="T0" fmla="*/ 40 w 45"/>
                <a:gd name="T1" fmla="*/ 1 h 50"/>
                <a:gd name="T2" fmla="*/ 45 w 45"/>
                <a:gd name="T3" fmla="*/ 5 h 50"/>
                <a:gd name="T4" fmla="*/ 43 w 45"/>
                <a:gd name="T5" fmla="*/ 31 h 50"/>
                <a:gd name="T6" fmla="*/ 23 w 45"/>
                <a:gd name="T7" fmla="*/ 49 h 50"/>
                <a:gd name="T8" fmla="*/ 0 w 45"/>
                <a:gd name="T9" fmla="*/ 29 h 50"/>
                <a:gd name="T10" fmla="*/ 0 w 45"/>
                <a:gd name="T11" fmla="*/ 0 h 50"/>
                <a:gd name="T12" fmla="*/ 40 w 45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0">
                  <a:moveTo>
                    <a:pt x="40" y="1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0" y="49"/>
                    <a:pt x="23" y="49"/>
                  </a:cubicBezTo>
                  <a:cubicBezTo>
                    <a:pt x="1" y="50"/>
                    <a:pt x="0" y="29"/>
                    <a:pt x="0" y="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0" y="1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02"/>
            <p:cNvSpPr>
              <a:spLocks/>
            </p:cNvSpPr>
            <p:nvPr/>
          </p:nvSpPr>
          <p:spPr bwMode="auto">
            <a:xfrm>
              <a:off x="10297464" y="4013213"/>
              <a:ext cx="884775" cy="1577428"/>
            </a:xfrm>
            <a:custGeom>
              <a:avLst/>
              <a:gdLst>
                <a:gd name="T0" fmla="*/ 14 w 350"/>
                <a:gd name="T1" fmla="*/ 7 h 624"/>
                <a:gd name="T2" fmla="*/ 0 w 350"/>
                <a:gd name="T3" fmla="*/ 18 h 624"/>
                <a:gd name="T4" fmla="*/ 12 w 350"/>
                <a:gd name="T5" fmla="*/ 619 h 624"/>
                <a:gd name="T6" fmla="*/ 144 w 350"/>
                <a:gd name="T7" fmla="*/ 624 h 624"/>
                <a:gd name="T8" fmla="*/ 170 w 350"/>
                <a:gd name="T9" fmla="*/ 118 h 624"/>
                <a:gd name="T10" fmla="*/ 192 w 350"/>
                <a:gd name="T11" fmla="*/ 118 h 624"/>
                <a:gd name="T12" fmla="*/ 225 w 350"/>
                <a:gd name="T13" fmla="*/ 624 h 624"/>
                <a:gd name="T14" fmla="*/ 350 w 350"/>
                <a:gd name="T15" fmla="*/ 619 h 624"/>
                <a:gd name="T16" fmla="*/ 345 w 350"/>
                <a:gd name="T17" fmla="*/ 18 h 624"/>
                <a:gd name="T18" fmla="*/ 329 w 350"/>
                <a:gd name="T19" fmla="*/ 0 h 624"/>
                <a:gd name="T20" fmla="*/ 14 w 350"/>
                <a:gd name="T21" fmla="*/ 7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0" h="624">
                  <a:moveTo>
                    <a:pt x="14" y="7"/>
                  </a:moveTo>
                  <a:lnTo>
                    <a:pt x="0" y="18"/>
                  </a:lnTo>
                  <a:lnTo>
                    <a:pt x="12" y="619"/>
                  </a:lnTo>
                  <a:lnTo>
                    <a:pt x="144" y="624"/>
                  </a:lnTo>
                  <a:lnTo>
                    <a:pt x="170" y="118"/>
                  </a:lnTo>
                  <a:lnTo>
                    <a:pt x="192" y="118"/>
                  </a:lnTo>
                  <a:lnTo>
                    <a:pt x="225" y="624"/>
                  </a:lnTo>
                  <a:lnTo>
                    <a:pt x="350" y="619"/>
                  </a:lnTo>
                  <a:lnTo>
                    <a:pt x="345" y="18"/>
                  </a:lnTo>
                  <a:lnTo>
                    <a:pt x="329" y="0"/>
                  </a:lnTo>
                  <a:lnTo>
                    <a:pt x="14" y="7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03"/>
            <p:cNvSpPr>
              <a:spLocks/>
            </p:cNvSpPr>
            <p:nvPr/>
          </p:nvSpPr>
          <p:spPr bwMode="auto">
            <a:xfrm>
              <a:off x="9766600" y="2589991"/>
              <a:ext cx="1451031" cy="1440918"/>
            </a:xfrm>
            <a:custGeom>
              <a:avLst/>
              <a:gdLst>
                <a:gd name="T0" fmla="*/ 243 w 243"/>
                <a:gd name="T1" fmla="*/ 32 h 241"/>
                <a:gd name="T2" fmla="*/ 238 w 243"/>
                <a:gd name="T3" fmla="*/ 10 h 241"/>
                <a:gd name="T4" fmla="*/ 171 w 243"/>
                <a:gd name="T5" fmla="*/ 0 h 241"/>
                <a:gd name="T6" fmla="*/ 90 w 243"/>
                <a:gd name="T7" fmla="*/ 6 h 241"/>
                <a:gd name="T8" fmla="*/ 44 w 243"/>
                <a:gd name="T9" fmla="*/ 44 h 241"/>
                <a:gd name="T10" fmla="*/ 3 w 243"/>
                <a:gd name="T11" fmla="*/ 143 h 241"/>
                <a:gd name="T12" fmla="*/ 61 w 243"/>
                <a:gd name="T13" fmla="*/ 222 h 241"/>
                <a:gd name="T14" fmla="*/ 87 w 243"/>
                <a:gd name="T15" fmla="*/ 189 h 241"/>
                <a:gd name="T16" fmla="*/ 47 w 243"/>
                <a:gd name="T17" fmla="*/ 146 h 241"/>
                <a:gd name="T18" fmla="*/ 86 w 243"/>
                <a:gd name="T19" fmla="*/ 70 h 241"/>
                <a:gd name="T20" fmla="*/ 92 w 243"/>
                <a:gd name="T21" fmla="*/ 106 h 241"/>
                <a:gd name="T22" fmla="*/ 89 w 243"/>
                <a:gd name="T23" fmla="*/ 232 h 241"/>
                <a:gd name="T24" fmla="*/ 235 w 243"/>
                <a:gd name="T25" fmla="*/ 229 h 241"/>
                <a:gd name="T26" fmla="*/ 243 w 243"/>
                <a:gd name="T27" fmla="*/ 221 h 241"/>
                <a:gd name="T28" fmla="*/ 243 w 243"/>
                <a:gd name="T29" fmla="*/ 3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3" h="241">
                  <a:moveTo>
                    <a:pt x="243" y="32"/>
                  </a:moveTo>
                  <a:cubicBezTo>
                    <a:pt x="238" y="10"/>
                    <a:pt x="238" y="10"/>
                    <a:pt x="238" y="10"/>
                  </a:cubicBezTo>
                  <a:cubicBezTo>
                    <a:pt x="238" y="10"/>
                    <a:pt x="228" y="0"/>
                    <a:pt x="171" y="0"/>
                  </a:cubicBezTo>
                  <a:cubicBezTo>
                    <a:pt x="112" y="0"/>
                    <a:pt x="90" y="6"/>
                    <a:pt x="90" y="6"/>
                  </a:cubicBezTo>
                  <a:cubicBezTo>
                    <a:pt x="90" y="6"/>
                    <a:pt x="60" y="8"/>
                    <a:pt x="44" y="44"/>
                  </a:cubicBezTo>
                  <a:cubicBezTo>
                    <a:pt x="29" y="81"/>
                    <a:pt x="7" y="129"/>
                    <a:pt x="3" y="143"/>
                  </a:cubicBezTo>
                  <a:cubicBezTo>
                    <a:pt x="0" y="156"/>
                    <a:pt x="3" y="174"/>
                    <a:pt x="61" y="222"/>
                  </a:cubicBezTo>
                  <a:cubicBezTo>
                    <a:pt x="87" y="189"/>
                    <a:pt x="87" y="189"/>
                    <a:pt x="87" y="189"/>
                  </a:cubicBezTo>
                  <a:cubicBezTo>
                    <a:pt x="87" y="189"/>
                    <a:pt x="46" y="156"/>
                    <a:pt x="47" y="146"/>
                  </a:cubicBezTo>
                  <a:cubicBezTo>
                    <a:pt x="48" y="136"/>
                    <a:pt x="83" y="71"/>
                    <a:pt x="86" y="70"/>
                  </a:cubicBezTo>
                  <a:cubicBezTo>
                    <a:pt x="88" y="68"/>
                    <a:pt x="92" y="106"/>
                    <a:pt x="92" y="106"/>
                  </a:cubicBezTo>
                  <a:cubicBezTo>
                    <a:pt x="89" y="232"/>
                    <a:pt x="89" y="232"/>
                    <a:pt x="89" y="232"/>
                  </a:cubicBezTo>
                  <a:cubicBezTo>
                    <a:pt x="89" y="232"/>
                    <a:pt x="201" y="241"/>
                    <a:pt x="235" y="229"/>
                  </a:cubicBezTo>
                  <a:cubicBezTo>
                    <a:pt x="243" y="221"/>
                    <a:pt x="243" y="221"/>
                    <a:pt x="243" y="221"/>
                  </a:cubicBezTo>
                  <a:lnTo>
                    <a:pt x="243" y="32"/>
                  </a:lnTo>
                  <a:close/>
                </a:path>
              </a:pathLst>
            </a:custGeom>
            <a:solidFill>
              <a:srgbClr val="FF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4"/>
            <p:cNvSpPr>
              <a:spLocks/>
            </p:cNvSpPr>
            <p:nvPr/>
          </p:nvSpPr>
          <p:spPr bwMode="auto">
            <a:xfrm>
              <a:off x="10363191" y="2589991"/>
              <a:ext cx="740683" cy="214875"/>
            </a:xfrm>
            <a:custGeom>
              <a:avLst/>
              <a:gdLst>
                <a:gd name="T0" fmla="*/ 106 w 124"/>
                <a:gd name="T1" fmla="*/ 23 h 36"/>
                <a:gd name="T2" fmla="*/ 124 w 124"/>
                <a:gd name="T3" fmla="*/ 4 h 36"/>
                <a:gd name="T4" fmla="*/ 71 w 124"/>
                <a:gd name="T5" fmla="*/ 0 h 36"/>
                <a:gd name="T6" fmla="*/ 0 w 124"/>
                <a:gd name="T7" fmla="*/ 4 h 36"/>
                <a:gd name="T8" fmla="*/ 24 w 124"/>
                <a:gd name="T9" fmla="*/ 25 h 36"/>
                <a:gd name="T10" fmla="*/ 48 w 124"/>
                <a:gd name="T11" fmla="*/ 33 h 36"/>
                <a:gd name="T12" fmla="*/ 59 w 124"/>
                <a:gd name="T13" fmla="*/ 33 h 36"/>
                <a:gd name="T14" fmla="*/ 81 w 124"/>
                <a:gd name="T15" fmla="*/ 36 h 36"/>
                <a:gd name="T16" fmla="*/ 96 w 124"/>
                <a:gd name="T17" fmla="*/ 31 h 36"/>
                <a:gd name="T18" fmla="*/ 106 w 124"/>
                <a:gd name="T19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36">
                  <a:moveTo>
                    <a:pt x="106" y="23"/>
                  </a:moveTo>
                  <a:cubicBezTo>
                    <a:pt x="112" y="17"/>
                    <a:pt x="118" y="11"/>
                    <a:pt x="124" y="4"/>
                  </a:cubicBezTo>
                  <a:cubicBezTo>
                    <a:pt x="114" y="2"/>
                    <a:pt x="98" y="0"/>
                    <a:pt x="71" y="0"/>
                  </a:cubicBezTo>
                  <a:cubicBezTo>
                    <a:pt x="34" y="0"/>
                    <a:pt x="11" y="2"/>
                    <a:pt x="0" y="4"/>
                  </a:cubicBezTo>
                  <a:cubicBezTo>
                    <a:pt x="8" y="10"/>
                    <a:pt x="16" y="18"/>
                    <a:pt x="24" y="25"/>
                  </a:cubicBezTo>
                  <a:cubicBezTo>
                    <a:pt x="31" y="32"/>
                    <a:pt x="37" y="36"/>
                    <a:pt x="48" y="33"/>
                  </a:cubicBezTo>
                  <a:cubicBezTo>
                    <a:pt x="52" y="33"/>
                    <a:pt x="55" y="32"/>
                    <a:pt x="59" y="33"/>
                  </a:cubicBezTo>
                  <a:cubicBezTo>
                    <a:pt x="66" y="34"/>
                    <a:pt x="73" y="36"/>
                    <a:pt x="81" y="36"/>
                  </a:cubicBezTo>
                  <a:cubicBezTo>
                    <a:pt x="87" y="35"/>
                    <a:pt x="91" y="34"/>
                    <a:pt x="96" y="31"/>
                  </a:cubicBezTo>
                  <a:cubicBezTo>
                    <a:pt x="99" y="29"/>
                    <a:pt x="103" y="26"/>
                    <a:pt x="106" y="23"/>
                  </a:cubicBez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05"/>
            <p:cNvSpPr>
              <a:spLocks/>
            </p:cNvSpPr>
            <p:nvPr/>
          </p:nvSpPr>
          <p:spPr bwMode="auto">
            <a:xfrm>
              <a:off x="11141794" y="2660772"/>
              <a:ext cx="75838" cy="1309467"/>
            </a:xfrm>
            <a:custGeom>
              <a:avLst/>
              <a:gdLst>
                <a:gd name="T0" fmla="*/ 7 w 13"/>
                <a:gd name="T1" fmla="*/ 0 h 219"/>
                <a:gd name="T2" fmla="*/ 3 w 13"/>
                <a:gd name="T3" fmla="*/ 44 h 219"/>
                <a:gd name="T4" fmla="*/ 1 w 13"/>
                <a:gd name="T5" fmla="*/ 104 h 219"/>
                <a:gd name="T6" fmla="*/ 0 w 13"/>
                <a:gd name="T7" fmla="*/ 219 h 219"/>
                <a:gd name="T8" fmla="*/ 5 w 13"/>
                <a:gd name="T9" fmla="*/ 217 h 219"/>
                <a:gd name="T10" fmla="*/ 13 w 13"/>
                <a:gd name="T11" fmla="*/ 209 h 219"/>
                <a:gd name="T12" fmla="*/ 13 w 13"/>
                <a:gd name="T13" fmla="*/ 20 h 219"/>
                <a:gd name="T14" fmla="*/ 7 w 13"/>
                <a:gd name="T1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19">
                  <a:moveTo>
                    <a:pt x="7" y="0"/>
                  </a:moveTo>
                  <a:cubicBezTo>
                    <a:pt x="6" y="15"/>
                    <a:pt x="3" y="29"/>
                    <a:pt x="3" y="44"/>
                  </a:cubicBezTo>
                  <a:cubicBezTo>
                    <a:pt x="2" y="64"/>
                    <a:pt x="2" y="84"/>
                    <a:pt x="1" y="104"/>
                  </a:cubicBezTo>
                  <a:cubicBezTo>
                    <a:pt x="0" y="142"/>
                    <a:pt x="1" y="180"/>
                    <a:pt x="0" y="219"/>
                  </a:cubicBezTo>
                  <a:cubicBezTo>
                    <a:pt x="2" y="218"/>
                    <a:pt x="3" y="218"/>
                    <a:pt x="5" y="217"/>
                  </a:cubicBezTo>
                  <a:cubicBezTo>
                    <a:pt x="13" y="209"/>
                    <a:pt x="13" y="209"/>
                    <a:pt x="13" y="209"/>
                  </a:cubicBezTo>
                  <a:cubicBezTo>
                    <a:pt x="13" y="20"/>
                    <a:pt x="13" y="20"/>
                    <a:pt x="13" y="2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06"/>
            <p:cNvSpPr>
              <a:spLocks/>
            </p:cNvSpPr>
            <p:nvPr/>
          </p:nvSpPr>
          <p:spPr bwMode="auto">
            <a:xfrm>
              <a:off x="10590705" y="2319502"/>
              <a:ext cx="250265" cy="401942"/>
            </a:xfrm>
            <a:custGeom>
              <a:avLst/>
              <a:gdLst>
                <a:gd name="T0" fmla="*/ 2 w 42"/>
                <a:gd name="T1" fmla="*/ 0 h 67"/>
                <a:gd name="T2" fmla="*/ 2 w 42"/>
                <a:gd name="T3" fmla="*/ 45 h 67"/>
                <a:gd name="T4" fmla="*/ 21 w 42"/>
                <a:gd name="T5" fmla="*/ 66 h 67"/>
                <a:gd name="T6" fmla="*/ 40 w 42"/>
                <a:gd name="T7" fmla="*/ 45 h 67"/>
                <a:gd name="T8" fmla="*/ 42 w 42"/>
                <a:gd name="T9" fmla="*/ 2 h 67"/>
                <a:gd name="T10" fmla="*/ 2 w 42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7">
                  <a:moveTo>
                    <a:pt x="2" y="0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67"/>
                    <a:pt x="21" y="66"/>
                  </a:cubicBezTo>
                  <a:cubicBezTo>
                    <a:pt x="41" y="66"/>
                    <a:pt x="40" y="45"/>
                    <a:pt x="40" y="45"/>
                  </a:cubicBezTo>
                  <a:cubicBezTo>
                    <a:pt x="42" y="2"/>
                    <a:pt x="42" y="2"/>
                    <a:pt x="42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07"/>
            <p:cNvSpPr>
              <a:spLocks/>
            </p:cNvSpPr>
            <p:nvPr/>
          </p:nvSpPr>
          <p:spPr bwMode="auto">
            <a:xfrm>
              <a:off x="10608401" y="2635493"/>
              <a:ext cx="214875" cy="78366"/>
            </a:xfrm>
            <a:custGeom>
              <a:avLst/>
              <a:gdLst>
                <a:gd name="T0" fmla="*/ 34 w 36"/>
                <a:gd name="T1" fmla="*/ 3 h 13"/>
                <a:gd name="T2" fmla="*/ 19 w 36"/>
                <a:gd name="T3" fmla="*/ 10 h 13"/>
                <a:gd name="T4" fmla="*/ 0 w 36"/>
                <a:gd name="T5" fmla="*/ 1 h 13"/>
                <a:gd name="T6" fmla="*/ 18 w 36"/>
                <a:gd name="T7" fmla="*/ 13 h 13"/>
                <a:gd name="T8" fmla="*/ 36 w 36"/>
                <a:gd name="T9" fmla="*/ 0 h 13"/>
                <a:gd name="T10" fmla="*/ 34 w 36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3">
                  <a:moveTo>
                    <a:pt x="34" y="3"/>
                  </a:moveTo>
                  <a:cubicBezTo>
                    <a:pt x="30" y="7"/>
                    <a:pt x="24" y="10"/>
                    <a:pt x="19" y="10"/>
                  </a:cubicBezTo>
                  <a:cubicBezTo>
                    <a:pt x="11" y="11"/>
                    <a:pt x="4" y="7"/>
                    <a:pt x="0" y="1"/>
                  </a:cubicBezTo>
                  <a:cubicBezTo>
                    <a:pt x="2" y="7"/>
                    <a:pt x="6" y="13"/>
                    <a:pt x="18" y="13"/>
                  </a:cubicBezTo>
                  <a:cubicBezTo>
                    <a:pt x="29" y="13"/>
                    <a:pt x="34" y="6"/>
                    <a:pt x="36" y="0"/>
                  </a:cubicBezTo>
                  <a:cubicBezTo>
                    <a:pt x="35" y="1"/>
                    <a:pt x="34" y="2"/>
                    <a:pt x="34" y="3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8"/>
            <p:cNvSpPr>
              <a:spLocks/>
            </p:cNvSpPr>
            <p:nvPr/>
          </p:nvSpPr>
          <p:spPr bwMode="auto">
            <a:xfrm>
              <a:off x="10603345" y="2319502"/>
              <a:ext cx="237625" cy="96061"/>
            </a:xfrm>
            <a:custGeom>
              <a:avLst/>
              <a:gdLst>
                <a:gd name="T0" fmla="*/ 39 w 40"/>
                <a:gd name="T1" fmla="*/ 13 h 16"/>
                <a:gd name="T2" fmla="*/ 40 w 40"/>
                <a:gd name="T3" fmla="*/ 2 h 16"/>
                <a:gd name="T4" fmla="*/ 0 w 40"/>
                <a:gd name="T5" fmla="*/ 0 h 16"/>
                <a:gd name="T6" fmla="*/ 0 w 40"/>
                <a:gd name="T7" fmla="*/ 9 h 16"/>
                <a:gd name="T8" fmla="*/ 39 w 40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6">
                  <a:moveTo>
                    <a:pt x="39" y="13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5" y="16"/>
                    <a:pt x="26" y="15"/>
                    <a:pt x="39" y="13"/>
                  </a:cubicBez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509"/>
            <p:cNvSpPr>
              <a:spLocks noChangeArrowheads="1"/>
            </p:cNvSpPr>
            <p:nvPr/>
          </p:nvSpPr>
          <p:spPr bwMode="auto">
            <a:xfrm>
              <a:off x="10297464" y="3957600"/>
              <a:ext cx="872136" cy="101118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0"/>
            <p:cNvSpPr>
              <a:spLocks/>
            </p:cNvSpPr>
            <p:nvPr/>
          </p:nvSpPr>
          <p:spPr bwMode="auto">
            <a:xfrm>
              <a:off x="10135678" y="3725031"/>
              <a:ext cx="323574" cy="341272"/>
            </a:xfrm>
            <a:custGeom>
              <a:avLst/>
              <a:gdLst>
                <a:gd name="T0" fmla="*/ 24 w 54"/>
                <a:gd name="T1" fmla="*/ 0 h 57"/>
                <a:gd name="T2" fmla="*/ 27 w 54"/>
                <a:gd name="T3" fmla="*/ 3 h 57"/>
                <a:gd name="T4" fmla="*/ 44 w 54"/>
                <a:gd name="T5" fmla="*/ 19 h 57"/>
                <a:gd name="T6" fmla="*/ 45 w 54"/>
                <a:gd name="T7" fmla="*/ 42 h 57"/>
                <a:gd name="T8" fmla="*/ 19 w 54"/>
                <a:gd name="T9" fmla="*/ 47 h 57"/>
                <a:gd name="T10" fmla="*/ 0 w 54"/>
                <a:gd name="T11" fmla="*/ 32 h 57"/>
                <a:gd name="T12" fmla="*/ 24 w 54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7">
                  <a:moveTo>
                    <a:pt x="24" y="0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54" y="30"/>
                    <a:pt x="45" y="42"/>
                  </a:cubicBezTo>
                  <a:cubicBezTo>
                    <a:pt x="33" y="57"/>
                    <a:pt x="19" y="47"/>
                    <a:pt x="19" y="47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1"/>
            <p:cNvSpPr>
              <a:spLocks/>
            </p:cNvSpPr>
            <p:nvPr/>
          </p:nvSpPr>
          <p:spPr bwMode="auto">
            <a:xfrm>
              <a:off x="11086178" y="2552071"/>
              <a:ext cx="288184" cy="1400472"/>
            </a:xfrm>
            <a:custGeom>
              <a:avLst/>
              <a:gdLst>
                <a:gd name="T0" fmla="*/ 18 w 48"/>
                <a:gd name="T1" fmla="*/ 17 h 234"/>
                <a:gd name="T2" fmla="*/ 47 w 48"/>
                <a:gd name="T3" fmla="*/ 131 h 234"/>
                <a:gd name="T4" fmla="*/ 47 w 48"/>
                <a:gd name="T5" fmla="*/ 234 h 234"/>
                <a:gd name="T6" fmla="*/ 14 w 48"/>
                <a:gd name="T7" fmla="*/ 234 h 234"/>
                <a:gd name="T8" fmla="*/ 14 w 48"/>
                <a:gd name="T9" fmla="*/ 84 h 234"/>
                <a:gd name="T10" fmla="*/ 18 w 48"/>
                <a:gd name="T11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234">
                  <a:moveTo>
                    <a:pt x="18" y="17"/>
                  </a:moveTo>
                  <a:cubicBezTo>
                    <a:pt x="36" y="34"/>
                    <a:pt x="46" y="50"/>
                    <a:pt x="47" y="131"/>
                  </a:cubicBezTo>
                  <a:cubicBezTo>
                    <a:pt x="48" y="212"/>
                    <a:pt x="47" y="234"/>
                    <a:pt x="47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0" y="0"/>
                    <a:pt x="18" y="17"/>
                  </a:cubicBezTo>
                  <a:close/>
                </a:path>
              </a:pathLst>
            </a:custGeom>
            <a:solidFill>
              <a:srgbClr val="FFC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2"/>
            <p:cNvSpPr>
              <a:spLocks/>
            </p:cNvSpPr>
            <p:nvPr/>
          </p:nvSpPr>
          <p:spPr bwMode="auto">
            <a:xfrm>
              <a:off x="10613458" y="4281174"/>
              <a:ext cx="270489" cy="42976"/>
            </a:xfrm>
            <a:custGeom>
              <a:avLst/>
              <a:gdLst>
                <a:gd name="T0" fmla="*/ 27 w 45"/>
                <a:gd name="T1" fmla="*/ 7 h 7"/>
                <a:gd name="T2" fmla="*/ 23 w 45"/>
                <a:gd name="T3" fmla="*/ 7 h 7"/>
                <a:gd name="T4" fmla="*/ 19 w 45"/>
                <a:gd name="T5" fmla="*/ 7 h 7"/>
                <a:gd name="T6" fmla="*/ 1 w 45"/>
                <a:gd name="T7" fmla="*/ 4 h 7"/>
                <a:gd name="T8" fmla="*/ 0 w 45"/>
                <a:gd name="T9" fmla="*/ 2 h 7"/>
                <a:gd name="T10" fmla="*/ 2 w 45"/>
                <a:gd name="T11" fmla="*/ 1 h 7"/>
                <a:gd name="T12" fmla="*/ 19 w 45"/>
                <a:gd name="T13" fmla="*/ 3 h 7"/>
                <a:gd name="T14" fmla="*/ 23 w 45"/>
                <a:gd name="T15" fmla="*/ 3 h 7"/>
                <a:gd name="T16" fmla="*/ 41 w 45"/>
                <a:gd name="T17" fmla="*/ 1 h 7"/>
                <a:gd name="T18" fmla="*/ 44 w 45"/>
                <a:gd name="T19" fmla="*/ 2 h 7"/>
                <a:gd name="T20" fmla="*/ 43 w 45"/>
                <a:gd name="T21" fmla="*/ 4 h 7"/>
                <a:gd name="T22" fmla="*/ 27 w 45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7">
                  <a:moveTo>
                    <a:pt x="27" y="7"/>
                  </a:moveTo>
                  <a:cubicBezTo>
                    <a:pt x="26" y="7"/>
                    <a:pt x="24" y="7"/>
                    <a:pt x="23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9" y="7"/>
                    <a:pt x="2" y="5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9" y="3"/>
                    <a:pt x="19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1" y="3"/>
                    <a:pt x="38" y="3"/>
                    <a:pt x="41" y="1"/>
                  </a:cubicBezTo>
                  <a:cubicBezTo>
                    <a:pt x="42" y="0"/>
                    <a:pt x="44" y="1"/>
                    <a:pt x="44" y="2"/>
                  </a:cubicBezTo>
                  <a:cubicBezTo>
                    <a:pt x="45" y="3"/>
                    <a:pt x="44" y="4"/>
                    <a:pt x="43" y="4"/>
                  </a:cubicBezTo>
                  <a:cubicBezTo>
                    <a:pt x="39" y="6"/>
                    <a:pt x="33" y="7"/>
                    <a:pt x="27" y="7"/>
                  </a:cubicBezTo>
                  <a:close/>
                </a:path>
              </a:pathLst>
            </a:custGeom>
            <a:solidFill>
              <a:srgbClr val="33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513"/>
            <p:cNvSpPr>
              <a:spLocks noChangeArrowheads="1"/>
            </p:cNvSpPr>
            <p:nvPr/>
          </p:nvSpPr>
          <p:spPr bwMode="auto">
            <a:xfrm>
              <a:off x="10555314" y="2769474"/>
              <a:ext cx="22752" cy="237625"/>
            </a:xfrm>
            <a:prstGeom prst="rect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14"/>
            <p:cNvSpPr>
              <a:spLocks noChangeArrowheads="1"/>
            </p:cNvSpPr>
            <p:nvPr/>
          </p:nvSpPr>
          <p:spPr bwMode="auto">
            <a:xfrm>
              <a:off x="10542675" y="2976763"/>
              <a:ext cx="48031" cy="73311"/>
            </a:xfrm>
            <a:prstGeom prst="ellipse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515"/>
            <p:cNvSpPr>
              <a:spLocks noChangeArrowheads="1"/>
            </p:cNvSpPr>
            <p:nvPr/>
          </p:nvSpPr>
          <p:spPr bwMode="auto">
            <a:xfrm>
              <a:off x="10876362" y="2769474"/>
              <a:ext cx="25279" cy="237625"/>
            </a:xfrm>
            <a:prstGeom prst="rect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516"/>
            <p:cNvSpPr>
              <a:spLocks noChangeArrowheads="1"/>
            </p:cNvSpPr>
            <p:nvPr/>
          </p:nvSpPr>
          <p:spPr bwMode="auto">
            <a:xfrm>
              <a:off x="10866251" y="2976763"/>
              <a:ext cx="48031" cy="73311"/>
            </a:xfrm>
            <a:prstGeom prst="ellipse">
              <a:avLst/>
            </a:prstGeom>
            <a:solidFill>
              <a:srgbClr val="EFB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7"/>
            <p:cNvSpPr>
              <a:spLocks/>
            </p:cNvSpPr>
            <p:nvPr/>
          </p:nvSpPr>
          <p:spPr bwMode="auto">
            <a:xfrm>
              <a:off x="10077537" y="711741"/>
              <a:ext cx="1410583" cy="1160320"/>
            </a:xfrm>
            <a:custGeom>
              <a:avLst/>
              <a:gdLst>
                <a:gd name="T0" fmla="*/ 11 w 236"/>
                <a:gd name="T1" fmla="*/ 187 h 194"/>
                <a:gd name="T2" fmla="*/ 11 w 236"/>
                <a:gd name="T3" fmla="*/ 36 h 194"/>
                <a:gd name="T4" fmla="*/ 23 w 236"/>
                <a:gd name="T5" fmla="*/ 58 h 194"/>
                <a:gd name="T6" fmla="*/ 74 w 236"/>
                <a:gd name="T7" fmla="*/ 10 h 194"/>
                <a:gd name="T8" fmla="*/ 64 w 236"/>
                <a:gd name="T9" fmla="*/ 37 h 194"/>
                <a:gd name="T10" fmla="*/ 148 w 236"/>
                <a:gd name="T11" fmla="*/ 5 h 194"/>
                <a:gd name="T12" fmla="*/ 123 w 236"/>
                <a:gd name="T13" fmla="*/ 26 h 194"/>
                <a:gd name="T14" fmla="*/ 208 w 236"/>
                <a:gd name="T15" fmla="*/ 40 h 194"/>
                <a:gd name="T16" fmla="*/ 170 w 236"/>
                <a:gd name="T17" fmla="*/ 44 h 194"/>
                <a:gd name="T18" fmla="*/ 236 w 236"/>
                <a:gd name="T19" fmla="*/ 92 h 194"/>
                <a:gd name="T20" fmla="*/ 200 w 236"/>
                <a:gd name="T21" fmla="*/ 78 h 194"/>
                <a:gd name="T22" fmla="*/ 236 w 236"/>
                <a:gd name="T23" fmla="*/ 126 h 194"/>
                <a:gd name="T24" fmla="*/ 207 w 236"/>
                <a:gd name="T25" fmla="*/ 110 h 194"/>
                <a:gd name="T26" fmla="*/ 207 w 236"/>
                <a:gd name="T27" fmla="*/ 194 h 194"/>
                <a:gd name="T28" fmla="*/ 11 w 236"/>
                <a:gd name="T29" fmla="*/ 1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94">
                  <a:moveTo>
                    <a:pt x="11" y="187"/>
                  </a:moveTo>
                  <a:cubicBezTo>
                    <a:pt x="11" y="187"/>
                    <a:pt x="0" y="101"/>
                    <a:pt x="11" y="36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4" y="30"/>
                    <a:pt x="74" y="10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97" y="0"/>
                    <a:pt x="148" y="5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74" y="13"/>
                    <a:pt x="208" y="40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0" y="44"/>
                    <a:pt x="208" y="38"/>
                    <a:pt x="236" y="92"/>
                  </a:cubicBezTo>
                  <a:cubicBezTo>
                    <a:pt x="200" y="78"/>
                    <a:pt x="200" y="78"/>
                    <a:pt x="200" y="78"/>
                  </a:cubicBezTo>
                  <a:cubicBezTo>
                    <a:pt x="200" y="78"/>
                    <a:pt x="231" y="93"/>
                    <a:pt x="236" y="126"/>
                  </a:cubicBezTo>
                  <a:cubicBezTo>
                    <a:pt x="236" y="126"/>
                    <a:pt x="222" y="111"/>
                    <a:pt x="207" y="110"/>
                  </a:cubicBezTo>
                  <a:cubicBezTo>
                    <a:pt x="207" y="194"/>
                    <a:pt x="207" y="194"/>
                    <a:pt x="207" y="194"/>
                  </a:cubicBezTo>
                  <a:lnTo>
                    <a:pt x="11" y="1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8"/>
            <p:cNvSpPr>
              <a:spLocks/>
            </p:cNvSpPr>
            <p:nvPr/>
          </p:nvSpPr>
          <p:spPr bwMode="auto">
            <a:xfrm>
              <a:off x="10196348" y="1386696"/>
              <a:ext cx="1046561" cy="1051618"/>
            </a:xfrm>
            <a:custGeom>
              <a:avLst/>
              <a:gdLst>
                <a:gd name="T0" fmla="*/ 11 w 175"/>
                <a:gd name="T1" fmla="*/ 31 h 176"/>
                <a:gd name="T2" fmla="*/ 36 w 175"/>
                <a:gd name="T3" fmla="*/ 148 h 176"/>
                <a:gd name="T4" fmla="*/ 151 w 175"/>
                <a:gd name="T5" fmla="*/ 140 h 176"/>
                <a:gd name="T6" fmla="*/ 172 w 175"/>
                <a:gd name="T7" fmla="*/ 28 h 176"/>
                <a:gd name="T8" fmla="*/ 135 w 175"/>
                <a:gd name="T9" fmla="*/ 3 h 176"/>
                <a:gd name="T10" fmla="*/ 93 w 175"/>
                <a:gd name="T11" fmla="*/ 27 h 176"/>
                <a:gd name="T12" fmla="*/ 54 w 175"/>
                <a:gd name="T13" fmla="*/ 1 h 176"/>
                <a:gd name="T14" fmla="*/ 11 w 175"/>
                <a:gd name="T15" fmla="*/ 3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6">
                  <a:moveTo>
                    <a:pt x="11" y="31"/>
                  </a:moveTo>
                  <a:cubicBezTo>
                    <a:pt x="11" y="31"/>
                    <a:pt x="0" y="123"/>
                    <a:pt x="36" y="148"/>
                  </a:cubicBezTo>
                  <a:cubicBezTo>
                    <a:pt x="71" y="174"/>
                    <a:pt x="127" y="176"/>
                    <a:pt x="151" y="140"/>
                  </a:cubicBezTo>
                  <a:cubicBezTo>
                    <a:pt x="175" y="105"/>
                    <a:pt x="172" y="28"/>
                    <a:pt x="172" y="28"/>
                  </a:cubicBezTo>
                  <a:cubicBezTo>
                    <a:pt x="172" y="28"/>
                    <a:pt x="172" y="1"/>
                    <a:pt x="135" y="3"/>
                  </a:cubicBezTo>
                  <a:cubicBezTo>
                    <a:pt x="104" y="5"/>
                    <a:pt x="93" y="27"/>
                    <a:pt x="93" y="27"/>
                  </a:cubicBezTo>
                  <a:cubicBezTo>
                    <a:pt x="93" y="27"/>
                    <a:pt x="82" y="0"/>
                    <a:pt x="54" y="1"/>
                  </a:cubicBezTo>
                  <a:cubicBezTo>
                    <a:pt x="26" y="1"/>
                    <a:pt x="12" y="18"/>
                    <a:pt x="11" y="31"/>
                  </a:cubicBezTo>
                  <a:close/>
                </a:path>
              </a:pathLst>
            </a:cu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519"/>
            <p:cNvSpPr>
              <a:spLocks noChangeArrowheads="1"/>
            </p:cNvSpPr>
            <p:nvPr/>
          </p:nvSpPr>
          <p:spPr bwMode="auto">
            <a:xfrm>
              <a:off x="10082591" y="1745661"/>
              <a:ext cx="250265" cy="250265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20"/>
            <p:cNvSpPr>
              <a:spLocks noChangeArrowheads="1"/>
            </p:cNvSpPr>
            <p:nvPr/>
          </p:nvSpPr>
          <p:spPr bwMode="auto">
            <a:xfrm>
              <a:off x="11129155" y="1745661"/>
              <a:ext cx="250265" cy="250265"/>
            </a:xfrm>
            <a:prstGeom prst="ellipse">
              <a:avLst/>
            </a:prstGeom>
            <a:solidFill>
              <a:srgbClr val="FFC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1"/>
            <p:cNvSpPr>
              <a:spLocks/>
            </p:cNvSpPr>
            <p:nvPr/>
          </p:nvSpPr>
          <p:spPr bwMode="auto">
            <a:xfrm>
              <a:off x="10651375" y="1745661"/>
              <a:ext cx="171899" cy="214875"/>
            </a:xfrm>
            <a:custGeom>
              <a:avLst/>
              <a:gdLst>
                <a:gd name="T0" fmla="*/ 28 w 68"/>
                <a:gd name="T1" fmla="*/ 0 h 85"/>
                <a:gd name="T2" fmla="*/ 0 w 68"/>
                <a:gd name="T3" fmla="*/ 85 h 85"/>
                <a:gd name="T4" fmla="*/ 68 w 68"/>
                <a:gd name="T5" fmla="*/ 85 h 85"/>
                <a:gd name="T6" fmla="*/ 28 w 68"/>
                <a:gd name="T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85">
                  <a:moveTo>
                    <a:pt x="28" y="0"/>
                  </a:moveTo>
                  <a:lnTo>
                    <a:pt x="0" y="85"/>
                  </a:lnTo>
                  <a:lnTo>
                    <a:pt x="68" y="8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2B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22"/>
            <p:cNvSpPr>
              <a:spLocks noChangeArrowheads="1"/>
            </p:cNvSpPr>
            <p:nvPr/>
          </p:nvSpPr>
          <p:spPr bwMode="auto">
            <a:xfrm>
              <a:off x="10416278" y="1662241"/>
              <a:ext cx="144092" cy="144092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523"/>
            <p:cNvSpPr>
              <a:spLocks noChangeArrowheads="1"/>
            </p:cNvSpPr>
            <p:nvPr/>
          </p:nvSpPr>
          <p:spPr bwMode="auto">
            <a:xfrm>
              <a:off x="10896586" y="1662241"/>
              <a:ext cx="149149" cy="144092"/>
            </a:xfrm>
            <a:prstGeom prst="ellipse">
              <a:avLst/>
            </a:prstGeom>
            <a:solidFill>
              <a:srgbClr val="2D2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24"/>
            <p:cNvSpPr>
              <a:spLocks/>
            </p:cNvSpPr>
            <p:nvPr/>
          </p:nvSpPr>
          <p:spPr bwMode="auto">
            <a:xfrm>
              <a:off x="10499698" y="2099572"/>
              <a:ext cx="467668" cy="106173"/>
            </a:xfrm>
            <a:custGeom>
              <a:avLst/>
              <a:gdLst>
                <a:gd name="T0" fmla="*/ 16 w 78"/>
                <a:gd name="T1" fmla="*/ 17 h 18"/>
                <a:gd name="T2" fmla="*/ 1 w 78"/>
                <a:gd name="T3" fmla="*/ 16 h 18"/>
                <a:gd name="T4" fmla="*/ 0 w 78"/>
                <a:gd name="T5" fmla="*/ 14 h 18"/>
                <a:gd name="T6" fmla="*/ 2 w 78"/>
                <a:gd name="T7" fmla="*/ 12 h 18"/>
                <a:gd name="T8" fmla="*/ 76 w 78"/>
                <a:gd name="T9" fmla="*/ 0 h 18"/>
                <a:gd name="T10" fmla="*/ 78 w 78"/>
                <a:gd name="T11" fmla="*/ 1 h 18"/>
                <a:gd name="T12" fmla="*/ 77 w 78"/>
                <a:gd name="T13" fmla="*/ 3 h 18"/>
                <a:gd name="T14" fmla="*/ 16 w 78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8">
                  <a:moveTo>
                    <a:pt x="16" y="17"/>
                  </a:moveTo>
                  <a:cubicBezTo>
                    <a:pt x="7" y="17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3"/>
                    <a:pt x="1" y="12"/>
                    <a:pt x="2" y="12"/>
                  </a:cubicBezTo>
                  <a:cubicBezTo>
                    <a:pt x="2" y="12"/>
                    <a:pt x="39" y="18"/>
                    <a:pt x="76" y="0"/>
                  </a:cubicBezTo>
                  <a:cubicBezTo>
                    <a:pt x="77" y="0"/>
                    <a:pt x="78" y="0"/>
                    <a:pt x="78" y="1"/>
                  </a:cubicBezTo>
                  <a:cubicBezTo>
                    <a:pt x="78" y="2"/>
                    <a:pt x="78" y="3"/>
                    <a:pt x="77" y="3"/>
                  </a:cubicBezTo>
                  <a:cubicBezTo>
                    <a:pt x="54" y="15"/>
                    <a:pt x="30" y="17"/>
                    <a:pt x="16" y="17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5"/>
            <p:cNvSpPr>
              <a:spLocks/>
            </p:cNvSpPr>
            <p:nvPr/>
          </p:nvSpPr>
          <p:spPr bwMode="auto">
            <a:xfrm>
              <a:off x="10327799" y="1548484"/>
              <a:ext cx="214875" cy="113757"/>
            </a:xfrm>
            <a:custGeom>
              <a:avLst/>
              <a:gdLst>
                <a:gd name="T0" fmla="*/ 3 w 36"/>
                <a:gd name="T1" fmla="*/ 19 h 19"/>
                <a:gd name="T2" fmla="*/ 1 w 36"/>
                <a:gd name="T3" fmla="*/ 18 h 19"/>
                <a:gd name="T4" fmla="*/ 2 w 36"/>
                <a:gd name="T5" fmla="*/ 15 h 19"/>
                <a:gd name="T6" fmla="*/ 32 w 36"/>
                <a:gd name="T7" fmla="*/ 0 h 19"/>
                <a:gd name="T8" fmla="*/ 35 w 36"/>
                <a:gd name="T9" fmla="*/ 1 h 19"/>
                <a:gd name="T10" fmla="*/ 34 w 36"/>
                <a:gd name="T11" fmla="*/ 4 h 19"/>
                <a:gd name="T12" fmla="*/ 4 w 36"/>
                <a:gd name="T13" fmla="*/ 19 h 19"/>
                <a:gd name="T14" fmla="*/ 3 w 36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" y="19"/>
                  </a:moveTo>
                  <a:cubicBezTo>
                    <a:pt x="2" y="19"/>
                    <a:pt x="1" y="19"/>
                    <a:pt x="1" y="18"/>
                  </a:cubicBezTo>
                  <a:cubicBezTo>
                    <a:pt x="0" y="17"/>
                    <a:pt x="1" y="16"/>
                    <a:pt x="2" y="1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0"/>
                    <a:pt x="35" y="1"/>
                  </a:cubicBezTo>
                  <a:cubicBezTo>
                    <a:pt x="36" y="2"/>
                    <a:pt x="35" y="4"/>
                    <a:pt x="34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26"/>
            <p:cNvSpPr>
              <a:spLocks/>
            </p:cNvSpPr>
            <p:nvPr/>
          </p:nvSpPr>
          <p:spPr bwMode="auto">
            <a:xfrm>
              <a:off x="10919336" y="1548484"/>
              <a:ext cx="214875" cy="113757"/>
            </a:xfrm>
            <a:custGeom>
              <a:avLst/>
              <a:gdLst>
                <a:gd name="T0" fmla="*/ 33 w 36"/>
                <a:gd name="T1" fmla="*/ 19 h 19"/>
                <a:gd name="T2" fmla="*/ 35 w 36"/>
                <a:gd name="T3" fmla="*/ 18 h 19"/>
                <a:gd name="T4" fmla="*/ 34 w 36"/>
                <a:gd name="T5" fmla="*/ 15 h 19"/>
                <a:gd name="T6" fmla="*/ 4 w 36"/>
                <a:gd name="T7" fmla="*/ 0 h 19"/>
                <a:gd name="T8" fmla="*/ 1 w 36"/>
                <a:gd name="T9" fmla="*/ 1 h 19"/>
                <a:gd name="T10" fmla="*/ 2 w 36"/>
                <a:gd name="T11" fmla="*/ 4 h 19"/>
                <a:gd name="T12" fmla="*/ 32 w 36"/>
                <a:gd name="T13" fmla="*/ 19 h 19"/>
                <a:gd name="T14" fmla="*/ 33 w 36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3" y="19"/>
                  </a:moveTo>
                  <a:cubicBezTo>
                    <a:pt x="34" y="19"/>
                    <a:pt x="35" y="19"/>
                    <a:pt x="35" y="18"/>
                  </a:cubicBezTo>
                  <a:cubicBezTo>
                    <a:pt x="36" y="17"/>
                    <a:pt x="35" y="16"/>
                    <a:pt x="34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close/>
                </a:path>
              </a:pathLst>
            </a:custGeom>
            <a:solidFill>
              <a:srgbClr val="302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11200" y="609600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启程，</a:t>
            </a:r>
            <a:endParaRPr lang="zh-CN" altLang="en-US" sz="115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521944" y="3244073"/>
            <a:ext cx="7946364" cy="1629289"/>
          </a:xfrm>
          <a:custGeom>
            <a:avLst/>
            <a:gdLst/>
            <a:ahLst/>
            <a:cxnLst/>
            <a:rect l="l" t="t" r="r" b="b"/>
            <a:pathLst>
              <a:path w="7946364" h="1629289">
                <a:moveTo>
                  <a:pt x="4199420" y="488366"/>
                </a:moveTo>
                <a:lnTo>
                  <a:pt x="5409809" y="488366"/>
                </a:lnTo>
                <a:lnTo>
                  <a:pt x="5409809" y="644137"/>
                </a:lnTo>
                <a:lnTo>
                  <a:pt x="4466758" y="1305115"/>
                </a:lnTo>
                <a:lnTo>
                  <a:pt x="5763453" y="1385106"/>
                </a:lnTo>
                <a:lnTo>
                  <a:pt x="5763453" y="1551403"/>
                </a:lnTo>
                <a:lnTo>
                  <a:pt x="4163635" y="1458782"/>
                </a:lnTo>
                <a:lnTo>
                  <a:pt x="4163635" y="1300905"/>
                </a:lnTo>
                <a:lnTo>
                  <a:pt x="5077215" y="660977"/>
                </a:lnTo>
                <a:lnTo>
                  <a:pt x="4199420" y="660977"/>
                </a:lnTo>
                <a:close/>
                <a:moveTo>
                  <a:pt x="6253924" y="450475"/>
                </a:moveTo>
                <a:lnTo>
                  <a:pt x="6253924" y="646242"/>
                </a:lnTo>
                <a:lnTo>
                  <a:pt x="6550733" y="646242"/>
                </a:lnTo>
                <a:lnTo>
                  <a:pt x="6550733" y="450475"/>
                </a:lnTo>
                <a:close/>
                <a:moveTo>
                  <a:pt x="949366" y="410480"/>
                </a:moveTo>
                <a:lnTo>
                  <a:pt x="1117768" y="410480"/>
                </a:lnTo>
                <a:lnTo>
                  <a:pt x="1073563" y="644137"/>
                </a:lnTo>
                <a:lnTo>
                  <a:pt x="1343006" y="644137"/>
                </a:lnTo>
                <a:lnTo>
                  <a:pt x="1343006" y="783069"/>
                </a:lnTo>
                <a:lnTo>
                  <a:pt x="269444" y="783069"/>
                </a:lnTo>
                <a:lnTo>
                  <a:pt x="189452" y="1629289"/>
                </a:lnTo>
                <a:lnTo>
                  <a:pt x="0" y="1629289"/>
                </a:lnTo>
                <a:lnTo>
                  <a:pt x="98936" y="644137"/>
                </a:lnTo>
                <a:lnTo>
                  <a:pt x="370484" y="644137"/>
                </a:lnTo>
                <a:lnTo>
                  <a:pt x="370484" y="414690"/>
                </a:lnTo>
                <a:lnTo>
                  <a:pt x="547306" y="414690"/>
                </a:lnTo>
                <a:lnTo>
                  <a:pt x="547306" y="644137"/>
                </a:lnTo>
                <a:lnTo>
                  <a:pt x="894636" y="644137"/>
                </a:lnTo>
                <a:close/>
                <a:moveTo>
                  <a:pt x="6096047" y="326279"/>
                </a:moveTo>
                <a:lnTo>
                  <a:pt x="6712820" y="326279"/>
                </a:lnTo>
                <a:lnTo>
                  <a:pt x="6712820" y="768334"/>
                </a:lnTo>
                <a:lnTo>
                  <a:pt x="6527577" y="768334"/>
                </a:lnTo>
                <a:lnTo>
                  <a:pt x="6527577" y="934631"/>
                </a:lnTo>
                <a:lnTo>
                  <a:pt x="6710715" y="934631"/>
                </a:lnTo>
                <a:lnTo>
                  <a:pt x="6710715" y="1060932"/>
                </a:lnTo>
                <a:lnTo>
                  <a:pt x="6527577" y="1060932"/>
                </a:lnTo>
                <a:lnTo>
                  <a:pt x="6527577" y="1313535"/>
                </a:lnTo>
                <a:lnTo>
                  <a:pt x="6790706" y="1313535"/>
                </a:lnTo>
                <a:lnTo>
                  <a:pt x="6790706" y="1441942"/>
                </a:lnTo>
                <a:lnTo>
                  <a:pt x="5995006" y="1441942"/>
                </a:lnTo>
                <a:lnTo>
                  <a:pt x="5995006" y="1313535"/>
                </a:lnTo>
                <a:lnTo>
                  <a:pt x="6100257" y="1313535"/>
                </a:lnTo>
                <a:lnTo>
                  <a:pt x="6100257" y="907265"/>
                </a:lnTo>
                <a:lnTo>
                  <a:pt x="6249715" y="907265"/>
                </a:lnTo>
                <a:lnTo>
                  <a:pt x="6249715" y="1313535"/>
                </a:lnTo>
                <a:lnTo>
                  <a:pt x="6361281" y="1313535"/>
                </a:lnTo>
                <a:lnTo>
                  <a:pt x="6361281" y="768334"/>
                </a:lnTo>
                <a:lnTo>
                  <a:pt x="6096047" y="768334"/>
                </a:lnTo>
                <a:close/>
                <a:moveTo>
                  <a:pt x="4767777" y="159982"/>
                </a:moveTo>
                <a:lnTo>
                  <a:pt x="4953019" y="159982"/>
                </a:lnTo>
                <a:lnTo>
                  <a:pt x="4953019" y="408375"/>
                </a:lnTo>
                <a:lnTo>
                  <a:pt x="4767777" y="408375"/>
                </a:lnTo>
                <a:close/>
                <a:moveTo>
                  <a:pt x="6984368" y="96831"/>
                </a:moveTo>
                <a:lnTo>
                  <a:pt x="7148560" y="96831"/>
                </a:lnTo>
                <a:lnTo>
                  <a:pt x="7127509" y="235762"/>
                </a:lnTo>
                <a:lnTo>
                  <a:pt x="7697971" y="235762"/>
                </a:lnTo>
                <a:lnTo>
                  <a:pt x="7697971" y="370484"/>
                </a:lnTo>
                <a:lnTo>
                  <a:pt x="7399057" y="660977"/>
                </a:lnTo>
                <a:lnTo>
                  <a:pt x="7946364" y="1012517"/>
                </a:lnTo>
                <a:lnTo>
                  <a:pt x="7864268" y="1168289"/>
                </a:lnTo>
                <a:lnTo>
                  <a:pt x="7740371" y="1086871"/>
                </a:lnTo>
                <a:lnTo>
                  <a:pt x="7740371" y="1067613"/>
                </a:lnTo>
                <a:lnTo>
                  <a:pt x="7711066" y="1067613"/>
                </a:lnTo>
                <a:lnTo>
                  <a:pt x="7274861" y="780964"/>
                </a:lnTo>
                <a:lnTo>
                  <a:pt x="6978053" y="1067247"/>
                </a:lnTo>
                <a:lnTo>
                  <a:pt x="7693761" y="1067247"/>
                </a:lnTo>
                <a:lnTo>
                  <a:pt x="7693761" y="1067613"/>
                </a:lnTo>
                <a:lnTo>
                  <a:pt x="6951383" y="1067613"/>
                </a:lnTo>
                <a:lnTo>
                  <a:pt x="6951383" y="1093742"/>
                </a:lnTo>
                <a:lnTo>
                  <a:pt x="6822281" y="1218809"/>
                </a:lnTo>
                <a:lnTo>
                  <a:pt x="6693875" y="1096718"/>
                </a:lnTo>
                <a:lnTo>
                  <a:pt x="7125405" y="684133"/>
                </a:lnTo>
                <a:lnTo>
                  <a:pt x="6872801" y="517836"/>
                </a:lnTo>
                <a:lnTo>
                  <a:pt x="6973843" y="387324"/>
                </a:lnTo>
                <a:lnTo>
                  <a:pt x="7249601" y="564146"/>
                </a:lnTo>
                <a:lnTo>
                  <a:pt x="7460103" y="362064"/>
                </a:lnTo>
                <a:lnTo>
                  <a:pt x="6938057" y="362064"/>
                </a:lnTo>
                <a:close/>
                <a:moveTo>
                  <a:pt x="639928" y="0"/>
                </a:moveTo>
                <a:lnTo>
                  <a:pt x="833590" y="0"/>
                </a:lnTo>
                <a:lnTo>
                  <a:pt x="833590" y="157876"/>
                </a:lnTo>
                <a:lnTo>
                  <a:pt x="1315641" y="157876"/>
                </a:lnTo>
                <a:lnTo>
                  <a:pt x="1315641" y="290493"/>
                </a:lnTo>
                <a:lnTo>
                  <a:pt x="103146" y="290493"/>
                </a:lnTo>
                <a:lnTo>
                  <a:pt x="103146" y="157876"/>
                </a:lnTo>
                <a:lnTo>
                  <a:pt x="639928" y="15787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76000">
                <a:srgbClr val="FFC000"/>
              </a:gs>
            </a:gsLst>
            <a:lin ang="16800000" scaled="0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 sz="16600" dirty="0"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76000">
                    <a:srgbClr val="FFC000"/>
                  </a:gs>
                </a:gsLst>
                <a:lin ang="16800000" scaled="0"/>
                <a:tileRect/>
              </a:gra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129" y="3120012"/>
            <a:ext cx="1238448" cy="10395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656" y="4274477"/>
            <a:ext cx="773841" cy="1318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14" y="4286285"/>
            <a:ext cx="1013239" cy="1295184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8431209" y="4384603"/>
            <a:ext cx="469668" cy="811244"/>
            <a:chOff x="3776663" y="2517775"/>
            <a:chExt cx="1885950" cy="3257550"/>
          </a:xfrm>
          <a:solidFill>
            <a:srgbClr val="FFD963"/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878263" y="3067050"/>
              <a:ext cx="1644650" cy="2708275"/>
            </a:xfrm>
            <a:custGeom>
              <a:avLst/>
              <a:gdLst>
                <a:gd name="T0" fmla="*/ 436 w 438"/>
                <a:gd name="T1" fmla="*/ 152 h 721"/>
                <a:gd name="T2" fmla="*/ 403 w 438"/>
                <a:gd name="T3" fmla="*/ 271 h 721"/>
                <a:gd name="T4" fmla="*/ 376 w 438"/>
                <a:gd name="T5" fmla="*/ 331 h 721"/>
                <a:gd name="T6" fmla="*/ 389 w 438"/>
                <a:gd name="T7" fmla="*/ 459 h 721"/>
                <a:gd name="T8" fmla="*/ 427 w 438"/>
                <a:gd name="T9" fmla="*/ 607 h 721"/>
                <a:gd name="T10" fmla="*/ 387 w 438"/>
                <a:gd name="T11" fmla="*/ 671 h 721"/>
                <a:gd name="T12" fmla="*/ 179 w 438"/>
                <a:gd name="T13" fmla="*/ 659 h 721"/>
                <a:gd name="T14" fmla="*/ 63 w 438"/>
                <a:gd name="T15" fmla="*/ 470 h 721"/>
                <a:gd name="T16" fmla="*/ 9 w 438"/>
                <a:gd name="T17" fmla="*/ 275 h 721"/>
                <a:gd name="T18" fmla="*/ 242 w 438"/>
                <a:gd name="T19" fmla="*/ 7 h 721"/>
                <a:gd name="T20" fmla="*/ 385 w 438"/>
                <a:gd name="T21" fmla="*/ 43 h 721"/>
                <a:gd name="T22" fmla="*/ 436 w 438"/>
                <a:gd name="T23" fmla="*/ 152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8" h="721">
                  <a:moveTo>
                    <a:pt x="436" y="152"/>
                  </a:moveTo>
                  <a:cubicBezTo>
                    <a:pt x="435" y="199"/>
                    <a:pt x="422" y="236"/>
                    <a:pt x="403" y="271"/>
                  </a:cubicBezTo>
                  <a:cubicBezTo>
                    <a:pt x="393" y="290"/>
                    <a:pt x="384" y="310"/>
                    <a:pt x="376" y="331"/>
                  </a:cubicBezTo>
                  <a:cubicBezTo>
                    <a:pt x="361" y="375"/>
                    <a:pt x="363" y="417"/>
                    <a:pt x="389" y="459"/>
                  </a:cubicBezTo>
                  <a:cubicBezTo>
                    <a:pt x="417" y="503"/>
                    <a:pt x="435" y="552"/>
                    <a:pt x="427" y="607"/>
                  </a:cubicBezTo>
                  <a:cubicBezTo>
                    <a:pt x="422" y="634"/>
                    <a:pt x="410" y="655"/>
                    <a:pt x="387" y="671"/>
                  </a:cubicBezTo>
                  <a:cubicBezTo>
                    <a:pt x="318" y="721"/>
                    <a:pt x="242" y="717"/>
                    <a:pt x="179" y="659"/>
                  </a:cubicBezTo>
                  <a:cubicBezTo>
                    <a:pt x="123" y="607"/>
                    <a:pt x="90" y="540"/>
                    <a:pt x="63" y="470"/>
                  </a:cubicBezTo>
                  <a:cubicBezTo>
                    <a:pt x="38" y="407"/>
                    <a:pt x="14" y="344"/>
                    <a:pt x="9" y="275"/>
                  </a:cubicBezTo>
                  <a:cubicBezTo>
                    <a:pt x="0" y="119"/>
                    <a:pt x="92" y="27"/>
                    <a:pt x="242" y="7"/>
                  </a:cubicBezTo>
                  <a:cubicBezTo>
                    <a:pt x="294" y="0"/>
                    <a:pt x="343" y="9"/>
                    <a:pt x="385" y="43"/>
                  </a:cubicBezTo>
                  <a:cubicBezTo>
                    <a:pt x="422" y="73"/>
                    <a:pt x="438" y="112"/>
                    <a:pt x="436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192713" y="2536825"/>
              <a:ext cx="469900" cy="593725"/>
            </a:xfrm>
            <a:custGeom>
              <a:avLst/>
              <a:gdLst>
                <a:gd name="T0" fmla="*/ 125 w 125"/>
                <a:gd name="T1" fmla="*/ 79 h 158"/>
                <a:gd name="T2" fmla="*/ 62 w 125"/>
                <a:gd name="T3" fmla="*/ 157 h 158"/>
                <a:gd name="T4" fmla="*/ 2 w 125"/>
                <a:gd name="T5" fmla="*/ 76 h 158"/>
                <a:gd name="T6" fmla="*/ 65 w 125"/>
                <a:gd name="T7" fmla="*/ 2 h 158"/>
                <a:gd name="T8" fmla="*/ 125 w 125"/>
                <a:gd name="T9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8">
                  <a:moveTo>
                    <a:pt x="125" y="79"/>
                  </a:moveTo>
                  <a:cubicBezTo>
                    <a:pt x="125" y="123"/>
                    <a:pt x="97" y="158"/>
                    <a:pt x="62" y="157"/>
                  </a:cubicBezTo>
                  <a:cubicBezTo>
                    <a:pt x="27" y="156"/>
                    <a:pt x="0" y="118"/>
                    <a:pt x="2" y="76"/>
                  </a:cubicBezTo>
                  <a:cubicBezTo>
                    <a:pt x="4" y="33"/>
                    <a:pt x="32" y="0"/>
                    <a:pt x="65" y="2"/>
                  </a:cubicBezTo>
                  <a:cubicBezTo>
                    <a:pt x="99" y="3"/>
                    <a:pt x="125" y="37"/>
                    <a:pt x="12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752975" y="2517775"/>
              <a:ext cx="360363" cy="461963"/>
            </a:xfrm>
            <a:custGeom>
              <a:avLst/>
              <a:gdLst>
                <a:gd name="T0" fmla="*/ 0 w 96"/>
                <a:gd name="T1" fmla="*/ 62 h 123"/>
                <a:gd name="T2" fmla="*/ 0 w 96"/>
                <a:gd name="T3" fmla="*/ 54 h 123"/>
                <a:gd name="T4" fmla="*/ 44 w 96"/>
                <a:gd name="T5" fmla="*/ 2 h 123"/>
                <a:gd name="T6" fmla="*/ 94 w 96"/>
                <a:gd name="T7" fmla="*/ 47 h 123"/>
                <a:gd name="T8" fmla="*/ 96 w 96"/>
                <a:gd name="T9" fmla="*/ 63 h 123"/>
                <a:gd name="T10" fmla="*/ 46 w 96"/>
                <a:gd name="T11" fmla="*/ 122 h 123"/>
                <a:gd name="T12" fmla="*/ 0 w 96"/>
                <a:gd name="T13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3">
                  <a:moveTo>
                    <a:pt x="0" y="62"/>
                  </a:moveTo>
                  <a:cubicBezTo>
                    <a:pt x="0" y="59"/>
                    <a:pt x="0" y="56"/>
                    <a:pt x="0" y="54"/>
                  </a:cubicBezTo>
                  <a:cubicBezTo>
                    <a:pt x="3" y="26"/>
                    <a:pt x="22" y="4"/>
                    <a:pt x="44" y="2"/>
                  </a:cubicBezTo>
                  <a:cubicBezTo>
                    <a:pt x="68" y="0"/>
                    <a:pt x="88" y="18"/>
                    <a:pt x="94" y="47"/>
                  </a:cubicBezTo>
                  <a:cubicBezTo>
                    <a:pt x="95" y="52"/>
                    <a:pt x="96" y="58"/>
                    <a:pt x="96" y="63"/>
                  </a:cubicBezTo>
                  <a:cubicBezTo>
                    <a:pt x="95" y="96"/>
                    <a:pt x="73" y="123"/>
                    <a:pt x="46" y="122"/>
                  </a:cubicBezTo>
                  <a:cubicBezTo>
                    <a:pt x="20" y="121"/>
                    <a:pt x="0" y="94"/>
                    <a:pt x="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4340225" y="2608263"/>
              <a:ext cx="368300" cy="447675"/>
            </a:xfrm>
            <a:custGeom>
              <a:avLst/>
              <a:gdLst>
                <a:gd name="T0" fmla="*/ 98 w 98"/>
                <a:gd name="T1" fmla="*/ 65 h 119"/>
                <a:gd name="T2" fmla="*/ 66 w 98"/>
                <a:gd name="T3" fmla="*/ 114 h 119"/>
                <a:gd name="T4" fmla="*/ 13 w 98"/>
                <a:gd name="T5" fmla="*/ 88 h 119"/>
                <a:gd name="T6" fmla="*/ 5 w 98"/>
                <a:gd name="T7" fmla="*/ 61 h 119"/>
                <a:gd name="T8" fmla="*/ 33 w 98"/>
                <a:gd name="T9" fmla="*/ 6 h 119"/>
                <a:gd name="T10" fmla="*/ 87 w 98"/>
                <a:gd name="T11" fmla="*/ 33 h 119"/>
                <a:gd name="T12" fmla="*/ 98 w 98"/>
                <a:gd name="T1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19">
                  <a:moveTo>
                    <a:pt x="98" y="65"/>
                  </a:moveTo>
                  <a:cubicBezTo>
                    <a:pt x="96" y="90"/>
                    <a:pt x="85" y="109"/>
                    <a:pt x="66" y="114"/>
                  </a:cubicBezTo>
                  <a:cubicBezTo>
                    <a:pt x="46" y="119"/>
                    <a:pt x="25" y="109"/>
                    <a:pt x="13" y="88"/>
                  </a:cubicBezTo>
                  <a:cubicBezTo>
                    <a:pt x="9" y="80"/>
                    <a:pt x="6" y="70"/>
                    <a:pt x="5" y="61"/>
                  </a:cubicBezTo>
                  <a:cubicBezTo>
                    <a:pt x="0" y="37"/>
                    <a:pt x="14" y="12"/>
                    <a:pt x="33" y="6"/>
                  </a:cubicBezTo>
                  <a:cubicBezTo>
                    <a:pt x="54" y="0"/>
                    <a:pt x="76" y="10"/>
                    <a:pt x="87" y="33"/>
                  </a:cubicBezTo>
                  <a:cubicBezTo>
                    <a:pt x="92" y="43"/>
                    <a:pt x="95" y="54"/>
                    <a:pt x="9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4032250" y="2841625"/>
              <a:ext cx="292100" cy="360363"/>
            </a:xfrm>
            <a:custGeom>
              <a:avLst/>
              <a:gdLst>
                <a:gd name="T0" fmla="*/ 78 w 78"/>
                <a:gd name="T1" fmla="*/ 53 h 96"/>
                <a:gd name="T2" fmla="*/ 43 w 78"/>
                <a:gd name="T3" fmla="*/ 96 h 96"/>
                <a:gd name="T4" fmla="*/ 0 w 78"/>
                <a:gd name="T5" fmla="*/ 42 h 96"/>
                <a:gd name="T6" fmla="*/ 35 w 78"/>
                <a:gd name="T7" fmla="*/ 0 h 96"/>
                <a:gd name="T8" fmla="*/ 78 w 78"/>
                <a:gd name="T9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6">
                  <a:moveTo>
                    <a:pt x="78" y="53"/>
                  </a:moveTo>
                  <a:cubicBezTo>
                    <a:pt x="78" y="78"/>
                    <a:pt x="63" y="96"/>
                    <a:pt x="43" y="96"/>
                  </a:cubicBezTo>
                  <a:cubicBezTo>
                    <a:pt x="20" y="95"/>
                    <a:pt x="0" y="70"/>
                    <a:pt x="0" y="42"/>
                  </a:cubicBezTo>
                  <a:cubicBezTo>
                    <a:pt x="1" y="18"/>
                    <a:pt x="15" y="0"/>
                    <a:pt x="35" y="0"/>
                  </a:cubicBezTo>
                  <a:cubicBezTo>
                    <a:pt x="58" y="0"/>
                    <a:pt x="78" y="26"/>
                    <a:pt x="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3776663" y="3086100"/>
              <a:ext cx="269875" cy="322263"/>
            </a:xfrm>
            <a:custGeom>
              <a:avLst/>
              <a:gdLst>
                <a:gd name="T0" fmla="*/ 0 w 72"/>
                <a:gd name="T1" fmla="*/ 37 h 86"/>
                <a:gd name="T2" fmla="*/ 31 w 72"/>
                <a:gd name="T3" fmla="*/ 0 h 86"/>
                <a:gd name="T4" fmla="*/ 72 w 72"/>
                <a:gd name="T5" fmla="*/ 49 h 86"/>
                <a:gd name="T6" fmla="*/ 40 w 72"/>
                <a:gd name="T7" fmla="*/ 86 h 86"/>
                <a:gd name="T8" fmla="*/ 0 w 72"/>
                <a:gd name="T9" fmla="*/ 3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6">
                  <a:moveTo>
                    <a:pt x="0" y="37"/>
                  </a:moveTo>
                  <a:cubicBezTo>
                    <a:pt x="0" y="15"/>
                    <a:pt x="13" y="0"/>
                    <a:pt x="31" y="0"/>
                  </a:cubicBezTo>
                  <a:cubicBezTo>
                    <a:pt x="52" y="0"/>
                    <a:pt x="72" y="24"/>
                    <a:pt x="72" y="49"/>
                  </a:cubicBezTo>
                  <a:cubicBezTo>
                    <a:pt x="72" y="70"/>
                    <a:pt x="58" y="86"/>
                    <a:pt x="40" y="86"/>
                  </a:cubicBezTo>
                  <a:cubicBezTo>
                    <a:pt x="19" y="85"/>
                    <a:pt x="0" y="62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95668" y="4554996"/>
            <a:ext cx="536290" cy="907186"/>
            <a:chOff x="6523038" y="1136650"/>
            <a:chExt cx="1889125" cy="3195638"/>
          </a:xfrm>
          <a:solidFill>
            <a:srgbClr val="FFCC32"/>
          </a:solidFill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642100" y="1684338"/>
              <a:ext cx="1638300" cy="2647950"/>
            </a:xfrm>
            <a:custGeom>
              <a:avLst/>
              <a:gdLst>
                <a:gd name="T0" fmla="*/ 435 w 436"/>
                <a:gd name="T1" fmla="*/ 266 h 705"/>
                <a:gd name="T2" fmla="*/ 379 w 436"/>
                <a:gd name="T3" fmla="*/ 474 h 705"/>
                <a:gd name="T4" fmla="*/ 290 w 436"/>
                <a:gd name="T5" fmla="*/ 631 h 705"/>
                <a:gd name="T6" fmla="*/ 152 w 436"/>
                <a:gd name="T7" fmla="*/ 704 h 705"/>
                <a:gd name="T8" fmla="*/ 43 w 436"/>
                <a:gd name="T9" fmla="*/ 657 h 705"/>
                <a:gd name="T10" fmla="*/ 20 w 436"/>
                <a:gd name="T11" fmla="*/ 543 h 705"/>
                <a:gd name="T12" fmla="*/ 57 w 436"/>
                <a:gd name="T13" fmla="*/ 453 h 705"/>
                <a:gd name="T14" fmla="*/ 72 w 436"/>
                <a:gd name="T15" fmla="*/ 346 h 705"/>
                <a:gd name="T16" fmla="*/ 42 w 436"/>
                <a:gd name="T17" fmla="*/ 272 h 705"/>
                <a:gd name="T18" fmla="*/ 11 w 436"/>
                <a:gd name="T19" fmla="*/ 117 h 705"/>
                <a:gd name="T20" fmla="*/ 151 w 436"/>
                <a:gd name="T21" fmla="*/ 5 h 705"/>
                <a:gd name="T22" fmla="*/ 337 w 436"/>
                <a:gd name="T23" fmla="*/ 54 h 705"/>
                <a:gd name="T24" fmla="*/ 435 w 436"/>
                <a:gd name="T25" fmla="*/ 266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705">
                  <a:moveTo>
                    <a:pt x="435" y="266"/>
                  </a:moveTo>
                  <a:cubicBezTo>
                    <a:pt x="435" y="332"/>
                    <a:pt x="406" y="403"/>
                    <a:pt x="379" y="474"/>
                  </a:cubicBezTo>
                  <a:cubicBezTo>
                    <a:pt x="358" y="531"/>
                    <a:pt x="330" y="585"/>
                    <a:pt x="290" y="631"/>
                  </a:cubicBezTo>
                  <a:cubicBezTo>
                    <a:pt x="254" y="674"/>
                    <a:pt x="211" y="705"/>
                    <a:pt x="152" y="704"/>
                  </a:cubicBezTo>
                  <a:cubicBezTo>
                    <a:pt x="110" y="703"/>
                    <a:pt x="72" y="687"/>
                    <a:pt x="43" y="657"/>
                  </a:cubicBezTo>
                  <a:cubicBezTo>
                    <a:pt x="11" y="625"/>
                    <a:pt x="9" y="584"/>
                    <a:pt x="20" y="543"/>
                  </a:cubicBezTo>
                  <a:cubicBezTo>
                    <a:pt x="29" y="512"/>
                    <a:pt x="41" y="481"/>
                    <a:pt x="57" y="453"/>
                  </a:cubicBezTo>
                  <a:cubicBezTo>
                    <a:pt x="77" y="418"/>
                    <a:pt x="83" y="383"/>
                    <a:pt x="72" y="346"/>
                  </a:cubicBezTo>
                  <a:cubicBezTo>
                    <a:pt x="64" y="321"/>
                    <a:pt x="54" y="296"/>
                    <a:pt x="42" y="272"/>
                  </a:cubicBezTo>
                  <a:cubicBezTo>
                    <a:pt x="16" y="223"/>
                    <a:pt x="0" y="172"/>
                    <a:pt x="11" y="117"/>
                  </a:cubicBezTo>
                  <a:cubicBezTo>
                    <a:pt x="24" y="56"/>
                    <a:pt x="82" y="9"/>
                    <a:pt x="151" y="5"/>
                  </a:cubicBezTo>
                  <a:cubicBezTo>
                    <a:pt x="218" y="0"/>
                    <a:pt x="281" y="17"/>
                    <a:pt x="337" y="54"/>
                  </a:cubicBezTo>
                  <a:cubicBezTo>
                    <a:pt x="408" y="101"/>
                    <a:pt x="436" y="171"/>
                    <a:pt x="435" y="2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523038" y="1158875"/>
              <a:ext cx="468313" cy="581025"/>
            </a:xfrm>
            <a:custGeom>
              <a:avLst/>
              <a:gdLst>
                <a:gd name="T0" fmla="*/ 0 w 125"/>
                <a:gd name="T1" fmla="*/ 77 h 155"/>
                <a:gd name="T2" fmla="*/ 62 w 125"/>
                <a:gd name="T3" fmla="*/ 0 h 155"/>
                <a:gd name="T4" fmla="*/ 124 w 125"/>
                <a:gd name="T5" fmla="*/ 79 h 155"/>
                <a:gd name="T6" fmla="*/ 62 w 125"/>
                <a:gd name="T7" fmla="*/ 155 h 155"/>
                <a:gd name="T8" fmla="*/ 0 w 125"/>
                <a:gd name="T9" fmla="*/ 7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5">
                  <a:moveTo>
                    <a:pt x="0" y="77"/>
                  </a:moveTo>
                  <a:cubicBezTo>
                    <a:pt x="1" y="33"/>
                    <a:pt x="28" y="0"/>
                    <a:pt x="62" y="0"/>
                  </a:cubicBezTo>
                  <a:cubicBezTo>
                    <a:pt x="97" y="0"/>
                    <a:pt x="125" y="36"/>
                    <a:pt x="124" y="79"/>
                  </a:cubicBezTo>
                  <a:cubicBezTo>
                    <a:pt x="123" y="121"/>
                    <a:pt x="95" y="155"/>
                    <a:pt x="62" y="155"/>
                  </a:cubicBezTo>
                  <a:cubicBezTo>
                    <a:pt x="28" y="154"/>
                    <a:pt x="0" y="120"/>
                    <a:pt x="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059613" y="1136650"/>
              <a:ext cx="374650" cy="457200"/>
            </a:xfrm>
            <a:custGeom>
              <a:avLst/>
              <a:gdLst>
                <a:gd name="T0" fmla="*/ 100 w 100"/>
                <a:gd name="T1" fmla="*/ 55 h 122"/>
                <a:gd name="T2" fmla="*/ 50 w 100"/>
                <a:gd name="T3" fmla="*/ 121 h 122"/>
                <a:gd name="T4" fmla="*/ 4 w 100"/>
                <a:gd name="T5" fmla="*/ 54 h 122"/>
                <a:gd name="T6" fmla="*/ 7 w 100"/>
                <a:gd name="T7" fmla="*/ 40 h 122"/>
                <a:gd name="T8" fmla="*/ 51 w 100"/>
                <a:gd name="T9" fmla="*/ 1 h 122"/>
                <a:gd name="T10" fmla="*/ 97 w 100"/>
                <a:gd name="T11" fmla="*/ 39 h 122"/>
                <a:gd name="T12" fmla="*/ 100 w 100"/>
                <a:gd name="T13" fmla="*/ 5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22">
                  <a:moveTo>
                    <a:pt x="100" y="55"/>
                  </a:moveTo>
                  <a:cubicBezTo>
                    <a:pt x="100" y="95"/>
                    <a:pt x="77" y="122"/>
                    <a:pt x="50" y="121"/>
                  </a:cubicBezTo>
                  <a:cubicBezTo>
                    <a:pt x="22" y="119"/>
                    <a:pt x="0" y="86"/>
                    <a:pt x="4" y="54"/>
                  </a:cubicBezTo>
                  <a:cubicBezTo>
                    <a:pt x="5" y="49"/>
                    <a:pt x="6" y="44"/>
                    <a:pt x="7" y="40"/>
                  </a:cubicBezTo>
                  <a:cubicBezTo>
                    <a:pt x="14" y="16"/>
                    <a:pt x="31" y="1"/>
                    <a:pt x="51" y="1"/>
                  </a:cubicBezTo>
                  <a:cubicBezTo>
                    <a:pt x="72" y="0"/>
                    <a:pt x="90" y="15"/>
                    <a:pt x="97" y="39"/>
                  </a:cubicBezTo>
                  <a:cubicBezTo>
                    <a:pt x="99" y="45"/>
                    <a:pt x="99" y="53"/>
                    <a:pt x="100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483475" y="1233488"/>
              <a:ext cx="354013" cy="420688"/>
            </a:xfrm>
            <a:custGeom>
              <a:avLst/>
              <a:gdLst>
                <a:gd name="T0" fmla="*/ 93 w 94"/>
                <a:gd name="T1" fmla="*/ 49 h 112"/>
                <a:gd name="T2" fmla="*/ 42 w 94"/>
                <a:gd name="T3" fmla="*/ 112 h 112"/>
                <a:gd name="T4" fmla="*/ 1 w 94"/>
                <a:gd name="T5" fmla="*/ 65 h 112"/>
                <a:gd name="T6" fmla="*/ 51 w 94"/>
                <a:gd name="T7" fmla="*/ 1 h 112"/>
                <a:gd name="T8" fmla="*/ 93 w 94"/>
                <a:gd name="T9" fmla="*/ 4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2">
                  <a:moveTo>
                    <a:pt x="93" y="49"/>
                  </a:moveTo>
                  <a:cubicBezTo>
                    <a:pt x="94" y="82"/>
                    <a:pt x="69" y="112"/>
                    <a:pt x="42" y="112"/>
                  </a:cubicBezTo>
                  <a:cubicBezTo>
                    <a:pt x="18" y="112"/>
                    <a:pt x="1" y="93"/>
                    <a:pt x="1" y="65"/>
                  </a:cubicBezTo>
                  <a:cubicBezTo>
                    <a:pt x="0" y="32"/>
                    <a:pt x="23" y="2"/>
                    <a:pt x="51" y="1"/>
                  </a:cubicBezTo>
                  <a:cubicBezTo>
                    <a:pt x="74" y="0"/>
                    <a:pt x="93" y="21"/>
                    <a:pt x="9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859713" y="1455738"/>
              <a:ext cx="296863" cy="355600"/>
            </a:xfrm>
            <a:custGeom>
              <a:avLst/>
              <a:gdLst>
                <a:gd name="T0" fmla="*/ 78 w 79"/>
                <a:gd name="T1" fmla="*/ 45 h 95"/>
                <a:gd name="T2" fmla="*/ 34 w 79"/>
                <a:gd name="T3" fmla="*/ 95 h 95"/>
                <a:gd name="T4" fmla="*/ 1 w 79"/>
                <a:gd name="T5" fmla="*/ 51 h 95"/>
                <a:gd name="T6" fmla="*/ 45 w 79"/>
                <a:gd name="T7" fmla="*/ 1 h 95"/>
                <a:gd name="T8" fmla="*/ 78 w 79"/>
                <a:gd name="T9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5">
                  <a:moveTo>
                    <a:pt x="78" y="45"/>
                  </a:moveTo>
                  <a:cubicBezTo>
                    <a:pt x="78" y="72"/>
                    <a:pt x="57" y="95"/>
                    <a:pt x="34" y="95"/>
                  </a:cubicBezTo>
                  <a:cubicBezTo>
                    <a:pt x="14" y="94"/>
                    <a:pt x="0" y="76"/>
                    <a:pt x="1" y="51"/>
                  </a:cubicBezTo>
                  <a:cubicBezTo>
                    <a:pt x="2" y="23"/>
                    <a:pt x="22" y="0"/>
                    <a:pt x="45" y="1"/>
                  </a:cubicBezTo>
                  <a:cubicBezTo>
                    <a:pt x="66" y="1"/>
                    <a:pt x="79" y="19"/>
                    <a:pt x="7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8137525" y="1695450"/>
              <a:ext cx="274638" cy="323850"/>
            </a:xfrm>
            <a:custGeom>
              <a:avLst/>
              <a:gdLst>
                <a:gd name="T0" fmla="*/ 73 w 73"/>
                <a:gd name="T1" fmla="*/ 38 h 86"/>
                <a:gd name="T2" fmla="*/ 31 w 73"/>
                <a:gd name="T3" fmla="*/ 86 h 86"/>
                <a:gd name="T4" fmla="*/ 1 w 73"/>
                <a:gd name="T5" fmla="*/ 48 h 86"/>
                <a:gd name="T6" fmla="*/ 43 w 73"/>
                <a:gd name="T7" fmla="*/ 1 h 86"/>
                <a:gd name="T8" fmla="*/ 73 w 73"/>
                <a:gd name="T9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6">
                  <a:moveTo>
                    <a:pt x="73" y="38"/>
                  </a:moveTo>
                  <a:cubicBezTo>
                    <a:pt x="72" y="64"/>
                    <a:pt x="53" y="86"/>
                    <a:pt x="31" y="86"/>
                  </a:cubicBezTo>
                  <a:cubicBezTo>
                    <a:pt x="13" y="85"/>
                    <a:pt x="0" y="69"/>
                    <a:pt x="1" y="48"/>
                  </a:cubicBezTo>
                  <a:cubicBezTo>
                    <a:pt x="1" y="23"/>
                    <a:pt x="22" y="0"/>
                    <a:pt x="43" y="1"/>
                  </a:cubicBezTo>
                  <a:cubicBezTo>
                    <a:pt x="61" y="1"/>
                    <a:pt x="73" y="17"/>
                    <a:pt x="7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3838575" y="3195638"/>
            <a:ext cx="1038225" cy="602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498343" y="4432149"/>
            <a:ext cx="742663" cy="963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632023" y="4489483"/>
            <a:ext cx="640066" cy="8302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9984201">
            <a:off x="7011093" y="2572292"/>
            <a:ext cx="1071029" cy="1465348"/>
            <a:chOff x="689999" y="2839987"/>
            <a:chExt cx="1181192" cy="1616069"/>
          </a:xfrm>
        </p:grpSpPr>
        <p:sp>
          <p:nvSpPr>
            <p:cNvPr id="3" name="Freeform 8"/>
            <p:cNvSpPr>
              <a:spLocks/>
            </p:cNvSpPr>
            <p:nvPr/>
          </p:nvSpPr>
          <p:spPr bwMode="auto">
            <a:xfrm>
              <a:off x="689999" y="2839987"/>
              <a:ext cx="1181192" cy="1616068"/>
            </a:xfrm>
            <a:custGeom>
              <a:avLst/>
              <a:gdLst>
                <a:gd name="T0" fmla="*/ 237 w 262"/>
                <a:gd name="T1" fmla="*/ 0 h 358"/>
                <a:gd name="T2" fmla="*/ 25 w 262"/>
                <a:gd name="T3" fmla="*/ 0 h 358"/>
                <a:gd name="T4" fmla="*/ 0 w 262"/>
                <a:gd name="T5" fmla="*/ 21 h 358"/>
                <a:gd name="T6" fmla="*/ 0 w 262"/>
                <a:gd name="T7" fmla="*/ 336 h 358"/>
                <a:gd name="T8" fmla="*/ 25 w 262"/>
                <a:gd name="T9" fmla="*/ 358 h 358"/>
                <a:gd name="T10" fmla="*/ 183 w 262"/>
                <a:gd name="T11" fmla="*/ 358 h 358"/>
                <a:gd name="T12" fmla="*/ 262 w 262"/>
                <a:gd name="T13" fmla="*/ 284 h 358"/>
                <a:gd name="T14" fmla="*/ 262 w 262"/>
                <a:gd name="T15" fmla="*/ 21 h 358"/>
                <a:gd name="T16" fmla="*/ 237 w 262"/>
                <a:gd name="T1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358">
                  <a:moveTo>
                    <a:pt x="23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8"/>
                    <a:pt x="11" y="358"/>
                    <a:pt x="25" y="358"/>
                  </a:cubicBezTo>
                  <a:cubicBezTo>
                    <a:pt x="25" y="358"/>
                    <a:pt x="160" y="358"/>
                    <a:pt x="183" y="358"/>
                  </a:cubicBezTo>
                  <a:cubicBezTo>
                    <a:pt x="220" y="358"/>
                    <a:pt x="262" y="316"/>
                    <a:pt x="262" y="284"/>
                  </a:cubicBezTo>
                  <a:cubicBezTo>
                    <a:pt x="262" y="265"/>
                    <a:pt x="262" y="21"/>
                    <a:pt x="262" y="21"/>
                  </a:cubicBezTo>
                  <a:cubicBezTo>
                    <a:pt x="262" y="9"/>
                    <a:pt x="251" y="0"/>
                    <a:pt x="237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689999" y="2839987"/>
              <a:ext cx="577303" cy="1616068"/>
            </a:xfrm>
            <a:custGeom>
              <a:avLst/>
              <a:gdLst>
                <a:gd name="T0" fmla="*/ 128 w 128"/>
                <a:gd name="T1" fmla="*/ 0 h 358"/>
                <a:gd name="T2" fmla="*/ 25 w 128"/>
                <a:gd name="T3" fmla="*/ 0 h 358"/>
                <a:gd name="T4" fmla="*/ 0 w 128"/>
                <a:gd name="T5" fmla="*/ 21 h 358"/>
                <a:gd name="T6" fmla="*/ 0 w 128"/>
                <a:gd name="T7" fmla="*/ 336 h 358"/>
                <a:gd name="T8" fmla="*/ 25 w 128"/>
                <a:gd name="T9" fmla="*/ 358 h 358"/>
                <a:gd name="T10" fmla="*/ 128 w 128"/>
                <a:gd name="T11" fmla="*/ 358 h 358"/>
                <a:gd name="T12" fmla="*/ 128 w 128"/>
                <a:gd name="T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358">
                  <a:moveTo>
                    <a:pt x="12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8"/>
                    <a:pt x="11" y="358"/>
                    <a:pt x="25" y="358"/>
                  </a:cubicBezTo>
                  <a:cubicBezTo>
                    <a:pt x="128" y="358"/>
                    <a:pt x="128" y="358"/>
                    <a:pt x="128" y="35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1514175" y="4121828"/>
              <a:ext cx="357016" cy="334228"/>
            </a:xfrm>
            <a:custGeom>
              <a:avLst/>
              <a:gdLst>
                <a:gd name="T0" fmla="*/ 78 w 79"/>
                <a:gd name="T1" fmla="*/ 0 h 74"/>
                <a:gd name="T2" fmla="*/ 34 w 79"/>
                <a:gd name="T3" fmla="*/ 0 h 74"/>
                <a:gd name="T4" fmla="*/ 24 w 79"/>
                <a:gd name="T5" fmla="*/ 0 h 74"/>
                <a:gd name="T6" fmla="*/ 0 w 79"/>
                <a:gd name="T7" fmla="*/ 22 h 74"/>
                <a:gd name="T8" fmla="*/ 0 w 79"/>
                <a:gd name="T9" fmla="*/ 74 h 74"/>
                <a:gd name="T10" fmla="*/ 79 w 79"/>
                <a:gd name="T11" fmla="*/ 0 h 74"/>
                <a:gd name="T12" fmla="*/ 78 w 79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4">
                  <a:moveTo>
                    <a:pt x="7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4" y="0"/>
                    <a:pt x="24" y="0"/>
                  </a:cubicBezTo>
                  <a:cubicBezTo>
                    <a:pt x="11" y="0"/>
                    <a:pt x="0" y="10"/>
                    <a:pt x="0" y="2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67" y="74"/>
                    <a:pt x="79" y="20"/>
                    <a:pt x="79" y="0"/>
                  </a:cubicBezTo>
                  <a:cubicBezTo>
                    <a:pt x="79" y="0"/>
                    <a:pt x="79" y="0"/>
                    <a:pt x="78" y="0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11"/>
            <p:cNvSpPr>
              <a:spLocks noChangeArrowheads="1"/>
            </p:cNvSpPr>
            <p:nvPr/>
          </p:nvSpPr>
          <p:spPr bwMode="auto">
            <a:xfrm>
              <a:off x="752666" y="3060274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752666" y="3502747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752666" y="3931926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919780" y="3033687"/>
              <a:ext cx="797589" cy="140528"/>
            </a:xfrm>
            <a:custGeom>
              <a:avLst/>
              <a:gdLst>
                <a:gd name="T0" fmla="*/ 177 w 177"/>
                <a:gd name="T1" fmla="*/ 15 h 31"/>
                <a:gd name="T2" fmla="*/ 164 w 177"/>
                <a:gd name="T3" fmla="*/ 31 h 31"/>
                <a:gd name="T4" fmla="*/ 13 w 177"/>
                <a:gd name="T5" fmla="*/ 31 h 31"/>
                <a:gd name="T6" fmla="*/ 0 w 177"/>
                <a:gd name="T7" fmla="*/ 15 h 31"/>
                <a:gd name="T8" fmla="*/ 0 w 177"/>
                <a:gd name="T9" fmla="*/ 15 h 31"/>
                <a:gd name="T10" fmla="*/ 13 w 177"/>
                <a:gd name="T11" fmla="*/ 0 h 31"/>
                <a:gd name="T12" fmla="*/ 164 w 177"/>
                <a:gd name="T13" fmla="*/ 0 h 31"/>
                <a:gd name="T14" fmla="*/ 177 w 17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1">
                  <a:moveTo>
                    <a:pt x="177" y="15"/>
                  </a:moveTo>
                  <a:cubicBezTo>
                    <a:pt x="177" y="24"/>
                    <a:pt x="171" y="31"/>
                    <a:pt x="16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7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919780" y="3476160"/>
              <a:ext cx="797589" cy="134830"/>
            </a:xfrm>
            <a:custGeom>
              <a:avLst/>
              <a:gdLst>
                <a:gd name="T0" fmla="*/ 177 w 177"/>
                <a:gd name="T1" fmla="*/ 15 h 30"/>
                <a:gd name="T2" fmla="*/ 164 w 177"/>
                <a:gd name="T3" fmla="*/ 30 h 30"/>
                <a:gd name="T4" fmla="*/ 13 w 177"/>
                <a:gd name="T5" fmla="*/ 30 h 30"/>
                <a:gd name="T6" fmla="*/ 0 w 177"/>
                <a:gd name="T7" fmla="*/ 15 h 30"/>
                <a:gd name="T8" fmla="*/ 0 w 177"/>
                <a:gd name="T9" fmla="*/ 15 h 30"/>
                <a:gd name="T10" fmla="*/ 13 w 177"/>
                <a:gd name="T11" fmla="*/ 0 h 30"/>
                <a:gd name="T12" fmla="*/ 164 w 177"/>
                <a:gd name="T13" fmla="*/ 0 h 30"/>
                <a:gd name="T14" fmla="*/ 177 w 177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0">
                  <a:moveTo>
                    <a:pt x="177" y="15"/>
                  </a:moveTo>
                  <a:cubicBezTo>
                    <a:pt x="177" y="23"/>
                    <a:pt x="171" y="30"/>
                    <a:pt x="16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6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919780" y="3918632"/>
              <a:ext cx="797589" cy="134830"/>
            </a:xfrm>
            <a:custGeom>
              <a:avLst/>
              <a:gdLst>
                <a:gd name="T0" fmla="*/ 177 w 177"/>
                <a:gd name="T1" fmla="*/ 15 h 30"/>
                <a:gd name="T2" fmla="*/ 164 w 177"/>
                <a:gd name="T3" fmla="*/ 30 h 30"/>
                <a:gd name="T4" fmla="*/ 13 w 177"/>
                <a:gd name="T5" fmla="*/ 30 h 30"/>
                <a:gd name="T6" fmla="*/ 0 w 177"/>
                <a:gd name="T7" fmla="*/ 15 h 30"/>
                <a:gd name="T8" fmla="*/ 0 w 177"/>
                <a:gd name="T9" fmla="*/ 15 h 30"/>
                <a:gd name="T10" fmla="*/ 13 w 177"/>
                <a:gd name="T11" fmla="*/ 0 h 30"/>
                <a:gd name="T12" fmla="*/ 164 w 177"/>
                <a:gd name="T13" fmla="*/ 0 h 30"/>
                <a:gd name="T14" fmla="*/ 177 w 177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0">
                  <a:moveTo>
                    <a:pt x="177" y="15"/>
                  </a:moveTo>
                  <a:cubicBezTo>
                    <a:pt x="177" y="23"/>
                    <a:pt x="171" y="30"/>
                    <a:pt x="16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7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20659218">
            <a:off x="9825182" y="2803826"/>
            <a:ext cx="1641862" cy="1081075"/>
            <a:chOff x="1280595" y="746495"/>
            <a:chExt cx="1000786" cy="658961"/>
          </a:xfrm>
        </p:grpSpPr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1933859" y="746495"/>
              <a:ext cx="347522" cy="347521"/>
            </a:xfrm>
            <a:custGeom>
              <a:avLst/>
              <a:gdLst>
                <a:gd name="T0" fmla="*/ 38 w 77"/>
                <a:gd name="T1" fmla="*/ 73 h 77"/>
                <a:gd name="T2" fmla="*/ 22 w 77"/>
                <a:gd name="T3" fmla="*/ 70 h 77"/>
                <a:gd name="T4" fmla="*/ 3 w 77"/>
                <a:gd name="T5" fmla="*/ 38 h 77"/>
                <a:gd name="T6" fmla="*/ 8 w 77"/>
                <a:gd name="T7" fmla="*/ 22 h 77"/>
                <a:gd name="T8" fmla="*/ 40 w 77"/>
                <a:gd name="T9" fmla="*/ 3 h 77"/>
                <a:gd name="T10" fmla="*/ 55 w 77"/>
                <a:gd name="T11" fmla="*/ 7 h 77"/>
                <a:gd name="T12" fmla="*/ 74 w 77"/>
                <a:gd name="T13" fmla="*/ 39 h 77"/>
                <a:gd name="T14" fmla="*/ 70 w 77"/>
                <a:gd name="T15" fmla="*/ 54 h 77"/>
                <a:gd name="T16" fmla="*/ 38 w 77"/>
                <a:gd name="T17" fmla="*/ 7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77">
                  <a:moveTo>
                    <a:pt x="38" y="73"/>
                  </a:moveTo>
                  <a:cubicBezTo>
                    <a:pt x="32" y="77"/>
                    <a:pt x="25" y="75"/>
                    <a:pt x="22" y="7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2"/>
                    <a:pt x="2" y="25"/>
                    <a:pt x="8" y="22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0"/>
                    <a:pt x="52" y="2"/>
                    <a:pt x="55" y="7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44"/>
                    <a:pt x="75" y="51"/>
                    <a:pt x="70" y="54"/>
                  </a:cubicBezTo>
                  <a:lnTo>
                    <a:pt x="38" y="73"/>
                  </a:ln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1992728" y="850941"/>
              <a:ext cx="288651" cy="243075"/>
            </a:xfrm>
            <a:custGeom>
              <a:avLst/>
              <a:gdLst>
                <a:gd name="T0" fmla="*/ 61 w 64"/>
                <a:gd name="T1" fmla="*/ 16 h 54"/>
                <a:gd name="T2" fmla="*/ 52 w 64"/>
                <a:gd name="T3" fmla="*/ 0 h 54"/>
                <a:gd name="T4" fmla="*/ 0 w 64"/>
                <a:gd name="T5" fmla="*/ 31 h 54"/>
                <a:gd name="T6" fmla="*/ 9 w 64"/>
                <a:gd name="T7" fmla="*/ 47 h 54"/>
                <a:gd name="T8" fmla="*/ 25 w 64"/>
                <a:gd name="T9" fmla="*/ 50 h 54"/>
                <a:gd name="T10" fmla="*/ 57 w 64"/>
                <a:gd name="T11" fmla="*/ 31 h 54"/>
                <a:gd name="T12" fmla="*/ 61 w 64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52"/>
                    <a:pt x="19" y="54"/>
                    <a:pt x="25" y="5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62" y="28"/>
                    <a:pt x="64" y="21"/>
                    <a:pt x="61" y="16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1510377" y="962984"/>
              <a:ext cx="668456" cy="442472"/>
            </a:xfrm>
            <a:custGeom>
              <a:avLst/>
              <a:gdLst>
                <a:gd name="T0" fmla="*/ 24 w 352"/>
                <a:gd name="T1" fmla="*/ 233 h 233"/>
                <a:gd name="T2" fmla="*/ 352 w 352"/>
                <a:gd name="T3" fmla="*/ 39 h 233"/>
                <a:gd name="T4" fmla="*/ 328 w 352"/>
                <a:gd name="T5" fmla="*/ 0 h 233"/>
                <a:gd name="T6" fmla="*/ 0 w 352"/>
                <a:gd name="T7" fmla="*/ 195 h 233"/>
                <a:gd name="T8" fmla="*/ 24 w 35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233">
                  <a:moveTo>
                    <a:pt x="24" y="233"/>
                  </a:moveTo>
                  <a:lnTo>
                    <a:pt x="352" y="39"/>
                  </a:lnTo>
                  <a:lnTo>
                    <a:pt x="328" y="0"/>
                  </a:lnTo>
                  <a:lnTo>
                    <a:pt x="0" y="195"/>
                  </a:lnTo>
                  <a:lnTo>
                    <a:pt x="24" y="233"/>
                  </a:lnTo>
                  <a:close/>
                </a:path>
              </a:pathLst>
            </a:custGeom>
            <a:solidFill>
              <a:srgbClr val="9F1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1415425" y="801566"/>
              <a:ext cx="662759" cy="436775"/>
            </a:xfrm>
            <a:custGeom>
              <a:avLst/>
              <a:gdLst>
                <a:gd name="T0" fmla="*/ 22 w 349"/>
                <a:gd name="T1" fmla="*/ 230 h 230"/>
                <a:gd name="T2" fmla="*/ 349 w 349"/>
                <a:gd name="T3" fmla="*/ 38 h 230"/>
                <a:gd name="T4" fmla="*/ 328 w 349"/>
                <a:gd name="T5" fmla="*/ 0 h 230"/>
                <a:gd name="T6" fmla="*/ 0 w 349"/>
                <a:gd name="T7" fmla="*/ 195 h 230"/>
                <a:gd name="T8" fmla="*/ 22 w 349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30">
                  <a:moveTo>
                    <a:pt x="22" y="230"/>
                  </a:moveTo>
                  <a:lnTo>
                    <a:pt x="349" y="38"/>
                  </a:lnTo>
                  <a:lnTo>
                    <a:pt x="328" y="0"/>
                  </a:lnTo>
                  <a:lnTo>
                    <a:pt x="0" y="195"/>
                  </a:lnTo>
                  <a:lnTo>
                    <a:pt x="22" y="230"/>
                  </a:lnTo>
                  <a:close/>
                </a:path>
              </a:pathLst>
            </a:custGeom>
            <a:solidFill>
              <a:srgbClr val="D97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1457204" y="873729"/>
              <a:ext cx="676052" cy="459564"/>
            </a:xfrm>
            <a:custGeom>
              <a:avLst/>
              <a:gdLst>
                <a:gd name="T0" fmla="*/ 28 w 356"/>
                <a:gd name="T1" fmla="*/ 242 h 242"/>
                <a:gd name="T2" fmla="*/ 356 w 356"/>
                <a:gd name="T3" fmla="*/ 47 h 242"/>
                <a:gd name="T4" fmla="*/ 327 w 356"/>
                <a:gd name="T5" fmla="*/ 0 h 242"/>
                <a:gd name="T6" fmla="*/ 0 w 356"/>
                <a:gd name="T7" fmla="*/ 192 h 242"/>
                <a:gd name="T8" fmla="*/ 28 w 356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42">
                  <a:moveTo>
                    <a:pt x="28" y="242"/>
                  </a:moveTo>
                  <a:lnTo>
                    <a:pt x="356" y="47"/>
                  </a:lnTo>
                  <a:lnTo>
                    <a:pt x="327" y="0"/>
                  </a:lnTo>
                  <a:lnTo>
                    <a:pt x="0" y="192"/>
                  </a:lnTo>
                  <a:lnTo>
                    <a:pt x="28" y="242"/>
                  </a:lnTo>
                  <a:close/>
                </a:path>
              </a:pathLst>
            </a:custGeom>
            <a:solidFill>
              <a:srgbClr val="DB33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1280595" y="1283918"/>
              <a:ext cx="275359" cy="121537"/>
            </a:xfrm>
            <a:custGeom>
              <a:avLst/>
              <a:gdLst>
                <a:gd name="T0" fmla="*/ 107 w 145"/>
                <a:gd name="T1" fmla="*/ 0 h 64"/>
                <a:gd name="T2" fmla="*/ 0 w 145"/>
                <a:gd name="T3" fmla="*/ 64 h 64"/>
                <a:gd name="T4" fmla="*/ 145 w 145"/>
                <a:gd name="T5" fmla="*/ 64 h 64"/>
                <a:gd name="T6" fmla="*/ 107 w 145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64">
                  <a:moveTo>
                    <a:pt x="107" y="0"/>
                  </a:moveTo>
                  <a:lnTo>
                    <a:pt x="0" y="64"/>
                  </a:lnTo>
                  <a:lnTo>
                    <a:pt x="145" y="6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E5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1280595" y="1171876"/>
              <a:ext cx="203196" cy="233579"/>
            </a:xfrm>
            <a:custGeom>
              <a:avLst/>
              <a:gdLst>
                <a:gd name="T0" fmla="*/ 107 w 107"/>
                <a:gd name="T1" fmla="*/ 62 h 123"/>
                <a:gd name="T2" fmla="*/ 71 w 107"/>
                <a:gd name="T3" fmla="*/ 0 h 123"/>
                <a:gd name="T4" fmla="*/ 0 w 107"/>
                <a:gd name="T5" fmla="*/ 123 h 123"/>
                <a:gd name="T6" fmla="*/ 5 w 107"/>
                <a:gd name="T7" fmla="*/ 123 h 123"/>
                <a:gd name="T8" fmla="*/ 107 w 107"/>
                <a:gd name="T9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23">
                  <a:moveTo>
                    <a:pt x="107" y="62"/>
                  </a:moveTo>
                  <a:lnTo>
                    <a:pt x="71" y="0"/>
                  </a:lnTo>
                  <a:lnTo>
                    <a:pt x="0" y="123"/>
                  </a:lnTo>
                  <a:lnTo>
                    <a:pt x="5" y="123"/>
                  </a:lnTo>
                  <a:lnTo>
                    <a:pt x="107" y="62"/>
                  </a:lnTo>
                  <a:close/>
                </a:path>
              </a:pathLst>
            </a:custGeom>
            <a:solidFill>
              <a:srgbClr val="F7E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1280595" y="1333293"/>
              <a:ext cx="85457" cy="72163"/>
            </a:xfrm>
            <a:custGeom>
              <a:avLst/>
              <a:gdLst>
                <a:gd name="T0" fmla="*/ 21 w 45"/>
                <a:gd name="T1" fmla="*/ 0 h 38"/>
                <a:gd name="T2" fmla="*/ 0 w 45"/>
                <a:gd name="T3" fmla="*/ 38 h 38"/>
                <a:gd name="T4" fmla="*/ 5 w 45"/>
                <a:gd name="T5" fmla="*/ 38 h 38"/>
                <a:gd name="T6" fmla="*/ 45 w 45"/>
                <a:gd name="T7" fmla="*/ 38 h 38"/>
                <a:gd name="T8" fmla="*/ 21 w 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8">
                  <a:moveTo>
                    <a:pt x="21" y="0"/>
                  </a:moveTo>
                  <a:lnTo>
                    <a:pt x="0" y="38"/>
                  </a:lnTo>
                  <a:lnTo>
                    <a:pt x="5" y="38"/>
                  </a:lnTo>
                  <a:lnTo>
                    <a:pt x="45" y="3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2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28287" y="514911"/>
            <a:ext cx="339067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rPr>
              <a:t>2015</a:t>
            </a:r>
            <a:endParaRPr lang="zh-CN" altLang="en-US" sz="115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73192" y="2376959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仅带上</a:t>
            </a:r>
            <a:endParaRPr lang="zh-CN" altLang="en-US" sz="115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95166" y="2376959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方正经黑简体" panose="020B0300000000000000" pitchFamily="34" charset="-122"/>
                <a:ea typeface="方正经黑简体" panose="020B0300000000000000" pitchFamily="34" charset="-122"/>
              </a:rPr>
              <a:t>和</a:t>
            </a:r>
            <a:endParaRPr lang="zh-CN" altLang="en-US" sz="11500" dirty="0">
              <a:solidFill>
                <a:schemeClr val="bg1"/>
              </a:solidFill>
              <a:latin typeface="方正经黑简体" panose="020B0300000000000000" pitchFamily="34" charset="-122"/>
              <a:ea typeface="方正经黑简体" panose="020B03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 flipH="1">
            <a:off x="2952750" y="4716058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bg1"/>
                </a:solidFill>
                <a:latin typeface=".黑体-韩语" panose="020B0604000101010104" pitchFamily="34" charset="-122"/>
                <a:ea typeface=".黑体-韩语" panose="020B0604000101010104" pitchFamily="34" charset="-122"/>
              </a:defRPr>
            </a:lvl1pPr>
          </a:lstStyle>
          <a:p>
            <a:r>
              <a:rPr lang="zh-CN" altLang="en-US" dirty="0" smtClean="0">
                <a:solidFill>
                  <a:srgbClr val="FFCC32"/>
                </a:solidFill>
              </a:rPr>
              <a:t>重新启程</a:t>
            </a:r>
            <a:endParaRPr lang="zh-CN" altLang="en-US" dirty="0">
              <a:solidFill>
                <a:srgbClr val="FFCC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9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694" y="608024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一开始我只会用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09299" y="2094421"/>
            <a:ext cx="1999252" cy="2735313"/>
            <a:chOff x="689999" y="2839987"/>
            <a:chExt cx="1181192" cy="1616069"/>
          </a:xfrm>
        </p:grpSpPr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689999" y="2839987"/>
              <a:ext cx="1181192" cy="1616068"/>
            </a:xfrm>
            <a:custGeom>
              <a:avLst/>
              <a:gdLst>
                <a:gd name="T0" fmla="*/ 237 w 262"/>
                <a:gd name="T1" fmla="*/ 0 h 358"/>
                <a:gd name="T2" fmla="*/ 25 w 262"/>
                <a:gd name="T3" fmla="*/ 0 h 358"/>
                <a:gd name="T4" fmla="*/ 0 w 262"/>
                <a:gd name="T5" fmla="*/ 21 h 358"/>
                <a:gd name="T6" fmla="*/ 0 w 262"/>
                <a:gd name="T7" fmla="*/ 336 h 358"/>
                <a:gd name="T8" fmla="*/ 25 w 262"/>
                <a:gd name="T9" fmla="*/ 358 h 358"/>
                <a:gd name="T10" fmla="*/ 183 w 262"/>
                <a:gd name="T11" fmla="*/ 358 h 358"/>
                <a:gd name="T12" fmla="*/ 262 w 262"/>
                <a:gd name="T13" fmla="*/ 284 h 358"/>
                <a:gd name="T14" fmla="*/ 262 w 262"/>
                <a:gd name="T15" fmla="*/ 21 h 358"/>
                <a:gd name="T16" fmla="*/ 237 w 262"/>
                <a:gd name="T1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358">
                  <a:moveTo>
                    <a:pt x="23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8"/>
                    <a:pt x="11" y="358"/>
                    <a:pt x="25" y="358"/>
                  </a:cubicBezTo>
                  <a:cubicBezTo>
                    <a:pt x="25" y="358"/>
                    <a:pt x="160" y="358"/>
                    <a:pt x="183" y="358"/>
                  </a:cubicBezTo>
                  <a:cubicBezTo>
                    <a:pt x="220" y="358"/>
                    <a:pt x="262" y="316"/>
                    <a:pt x="262" y="284"/>
                  </a:cubicBezTo>
                  <a:cubicBezTo>
                    <a:pt x="262" y="265"/>
                    <a:pt x="262" y="21"/>
                    <a:pt x="262" y="21"/>
                  </a:cubicBezTo>
                  <a:cubicBezTo>
                    <a:pt x="262" y="9"/>
                    <a:pt x="251" y="0"/>
                    <a:pt x="237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689999" y="2839987"/>
              <a:ext cx="577303" cy="1616068"/>
            </a:xfrm>
            <a:custGeom>
              <a:avLst/>
              <a:gdLst>
                <a:gd name="T0" fmla="*/ 128 w 128"/>
                <a:gd name="T1" fmla="*/ 0 h 358"/>
                <a:gd name="T2" fmla="*/ 25 w 128"/>
                <a:gd name="T3" fmla="*/ 0 h 358"/>
                <a:gd name="T4" fmla="*/ 0 w 128"/>
                <a:gd name="T5" fmla="*/ 21 h 358"/>
                <a:gd name="T6" fmla="*/ 0 w 128"/>
                <a:gd name="T7" fmla="*/ 336 h 358"/>
                <a:gd name="T8" fmla="*/ 25 w 128"/>
                <a:gd name="T9" fmla="*/ 358 h 358"/>
                <a:gd name="T10" fmla="*/ 128 w 128"/>
                <a:gd name="T11" fmla="*/ 358 h 358"/>
                <a:gd name="T12" fmla="*/ 128 w 128"/>
                <a:gd name="T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358">
                  <a:moveTo>
                    <a:pt x="12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8"/>
                    <a:pt x="11" y="358"/>
                    <a:pt x="25" y="358"/>
                  </a:cubicBezTo>
                  <a:cubicBezTo>
                    <a:pt x="128" y="358"/>
                    <a:pt x="128" y="358"/>
                    <a:pt x="128" y="35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1514175" y="4121828"/>
              <a:ext cx="357016" cy="334228"/>
            </a:xfrm>
            <a:custGeom>
              <a:avLst/>
              <a:gdLst>
                <a:gd name="T0" fmla="*/ 78 w 79"/>
                <a:gd name="T1" fmla="*/ 0 h 74"/>
                <a:gd name="T2" fmla="*/ 34 w 79"/>
                <a:gd name="T3" fmla="*/ 0 h 74"/>
                <a:gd name="T4" fmla="*/ 24 w 79"/>
                <a:gd name="T5" fmla="*/ 0 h 74"/>
                <a:gd name="T6" fmla="*/ 0 w 79"/>
                <a:gd name="T7" fmla="*/ 22 h 74"/>
                <a:gd name="T8" fmla="*/ 0 w 79"/>
                <a:gd name="T9" fmla="*/ 74 h 74"/>
                <a:gd name="T10" fmla="*/ 79 w 79"/>
                <a:gd name="T11" fmla="*/ 0 h 74"/>
                <a:gd name="T12" fmla="*/ 78 w 79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4">
                  <a:moveTo>
                    <a:pt x="7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4" y="0"/>
                    <a:pt x="24" y="0"/>
                  </a:cubicBezTo>
                  <a:cubicBezTo>
                    <a:pt x="11" y="0"/>
                    <a:pt x="0" y="10"/>
                    <a:pt x="0" y="2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67" y="74"/>
                    <a:pt x="79" y="20"/>
                    <a:pt x="79" y="0"/>
                  </a:cubicBezTo>
                  <a:cubicBezTo>
                    <a:pt x="79" y="0"/>
                    <a:pt x="79" y="0"/>
                    <a:pt x="78" y="0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1"/>
            <p:cNvSpPr>
              <a:spLocks noChangeArrowheads="1"/>
            </p:cNvSpPr>
            <p:nvPr/>
          </p:nvSpPr>
          <p:spPr bwMode="auto">
            <a:xfrm>
              <a:off x="752666" y="3060274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2"/>
            <p:cNvSpPr>
              <a:spLocks noChangeArrowheads="1"/>
            </p:cNvSpPr>
            <p:nvPr/>
          </p:nvSpPr>
          <p:spPr bwMode="auto">
            <a:xfrm>
              <a:off x="752666" y="3502747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752666" y="3931926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919780" y="3033687"/>
              <a:ext cx="797589" cy="140528"/>
            </a:xfrm>
            <a:custGeom>
              <a:avLst/>
              <a:gdLst>
                <a:gd name="T0" fmla="*/ 177 w 177"/>
                <a:gd name="T1" fmla="*/ 15 h 31"/>
                <a:gd name="T2" fmla="*/ 164 w 177"/>
                <a:gd name="T3" fmla="*/ 31 h 31"/>
                <a:gd name="T4" fmla="*/ 13 w 177"/>
                <a:gd name="T5" fmla="*/ 31 h 31"/>
                <a:gd name="T6" fmla="*/ 0 w 177"/>
                <a:gd name="T7" fmla="*/ 15 h 31"/>
                <a:gd name="T8" fmla="*/ 0 w 177"/>
                <a:gd name="T9" fmla="*/ 15 h 31"/>
                <a:gd name="T10" fmla="*/ 13 w 177"/>
                <a:gd name="T11" fmla="*/ 0 h 31"/>
                <a:gd name="T12" fmla="*/ 164 w 177"/>
                <a:gd name="T13" fmla="*/ 0 h 31"/>
                <a:gd name="T14" fmla="*/ 177 w 17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1">
                  <a:moveTo>
                    <a:pt x="177" y="15"/>
                  </a:moveTo>
                  <a:cubicBezTo>
                    <a:pt x="177" y="24"/>
                    <a:pt x="171" y="31"/>
                    <a:pt x="16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7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919780" y="3476160"/>
              <a:ext cx="797589" cy="134830"/>
            </a:xfrm>
            <a:custGeom>
              <a:avLst/>
              <a:gdLst>
                <a:gd name="T0" fmla="*/ 177 w 177"/>
                <a:gd name="T1" fmla="*/ 15 h 30"/>
                <a:gd name="T2" fmla="*/ 164 w 177"/>
                <a:gd name="T3" fmla="*/ 30 h 30"/>
                <a:gd name="T4" fmla="*/ 13 w 177"/>
                <a:gd name="T5" fmla="*/ 30 h 30"/>
                <a:gd name="T6" fmla="*/ 0 w 177"/>
                <a:gd name="T7" fmla="*/ 15 h 30"/>
                <a:gd name="T8" fmla="*/ 0 w 177"/>
                <a:gd name="T9" fmla="*/ 15 h 30"/>
                <a:gd name="T10" fmla="*/ 13 w 177"/>
                <a:gd name="T11" fmla="*/ 0 h 30"/>
                <a:gd name="T12" fmla="*/ 164 w 177"/>
                <a:gd name="T13" fmla="*/ 0 h 30"/>
                <a:gd name="T14" fmla="*/ 177 w 177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0">
                  <a:moveTo>
                    <a:pt x="177" y="15"/>
                  </a:moveTo>
                  <a:cubicBezTo>
                    <a:pt x="177" y="23"/>
                    <a:pt x="171" y="30"/>
                    <a:pt x="16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6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919780" y="3918632"/>
              <a:ext cx="797589" cy="134830"/>
            </a:xfrm>
            <a:custGeom>
              <a:avLst/>
              <a:gdLst>
                <a:gd name="T0" fmla="*/ 177 w 177"/>
                <a:gd name="T1" fmla="*/ 15 h 30"/>
                <a:gd name="T2" fmla="*/ 164 w 177"/>
                <a:gd name="T3" fmla="*/ 30 h 30"/>
                <a:gd name="T4" fmla="*/ 13 w 177"/>
                <a:gd name="T5" fmla="*/ 30 h 30"/>
                <a:gd name="T6" fmla="*/ 0 w 177"/>
                <a:gd name="T7" fmla="*/ 15 h 30"/>
                <a:gd name="T8" fmla="*/ 0 w 177"/>
                <a:gd name="T9" fmla="*/ 15 h 30"/>
                <a:gd name="T10" fmla="*/ 13 w 177"/>
                <a:gd name="T11" fmla="*/ 0 h 30"/>
                <a:gd name="T12" fmla="*/ 164 w 177"/>
                <a:gd name="T13" fmla="*/ 0 h 30"/>
                <a:gd name="T14" fmla="*/ 177 w 177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0">
                  <a:moveTo>
                    <a:pt x="177" y="15"/>
                  </a:moveTo>
                  <a:cubicBezTo>
                    <a:pt x="177" y="23"/>
                    <a:pt x="171" y="30"/>
                    <a:pt x="16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7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659218">
            <a:off x="6728895" y="2528278"/>
            <a:ext cx="2836381" cy="1867597"/>
            <a:chOff x="1280595" y="746495"/>
            <a:chExt cx="1000786" cy="658961"/>
          </a:xfrm>
        </p:grpSpPr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1933859" y="746495"/>
              <a:ext cx="347522" cy="347521"/>
            </a:xfrm>
            <a:custGeom>
              <a:avLst/>
              <a:gdLst>
                <a:gd name="T0" fmla="*/ 38 w 77"/>
                <a:gd name="T1" fmla="*/ 73 h 77"/>
                <a:gd name="T2" fmla="*/ 22 w 77"/>
                <a:gd name="T3" fmla="*/ 70 h 77"/>
                <a:gd name="T4" fmla="*/ 3 w 77"/>
                <a:gd name="T5" fmla="*/ 38 h 77"/>
                <a:gd name="T6" fmla="*/ 8 w 77"/>
                <a:gd name="T7" fmla="*/ 22 h 77"/>
                <a:gd name="T8" fmla="*/ 40 w 77"/>
                <a:gd name="T9" fmla="*/ 3 h 77"/>
                <a:gd name="T10" fmla="*/ 55 w 77"/>
                <a:gd name="T11" fmla="*/ 7 h 77"/>
                <a:gd name="T12" fmla="*/ 74 w 77"/>
                <a:gd name="T13" fmla="*/ 39 h 77"/>
                <a:gd name="T14" fmla="*/ 70 w 77"/>
                <a:gd name="T15" fmla="*/ 54 h 77"/>
                <a:gd name="T16" fmla="*/ 38 w 77"/>
                <a:gd name="T17" fmla="*/ 7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77">
                  <a:moveTo>
                    <a:pt x="38" y="73"/>
                  </a:moveTo>
                  <a:cubicBezTo>
                    <a:pt x="32" y="77"/>
                    <a:pt x="25" y="75"/>
                    <a:pt x="22" y="7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2"/>
                    <a:pt x="2" y="25"/>
                    <a:pt x="8" y="22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0"/>
                    <a:pt x="52" y="2"/>
                    <a:pt x="55" y="7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44"/>
                    <a:pt x="75" y="51"/>
                    <a:pt x="70" y="54"/>
                  </a:cubicBezTo>
                  <a:lnTo>
                    <a:pt x="38" y="73"/>
                  </a:ln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1992728" y="850941"/>
              <a:ext cx="288651" cy="243075"/>
            </a:xfrm>
            <a:custGeom>
              <a:avLst/>
              <a:gdLst>
                <a:gd name="T0" fmla="*/ 61 w 64"/>
                <a:gd name="T1" fmla="*/ 16 h 54"/>
                <a:gd name="T2" fmla="*/ 52 w 64"/>
                <a:gd name="T3" fmla="*/ 0 h 54"/>
                <a:gd name="T4" fmla="*/ 0 w 64"/>
                <a:gd name="T5" fmla="*/ 31 h 54"/>
                <a:gd name="T6" fmla="*/ 9 w 64"/>
                <a:gd name="T7" fmla="*/ 47 h 54"/>
                <a:gd name="T8" fmla="*/ 25 w 64"/>
                <a:gd name="T9" fmla="*/ 50 h 54"/>
                <a:gd name="T10" fmla="*/ 57 w 64"/>
                <a:gd name="T11" fmla="*/ 31 h 54"/>
                <a:gd name="T12" fmla="*/ 61 w 64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52"/>
                    <a:pt x="19" y="54"/>
                    <a:pt x="25" y="5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62" y="28"/>
                    <a:pt x="64" y="21"/>
                    <a:pt x="61" y="16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510377" y="962984"/>
              <a:ext cx="668456" cy="442472"/>
            </a:xfrm>
            <a:custGeom>
              <a:avLst/>
              <a:gdLst>
                <a:gd name="T0" fmla="*/ 24 w 352"/>
                <a:gd name="T1" fmla="*/ 233 h 233"/>
                <a:gd name="T2" fmla="*/ 352 w 352"/>
                <a:gd name="T3" fmla="*/ 39 h 233"/>
                <a:gd name="T4" fmla="*/ 328 w 352"/>
                <a:gd name="T5" fmla="*/ 0 h 233"/>
                <a:gd name="T6" fmla="*/ 0 w 352"/>
                <a:gd name="T7" fmla="*/ 195 h 233"/>
                <a:gd name="T8" fmla="*/ 24 w 35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233">
                  <a:moveTo>
                    <a:pt x="24" y="233"/>
                  </a:moveTo>
                  <a:lnTo>
                    <a:pt x="352" y="39"/>
                  </a:lnTo>
                  <a:lnTo>
                    <a:pt x="328" y="0"/>
                  </a:lnTo>
                  <a:lnTo>
                    <a:pt x="0" y="195"/>
                  </a:lnTo>
                  <a:lnTo>
                    <a:pt x="24" y="233"/>
                  </a:lnTo>
                  <a:close/>
                </a:path>
              </a:pathLst>
            </a:custGeom>
            <a:solidFill>
              <a:srgbClr val="9F1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1415425" y="801566"/>
              <a:ext cx="662759" cy="436775"/>
            </a:xfrm>
            <a:custGeom>
              <a:avLst/>
              <a:gdLst>
                <a:gd name="T0" fmla="*/ 22 w 349"/>
                <a:gd name="T1" fmla="*/ 230 h 230"/>
                <a:gd name="T2" fmla="*/ 349 w 349"/>
                <a:gd name="T3" fmla="*/ 38 h 230"/>
                <a:gd name="T4" fmla="*/ 328 w 349"/>
                <a:gd name="T5" fmla="*/ 0 h 230"/>
                <a:gd name="T6" fmla="*/ 0 w 349"/>
                <a:gd name="T7" fmla="*/ 195 h 230"/>
                <a:gd name="T8" fmla="*/ 22 w 349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30">
                  <a:moveTo>
                    <a:pt x="22" y="230"/>
                  </a:moveTo>
                  <a:lnTo>
                    <a:pt x="349" y="38"/>
                  </a:lnTo>
                  <a:lnTo>
                    <a:pt x="328" y="0"/>
                  </a:lnTo>
                  <a:lnTo>
                    <a:pt x="0" y="195"/>
                  </a:lnTo>
                  <a:lnTo>
                    <a:pt x="22" y="230"/>
                  </a:lnTo>
                  <a:close/>
                </a:path>
              </a:pathLst>
            </a:custGeom>
            <a:solidFill>
              <a:srgbClr val="D97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457204" y="873729"/>
              <a:ext cx="676052" cy="459564"/>
            </a:xfrm>
            <a:custGeom>
              <a:avLst/>
              <a:gdLst>
                <a:gd name="T0" fmla="*/ 28 w 356"/>
                <a:gd name="T1" fmla="*/ 242 h 242"/>
                <a:gd name="T2" fmla="*/ 356 w 356"/>
                <a:gd name="T3" fmla="*/ 47 h 242"/>
                <a:gd name="T4" fmla="*/ 327 w 356"/>
                <a:gd name="T5" fmla="*/ 0 h 242"/>
                <a:gd name="T6" fmla="*/ 0 w 356"/>
                <a:gd name="T7" fmla="*/ 192 h 242"/>
                <a:gd name="T8" fmla="*/ 28 w 356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42">
                  <a:moveTo>
                    <a:pt x="28" y="242"/>
                  </a:moveTo>
                  <a:lnTo>
                    <a:pt x="356" y="47"/>
                  </a:lnTo>
                  <a:lnTo>
                    <a:pt x="327" y="0"/>
                  </a:lnTo>
                  <a:lnTo>
                    <a:pt x="0" y="192"/>
                  </a:lnTo>
                  <a:lnTo>
                    <a:pt x="28" y="242"/>
                  </a:lnTo>
                  <a:close/>
                </a:path>
              </a:pathLst>
            </a:custGeom>
            <a:solidFill>
              <a:srgbClr val="DB33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1280595" y="1283918"/>
              <a:ext cx="275359" cy="121537"/>
            </a:xfrm>
            <a:custGeom>
              <a:avLst/>
              <a:gdLst>
                <a:gd name="T0" fmla="*/ 107 w 145"/>
                <a:gd name="T1" fmla="*/ 0 h 64"/>
                <a:gd name="T2" fmla="*/ 0 w 145"/>
                <a:gd name="T3" fmla="*/ 64 h 64"/>
                <a:gd name="T4" fmla="*/ 145 w 145"/>
                <a:gd name="T5" fmla="*/ 64 h 64"/>
                <a:gd name="T6" fmla="*/ 107 w 145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64">
                  <a:moveTo>
                    <a:pt x="107" y="0"/>
                  </a:moveTo>
                  <a:lnTo>
                    <a:pt x="0" y="64"/>
                  </a:lnTo>
                  <a:lnTo>
                    <a:pt x="145" y="6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E5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1280595" y="1171876"/>
              <a:ext cx="203196" cy="233579"/>
            </a:xfrm>
            <a:custGeom>
              <a:avLst/>
              <a:gdLst>
                <a:gd name="T0" fmla="*/ 107 w 107"/>
                <a:gd name="T1" fmla="*/ 62 h 123"/>
                <a:gd name="T2" fmla="*/ 71 w 107"/>
                <a:gd name="T3" fmla="*/ 0 h 123"/>
                <a:gd name="T4" fmla="*/ 0 w 107"/>
                <a:gd name="T5" fmla="*/ 123 h 123"/>
                <a:gd name="T6" fmla="*/ 5 w 107"/>
                <a:gd name="T7" fmla="*/ 123 h 123"/>
                <a:gd name="T8" fmla="*/ 107 w 107"/>
                <a:gd name="T9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23">
                  <a:moveTo>
                    <a:pt x="107" y="62"/>
                  </a:moveTo>
                  <a:lnTo>
                    <a:pt x="71" y="0"/>
                  </a:lnTo>
                  <a:lnTo>
                    <a:pt x="0" y="123"/>
                  </a:lnTo>
                  <a:lnTo>
                    <a:pt x="5" y="123"/>
                  </a:lnTo>
                  <a:lnTo>
                    <a:pt x="107" y="62"/>
                  </a:lnTo>
                  <a:close/>
                </a:path>
              </a:pathLst>
            </a:custGeom>
            <a:solidFill>
              <a:srgbClr val="F7E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1280595" y="1333293"/>
              <a:ext cx="85457" cy="72163"/>
            </a:xfrm>
            <a:custGeom>
              <a:avLst/>
              <a:gdLst>
                <a:gd name="T0" fmla="*/ 21 w 45"/>
                <a:gd name="T1" fmla="*/ 0 h 38"/>
                <a:gd name="T2" fmla="*/ 0 w 45"/>
                <a:gd name="T3" fmla="*/ 38 h 38"/>
                <a:gd name="T4" fmla="*/ 5 w 45"/>
                <a:gd name="T5" fmla="*/ 38 h 38"/>
                <a:gd name="T6" fmla="*/ 45 w 45"/>
                <a:gd name="T7" fmla="*/ 38 h 38"/>
                <a:gd name="T8" fmla="*/ 21 w 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8">
                  <a:moveTo>
                    <a:pt x="21" y="0"/>
                  </a:moveTo>
                  <a:lnTo>
                    <a:pt x="0" y="38"/>
                  </a:lnTo>
                  <a:lnTo>
                    <a:pt x="5" y="38"/>
                  </a:lnTo>
                  <a:lnTo>
                    <a:pt x="45" y="3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2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088358" y="5233306"/>
            <a:ext cx="8494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设计软件的伟大蓝图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97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60694" y="608024"/>
            <a:ext cx="1126462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为了从事互联网，咨询大神</a:t>
            </a:r>
            <a:endParaRPr lang="en-US" altLang="zh-CN" sz="72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他们告诉我，要会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53637" y="5219699"/>
            <a:ext cx="2139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err="1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Axure</a:t>
            </a:r>
            <a:endParaRPr lang="en-US" altLang="zh-CN" sz="5400" b="1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0283" y="5219699"/>
            <a:ext cx="3311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err="1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iMindmap</a:t>
            </a:r>
            <a:endParaRPr lang="en-US" altLang="zh-CN" sz="5400" b="1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789290" y="3522770"/>
            <a:ext cx="1653920" cy="1696929"/>
            <a:chOff x="10538080" y="3522770"/>
            <a:chExt cx="1653920" cy="1696929"/>
          </a:xfrm>
        </p:grpSpPr>
        <p:sp>
          <p:nvSpPr>
            <p:cNvPr id="16" name="椭圆 15"/>
            <p:cNvSpPr/>
            <p:nvPr/>
          </p:nvSpPr>
          <p:spPr>
            <a:xfrm>
              <a:off x="10538080" y="3565779"/>
              <a:ext cx="1653920" cy="1653920"/>
            </a:xfrm>
            <a:prstGeom prst="ellipse">
              <a:avLst/>
            </a:prstGeom>
            <a:solidFill>
              <a:srgbClr val="0579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538080" y="3522770"/>
              <a:ext cx="1653920" cy="1653920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43722" y="3715167"/>
              <a:ext cx="1066799" cy="955374"/>
            </a:xfrm>
            <a:prstGeom prst="ellipse">
              <a:avLst/>
            </a:prstGeom>
            <a:solidFill>
              <a:srgbClr val="0D9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3340160">
              <a:off x="11056457" y="3565395"/>
              <a:ext cx="641331" cy="1594094"/>
            </a:xfrm>
            <a:custGeom>
              <a:avLst/>
              <a:gdLst>
                <a:gd name="connsiteX0" fmla="*/ 0 w 558065"/>
                <a:gd name="connsiteY0" fmla="*/ 1432802 h 1432802"/>
                <a:gd name="connsiteX1" fmla="*/ 279033 w 558065"/>
                <a:gd name="connsiteY1" fmla="*/ 0 h 1432802"/>
                <a:gd name="connsiteX2" fmla="*/ 558065 w 558065"/>
                <a:gd name="connsiteY2" fmla="*/ 1432802 h 1432802"/>
                <a:gd name="connsiteX3" fmla="*/ 0 w 558065"/>
                <a:gd name="connsiteY3" fmla="*/ 1432802 h 1432802"/>
                <a:gd name="connsiteX0" fmla="*/ 0 w 558065"/>
                <a:gd name="connsiteY0" fmla="*/ 1432802 h 1432802"/>
                <a:gd name="connsiteX1" fmla="*/ 279033 w 558065"/>
                <a:gd name="connsiteY1" fmla="*/ 0 h 1432802"/>
                <a:gd name="connsiteX2" fmla="*/ 558065 w 558065"/>
                <a:gd name="connsiteY2" fmla="*/ 1432802 h 1432802"/>
                <a:gd name="connsiteX3" fmla="*/ 0 w 558065"/>
                <a:gd name="connsiteY3" fmla="*/ 1432802 h 1432802"/>
                <a:gd name="connsiteX0" fmla="*/ 16344 w 574409"/>
                <a:gd name="connsiteY0" fmla="*/ 1464397 h 1464397"/>
                <a:gd name="connsiteX1" fmla="*/ 116575 w 574409"/>
                <a:gd name="connsiteY1" fmla="*/ 484032 h 1464397"/>
                <a:gd name="connsiteX2" fmla="*/ 295377 w 574409"/>
                <a:gd name="connsiteY2" fmla="*/ 31595 h 1464397"/>
                <a:gd name="connsiteX3" fmla="*/ 574409 w 574409"/>
                <a:gd name="connsiteY3" fmla="*/ 1464397 h 1464397"/>
                <a:gd name="connsiteX4" fmla="*/ 16344 w 574409"/>
                <a:gd name="connsiteY4" fmla="*/ 1464397 h 1464397"/>
                <a:gd name="connsiteX0" fmla="*/ 0 w 558065"/>
                <a:gd name="connsiteY0" fmla="*/ 1464397 h 1464397"/>
                <a:gd name="connsiteX1" fmla="*/ 100231 w 558065"/>
                <a:gd name="connsiteY1" fmla="*/ 484032 h 1464397"/>
                <a:gd name="connsiteX2" fmla="*/ 279033 w 558065"/>
                <a:gd name="connsiteY2" fmla="*/ 31595 h 1464397"/>
                <a:gd name="connsiteX3" fmla="*/ 558065 w 558065"/>
                <a:gd name="connsiteY3" fmla="*/ 1464397 h 1464397"/>
                <a:gd name="connsiteX4" fmla="*/ 0 w 558065"/>
                <a:gd name="connsiteY4" fmla="*/ 1464397 h 1464397"/>
                <a:gd name="connsiteX0" fmla="*/ 0 w 558065"/>
                <a:gd name="connsiteY0" fmla="*/ 1463778 h 1463778"/>
                <a:gd name="connsiteX1" fmla="*/ 100231 w 558065"/>
                <a:gd name="connsiteY1" fmla="*/ 483413 h 1463778"/>
                <a:gd name="connsiteX2" fmla="*/ 279033 w 558065"/>
                <a:gd name="connsiteY2" fmla="*/ 30976 h 1463778"/>
                <a:gd name="connsiteX3" fmla="*/ 558065 w 558065"/>
                <a:gd name="connsiteY3" fmla="*/ 1463778 h 1463778"/>
                <a:gd name="connsiteX4" fmla="*/ 0 w 558065"/>
                <a:gd name="connsiteY4" fmla="*/ 1463778 h 1463778"/>
                <a:gd name="connsiteX0" fmla="*/ 0 w 628185"/>
                <a:gd name="connsiteY0" fmla="*/ 1473562 h 1473562"/>
                <a:gd name="connsiteX1" fmla="*/ 170351 w 628185"/>
                <a:gd name="connsiteY1" fmla="*/ 483413 h 1473562"/>
                <a:gd name="connsiteX2" fmla="*/ 349153 w 628185"/>
                <a:gd name="connsiteY2" fmla="*/ 30976 h 1473562"/>
                <a:gd name="connsiteX3" fmla="*/ 628185 w 628185"/>
                <a:gd name="connsiteY3" fmla="*/ 1463778 h 1473562"/>
                <a:gd name="connsiteX4" fmla="*/ 0 w 628185"/>
                <a:gd name="connsiteY4" fmla="*/ 1473562 h 1473562"/>
                <a:gd name="connsiteX0" fmla="*/ 0 w 628185"/>
                <a:gd name="connsiteY0" fmla="*/ 1473562 h 1473562"/>
                <a:gd name="connsiteX1" fmla="*/ 170351 w 628185"/>
                <a:gd name="connsiteY1" fmla="*/ 483413 h 1473562"/>
                <a:gd name="connsiteX2" fmla="*/ 349153 w 628185"/>
                <a:gd name="connsiteY2" fmla="*/ 30976 h 1473562"/>
                <a:gd name="connsiteX3" fmla="*/ 628185 w 628185"/>
                <a:gd name="connsiteY3" fmla="*/ 1463778 h 1473562"/>
                <a:gd name="connsiteX4" fmla="*/ 0 w 628185"/>
                <a:gd name="connsiteY4" fmla="*/ 1473562 h 1473562"/>
                <a:gd name="connsiteX0" fmla="*/ 0 w 628185"/>
                <a:gd name="connsiteY0" fmla="*/ 1473562 h 1473562"/>
                <a:gd name="connsiteX1" fmla="*/ 170351 w 628185"/>
                <a:gd name="connsiteY1" fmla="*/ 483413 h 1473562"/>
                <a:gd name="connsiteX2" fmla="*/ 349153 w 628185"/>
                <a:gd name="connsiteY2" fmla="*/ 30976 h 1473562"/>
                <a:gd name="connsiteX3" fmla="*/ 628185 w 628185"/>
                <a:gd name="connsiteY3" fmla="*/ 1463778 h 1473562"/>
                <a:gd name="connsiteX4" fmla="*/ 0 w 628185"/>
                <a:gd name="connsiteY4" fmla="*/ 1473562 h 1473562"/>
                <a:gd name="connsiteX0" fmla="*/ 0 w 628185"/>
                <a:gd name="connsiteY0" fmla="*/ 1473562 h 1473562"/>
                <a:gd name="connsiteX1" fmla="*/ 170351 w 628185"/>
                <a:gd name="connsiteY1" fmla="*/ 483413 h 1473562"/>
                <a:gd name="connsiteX2" fmla="*/ 349153 w 628185"/>
                <a:gd name="connsiteY2" fmla="*/ 30976 h 1473562"/>
                <a:gd name="connsiteX3" fmla="*/ 628185 w 628185"/>
                <a:gd name="connsiteY3" fmla="*/ 1463778 h 1473562"/>
                <a:gd name="connsiteX4" fmla="*/ 0 w 628185"/>
                <a:gd name="connsiteY4" fmla="*/ 1473562 h 1473562"/>
                <a:gd name="connsiteX0" fmla="*/ 0 w 628185"/>
                <a:gd name="connsiteY0" fmla="*/ 1473562 h 1473562"/>
                <a:gd name="connsiteX1" fmla="*/ 170351 w 628185"/>
                <a:gd name="connsiteY1" fmla="*/ 483413 h 1473562"/>
                <a:gd name="connsiteX2" fmla="*/ 349153 w 628185"/>
                <a:gd name="connsiteY2" fmla="*/ 30976 h 1473562"/>
                <a:gd name="connsiteX3" fmla="*/ 628185 w 628185"/>
                <a:gd name="connsiteY3" fmla="*/ 1463778 h 1473562"/>
                <a:gd name="connsiteX4" fmla="*/ 0 w 628185"/>
                <a:gd name="connsiteY4" fmla="*/ 1473562 h 1473562"/>
                <a:gd name="connsiteX0" fmla="*/ 0 w 628185"/>
                <a:gd name="connsiteY0" fmla="*/ 1473562 h 1473562"/>
                <a:gd name="connsiteX1" fmla="*/ 170351 w 628185"/>
                <a:gd name="connsiteY1" fmla="*/ 483413 h 1473562"/>
                <a:gd name="connsiteX2" fmla="*/ 349153 w 628185"/>
                <a:gd name="connsiteY2" fmla="*/ 30976 h 1473562"/>
                <a:gd name="connsiteX3" fmla="*/ 628185 w 628185"/>
                <a:gd name="connsiteY3" fmla="*/ 1463778 h 1473562"/>
                <a:gd name="connsiteX4" fmla="*/ 0 w 628185"/>
                <a:gd name="connsiteY4" fmla="*/ 1473562 h 1473562"/>
                <a:gd name="connsiteX0" fmla="*/ 0 w 638743"/>
                <a:gd name="connsiteY0" fmla="*/ 1473562 h 1473562"/>
                <a:gd name="connsiteX1" fmla="*/ 170351 w 638743"/>
                <a:gd name="connsiteY1" fmla="*/ 483413 h 1473562"/>
                <a:gd name="connsiteX2" fmla="*/ 349153 w 638743"/>
                <a:gd name="connsiteY2" fmla="*/ 30976 h 1473562"/>
                <a:gd name="connsiteX3" fmla="*/ 322007 w 638743"/>
                <a:gd name="connsiteY3" fmla="*/ 506244 h 1473562"/>
                <a:gd name="connsiteX4" fmla="*/ 628185 w 638743"/>
                <a:gd name="connsiteY4" fmla="*/ 1463778 h 1473562"/>
                <a:gd name="connsiteX5" fmla="*/ 0 w 638743"/>
                <a:gd name="connsiteY5" fmla="*/ 1473562 h 1473562"/>
                <a:gd name="connsiteX0" fmla="*/ 0 w 641331"/>
                <a:gd name="connsiteY0" fmla="*/ 1473562 h 1473562"/>
                <a:gd name="connsiteX1" fmla="*/ 170351 w 641331"/>
                <a:gd name="connsiteY1" fmla="*/ 483413 h 1473562"/>
                <a:gd name="connsiteX2" fmla="*/ 349153 w 641331"/>
                <a:gd name="connsiteY2" fmla="*/ 30976 h 1473562"/>
                <a:gd name="connsiteX3" fmla="*/ 322007 w 641331"/>
                <a:gd name="connsiteY3" fmla="*/ 506244 h 1473562"/>
                <a:gd name="connsiteX4" fmla="*/ 628185 w 641331"/>
                <a:gd name="connsiteY4" fmla="*/ 1463778 h 1473562"/>
                <a:gd name="connsiteX5" fmla="*/ 0 w 641331"/>
                <a:gd name="connsiteY5" fmla="*/ 1473562 h 1473562"/>
                <a:gd name="connsiteX0" fmla="*/ 0 w 641331"/>
                <a:gd name="connsiteY0" fmla="*/ 1482105 h 1482105"/>
                <a:gd name="connsiteX1" fmla="*/ 170351 w 641331"/>
                <a:gd name="connsiteY1" fmla="*/ 491956 h 1482105"/>
                <a:gd name="connsiteX2" fmla="*/ 361144 w 641331"/>
                <a:gd name="connsiteY2" fmla="*/ 30405 h 1482105"/>
                <a:gd name="connsiteX3" fmla="*/ 322007 w 641331"/>
                <a:gd name="connsiteY3" fmla="*/ 514787 h 1482105"/>
                <a:gd name="connsiteX4" fmla="*/ 628185 w 641331"/>
                <a:gd name="connsiteY4" fmla="*/ 1472321 h 1482105"/>
                <a:gd name="connsiteX5" fmla="*/ 0 w 641331"/>
                <a:gd name="connsiteY5" fmla="*/ 1482105 h 1482105"/>
                <a:gd name="connsiteX0" fmla="*/ 0 w 641331"/>
                <a:gd name="connsiteY0" fmla="*/ 1486650 h 1486650"/>
                <a:gd name="connsiteX1" fmla="*/ 170351 w 641331"/>
                <a:gd name="connsiteY1" fmla="*/ 496501 h 1486650"/>
                <a:gd name="connsiteX2" fmla="*/ 361144 w 641331"/>
                <a:gd name="connsiteY2" fmla="*/ 34950 h 1486650"/>
                <a:gd name="connsiteX3" fmla="*/ 322007 w 641331"/>
                <a:gd name="connsiteY3" fmla="*/ 519332 h 1486650"/>
                <a:gd name="connsiteX4" fmla="*/ 628185 w 641331"/>
                <a:gd name="connsiteY4" fmla="*/ 1476866 h 1486650"/>
                <a:gd name="connsiteX5" fmla="*/ 0 w 641331"/>
                <a:gd name="connsiteY5" fmla="*/ 1486650 h 148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331" h="1486650">
                  <a:moveTo>
                    <a:pt x="0" y="1486650"/>
                  </a:moveTo>
                  <a:cubicBezTo>
                    <a:pt x="372522" y="1231843"/>
                    <a:pt x="152911" y="616739"/>
                    <a:pt x="170351" y="496501"/>
                  </a:cubicBezTo>
                  <a:cubicBezTo>
                    <a:pt x="181076" y="267869"/>
                    <a:pt x="375871" y="-118179"/>
                    <a:pt x="361144" y="34950"/>
                  </a:cubicBezTo>
                  <a:cubicBezTo>
                    <a:pt x="406308" y="32152"/>
                    <a:pt x="275502" y="280532"/>
                    <a:pt x="322007" y="519332"/>
                  </a:cubicBezTo>
                  <a:cubicBezTo>
                    <a:pt x="448321" y="708827"/>
                    <a:pt x="701741" y="1309044"/>
                    <a:pt x="628185" y="1476866"/>
                  </a:cubicBezTo>
                  <a:lnTo>
                    <a:pt x="0" y="1486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162401" y="3522770"/>
            <a:ext cx="1721839" cy="1691817"/>
            <a:chOff x="1273892" y="3375696"/>
            <a:chExt cx="1555916" cy="1528787"/>
          </a:xfrm>
        </p:grpSpPr>
        <p:sp>
          <p:nvSpPr>
            <p:cNvPr id="21" name="矩形 20"/>
            <p:cNvSpPr/>
            <p:nvPr/>
          </p:nvSpPr>
          <p:spPr>
            <a:xfrm>
              <a:off x="1273892" y="3375696"/>
              <a:ext cx="1532086" cy="339471"/>
            </a:xfrm>
            <a:prstGeom prst="rect">
              <a:avLst/>
            </a:prstGeom>
            <a:solidFill>
              <a:srgbClr val="90C8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273892" y="3880995"/>
              <a:ext cx="454913" cy="1023488"/>
            </a:xfrm>
            <a:prstGeom prst="rect">
              <a:avLst/>
            </a:prstGeom>
            <a:solidFill>
              <a:srgbClr val="33B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806990" y="3880995"/>
              <a:ext cx="998988" cy="1023488"/>
            </a:xfrm>
            <a:prstGeom prst="rect">
              <a:avLst/>
            </a:prstGeom>
            <a:solidFill>
              <a:srgbClr val="FF3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1762618" y="3407363"/>
              <a:ext cx="600075" cy="1534304"/>
            </a:xfrm>
            <a:prstGeom prst="triangle">
              <a:avLst>
                <a:gd name="adj" fmla="val 0"/>
              </a:avLst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074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694" y="608024"/>
            <a:ext cx="10341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于是我就学画原型、脑图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2108200" y="1986643"/>
            <a:ext cx="2451100" cy="4151812"/>
            <a:chOff x="2108200" y="1986643"/>
            <a:chExt cx="2451100" cy="4151812"/>
          </a:xfrm>
        </p:grpSpPr>
        <p:sp>
          <p:nvSpPr>
            <p:cNvPr id="147" name="圆角矩形 146"/>
            <p:cNvSpPr/>
            <p:nvPr/>
          </p:nvSpPr>
          <p:spPr>
            <a:xfrm>
              <a:off x="2108200" y="1986643"/>
              <a:ext cx="2451100" cy="368300"/>
            </a:xfrm>
            <a:prstGeom prst="roundRect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圆角矩形 147"/>
            <p:cNvSpPr/>
            <p:nvPr/>
          </p:nvSpPr>
          <p:spPr>
            <a:xfrm>
              <a:off x="2108200" y="5478055"/>
              <a:ext cx="2451100" cy="660400"/>
            </a:xfrm>
            <a:prstGeom prst="roundRect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2311400" y="5541555"/>
              <a:ext cx="330200" cy="33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3168650" y="5541555"/>
              <a:ext cx="330200" cy="33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4032250" y="5541555"/>
              <a:ext cx="330200" cy="33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>
              <a:off x="2298700" y="5935255"/>
              <a:ext cx="342900" cy="1016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168650" y="5935255"/>
              <a:ext cx="342900" cy="1016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4025900" y="5935255"/>
              <a:ext cx="342900" cy="1016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圆角矩形 154"/>
            <p:cNvSpPr/>
            <p:nvPr/>
          </p:nvSpPr>
          <p:spPr>
            <a:xfrm>
              <a:off x="2108200" y="2448923"/>
              <a:ext cx="1203669" cy="1143000"/>
            </a:xfrm>
            <a:prstGeom prst="roundRect">
              <a:avLst>
                <a:gd name="adj" fmla="val 904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圆角矩形 156"/>
            <p:cNvSpPr/>
            <p:nvPr/>
          </p:nvSpPr>
          <p:spPr>
            <a:xfrm>
              <a:off x="3355631" y="2448923"/>
              <a:ext cx="1203669" cy="1143000"/>
            </a:xfrm>
            <a:prstGeom prst="roundRect">
              <a:avLst>
                <a:gd name="adj" fmla="val 904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圆角矩形 159"/>
            <p:cNvSpPr/>
            <p:nvPr/>
          </p:nvSpPr>
          <p:spPr>
            <a:xfrm>
              <a:off x="2108200" y="3696063"/>
              <a:ext cx="2451100" cy="3683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 flipH="1">
              <a:off x="2240280" y="3760833"/>
              <a:ext cx="236220" cy="236220"/>
            </a:xfrm>
            <a:prstGeom prst="ellipse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圆角矩形 162"/>
            <p:cNvSpPr/>
            <p:nvPr/>
          </p:nvSpPr>
          <p:spPr>
            <a:xfrm>
              <a:off x="2641600" y="3740184"/>
              <a:ext cx="1760220" cy="264489"/>
            </a:xfrm>
            <a:prstGeom prst="roundRect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圆角矩形 163"/>
            <p:cNvSpPr/>
            <p:nvPr/>
          </p:nvSpPr>
          <p:spPr>
            <a:xfrm>
              <a:off x="2108200" y="4130403"/>
              <a:ext cx="2451100" cy="3683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 flipH="1">
              <a:off x="2240280" y="4195173"/>
              <a:ext cx="236220" cy="236220"/>
            </a:xfrm>
            <a:prstGeom prst="ellipse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圆角矩形 165"/>
            <p:cNvSpPr/>
            <p:nvPr/>
          </p:nvSpPr>
          <p:spPr>
            <a:xfrm>
              <a:off x="2641600" y="4174524"/>
              <a:ext cx="1760220" cy="264489"/>
            </a:xfrm>
            <a:prstGeom prst="roundRect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圆角矩形 166"/>
            <p:cNvSpPr/>
            <p:nvPr/>
          </p:nvSpPr>
          <p:spPr>
            <a:xfrm>
              <a:off x="2108200" y="4555853"/>
              <a:ext cx="2451100" cy="3683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 flipH="1">
              <a:off x="2240280" y="4620623"/>
              <a:ext cx="236220" cy="236220"/>
            </a:xfrm>
            <a:prstGeom prst="ellipse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圆角矩形 168"/>
            <p:cNvSpPr/>
            <p:nvPr/>
          </p:nvSpPr>
          <p:spPr>
            <a:xfrm>
              <a:off x="2641600" y="4599974"/>
              <a:ext cx="1760220" cy="264489"/>
            </a:xfrm>
            <a:prstGeom prst="roundRect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圆角矩形 169"/>
            <p:cNvSpPr/>
            <p:nvPr/>
          </p:nvSpPr>
          <p:spPr>
            <a:xfrm>
              <a:off x="2108200" y="4977493"/>
              <a:ext cx="2451100" cy="3683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 flipH="1">
              <a:off x="2240280" y="5042263"/>
              <a:ext cx="236220" cy="236220"/>
            </a:xfrm>
            <a:prstGeom prst="ellipse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圆角矩形 171"/>
            <p:cNvSpPr/>
            <p:nvPr/>
          </p:nvSpPr>
          <p:spPr>
            <a:xfrm>
              <a:off x="2641600" y="5021614"/>
              <a:ext cx="1760220" cy="264489"/>
            </a:xfrm>
            <a:prstGeom prst="roundRect">
              <a:avLst/>
            </a:prstGeom>
            <a:solidFill>
              <a:srgbClr val="FFD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6105363" y="2772863"/>
            <a:ext cx="5411866" cy="2832886"/>
            <a:chOff x="6105363" y="2772863"/>
            <a:chExt cx="5411866" cy="2832886"/>
          </a:xfrm>
        </p:grpSpPr>
        <p:sp>
          <p:nvSpPr>
            <p:cNvPr id="173" name="圆角矩形 172"/>
            <p:cNvSpPr/>
            <p:nvPr/>
          </p:nvSpPr>
          <p:spPr>
            <a:xfrm>
              <a:off x="8200572" y="3694974"/>
              <a:ext cx="1205742" cy="495119"/>
            </a:xfrm>
            <a:prstGeom prst="round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/>
            <p:cNvSpPr/>
            <p:nvPr/>
          </p:nvSpPr>
          <p:spPr>
            <a:xfrm rot="16200000">
              <a:off x="7201030" y="2942991"/>
              <a:ext cx="713634" cy="1285450"/>
            </a:xfrm>
            <a:custGeom>
              <a:avLst/>
              <a:gdLst>
                <a:gd name="connsiteX0" fmla="*/ 0 w 406400"/>
                <a:gd name="connsiteY0" fmla="*/ 1621310 h 1621310"/>
                <a:gd name="connsiteX1" fmla="*/ 203200 w 406400"/>
                <a:gd name="connsiteY1" fmla="*/ 0 h 1621310"/>
                <a:gd name="connsiteX2" fmla="*/ 406400 w 406400"/>
                <a:gd name="connsiteY2" fmla="*/ 1621310 h 1621310"/>
                <a:gd name="connsiteX3" fmla="*/ 0 w 406400"/>
                <a:gd name="connsiteY3" fmla="*/ 1621310 h 1621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171" h="2143824">
                  <a:moveTo>
                    <a:pt x="0" y="2129310"/>
                  </a:moveTo>
                  <a:cubicBezTo>
                    <a:pt x="120953" y="1434054"/>
                    <a:pt x="445104" y="622684"/>
                    <a:pt x="1190171" y="0"/>
                  </a:cubicBezTo>
                  <a:cubicBezTo>
                    <a:pt x="904723" y="709770"/>
                    <a:pt x="125790" y="1579197"/>
                    <a:pt x="464456" y="2143824"/>
                  </a:cubicBezTo>
                  <a:lnTo>
                    <a:pt x="0" y="212931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等腰三角形 174"/>
            <p:cNvSpPr/>
            <p:nvPr/>
          </p:nvSpPr>
          <p:spPr>
            <a:xfrm rot="16200000" flipH="1" flipV="1">
              <a:off x="9692222" y="3656625"/>
              <a:ext cx="713634" cy="1285450"/>
            </a:xfrm>
            <a:custGeom>
              <a:avLst/>
              <a:gdLst>
                <a:gd name="connsiteX0" fmla="*/ 0 w 406400"/>
                <a:gd name="connsiteY0" fmla="*/ 1621310 h 1621310"/>
                <a:gd name="connsiteX1" fmla="*/ 203200 w 406400"/>
                <a:gd name="connsiteY1" fmla="*/ 0 h 1621310"/>
                <a:gd name="connsiteX2" fmla="*/ 406400 w 406400"/>
                <a:gd name="connsiteY2" fmla="*/ 1621310 h 1621310"/>
                <a:gd name="connsiteX3" fmla="*/ 0 w 406400"/>
                <a:gd name="connsiteY3" fmla="*/ 1621310 h 1621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171" h="2143824">
                  <a:moveTo>
                    <a:pt x="0" y="2129310"/>
                  </a:moveTo>
                  <a:cubicBezTo>
                    <a:pt x="120953" y="1434054"/>
                    <a:pt x="445104" y="622684"/>
                    <a:pt x="1190171" y="0"/>
                  </a:cubicBezTo>
                  <a:cubicBezTo>
                    <a:pt x="904723" y="709770"/>
                    <a:pt x="125790" y="1579197"/>
                    <a:pt x="464456" y="2143824"/>
                  </a:cubicBezTo>
                  <a:lnTo>
                    <a:pt x="0" y="212931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10270465" y="4644233"/>
              <a:ext cx="1205742" cy="495119"/>
            </a:xfrm>
            <a:prstGeom prst="round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圆角矩形 177"/>
            <p:cNvSpPr/>
            <p:nvPr/>
          </p:nvSpPr>
          <p:spPr>
            <a:xfrm>
              <a:off x="6105363" y="2772863"/>
              <a:ext cx="1205742" cy="495119"/>
            </a:xfrm>
            <a:prstGeom prst="round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等腰三角形 174"/>
            <p:cNvSpPr/>
            <p:nvPr/>
          </p:nvSpPr>
          <p:spPr>
            <a:xfrm rot="5400000" flipH="1">
              <a:off x="9692222" y="2970140"/>
              <a:ext cx="713634" cy="1285450"/>
            </a:xfrm>
            <a:custGeom>
              <a:avLst/>
              <a:gdLst>
                <a:gd name="connsiteX0" fmla="*/ 0 w 406400"/>
                <a:gd name="connsiteY0" fmla="*/ 1621310 h 1621310"/>
                <a:gd name="connsiteX1" fmla="*/ 203200 w 406400"/>
                <a:gd name="connsiteY1" fmla="*/ 0 h 1621310"/>
                <a:gd name="connsiteX2" fmla="*/ 406400 w 406400"/>
                <a:gd name="connsiteY2" fmla="*/ 1621310 h 1621310"/>
                <a:gd name="connsiteX3" fmla="*/ 0 w 406400"/>
                <a:gd name="connsiteY3" fmla="*/ 1621310 h 1621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171" h="2143824">
                  <a:moveTo>
                    <a:pt x="0" y="2129310"/>
                  </a:moveTo>
                  <a:cubicBezTo>
                    <a:pt x="120953" y="1434054"/>
                    <a:pt x="445104" y="622684"/>
                    <a:pt x="1190171" y="0"/>
                  </a:cubicBezTo>
                  <a:cubicBezTo>
                    <a:pt x="904723" y="709770"/>
                    <a:pt x="125790" y="1579197"/>
                    <a:pt x="464456" y="2143824"/>
                  </a:cubicBezTo>
                  <a:lnTo>
                    <a:pt x="0" y="212931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圆角矩形 179"/>
            <p:cNvSpPr/>
            <p:nvPr/>
          </p:nvSpPr>
          <p:spPr>
            <a:xfrm>
              <a:off x="10311487" y="2772863"/>
              <a:ext cx="1205742" cy="495119"/>
            </a:xfrm>
            <a:prstGeom prst="round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74"/>
            <p:cNvSpPr/>
            <p:nvPr/>
          </p:nvSpPr>
          <p:spPr>
            <a:xfrm rot="5400000" flipV="1">
              <a:off x="7218585" y="3656625"/>
              <a:ext cx="713634" cy="1285450"/>
            </a:xfrm>
            <a:custGeom>
              <a:avLst/>
              <a:gdLst>
                <a:gd name="connsiteX0" fmla="*/ 0 w 406400"/>
                <a:gd name="connsiteY0" fmla="*/ 1621310 h 1621310"/>
                <a:gd name="connsiteX1" fmla="*/ 203200 w 406400"/>
                <a:gd name="connsiteY1" fmla="*/ 0 h 1621310"/>
                <a:gd name="connsiteX2" fmla="*/ 406400 w 406400"/>
                <a:gd name="connsiteY2" fmla="*/ 1621310 h 1621310"/>
                <a:gd name="connsiteX3" fmla="*/ 0 w 406400"/>
                <a:gd name="connsiteY3" fmla="*/ 1621310 h 1621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171" h="2143824">
                  <a:moveTo>
                    <a:pt x="0" y="2129310"/>
                  </a:moveTo>
                  <a:cubicBezTo>
                    <a:pt x="120953" y="1434054"/>
                    <a:pt x="445104" y="622684"/>
                    <a:pt x="1190171" y="0"/>
                  </a:cubicBezTo>
                  <a:cubicBezTo>
                    <a:pt x="904723" y="709770"/>
                    <a:pt x="125790" y="1579197"/>
                    <a:pt x="464456" y="2143824"/>
                  </a:cubicBezTo>
                  <a:lnTo>
                    <a:pt x="0" y="212931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圆角矩形 181"/>
            <p:cNvSpPr/>
            <p:nvPr/>
          </p:nvSpPr>
          <p:spPr>
            <a:xfrm>
              <a:off x="6105363" y="4676593"/>
              <a:ext cx="1205742" cy="495119"/>
            </a:xfrm>
            <a:prstGeom prst="roundRect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等腰三角形 174"/>
            <p:cNvSpPr/>
            <p:nvPr/>
          </p:nvSpPr>
          <p:spPr>
            <a:xfrm rot="5400000" flipH="1">
              <a:off x="7614568" y="4172170"/>
              <a:ext cx="713634" cy="1285450"/>
            </a:xfrm>
            <a:custGeom>
              <a:avLst/>
              <a:gdLst>
                <a:gd name="connsiteX0" fmla="*/ 0 w 406400"/>
                <a:gd name="connsiteY0" fmla="*/ 1621310 h 1621310"/>
                <a:gd name="connsiteX1" fmla="*/ 203200 w 406400"/>
                <a:gd name="connsiteY1" fmla="*/ 0 h 1621310"/>
                <a:gd name="connsiteX2" fmla="*/ 406400 w 406400"/>
                <a:gd name="connsiteY2" fmla="*/ 1621310 h 1621310"/>
                <a:gd name="connsiteX3" fmla="*/ 0 w 406400"/>
                <a:gd name="connsiteY3" fmla="*/ 1621310 h 1621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171" h="2143824">
                  <a:moveTo>
                    <a:pt x="0" y="2129310"/>
                  </a:moveTo>
                  <a:cubicBezTo>
                    <a:pt x="120953" y="1434054"/>
                    <a:pt x="445104" y="622684"/>
                    <a:pt x="1190171" y="0"/>
                  </a:cubicBezTo>
                  <a:cubicBezTo>
                    <a:pt x="904723" y="709770"/>
                    <a:pt x="125790" y="1579197"/>
                    <a:pt x="464456" y="2143824"/>
                  </a:cubicBezTo>
                  <a:lnTo>
                    <a:pt x="0" y="212931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74"/>
            <p:cNvSpPr/>
            <p:nvPr/>
          </p:nvSpPr>
          <p:spPr>
            <a:xfrm rot="16200000" flipH="1" flipV="1">
              <a:off x="7597013" y="4606207"/>
              <a:ext cx="713634" cy="1285450"/>
            </a:xfrm>
            <a:custGeom>
              <a:avLst/>
              <a:gdLst>
                <a:gd name="connsiteX0" fmla="*/ 0 w 406400"/>
                <a:gd name="connsiteY0" fmla="*/ 1621310 h 1621310"/>
                <a:gd name="connsiteX1" fmla="*/ 203200 w 406400"/>
                <a:gd name="connsiteY1" fmla="*/ 0 h 1621310"/>
                <a:gd name="connsiteX2" fmla="*/ 406400 w 406400"/>
                <a:gd name="connsiteY2" fmla="*/ 1621310 h 1621310"/>
                <a:gd name="connsiteX3" fmla="*/ 0 w 406400"/>
                <a:gd name="connsiteY3" fmla="*/ 1621310 h 1621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406400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29310"/>
                <a:gd name="connsiteX1" fmla="*/ 1190171 w 1190171"/>
                <a:gd name="connsiteY1" fmla="*/ 0 h 2129310"/>
                <a:gd name="connsiteX2" fmla="*/ 333828 w 1190171"/>
                <a:gd name="connsiteY2" fmla="*/ 2129310 h 2129310"/>
                <a:gd name="connsiteX3" fmla="*/ 0 w 1190171"/>
                <a:gd name="connsiteY3" fmla="*/ 2129310 h 2129310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  <a:gd name="connsiteX0" fmla="*/ 0 w 1190171"/>
                <a:gd name="connsiteY0" fmla="*/ 2129310 h 2143824"/>
                <a:gd name="connsiteX1" fmla="*/ 1190171 w 1190171"/>
                <a:gd name="connsiteY1" fmla="*/ 0 h 2143824"/>
                <a:gd name="connsiteX2" fmla="*/ 464456 w 1190171"/>
                <a:gd name="connsiteY2" fmla="*/ 2143824 h 2143824"/>
                <a:gd name="connsiteX3" fmla="*/ 0 w 1190171"/>
                <a:gd name="connsiteY3" fmla="*/ 2129310 h 214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171" h="2143824">
                  <a:moveTo>
                    <a:pt x="0" y="2129310"/>
                  </a:moveTo>
                  <a:cubicBezTo>
                    <a:pt x="120953" y="1434054"/>
                    <a:pt x="445104" y="622684"/>
                    <a:pt x="1190171" y="0"/>
                  </a:cubicBezTo>
                  <a:cubicBezTo>
                    <a:pt x="904723" y="709770"/>
                    <a:pt x="125790" y="1579197"/>
                    <a:pt x="464456" y="2143824"/>
                  </a:cubicBezTo>
                  <a:lnTo>
                    <a:pt x="0" y="212931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874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694" y="608024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半路有人跟我说</a:t>
            </a:r>
            <a:r>
              <a:rPr lang="en-US" altLang="zh-CN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2559051" y="2133600"/>
            <a:ext cx="787400" cy="790575"/>
          </a:xfrm>
          <a:custGeom>
            <a:avLst/>
            <a:gdLst>
              <a:gd name="T0" fmla="*/ 0 w 108"/>
              <a:gd name="T1" fmla="*/ 55 h 108"/>
              <a:gd name="T2" fmla="*/ 54 w 108"/>
              <a:gd name="T3" fmla="*/ 108 h 108"/>
              <a:gd name="T4" fmla="*/ 107 w 108"/>
              <a:gd name="T5" fmla="*/ 54 h 108"/>
              <a:gd name="T6" fmla="*/ 53 w 108"/>
              <a:gd name="T7" fmla="*/ 1 h 108"/>
              <a:gd name="T8" fmla="*/ 0 w 108"/>
              <a:gd name="T9" fmla="*/ 5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108">
                <a:moveTo>
                  <a:pt x="0" y="55"/>
                </a:moveTo>
                <a:cubicBezTo>
                  <a:pt x="0" y="85"/>
                  <a:pt x="25" y="108"/>
                  <a:pt x="54" y="108"/>
                </a:cubicBezTo>
                <a:cubicBezTo>
                  <a:pt x="84" y="108"/>
                  <a:pt x="108" y="83"/>
                  <a:pt x="107" y="54"/>
                </a:cubicBezTo>
                <a:cubicBezTo>
                  <a:pt x="107" y="24"/>
                  <a:pt x="83" y="0"/>
                  <a:pt x="53" y="1"/>
                </a:cubicBezTo>
                <a:cubicBezTo>
                  <a:pt x="23" y="1"/>
                  <a:pt x="0" y="25"/>
                  <a:pt x="0" y="55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2778126" y="2265363"/>
            <a:ext cx="561975" cy="841375"/>
          </a:xfrm>
          <a:custGeom>
            <a:avLst/>
            <a:gdLst>
              <a:gd name="T0" fmla="*/ 0 w 77"/>
              <a:gd name="T1" fmla="*/ 71 h 115"/>
              <a:gd name="T2" fmla="*/ 33 w 77"/>
              <a:gd name="T3" fmla="*/ 115 h 115"/>
              <a:gd name="T4" fmla="*/ 44 w 77"/>
              <a:gd name="T5" fmla="*/ 115 h 115"/>
              <a:gd name="T6" fmla="*/ 77 w 77"/>
              <a:gd name="T7" fmla="*/ 71 h 115"/>
              <a:gd name="T8" fmla="*/ 77 w 77"/>
              <a:gd name="T9" fmla="*/ 33 h 115"/>
              <a:gd name="T10" fmla="*/ 44 w 77"/>
              <a:gd name="T11" fmla="*/ 0 h 115"/>
              <a:gd name="T12" fmla="*/ 33 w 77"/>
              <a:gd name="T13" fmla="*/ 0 h 115"/>
              <a:gd name="T14" fmla="*/ 0 w 77"/>
              <a:gd name="T15" fmla="*/ 33 h 115"/>
              <a:gd name="T16" fmla="*/ 0 w 77"/>
              <a:gd name="T17" fmla="*/ 7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115">
                <a:moveTo>
                  <a:pt x="0" y="71"/>
                </a:moveTo>
                <a:cubicBezTo>
                  <a:pt x="0" y="90"/>
                  <a:pt x="15" y="115"/>
                  <a:pt x="33" y="115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62" y="115"/>
                  <a:pt x="77" y="90"/>
                  <a:pt x="77" y="71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15"/>
                  <a:pt x="62" y="0"/>
                  <a:pt x="44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lnTo>
                  <a:pt x="0" y="71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73338" y="2660650"/>
            <a:ext cx="598488" cy="468313"/>
          </a:xfrm>
          <a:custGeom>
            <a:avLst/>
            <a:gdLst>
              <a:gd name="T0" fmla="*/ 0 w 82"/>
              <a:gd name="T1" fmla="*/ 0 h 64"/>
              <a:gd name="T2" fmla="*/ 53 w 82"/>
              <a:gd name="T3" fmla="*/ 61 h 64"/>
              <a:gd name="T4" fmla="*/ 52 w 82"/>
              <a:gd name="T5" fmla="*/ 2 h 64"/>
              <a:gd name="T6" fmla="*/ 0 w 82"/>
              <a:gd name="T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64">
                <a:moveTo>
                  <a:pt x="0" y="0"/>
                </a:moveTo>
                <a:cubicBezTo>
                  <a:pt x="0" y="0"/>
                  <a:pt x="24" y="59"/>
                  <a:pt x="53" y="61"/>
                </a:cubicBezTo>
                <a:cubicBezTo>
                  <a:pt x="82" y="64"/>
                  <a:pt x="52" y="2"/>
                  <a:pt x="52" y="2"/>
                </a:cubicBezTo>
                <a:lnTo>
                  <a:pt x="0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814638" y="2960688"/>
            <a:ext cx="247650" cy="322263"/>
          </a:xfrm>
          <a:custGeom>
            <a:avLst/>
            <a:gdLst>
              <a:gd name="T0" fmla="*/ 0 w 34"/>
              <a:gd name="T1" fmla="*/ 40 h 44"/>
              <a:gd name="T2" fmla="*/ 4 w 34"/>
              <a:gd name="T3" fmla="*/ 44 h 44"/>
              <a:gd name="T4" fmla="*/ 30 w 34"/>
              <a:gd name="T5" fmla="*/ 44 h 44"/>
              <a:gd name="T6" fmla="*/ 34 w 34"/>
              <a:gd name="T7" fmla="*/ 40 h 44"/>
              <a:gd name="T8" fmla="*/ 34 w 34"/>
              <a:gd name="T9" fmla="*/ 4 h 44"/>
              <a:gd name="T10" fmla="*/ 30 w 34"/>
              <a:gd name="T11" fmla="*/ 0 h 44"/>
              <a:gd name="T12" fmla="*/ 4 w 34"/>
              <a:gd name="T13" fmla="*/ 0 h 44"/>
              <a:gd name="T14" fmla="*/ 0 w 34"/>
              <a:gd name="T15" fmla="*/ 4 h 44"/>
              <a:gd name="T16" fmla="*/ 0 w 34"/>
              <a:gd name="T17" fmla="*/ 4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44">
                <a:moveTo>
                  <a:pt x="0" y="40"/>
                </a:moveTo>
                <a:cubicBezTo>
                  <a:pt x="0" y="42"/>
                  <a:pt x="2" y="44"/>
                  <a:pt x="4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2" y="44"/>
                  <a:pt x="34" y="42"/>
                  <a:pt x="34" y="40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2"/>
                  <a:pt x="32" y="0"/>
                  <a:pt x="3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lnTo>
                  <a:pt x="0" y="4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194051" y="2543175"/>
            <a:ext cx="123825" cy="125413"/>
          </a:xfrm>
          <a:custGeom>
            <a:avLst/>
            <a:gdLst>
              <a:gd name="T0" fmla="*/ 16 w 17"/>
              <a:gd name="T1" fmla="*/ 9 h 17"/>
              <a:gd name="T2" fmla="*/ 8 w 17"/>
              <a:gd name="T3" fmla="*/ 17 h 17"/>
              <a:gd name="T4" fmla="*/ 0 w 17"/>
              <a:gd name="T5" fmla="*/ 8 h 17"/>
              <a:gd name="T6" fmla="*/ 9 w 17"/>
              <a:gd name="T7" fmla="*/ 0 h 17"/>
              <a:gd name="T8" fmla="*/ 16 w 17"/>
              <a:gd name="T9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6" y="9"/>
                </a:moveTo>
                <a:cubicBezTo>
                  <a:pt x="16" y="13"/>
                  <a:pt x="13" y="17"/>
                  <a:pt x="8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13" y="0"/>
                  <a:pt x="17" y="4"/>
                  <a:pt x="16" y="9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894013" y="2543175"/>
            <a:ext cx="139700" cy="139700"/>
          </a:xfrm>
          <a:custGeom>
            <a:avLst/>
            <a:gdLst>
              <a:gd name="T0" fmla="*/ 6 w 19"/>
              <a:gd name="T1" fmla="*/ 2 h 19"/>
              <a:gd name="T2" fmla="*/ 17 w 19"/>
              <a:gd name="T3" fmla="*/ 6 h 19"/>
              <a:gd name="T4" fmla="*/ 12 w 19"/>
              <a:gd name="T5" fmla="*/ 17 h 19"/>
              <a:gd name="T6" fmla="*/ 2 w 19"/>
              <a:gd name="T7" fmla="*/ 13 h 19"/>
              <a:gd name="T8" fmla="*/ 6 w 19"/>
              <a:gd name="T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9">
                <a:moveTo>
                  <a:pt x="6" y="2"/>
                </a:moveTo>
                <a:cubicBezTo>
                  <a:pt x="10" y="0"/>
                  <a:pt x="15" y="2"/>
                  <a:pt x="17" y="6"/>
                </a:cubicBezTo>
                <a:cubicBezTo>
                  <a:pt x="19" y="10"/>
                  <a:pt x="17" y="15"/>
                  <a:pt x="12" y="17"/>
                </a:cubicBezTo>
                <a:cubicBezTo>
                  <a:pt x="8" y="19"/>
                  <a:pt x="3" y="17"/>
                  <a:pt x="2" y="13"/>
                </a:cubicBezTo>
                <a:cubicBezTo>
                  <a:pt x="0" y="9"/>
                  <a:pt x="2" y="4"/>
                  <a:pt x="6" y="2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435226" y="2111375"/>
            <a:ext cx="992188" cy="768350"/>
          </a:xfrm>
          <a:custGeom>
            <a:avLst/>
            <a:gdLst>
              <a:gd name="T0" fmla="*/ 22 w 136"/>
              <a:gd name="T1" fmla="*/ 27 h 105"/>
              <a:gd name="T2" fmla="*/ 69 w 136"/>
              <a:gd name="T3" fmla="*/ 0 h 105"/>
              <a:gd name="T4" fmla="*/ 113 w 136"/>
              <a:gd name="T5" fmla="*/ 15 h 105"/>
              <a:gd name="T6" fmla="*/ 131 w 136"/>
              <a:gd name="T7" fmla="*/ 5 h 105"/>
              <a:gd name="T8" fmla="*/ 132 w 136"/>
              <a:gd name="T9" fmla="*/ 7 h 105"/>
              <a:gd name="T10" fmla="*/ 122 w 136"/>
              <a:gd name="T11" fmla="*/ 35 h 105"/>
              <a:gd name="T12" fmla="*/ 86 w 136"/>
              <a:gd name="T13" fmla="*/ 41 h 105"/>
              <a:gd name="T14" fmla="*/ 47 w 136"/>
              <a:gd name="T15" fmla="*/ 38 h 105"/>
              <a:gd name="T16" fmla="*/ 35 w 136"/>
              <a:gd name="T17" fmla="*/ 105 h 105"/>
              <a:gd name="T18" fmla="*/ 22 w 136"/>
              <a:gd name="T19" fmla="*/ 2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" h="105">
                <a:moveTo>
                  <a:pt x="22" y="27"/>
                </a:moveTo>
                <a:cubicBezTo>
                  <a:pt x="34" y="9"/>
                  <a:pt x="50" y="0"/>
                  <a:pt x="69" y="0"/>
                </a:cubicBezTo>
                <a:cubicBezTo>
                  <a:pt x="90" y="0"/>
                  <a:pt x="108" y="12"/>
                  <a:pt x="113" y="15"/>
                </a:cubicBezTo>
                <a:cubicBezTo>
                  <a:pt x="131" y="5"/>
                  <a:pt x="131" y="5"/>
                  <a:pt x="131" y="5"/>
                </a:cubicBezTo>
                <a:cubicBezTo>
                  <a:pt x="132" y="7"/>
                  <a:pt x="132" y="7"/>
                  <a:pt x="132" y="7"/>
                </a:cubicBezTo>
                <a:cubicBezTo>
                  <a:pt x="132" y="8"/>
                  <a:pt x="136" y="30"/>
                  <a:pt x="122" y="35"/>
                </a:cubicBezTo>
                <a:cubicBezTo>
                  <a:pt x="115" y="39"/>
                  <a:pt x="102" y="41"/>
                  <a:pt x="86" y="41"/>
                </a:cubicBezTo>
                <a:cubicBezTo>
                  <a:pt x="70" y="41"/>
                  <a:pt x="54" y="39"/>
                  <a:pt x="47" y="38"/>
                </a:cubicBezTo>
                <a:cubicBezTo>
                  <a:pt x="57" y="55"/>
                  <a:pt x="35" y="105"/>
                  <a:pt x="35" y="105"/>
                </a:cubicBezTo>
                <a:cubicBezTo>
                  <a:pt x="35" y="105"/>
                  <a:pt x="0" y="58"/>
                  <a:pt x="22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2676526" y="2557463"/>
            <a:ext cx="160338" cy="176213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3040063" y="4321175"/>
            <a:ext cx="204788" cy="21272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603501" y="3187700"/>
            <a:ext cx="655638" cy="1200150"/>
          </a:xfrm>
          <a:custGeom>
            <a:avLst/>
            <a:gdLst>
              <a:gd name="T0" fmla="*/ 0 w 90"/>
              <a:gd name="T1" fmla="*/ 11 h 164"/>
              <a:gd name="T2" fmla="*/ 11 w 90"/>
              <a:gd name="T3" fmla="*/ 0 h 164"/>
              <a:gd name="T4" fmla="*/ 79 w 90"/>
              <a:gd name="T5" fmla="*/ 0 h 164"/>
              <a:gd name="T6" fmla="*/ 90 w 90"/>
              <a:gd name="T7" fmla="*/ 11 h 164"/>
              <a:gd name="T8" fmla="*/ 90 w 90"/>
              <a:gd name="T9" fmla="*/ 164 h 164"/>
              <a:gd name="T10" fmla="*/ 0 w 90"/>
              <a:gd name="T11" fmla="*/ 164 h 164"/>
              <a:gd name="T12" fmla="*/ 0 w 90"/>
              <a:gd name="T13" fmla="*/ 11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164">
                <a:moveTo>
                  <a:pt x="0" y="11"/>
                </a:moveTo>
                <a:cubicBezTo>
                  <a:pt x="0" y="5"/>
                  <a:pt x="5" y="0"/>
                  <a:pt x="11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5" y="0"/>
                  <a:pt x="90" y="5"/>
                  <a:pt x="90" y="11"/>
                </a:cubicBezTo>
                <a:cubicBezTo>
                  <a:pt x="90" y="164"/>
                  <a:pt x="90" y="164"/>
                  <a:pt x="90" y="164"/>
                </a:cubicBezTo>
                <a:cubicBezTo>
                  <a:pt x="0" y="164"/>
                  <a:pt x="0" y="164"/>
                  <a:pt x="0" y="164"/>
                </a:cubicBezTo>
                <a:lnTo>
                  <a:pt x="0" y="11"/>
                </a:lnTo>
                <a:close/>
              </a:path>
            </a:pathLst>
          </a:custGeom>
          <a:solidFill>
            <a:srgbClr val="FFCC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2603501" y="4298950"/>
            <a:ext cx="647700" cy="358775"/>
          </a:xfrm>
          <a:custGeom>
            <a:avLst/>
            <a:gdLst>
              <a:gd name="T0" fmla="*/ 89 w 89"/>
              <a:gd name="T1" fmla="*/ 0 h 49"/>
              <a:gd name="T2" fmla="*/ 89 w 89"/>
              <a:gd name="T3" fmla="*/ 26 h 49"/>
              <a:gd name="T4" fmla="*/ 66 w 89"/>
              <a:gd name="T5" fmla="*/ 49 h 49"/>
              <a:gd name="T6" fmla="*/ 23 w 89"/>
              <a:gd name="T7" fmla="*/ 49 h 49"/>
              <a:gd name="T8" fmla="*/ 0 w 89"/>
              <a:gd name="T9" fmla="*/ 26 h 49"/>
              <a:gd name="T10" fmla="*/ 0 w 89"/>
              <a:gd name="T11" fmla="*/ 0 h 49"/>
              <a:gd name="T12" fmla="*/ 89 w 8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" h="49">
                <a:moveTo>
                  <a:pt x="89" y="0"/>
                </a:moveTo>
                <a:cubicBezTo>
                  <a:pt x="89" y="26"/>
                  <a:pt x="89" y="26"/>
                  <a:pt x="89" y="26"/>
                </a:cubicBezTo>
                <a:cubicBezTo>
                  <a:pt x="89" y="39"/>
                  <a:pt x="79" y="49"/>
                  <a:pt x="66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10" y="49"/>
                  <a:pt x="0" y="39"/>
                  <a:pt x="0" y="26"/>
                </a:cubicBezTo>
                <a:cubicBezTo>
                  <a:pt x="0" y="0"/>
                  <a:pt x="0" y="0"/>
                  <a:pt x="0" y="0"/>
                </a:cubicBezTo>
                <a:lnTo>
                  <a:pt x="89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2792413" y="3179763"/>
            <a:ext cx="350838" cy="350838"/>
          </a:xfrm>
          <a:custGeom>
            <a:avLst/>
            <a:gdLst>
              <a:gd name="T0" fmla="*/ 221 w 221"/>
              <a:gd name="T1" fmla="*/ 0 h 221"/>
              <a:gd name="T2" fmla="*/ 0 w 221"/>
              <a:gd name="T3" fmla="*/ 0 h 221"/>
              <a:gd name="T4" fmla="*/ 110 w 221"/>
              <a:gd name="T5" fmla="*/ 221 h 221"/>
              <a:gd name="T6" fmla="*/ 221 w 221"/>
              <a:gd name="T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1" h="221">
                <a:moveTo>
                  <a:pt x="221" y="0"/>
                </a:moveTo>
                <a:lnTo>
                  <a:pt x="0" y="0"/>
                </a:lnTo>
                <a:lnTo>
                  <a:pt x="110" y="221"/>
                </a:lnTo>
                <a:lnTo>
                  <a:pt x="221" y="0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2887663" y="3201988"/>
            <a:ext cx="152400" cy="344488"/>
          </a:xfrm>
          <a:custGeom>
            <a:avLst/>
            <a:gdLst>
              <a:gd name="T0" fmla="*/ 87 w 96"/>
              <a:gd name="T1" fmla="*/ 147 h 217"/>
              <a:gd name="T2" fmla="*/ 64 w 96"/>
              <a:gd name="T3" fmla="*/ 78 h 217"/>
              <a:gd name="T4" fmla="*/ 96 w 96"/>
              <a:gd name="T5" fmla="*/ 46 h 217"/>
              <a:gd name="T6" fmla="*/ 50 w 96"/>
              <a:gd name="T7" fmla="*/ 0 h 217"/>
              <a:gd name="T8" fmla="*/ 0 w 96"/>
              <a:gd name="T9" fmla="*/ 46 h 217"/>
              <a:gd name="T10" fmla="*/ 32 w 96"/>
              <a:gd name="T11" fmla="*/ 78 h 217"/>
              <a:gd name="T12" fmla="*/ 14 w 96"/>
              <a:gd name="T13" fmla="*/ 152 h 217"/>
              <a:gd name="T14" fmla="*/ 50 w 96"/>
              <a:gd name="T15" fmla="*/ 217 h 217"/>
              <a:gd name="T16" fmla="*/ 87 w 96"/>
              <a:gd name="T17" fmla="*/ 14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217">
                <a:moveTo>
                  <a:pt x="87" y="147"/>
                </a:moveTo>
                <a:lnTo>
                  <a:pt x="64" y="78"/>
                </a:lnTo>
                <a:lnTo>
                  <a:pt x="96" y="46"/>
                </a:lnTo>
                <a:lnTo>
                  <a:pt x="50" y="0"/>
                </a:lnTo>
                <a:lnTo>
                  <a:pt x="0" y="46"/>
                </a:lnTo>
                <a:lnTo>
                  <a:pt x="32" y="78"/>
                </a:lnTo>
                <a:lnTo>
                  <a:pt x="14" y="152"/>
                </a:lnTo>
                <a:lnTo>
                  <a:pt x="50" y="217"/>
                </a:lnTo>
                <a:lnTo>
                  <a:pt x="87" y="147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2989263" y="3648075"/>
            <a:ext cx="298450" cy="314325"/>
          </a:xfrm>
          <a:custGeom>
            <a:avLst/>
            <a:gdLst>
              <a:gd name="T0" fmla="*/ 101 w 188"/>
              <a:gd name="T1" fmla="*/ 198 h 198"/>
              <a:gd name="T2" fmla="*/ 188 w 188"/>
              <a:gd name="T3" fmla="*/ 0 h 198"/>
              <a:gd name="T4" fmla="*/ 0 w 188"/>
              <a:gd name="T5" fmla="*/ 5 h 198"/>
              <a:gd name="T6" fmla="*/ 101 w 188"/>
              <a:gd name="T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8" h="198">
                <a:moveTo>
                  <a:pt x="101" y="198"/>
                </a:moveTo>
                <a:lnTo>
                  <a:pt x="188" y="0"/>
                </a:lnTo>
                <a:lnTo>
                  <a:pt x="0" y="5"/>
                </a:lnTo>
                <a:lnTo>
                  <a:pt x="101" y="198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2916238" y="3721100"/>
            <a:ext cx="247650" cy="176213"/>
          </a:xfrm>
          <a:custGeom>
            <a:avLst/>
            <a:gdLst>
              <a:gd name="T0" fmla="*/ 28 w 34"/>
              <a:gd name="T1" fmla="*/ 24 h 24"/>
              <a:gd name="T2" fmla="*/ 34 w 34"/>
              <a:gd name="T3" fmla="*/ 18 h 24"/>
              <a:gd name="T4" fmla="*/ 34 w 34"/>
              <a:gd name="T5" fmla="*/ 6 h 24"/>
              <a:gd name="T6" fmla="*/ 29 w 34"/>
              <a:gd name="T7" fmla="*/ 1 h 24"/>
              <a:gd name="T8" fmla="*/ 6 w 34"/>
              <a:gd name="T9" fmla="*/ 0 h 24"/>
              <a:gd name="T10" fmla="*/ 1 w 34"/>
              <a:gd name="T11" fmla="*/ 6 h 24"/>
              <a:gd name="T12" fmla="*/ 0 w 34"/>
              <a:gd name="T13" fmla="*/ 18 h 24"/>
              <a:gd name="T14" fmla="*/ 6 w 34"/>
              <a:gd name="T15" fmla="*/ 24 h 24"/>
              <a:gd name="T16" fmla="*/ 28 w 34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4">
                <a:moveTo>
                  <a:pt x="28" y="24"/>
                </a:moveTo>
                <a:cubicBezTo>
                  <a:pt x="31" y="24"/>
                  <a:pt x="34" y="22"/>
                  <a:pt x="34" y="18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3"/>
                  <a:pt x="32" y="1"/>
                  <a:pt x="29" y="1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1" y="3"/>
                  <a:pt x="1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1"/>
                  <a:pt x="3" y="24"/>
                  <a:pt x="6" y="24"/>
                </a:cubicBezTo>
                <a:lnTo>
                  <a:pt x="28" y="24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2376488" y="3698875"/>
            <a:ext cx="635000" cy="212725"/>
          </a:xfrm>
          <a:custGeom>
            <a:avLst/>
            <a:gdLst>
              <a:gd name="T0" fmla="*/ 0 w 400"/>
              <a:gd name="T1" fmla="*/ 129 h 134"/>
              <a:gd name="T2" fmla="*/ 400 w 400"/>
              <a:gd name="T3" fmla="*/ 134 h 134"/>
              <a:gd name="T4" fmla="*/ 400 w 400"/>
              <a:gd name="T5" fmla="*/ 5 h 134"/>
              <a:gd name="T6" fmla="*/ 5 w 400"/>
              <a:gd name="T7" fmla="*/ 0 h 134"/>
              <a:gd name="T8" fmla="*/ 0 w 400"/>
              <a:gd name="T9" fmla="*/ 12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134">
                <a:moveTo>
                  <a:pt x="0" y="129"/>
                </a:moveTo>
                <a:lnTo>
                  <a:pt x="400" y="134"/>
                </a:lnTo>
                <a:lnTo>
                  <a:pt x="400" y="5"/>
                </a:lnTo>
                <a:lnTo>
                  <a:pt x="5" y="0"/>
                </a:lnTo>
                <a:lnTo>
                  <a:pt x="0" y="1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2260601" y="3698875"/>
            <a:ext cx="211138" cy="204788"/>
          </a:xfrm>
          <a:custGeom>
            <a:avLst/>
            <a:gdLst>
              <a:gd name="T0" fmla="*/ 0 w 29"/>
              <a:gd name="T1" fmla="*/ 14 h 28"/>
              <a:gd name="T2" fmla="*/ 14 w 29"/>
              <a:gd name="T3" fmla="*/ 28 h 28"/>
              <a:gd name="T4" fmla="*/ 29 w 29"/>
              <a:gd name="T5" fmla="*/ 14 h 28"/>
              <a:gd name="T6" fmla="*/ 15 w 29"/>
              <a:gd name="T7" fmla="*/ 0 h 28"/>
              <a:gd name="T8" fmla="*/ 0 w 29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0" y="14"/>
                </a:moveTo>
                <a:cubicBezTo>
                  <a:pt x="0" y="22"/>
                  <a:pt x="7" y="28"/>
                  <a:pt x="14" y="28"/>
                </a:cubicBezTo>
                <a:cubicBezTo>
                  <a:pt x="22" y="28"/>
                  <a:pt x="29" y="22"/>
                  <a:pt x="29" y="14"/>
                </a:cubicBezTo>
                <a:cubicBezTo>
                  <a:pt x="29" y="6"/>
                  <a:pt x="23" y="0"/>
                  <a:pt x="15" y="0"/>
                </a:cubicBezTo>
                <a:cubicBezTo>
                  <a:pt x="7" y="0"/>
                  <a:pt x="1" y="6"/>
                  <a:pt x="0" y="14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2281238" y="3224213"/>
            <a:ext cx="466725" cy="614363"/>
          </a:xfrm>
          <a:custGeom>
            <a:avLst/>
            <a:gdLst>
              <a:gd name="T0" fmla="*/ 115 w 294"/>
              <a:gd name="T1" fmla="*/ 387 h 387"/>
              <a:gd name="T2" fmla="*/ 294 w 294"/>
              <a:gd name="T3" fmla="*/ 64 h 387"/>
              <a:gd name="T4" fmla="*/ 184 w 294"/>
              <a:gd name="T5" fmla="*/ 0 h 387"/>
              <a:gd name="T6" fmla="*/ 0 w 294"/>
              <a:gd name="T7" fmla="*/ 322 h 387"/>
              <a:gd name="T8" fmla="*/ 115 w 294"/>
              <a:gd name="T9" fmla="*/ 387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387">
                <a:moveTo>
                  <a:pt x="115" y="387"/>
                </a:moveTo>
                <a:lnTo>
                  <a:pt x="294" y="64"/>
                </a:lnTo>
                <a:lnTo>
                  <a:pt x="184" y="0"/>
                </a:lnTo>
                <a:lnTo>
                  <a:pt x="0" y="322"/>
                </a:lnTo>
                <a:lnTo>
                  <a:pt x="115" y="38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34"/>
          <p:cNvSpPr>
            <a:spLocks/>
          </p:cNvSpPr>
          <p:nvPr/>
        </p:nvSpPr>
        <p:spPr bwMode="auto">
          <a:xfrm>
            <a:off x="2252663" y="3684588"/>
            <a:ext cx="233363" cy="234950"/>
          </a:xfrm>
          <a:custGeom>
            <a:avLst/>
            <a:gdLst>
              <a:gd name="T0" fmla="*/ 9 w 32"/>
              <a:gd name="T1" fmla="*/ 28 h 32"/>
              <a:gd name="T2" fmla="*/ 28 w 32"/>
              <a:gd name="T3" fmla="*/ 23 h 32"/>
              <a:gd name="T4" fmla="*/ 23 w 32"/>
              <a:gd name="T5" fmla="*/ 4 h 32"/>
              <a:gd name="T6" fmla="*/ 3 w 32"/>
              <a:gd name="T7" fmla="*/ 9 h 32"/>
              <a:gd name="T8" fmla="*/ 9 w 32"/>
              <a:gd name="T9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9" y="28"/>
                </a:moveTo>
                <a:cubicBezTo>
                  <a:pt x="16" y="32"/>
                  <a:pt x="24" y="30"/>
                  <a:pt x="28" y="23"/>
                </a:cubicBezTo>
                <a:cubicBezTo>
                  <a:pt x="32" y="16"/>
                  <a:pt x="30" y="7"/>
                  <a:pt x="23" y="4"/>
                </a:cubicBezTo>
                <a:cubicBezTo>
                  <a:pt x="16" y="0"/>
                  <a:pt x="7" y="2"/>
                  <a:pt x="3" y="9"/>
                </a:cubicBezTo>
                <a:cubicBezTo>
                  <a:pt x="0" y="16"/>
                  <a:pt x="2" y="25"/>
                  <a:pt x="9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35"/>
          <p:cNvSpPr>
            <a:spLocks/>
          </p:cNvSpPr>
          <p:nvPr/>
        </p:nvSpPr>
        <p:spPr bwMode="auto">
          <a:xfrm>
            <a:off x="2536826" y="3173413"/>
            <a:ext cx="233363" cy="233363"/>
          </a:xfrm>
          <a:custGeom>
            <a:avLst/>
            <a:gdLst>
              <a:gd name="T0" fmla="*/ 9 w 32"/>
              <a:gd name="T1" fmla="*/ 28 h 32"/>
              <a:gd name="T2" fmla="*/ 28 w 32"/>
              <a:gd name="T3" fmla="*/ 23 h 32"/>
              <a:gd name="T4" fmla="*/ 23 w 32"/>
              <a:gd name="T5" fmla="*/ 3 h 32"/>
              <a:gd name="T6" fmla="*/ 4 w 32"/>
              <a:gd name="T7" fmla="*/ 9 h 32"/>
              <a:gd name="T8" fmla="*/ 9 w 32"/>
              <a:gd name="T9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9" y="28"/>
                </a:moveTo>
                <a:cubicBezTo>
                  <a:pt x="16" y="32"/>
                  <a:pt x="24" y="29"/>
                  <a:pt x="28" y="23"/>
                </a:cubicBezTo>
                <a:cubicBezTo>
                  <a:pt x="32" y="16"/>
                  <a:pt x="30" y="7"/>
                  <a:pt x="23" y="3"/>
                </a:cubicBezTo>
                <a:cubicBezTo>
                  <a:pt x="16" y="0"/>
                  <a:pt x="7" y="2"/>
                  <a:pt x="4" y="9"/>
                </a:cubicBezTo>
                <a:cubicBezTo>
                  <a:pt x="0" y="16"/>
                  <a:pt x="2" y="24"/>
                  <a:pt x="9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36"/>
          <p:cNvSpPr>
            <a:spLocks/>
          </p:cNvSpPr>
          <p:nvPr/>
        </p:nvSpPr>
        <p:spPr bwMode="auto">
          <a:xfrm>
            <a:off x="3776663" y="3062288"/>
            <a:ext cx="247650" cy="279400"/>
          </a:xfrm>
          <a:custGeom>
            <a:avLst/>
            <a:gdLst>
              <a:gd name="T0" fmla="*/ 33 w 34"/>
              <a:gd name="T1" fmla="*/ 16 h 38"/>
              <a:gd name="T2" fmla="*/ 31 w 34"/>
              <a:gd name="T3" fmla="*/ 8 h 38"/>
              <a:gd name="T4" fmla="*/ 21 w 34"/>
              <a:gd name="T5" fmla="*/ 1 h 38"/>
              <a:gd name="T6" fmla="*/ 13 w 34"/>
              <a:gd name="T7" fmla="*/ 3 h 38"/>
              <a:gd name="T8" fmla="*/ 1 w 34"/>
              <a:gd name="T9" fmla="*/ 22 h 38"/>
              <a:gd name="T10" fmla="*/ 3 w 34"/>
              <a:gd name="T11" fmla="*/ 30 h 38"/>
              <a:gd name="T12" fmla="*/ 13 w 34"/>
              <a:gd name="T13" fmla="*/ 36 h 38"/>
              <a:gd name="T14" fmla="*/ 21 w 34"/>
              <a:gd name="T15" fmla="*/ 35 h 38"/>
              <a:gd name="T16" fmla="*/ 33 w 34"/>
              <a:gd name="T17" fmla="*/ 1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8">
                <a:moveTo>
                  <a:pt x="33" y="16"/>
                </a:moveTo>
                <a:cubicBezTo>
                  <a:pt x="34" y="13"/>
                  <a:pt x="34" y="9"/>
                  <a:pt x="31" y="8"/>
                </a:cubicBezTo>
                <a:cubicBezTo>
                  <a:pt x="21" y="1"/>
                  <a:pt x="21" y="1"/>
                  <a:pt x="21" y="1"/>
                </a:cubicBezTo>
                <a:cubicBezTo>
                  <a:pt x="18" y="0"/>
                  <a:pt x="14" y="1"/>
                  <a:pt x="13" y="3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5"/>
                  <a:pt x="0" y="29"/>
                  <a:pt x="3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8"/>
                  <a:pt x="20" y="37"/>
                  <a:pt x="21" y="35"/>
                </a:cubicBezTo>
                <a:lnTo>
                  <a:pt x="33" y="16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37"/>
          <p:cNvSpPr>
            <a:spLocks/>
          </p:cNvSpPr>
          <p:nvPr/>
        </p:nvSpPr>
        <p:spPr bwMode="auto">
          <a:xfrm>
            <a:off x="3470276" y="3173413"/>
            <a:ext cx="503238" cy="650875"/>
          </a:xfrm>
          <a:custGeom>
            <a:avLst/>
            <a:gdLst>
              <a:gd name="T0" fmla="*/ 111 w 317"/>
              <a:gd name="T1" fmla="*/ 410 h 410"/>
              <a:gd name="T2" fmla="*/ 317 w 317"/>
              <a:gd name="T3" fmla="*/ 69 h 410"/>
              <a:gd name="T4" fmla="*/ 207 w 317"/>
              <a:gd name="T5" fmla="*/ 0 h 410"/>
              <a:gd name="T6" fmla="*/ 0 w 317"/>
              <a:gd name="T7" fmla="*/ 341 h 410"/>
              <a:gd name="T8" fmla="*/ 111 w 317"/>
              <a:gd name="T9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410">
                <a:moveTo>
                  <a:pt x="111" y="410"/>
                </a:moveTo>
                <a:lnTo>
                  <a:pt x="317" y="69"/>
                </a:lnTo>
                <a:lnTo>
                  <a:pt x="207" y="0"/>
                </a:lnTo>
                <a:lnTo>
                  <a:pt x="0" y="341"/>
                </a:lnTo>
                <a:lnTo>
                  <a:pt x="111" y="41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38"/>
          <p:cNvSpPr>
            <a:spLocks/>
          </p:cNvSpPr>
          <p:nvPr/>
        </p:nvSpPr>
        <p:spPr bwMode="auto">
          <a:xfrm>
            <a:off x="3433763" y="3662363"/>
            <a:ext cx="233363" cy="234950"/>
          </a:xfrm>
          <a:custGeom>
            <a:avLst/>
            <a:gdLst>
              <a:gd name="T0" fmla="*/ 9 w 32"/>
              <a:gd name="T1" fmla="*/ 28 h 32"/>
              <a:gd name="T2" fmla="*/ 28 w 32"/>
              <a:gd name="T3" fmla="*/ 24 h 32"/>
              <a:gd name="T4" fmla="*/ 23 w 32"/>
              <a:gd name="T5" fmla="*/ 4 h 32"/>
              <a:gd name="T6" fmla="*/ 4 w 32"/>
              <a:gd name="T7" fmla="*/ 9 h 32"/>
              <a:gd name="T8" fmla="*/ 9 w 32"/>
              <a:gd name="T9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9" y="28"/>
                </a:moveTo>
                <a:cubicBezTo>
                  <a:pt x="15" y="32"/>
                  <a:pt x="24" y="30"/>
                  <a:pt x="28" y="24"/>
                </a:cubicBezTo>
                <a:cubicBezTo>
                  <a:pt x="32" y="17"/>
                  <a:pt x="30" y="8"/>
                  <a:pt x="23" y="4"/>
                </a:cubicBezTo>
                <a:cubicBezTo>
                  <a:pt x="17" y="0"/>
                  <a:pt x="8" y="2"/>
                  <a:pt x="4" y="9"/>
                </a:cubicBezTo>
                <a:cubicBezTo>
                  <a:pt x="0" y="16"/>
                  <a:pt x="2" y="24"/>
                  <a:pt x="9" y="28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39"/>
          <p:cNvSpPr>
            <a:spLocks/>
          </p:cNvSpPr>
          <p:nvPr/>
        </p:nvSpPr>
        <p:spPr bwMode="auto">
          <a:xfrm>
            <a:off x="3127376" y="3216275"/>
            <a:ext cx="503238" cy="608013"/>
          </a:xfrm>
          <a:custGeom>
            <a:avLst/>
            <a:gdLst>
              <a:gd name="T0" fmla="*/ 317 w 317"/>
              <a:gd name="T1" fmla="*/ 309 h 383"/>
              <a:gd name="T2" fmla="*/ 106 w 317"/>
              <a:gd name="T3" fmla="*/ 0 h 383"/>
              <a:gd name="T4" fmla="*/ 0 w 317"/>
              <a:gd name="T5" fmla="*/ 74 h 383"/>
              <a:gd name="T6" fmla="*/ 207 w 317"/>
              <a:gd name="T7" fmla="*/ 383 h 383"/>
              <a:gd name="T8" fmla="*/ 317 w 317"/>
              <a:gd name="T9" fmla="*/ 30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7" h="383">
                <a:moveTo>
                  <a:pt x="317" y="309"/>
                </a:moveTo>
                <a:lnTo>
                  <a:pt x="106" y="0"/>
                </a:lnTo>
                <a:lnTo>
                  <a:pt x="0" y="74"/>
                </a:lnTo>
                <a:lnTo>
                  <a:pt x="207" y="383"/>
                </a:lnTo>
                <a:lnTo>
                  <a:pt x="317" y="3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40"/>
          <p:cNvSpPr>
            <a:spLocks/>
          </p:cNvSpPr>
          <p:nvPr/>
        </p:nvSpPr>
        <p:spPr bwMode="auto">
          <a:xfrm>
            <a:off x="3433763" y="3656013"/>
            <a:ext cx="233363" cy="241300"/>
          </a:xfrm>
          <a:custGeom>
            <a:avLst/>
            <a:gdLst>
              <a:gd name="T0" fmla="*/ 24 w 32"/>
              <a:gd name="T1" fmla="*/ 28 h 33"/>
              <a:gd name="T2" fmla="*/ 28 w 32"/>
              <a:gd name="T3" fmla="*/ 9 h 33"/>
              <a:gd name="T4" fmla="*/ 8 w 32"/>
              <a:gd name="T5" fmla="*/ 5 h 33"/>
              <a:gd name="T6" fmla="*/ 4 w 32"/>
              <a:gd name="T7" fmla="*/ 25 h 33"/>
              <a:gd name="T8" fmla="*/ 24 w 32"/>
              <a:gd name="T9" fmla="*/ 2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24" y="28"/>
                </a:moveTo>
                <a:cubicBezTo>
                  <a:pt x="30" y="24"/>
                  <a:pt x="32" y="15"/>
                  <a:pt x="28" y="9"/>
                </a:cubicBezTo>
                <a:cubicBezTo>
                  <a:pt x="23" y="2"/>
                  <a:pt x="14" y="0"/>
                  <a:pt x="8" y="5"/>
                </a:cubicBezTo>
                <a:cubicBezTo>
                  <a:pt x="2" y="9"/>
                  <a:pt x="0" y="18"/>
                  <a:pt x="4" y="25"/>
                </a:cubicBezTo>
                <a:cubicBezTo>
                  <a:pt x="9" y="31"/>
                  <a:pt x="18" y="33"/>
                  <a:pt x="24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41"/>
          <p:cNvSpPr>
            <a:spLocks/>
          </p:cNvSpPr>
          <p:nvPr/>
        </p:nvSpPr>
        <p:spPr bwMode="auto">
          <a:xfrm>
            <a:off x="3098801" y="3173413"/>
            <a:ext cx="241300" cy="233363"/>
          </a:xfrm>
          <a:custGeom>
            <a:avLst/>
            <a:gdLst>
              <a:gd name="T0" fmla="*/ 25 w 33"/>
              <a:gd name="T1" fmla="*/ 28 h 32"/>
              <a:gd name="T2" fmla="*/ 28 w 33"/>
              <a:gd name="T3" fmla="*/ 8 h 32"/>
              <a:gd name="T4" fmla="*/ 9 w 33"/>
              <a:gd name="T5" fmla="*/ 5 h 32"/>
              <a:gd name="T6" fmla="*/ 5 w 33"/>
              <a:gd name="T7" fmla="*/ 24 h 32"/>
              <a:gd name="T8" fmla="*/ 25 w 33"/>
              <a:gd name="T9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32">
                <a:moveTo>
                  <a:pt x="25" y="28"/>
                </a:moveTo>
                <a:cubicBezTo>
                  <a:pt x="31" y="23"/>
                  <a:pt x="33" y="15"/>
                  <a:pt x="28" y="8"/>
                </a:cubicBezTo>
                <a:cubicBezTo>
                  <a:pt x="24" y="2"/>
                  <a:pt x="15" y="0"/>
                  <a:pt x="9" y="5"/>
                </a:cubicBezTo>
                <a:cubicBezTo>
                  <a:pt x="2" y="9"/>
                  <a:pt x="0" y="18"/>
                  <a:pt x="5" y="24"/>
                </a:cubicBezTo>
                <a:cubicBezTo>
                  <a:pt x="9" y="31"/>
                  <a:pt x="18" y="32"/>
                  <a:pt x="25" y="2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6" y="4514849"/>
            <a:ext cx="847417" cy="1633870"/>
          </a:xfrm>
          <a:prstGeom prst="rect">
            <a:avLst/>
          </a:prstGeom>
        </p:spPr>
      </p:pic>
      <p:grpSp>
        <p:nvGrpSpPr>
          <p:cNvPr id="81" name="Group 44"/>
          <p:cNvGrpSpPr>
            <a:grpSpLocks noChangeAspect="1"/>
          </p:cNvGrpSpPr>
          <p:nvPr/>
        </p:nvGrpSpPr>
        <p:grpSpPr bwMode="auto">
          <a:xfrm>
            <a:off x="4428800" y="1651581"/>
            <a:ext cx="5564945" cy="2310819"/>
            <a:chOff x="2440" y="822"/>
            <a:chExt cx="3661" cy="2218"/>
          </a:xfrm>
        </p:grpSpPr>
        <p:sp>
          <p:nvSpPr>
            <p:cNvPr id="83" name="Freeform 45"/>
            <p:cNvSpPr>
              <a:spLocks/>
            </p:cNvSpPr>
            <p:nvPr/>
          </p:nvSpPr>
          <p:spPr bwMode="auto">
            <a:xfrm>
              <a:off x="5249" y="1071"/>
              <a:ext cx="827" cy="699"/>
            </a:xfrm>
            <a:custGeom>
              <a:avLst/>
              <a:gdLst>
                <a:gd name="T0" fmla="*/ 360 w 827"/>
                <a:gd name="T1" fmla="*/ 0 h 699"/>
                <a:gd name="T2" fmla="*/ 827 w 827"/>
                <a:gd name="T3" fmla="*/ 405 h 699"/>
                <a:gd name="T4" fmla="*/ 0 w 827"/>
                <a:gd name="T5" fmla="*/ 699 h 699"/>
                <a:gd name="T6" fmla="*/ 360 w 827"/>
                <a:gd name="T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7" h="699">
                  <a:moveTo>
                    <a:pt x="360" y="0"/>
                  </a:moveTo>
                  <a:lnTo>
                    <a:pt x="827" y="405"/>
                  </a:lnTo>
                  <a:lnTo>
                    <a:pt x="0" y="699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6"/>
            <p:cNvSpPr>
              <a:spLocks/>
            </p:cNvSpPr>
            <p:nvPr/>
          </p:nvSpPr>
          <p:spPr bwMode="auto">
            <a:xfrm>
              <a:off x="5255" y="1062"/>
              <a:ext cx="827" cy="699"/>
            </a:xfrm>
            <a:custGeom>
              <a:avLst/>
              <a:gdLst>
                <a:gd name="T0" fmla="*/ 360 w 827"/>
                <a:gd name="T1" fmla="*/ 0 h 699"/>
                <a:gd name="T2" fmla="*/ 827 w 827"/>
                <a:gd name="T3" fmla="*/ 405 h 699"/>
                <a:gd name="T4" fmla="*/ 0 w 827"/>
                <a:gd name="T5" fmla="*/ 699 h 699"/>
                <a:gd name="T6" fmla="*/ 360 w 827"/>
                <a:gd name="T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7" h="699">
                  <a:moveTo>
                    <a:pt x="360" y="0"/>
                  </a:moveTo>
                  <a:lnTo>
                    <a:pt x="827" y="405"/>
                  </a:lnTo>
                  <a:lnTo>
                    <a:pt x="0" y="699"/>
                  </a:lnTo>
                  <a:lnTo>
                    <a:pt x="3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7"/>
            <p:cNvSpPr>
              <a:spLocks/>
            </p:cNvSpPr>
            <p:nvPr/>
          </p:nvSpPr>
          <p:spPr bwMode="auto">
            <a:xfrm>
              <a:off x="5223" y="2576"/>
              <a:ext cx="462" cy="436"/>
            </a:xfrm>
            <a:custGeom>
              <a:avLst/>
              <a:gdLst>
                <a:gd name="T0" fmla="*/ 0 w 462"/>
                <a:gd name="T1" fmla="*/ 436 h 436"/>
                <a:gd name="T2" fmla="*/ 43 w 462"/>
                <a:gd name="T3" fmla="*/ 0 h 436"/>
                <a:gd name="T4" fmla="*/ 462 w 462"/>
                <a:gd name="T5" fmla="*/ 190 h 436"/>
                <a:gd name="T6" fmla="*/ 0 w 462"/>
                <a:gd name="T7" fmla="*/ 43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36">
                  <a:moveTo>
                    <a:pt x="0" y="436"/>
                  </a:moveTo>
                  <a:lnTo>
                    <a:pt x="43" y="0"/>
                  </a:lnTo>
                  <a:lnTo>
                    <a:pt x="462" y="190"/>
                  </a:lnTo>
                  <a:lnTo>
                    <a:pt x="0" y="436"/>
                  </a:lnTo>
                  <a:close/>
                </a:path>
              </a:pathLst>
            </a:custGeom>
            <a:solidFill>
              <a:srgbClr val="930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8"/>
            <p:cNvSpPr>
              <a:spLocks/>
            </p:cNvSpPr>
            <p:nvPr/>
          </p:nvSpPr>
          <p:spPr bwMode="auto">
            <a:xfrm>
              <a:off x="5229" y="2576"/>
              <a:ext cx="462" cy="436"/>
            </a:xfrm>
            <a:custGeom>
              <a:avLst/>
              <a:gdLst>
                <a:gd name="T0" fmla="*/ 0 w 462"/>
                <a:gd name="T1" fmla="*/ 436 h 436"/>
                <a:gd name="T2" fmla="*/ 43 w 462"/>
                <a:gd name="T3" fmla="*/ 0 h 436"/>
                <a:gd name="T4" fmla="*/ 462 w 462"/>
                <a:gd name="T5" fmla="*/ 190 h 436"/>
                <a:gd name="T6" fmla="*/ 0 w 462"/>
                <a:gd name="T7" fmla="*/ 43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36">
                  <a:moveTo>
                    <a:pt x="0" y="436"/>
                  </a:moveTo>
                  <a:lnTo>
                    <a:pt x="43" y="0"/>
                  </a:lnTo>
                  <a:lnTo>
                    <a:pt x="462" y="190"/>
                  </a:lnTo>
                  <a:lnTo>
                    <a:pt x="0" y="4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9"/>
            <p:cNvSpPr>
              <a:spLocks/>
            </p:cNvSpPr>
            <p:nvPr/>
          </p:nvSpPr>
          <p:spPr bwMode="auto">
            <a:xfrm>
              <a:off x="5249" y="1476"/>
              <a:ext cx="846" cy="945"/>
            </a:xfrm>
            <a:custGeom>
              <a:avLst/>
              <a:gdLst>
                <a:gd name="T0" fmla="*/ 846 w 846"/>
                <a:gd name="T1" fmla="*/ 945 h 945"/>
                <a:gd name="T2" fmla="*/ 827 w 846"/>
                <a:gd name="T3" fmla="*/ 0 h 945"/>
                <a:gd name="T4" fmla="*/ 0 w 846"/>
                <a:gd name="T5" fmla="*/ 294 h 945"/>
                <a:gd name="T6" fmla="*/ 846 w 846"/>
                <a:gd name="T7" fmla="*/ 945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6" h="945">
                  <a:moveTo>
                    <a:pt x="846" y="945"/>
                  </a:moveTo>
                  <a:lnTo>
                    <a:pt x="827" y="0"/>
                  </a:lnTo>
                  <a:lnTo>
                    <a:pt x="0" y="294"/>
                  </a:lnTo>
                  <a:lnTo>
                    <a:pt x="846" y="945"/>
                  </a:lnTo>
                  <a:close/>
                </a:path>
              </a:pathLst>
            </a:custGeom>
            <a:solidFill>
              <a:srgbClr val="FDD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5255" y="1761"/>
              <a:ext cx="846" cy="1005"/>
            </a:xfrm>
            <a:custGeom>
              <a:avLst/>
              <a:gdLst>
                <a:gd name="T0" fmla="*/ 846 w 846"/>
                <a:gd name="T1" fmla="*/ 651 h 1005"/>
                <a:gd name="T2" fmla="*/ 0 w 846"/>
                <a:gd name="T3" fmla="*/ 0 h 1005"/>
                <a:gd name="T4" fmla="*/ 436 w 846"/>
                <a:gd name="T5" fmla="*/ 1005 h 1005"/>
                <a:gd name="T6" fmla="*/ 846 w 846"/>
                <a:gd name="T7" fmla="*/ 6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6" h="1005">
                  <a:moveTo>
                    <a:pt x="846" y="651"/>
                  </a:moveTo>
                  <a:lnTo>
                    <a:pt x="0" y="0"/>
                  </a:lnTo>
                  <a:lnTo>
                    <a:pt x="436" y="1005"/>
                  </a:lnTo>
                  <a:lnTo>
                    <a:pt x="846" y="651"/>
                  </a:lnTo>
                  <a:close/>
                </a:path>
              </a:pathLst>
            </a:custGeom>
            <a:solidFill>
              <a:srgbClr val="FC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/>
            </p:cNvSpPr>
            <p:nvPr/>
          </p:nvSpPr>
          <p:spPr bwMode="auto">
            <a:xfrm>
              <a:off x="5255" y="1761"/>
              <a:ext cx="846" cy="1005"/>
            </a:xfrm>
            <a:custGeom>
              <a:avLst/>
              <a:gdLst>
                <a:gd name="T0" fmla="*/ 846 w 846"/>
                <a:gd name="T1" fmla="*/ 651 h 1005"/>
                <a:gd name="T2" fmla="*/ 0 w 846"/>
                <a:gd name="T3" fmla="*/ 0 h 1005"/>
                <a:gd name="T4" fmla="*/ 436 w 846"/>
                <a:gd name="T5" fmla="*/ 1005 h 1005"/>
                <a:gd name="T6" fmla="*/ 846 w 846"/>
                <a:gd name="T7" fmla="*/ 651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6" h="1005">
                  <a:moveTo>
                    <a:pt x="846" y="651"/>
                  </a:moveTo>
                  <a:lnTo>
                    <a:pt x="0" y="0"/>
                  </a:lnTo>
                  <a:lnTo>
                    <a:pt x="436" y="1005"/>
                  </a:lnTo>
                  <a:lnTo>
                    <a:pt x="846" y="6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2"/>
            <p:cNvSpPr>
              <a:spLocks/>
            </p:cNvSpPr>
            <p:nvPr/>
          </p:nvSpPr>
          <p:spPr bwMode="auto">
            <a:xfrm>
              <a:off x="5255" y="1761"/>
              <a:ext cx="436" cy="1005"/>
            </a:xfrm>
            <a:custGeom>
              <a:avLst/>
              <a:gdLst>
                <a:gd name="T0" fmla="*/ 436 w 436"/>
                <a:gd name="T1" fmla="*/ 1005 h 1005"/>
                <a:gd name="T2" fmla="*/ 0 w 436"/>
                <a:gd name="T3" fmla="*/ 0 h 1005"/>
                <a:gd name="T4" fmla="*/ 17 w 436"/>
                <a:gd name="T5" fmla="*/ 815 h 1005"/>
                <a:gd name="T6" fmla="*/ 436 w 436"/>
                <a:gd name="T7" fmla="*/ 1005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1005">
                  <a:moveTo>
                    <a:pt x="436" y="1005"/>
                  </a:moveTo>
                  <a:lnTo>
                    <a:pt x="0" y="0"/>
                  </a:lnTo>
                  <a:lnTo>
                    <a:pt x="17" y="815"/>
                  </a:lnTo>
                  <a:lnTo>
                    <a:pt x="436" y="1005"/>
                  </a:lnTo>
                  <a:close/>
                </a:path>
              </a:pathLst>
            </a:custGeom>
            <a:solidFill>
              <a:srgbClr val="E4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3"/>
            <p:cNvSpPr>
              <a:spLocks/>
            </p:cNvSpPr>
            <p:nvPr/>
          </p:nvSpPr>
          <p:spPr bwMode="auto">
            <a:xfrm>
              <a:off x="5255" y="1761"/>
              <a:ext cx="436" cy="1005"/>
            </a:xfrm>
            <a:custGeom>
              <a:avLst/>
              <a:gdLst>
                <a:gd name="T0" fmla="*/ 436 w 436"/>
                <a:gd name="T1" fmla="*/ 1005 h 1005"/>
                <a:gd name="T2" fmla="*/ 0 w 436"/>
                <a:gd name="T3" fmla="*/ 0 h 1005"/>
                <a:gd name="T4" fmla="*/ 17 w 436"/>
                <a:gd name="T5" fmla="*/ 815 h 1005"/>
                <a:gd name="T6" fmla="*/ 436 w 436"/>
                <a:gd name="T7" fmla="*/ 1005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1005">
                  <a:moveTo>
                    <a:pt x="436" y="1005"/>
                  </a:moveTo>
                  <a:lnTo>
                    <a:pt x="0" y="0"/>
                  </a:lnTo>
                  <a:lnTo>
                    <a:pt x="17" y="815"/>
                  </a:lnTo>
                  <a:lnTo>
                    <a:pt x="436" y="100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4"/>
            <p:cNvSpPr>
              <a:spLocks/>
            </p:cNvSpPr>
            <p:nvPr/>
          </p:nvSpPr>
          <p:spPr bwMode="auto">
            <a:xfrm>
              <a:off x="4947" y="822"/>
              <a:ext cx="668" cy="939"/>
            </a:xfrm>
            <a:custGeom>
              <a:avLst/>
              <a:gdLst>
                <a:gd name="T0" fmla="*/ 308 w 668"/>
                <a:gd name="T1" fmla="*/ 939 h 939"/>
                <a:gd name="T2" fmla="*/ 0 w 668"/>
                <a:gd name="T3" fmla="*/ 0 h 939"/>
                <a:gd name="T4" fmla="*/ 668 w 668"/>
                <a:gd name="T5" fmla="*/ 240 h 939"/>
                <a:gd name="T6" fmla="*/ 308 w 668"/>
                <a:gd name="T7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8" h="939">
                  <a:moveTo>
                    <a:pt x="308" y="939"/>
                  </a:moveTo>
                  <a:lnTo>
                    <a:pt x="0" y="0"/>
                  </a:lnTo>
                  <a:lnTo>
                    <a:pt x="668" y="240"/>
                  </a:lnTo>
                  <a:lnTo>
                    <a:pt x="308" y="939"/>
                  </a:lnTo>
                  <a:close/>
                </a:path>
              </a:pathLst>
            </a:custGeom>
            <a:solidFill>
              <a:srgbClr val="FEF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5"/>
            <p:cNvSpPr>
              <a:spLocks/>
            </p:cNvSpPr>
            <p:nvPr/>
          </p:nvSpPr>
          <p:spPr bwMode="auto">
            <a:xfrm>
              <a:off x="4947" y="822"/>
              <a:ext cx="668" cy="939"/>
            </a:xfrm>
            <a:custGeom>
              <a:avLst/>
              <a:gdLst>
                <a:gd name="T0" fmla="*/ 308 w 668"/>
                <a:gd name="T1" fmla="*/ 939 h 939"/>
                <a:gd name="T2" fmla="*/ 0 w 668"/>
                <a:gd name="T3" fmla="*/ 0 h 939"/>
                <a:gd name="T4" fmla="*/ 668 w 668"/>
                <a:gd name="T5" fmla="*/ 240 h 939"/>
                <a:gd name="T6" fmla="*/ 308 w 668"/>
                <a:gd name="T7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8" h="939">
                  <a:moveTo>
                    <a:pt x="308" y="939"/>
                  </a:moveTo>
                  <a:lnTo>
                    <a:pt x="0" y="0"/>
                  </a:lnTo>
                  <a:lnTo>
                    <a:pt x="668" y="240"/>
                  </a:lnTo>
                  <a:lnTo>
                    <a:pt x="308" y="93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6"/>
            <p:cNvSpPr>
              <a:spLocks/>
            </p:cNvSpPr>
            <p:nvPr/>
          </p:nvSpPr>
          <p:spPr bwMode="auto">
            <a:xfrm>
              <a:off x="4331" y="2576"/>
              <a:ext cx="941" cy="464"/>
            </a:xfrm>
            <a:custGeom>
              <a:avLst/>
              <a:gdLst>
                <a:gd name="T0" fmla="*/ 870 w 941"/>
                <a:gd name="T1" fmla="*/ 464 h 464"/>
                <a:gd name="T2" fmla="*/ 898 w 941"/>
                <a:gd name="T3" fmla="*/ 436 h 464"/>
                <a:gd name="T4" fmla="*/ 941 w 941"/>
                <a:gd name="T5" fmla="*/ 0 h 464"/>
                <a:gd name="T6" fmla="*/ 0 w 941"/>
                <a:gd name="T7" fmla="*/ 436 h 464"/>
                <a:gd name="T8" fmla="*/ 870 w 941"/>
                <a:gd name="T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464">
                  <a:moveTo>
                    <a:pt x="870" y="464"/>
                  </a:moveTo>
                  <a:lnTo>
                    <a:pt x="898" y="436"/>
                  </a:lnTo>
                  <a:lnTo>
                    <a:pt x="941" y="0"/>
                  </a:lnTo>
                  <a:lnTo>
                    <a:pt x="0" y="436"/>
                  </a:lnTo>
                  <a:lnTo>
                    <a:pt x="870" y="464"/>
                  </a:lnTo>
                  <a:close/>
                </a:path>
              </a:pathLst>
            </a:custGeom>
            <a:solidFill>
              <a:srgbClr val="B01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7"/>
            <p:cNvSpPr>
              <a:spLocks/>
            </p:cNvSpPr>
            <p:nvPr/>
          </p:nvSpPr>
          <p:spPr bwMode="auto">
            <a:xfrm>
              <a:off x="4331" y="2576"/>
              <a:ext cx="941" cy="464"/>
            </a:xfrm>
            <a:custGeom>
              <a:avLst/>
              <a:gdLst>
                <a:gd name="T0" fmla="*/ 870 w 941"/>
                <a:gd name="T1" fmla="*/ 464 h 464"/>
                <a:gd name="T2" fmla="*/ 898 w 941"/>
                <a:gd name="T3" fmla="*/ 436 h 464"/>
                <a:gd name="T4" fmla="*/ 941 w 941"/>
                <a:gd name="T5" fmla="*/ 0 h 464"/>
                <a:gd name="T6" fmla="*/ 0 w 941"/>
                <a:gd name="T7" fmla="*/ 436 h 464"/>
                <a:gd name="T8" fmla="*/ 870 w 941"/>
                <a:gd name="T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464">
                  <a:moveTo>
                    <a:pt x="870" y="464"/>
                  </a:moveTo>
                  <a:lnTo>
                    <a:pt x="898" y="436"/>
                  </a:lnTo>
                  <a:lnTo>
                    <a:pt x="941" y="0"/>
                  </a:lnTo>
                  <a:lnTo>
                    <a:pt x="0" y="436"/>
                  </a:lnTo>
                  <a:lnTo>
                    <a:pt x="870" y="4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8"/>
            <p:cNvSpPr>
              <a:spLocks/>
            </p:cNvSpPr>
            <p:nvPr/>
          </p:nvSpPr>
          <p:spPr bwMode="auto">
            <a:xfrm>
              <a:off x="4007" y="1588"/>
              <a:ext cx="1265" cy="988"/>
            </a:xfrm>
            <a:custGeom>
              <a:avLst/>
              <a:gdLst>
                <a:gd name="T0" fmla="*/ 1265 w 1265"/>
                <a:gd name="T1" fmla="*/ 988 h 988"/>
                <a:gd name="T2" fmla="*/ 1248 w 1265"/>
                <a:gd name="T3" fmla="*/ 173 h 988"/>
                <a:gd name="T4" fmla="*/ 0 w 1265"/>
                <a:gd name="T5" fmla="*/ 0 h 988"/>
                <a:gd name="T6" fmla="*/ 1265 w 1265"/>
                <a:gd name="T7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5" h="988">
                  <a:moveTo>
                    <a:pt x="1265" y="988"/>
                  </a:moveTo>
                  <a:lnTo>
                    <a:pt x="1248" y="173"/>
                  </a:lnTo>
                  <a:lnTo>
                    <a:pt x="0" y="0"/>
                  </a:lnTo>
                  <a:lnTo>
                    <a:pt x="1265" y="988"/>
                  </a:lnTo>
                  <a:close/>
                </a:path>
              </a:pathLst>
            </a:custGeom>
            <a:solidFill>
              <a:srgbClr val="FDD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9"/>
            <p:cNvSpPr>
              <a:spLocks/>
            </p:cNvSpPr>
            <p:nvPr/>
          </p:nvSpPr>
          <p:spPr bwMode="auto">
            <a:xfrm>
              <a:off x="4007" y="822"/>
              <a:ext cx="1248" cy="939"/>
            </a:xfrm>
            <a:custGeom>
              <a:avLst/>
              <a:gdLst>
                <a:gd name="T0" fmla="*/ 0 w 1248"/>
                <a:gd name="T1" fmla="*/ 768 h 939"/>
                <a:gd name="T2" fmla="*/ 1248 w 1248"/>
                <a:gd name="T3" fmla="*/ 939 h 939"/>
                <a:gd name="T4" fmla="*/ 940 w 1248"/>
                <a:gd name="T5" fmla="*/ 0 h 939"/>
                <a:gd name="T6" fmla="*/ 0 w 1248"/>
                <a:gd name="T7" fmla="*/ 768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8" h="939">
                  <a:moveTo>
                    <a:pt x="0" y="768"/>
                  </a:moveTo>
                  <a:lnTo>
                    <a:pt x="1248" y="939"/>
                  </a:lnTo>
                  <a:lnTo>
                    <a:pt x="940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rgbClr val="FC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0"/>
            <p:cNvSpPr>
              <a:spLocks/>
            </p:cNvSpPr>
            <p:nvPr/>
          </p:nvSpPr>
          <p:spPr bwMode="auto">
            <a:xfrm>
              <a:off x="4007" y="822"/>
              <a:ext cx="1248" cy="939"/>
            </a:xfrm>
            <a:custGeom>
              <a:avLst/>
              <a:gdLst>
                <a:gd name="T0" fmla="*/ 0 w 1248"/>
                <a:gd name="T1" fmla="*/ 768 h 939"/>
                <a:gd name="T2" fmla="*/ 1248 w 1248"/>
                <a:gd name="T3" fmla="*/ 939 h 939"/>
                <a:gd name="T4" fmla="*/ 940 w 1248"/>
                <a:gd name="T5" fmla="*/ 0 h 939"/>
                <a:gd name="T6" fmla="*/ 0 w 1248"/>
                <a:gd name="T7" fmla="*/ 768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8" h="939">
                  <a:moveTo>
                    <a:pt x="0" y="768"/>
                  </a:moveTo>
                  <a:lnTo>
                    <a:pt x="1248" y="939"/>
                  </a:lnTo>
                  <a:lnTo>
                    <a:pt x="940" y="0"/>
                  </a:lnTo>
                  <a:lnTo>
                    <a:pt x="0" y="7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1"/>
            <p:cNvSpPr>
              <a:spLocks/>
            </p:cNvSpPr>
            <p:nvPr/>
          </p:nvSpPr>
          <p:spPr bwMode="auto">
            <a:xfrm>
              <a:off x="4007" y="1588"/>
              <a:ext cx="1265" cy="1424"/>
            </a:xfrm>
            <a:custGeom>
              <a:avLst/>
              <a:gdLst>
                <a:gd name="T0" fmla="*/ 324 w 1265"/>
                <a:gd name="T1" fmla="*/ 1424 h 1424"/>
                <a:gd name="T2" fmla="*/ 1265 w 1265"/>
                <a:gd name="T3" fmla="*/ 988 h 1424"/>
                <a:gd name="T4" fmla="*/ 0 w 1265"/>
                <a:gd name="T5" fmla="*/ 0 h 1424"/>
                <a:gd name="T6" fmla="*/ 324 w 1265"/>
                <a:gd name="T7" fmla="*/ 1424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5" h="1424">
                  <a:moveTo>
                    <a:pt x="324" y="1424"/>
                  </a:moveTo>
                  <a:lnTo>
                    <a:pt x="1265" y="988"/>
                  </a:lnTo>
                  <a:lnTo>
                    <a:pt x="0" y="0"/>
                  </a:lnTo>
                  <a:lnTo>
                    <a:pt x="324" y="1424"/>
                  </a:lnTo>
                  <a:close/>
                </a:path>
              </a:pathLst>
            </a:custGeom>
            <a:solidFill>
              <a:srgbClr val="FC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2"/>
            <p:cNvSpPr>
              <a:spLocks/>
            </p:cNvSpPr>
            <p:nvPr/>
          </p:nvSpPr>
          <p:spPr bwMode="auto">
            <a:xfrm>
              <a:off x="4007" y="1588"/>
              <a:ext cx="1265" cy="1424"/>
            </a:xfrm>
            <a:custGeom>
              <a:avLst/>
              <a:gdLst>
                <a:gd name="T0" fmla="*/ 324 w 1265"/>
                <a:gd name="T1" fmla="*/ 1424 h 1424"/>
                <a:gd name="T2" fmla="*/ 1265 w 1265"/>
                <a:gd name="T3" fmla="*/ 988 h 1424"/>
                <a:gd name="T4" fmla="*/ 0 w 1265"/>
                <a:gd name="T5" fmla="*/ 0 h 1424"/>
                <a:gd name="T6" fmla="*/ 324 w 1265"/>
                <a:gd name="T7" fmla="*/ 1424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5" h="1424">
                  <a:moveTo>
                    <a:pt x="324" y="1424"/>
                  </a:moveTo>
                  <a:lnTo>
                    <a:pt x="1265" y="988"/>
                  </a:lnTo>
                  <a:lnTo>
                    <a:pt x="0" y="0"/>
                  </a:lnTo>
                  <a:lnTo>
                    <a:pt x="324" y="14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3"/>
            <p:cNvSpPr>
              <a:spLocks/>
            </p:cNvSpPr>
            <p:nvPr/>
          </p:nvSpPr>
          <p:spPr bwMode="auto">
            <a:xfrm>
              <a:off x="3689" y="1588"/>
              <a:ext cx="642" cy="1424"/>
            </a:xfrm>
            <a:custGeom>
              <a:avLst/>
              <a:gdLst>
                <a:gd name="T0" fmla="*/ 0 w 642"/>
                <a:gd name="T1" fmla="*/ 1109 h 1424"/>
                <a:gd name="T2" fmla="*/ 642 w 642"/>
                <a:gd name="T3" fmla="*/ 1424 h 1424"/>
                <a:gd name="T4" fmla="*/ 318 w 642"/>
                <a:gd name="T5" fmla="*/ 0 h 1424"/>
                <a:gd name="T6" fmla="*/ 0 w 642"/>
                <a:gd name="T7" fmla="*/ 1109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24">
                  <a:moveTo>
                    <a:pt x="0" y="1109"/>
                  </a:moveTo>
                  <a:lnTo>
                    <a:pt x="642" y="1424"/>
                  </a:lnTo>
                  <a:lnTo>
                    <a:pt x="318" y="0"/>
                  </a:lnTo>
                  <a:lnTo>
                    <a:pt x="0" y="1109"/>
                  </a:lnTo>
                  <a:close/>
                </a:path>
              </a:pathLst>
            </a:custGeom>
            <a:solidFill>
              <a:srgbClr val="FDD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4"/>
            <p:cNvSpPr>
              <a:spLocks/>
            </p:cNvSpPr>
            <p:nvPr/>
          </p:nvSpPr>
          <p:spPr bwMode="auto">
            <a:xfrm>
              <a:off x="3689" y="1588"/>
              <a:ext cx="642" cy="1424"/>
            </a:xfrm>
            <a:custGeom>
              <a:avLst/>
              <a:gdLst>
                <a:gd name="T0" fmla="*/ 0 w 642"/>
                <a:gd name="T1" fmla="*/ 1109 h 1424"/>
                <a:gd name="T2" fmla="*/ 642 w 642"/>
                <a:gd name="T3" fmla="*/ 1424 h 1424"/>
                <a:gd name="T4" fmla="*/ 318 w 642"/>
                <a:gd name="T5" fmla="*/ 0 h 1424"/>
                <a:gd name="T6" fmla="*/ 0 w 642"/>
                <a:gd name="T7" fmla="*/ 1109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24">
                  <a:moveTo>
                    <a:pt x="0" y="1109"/>
                  </a:moveTo>
                  <a:lnTo>
                    <a:pt x="642" y="1424"/>
                  </a:lnTo>
                  <a:lnTo>
                    <a:pt x="318" y="0"/>
                  </a:lnTo>
                  <a:lnTo>
                    <a:pt x="0" y="110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5"/>
            <p:cNvSpPr>
              <a:spLocks/>
            </p:cNvSpPr>
            <p:nvPr/>
          </p:nvSpPr>
          <p:spPr bwMode="auto">
            <a:xfrm>
              <a:off x="3850" y="822"/>
              <a:ext cx="1097" cy="766"/>
            </a:xfrm>
            <a:custGeom>
              <a:avLst/>
              <a:gdLst>
                <a:gd name="T0" fmla="*/ 1097 w 1097"/>
                <a:gd name="T1" fmla="*/ 0 h 766"/>
                <a:gd name="T2" fmla="*/ 0 w 1097"/>
                <a:gd name="T3" fmla="*/ 143 h 766"/>
                <a:gd name="T4" fmla="*/ 157 w 1097"/>
                <a:gd name="T5" fmla="*/ 766 h 766"/>
                <a:gd name="T6" fmla="*/ 1097 w 1097"/>
                <a:gd name="T7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7" h="766">
                  <a:moveTo>
                    <a:pt x="1097" y="0"/>
                  </a:moveTo>
                  <a:lnTo>
                    <a:pt x="0" y="143"/>
                  </a:lnTo>
                  <a:lnTo>
                    <a:pt x="157" y="766"/>
                  </a:lnTo>
                  <a:lnTo>
                    <a:pt x="109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6"/>
            <p:cNvSpPr>
              <a:spLocks/>
            </p:cNvSpPr>
            <p:nvPr/>
          </p:nvSpPr>
          <p:spPr bwMode="auto">
            <a:xfrm>
              <a:off x="3850" y="822"/>
              <a:ext cx="1097" cy="766"/>
            </a:xfrm>
            <a:custGeom>
              <a:avLst/>
              <a:gdLst>
                <a:gd name="T0" fmla="*/ 1097 w 1097"/>
                <a:gd name="T1" fmla="*/ 0 h 766"/>
                <a:gd name="T2" fmla="*/ 0 w 1097"/>
                <a:gd name="T3" fmla="*/ 143 h 766"/>
                <a:gd name="T4" fmla="*/ 157 w 1097"/>
                <a:gd name="T5" fmla="*/ 766 h 766"/>
                <a:gd name="T6" fmla="*/ 1097 w 1097"/>
                <a:gd name="T7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7" h="766">
                  <a:moveTo>
                    <a:pt x="1097" y="0"/>
                  </a:moveTo>
                  <a:lnTo>
                    <a:pt x="0" y="143"/>
                  </a:lnTo>
                  <a:lnTo>
                    <a:pt x="157" y="766"/>
                  </a:lnTo>
                  <a:lnTo>
                    <a:pt x="10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7"/>
            <p:cNvSpPr>
              <a:spLocks/>
            </p:cNvSpPr>
            <p:nvPr/>
          </p:nvSpPr>
          <p:spPr bwMode="auto">
            <a:xfrm>
              <a:off x="3361" y="974"/>
              <a:ext cx="652" cy="838"/>
            </a:xfrm>
            <a:custGeom>
              <a:avLst/>
              <a:gdLst>
                <a:gd name="T0" fmla="*/ 0 w 652"/>
                <a:gd name="T1" fmla="*/ 838 h 838"/>
                <a:gd name="T2" fmla="*/ 495 w 652"/>
                <a:gd name="T3" fmla="*/ 0 h 838"/>
                <a:gd name="T4" fmla="*/ 652 w 652"/>
                <a:gd name="T5" fmla="*/ 623 h 838"/>
                <a:gd name="T6" fmla="*/ 0 w 652"/>
                <a:gd name="T7" fmla="*/ 838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838">
                  <a:moveTo>
                    <a:pt x="0" y="838"/>
                  </a:moveTo>
                  <a:lnTo>
                    <a:pt x="495" y="0"/>
                  </a:lnTo>
                  <a:lnTo>
                    <a:pt x="652" y="623"/>
                  </a:lnTo>
                  <a:lnTo>
                    <a:pt x="0" y="838"/>
                  </a:lnTo>
                  <a:close/>
                </a:path>
              </a:pathLst>
            </a:custGeom>
            <a:solidFill>
              <a:srgbClr val="FC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8"/>
            <p:cNvSpPr>
              <a:spLocks/>
            </p:cNvSpPr>
            <p:nvPr/>
          </p:nvSpPr>
          <p:spPr bwMode="auto">
            <a:xfrm>
              <a:off x="3355" y="965"/>
              <a:ext cx="652" cy="838"/>
            </a:xfrm>
            <a:custGeom>
              <a:avLst/>
              <a:gdLst>
                <a:gd name="T0" fmla="*/ 0 w 652"/>
                <a:gd name="T1" fmla="*/ 838 h 838"/>
                <a:gd name="T2" fmla="*/ 495 w 652"/>
                <a:gd name="T3" fmla="*/ 0 h 838"/>
                <a:gd name="T4" fmla="*/ 652 w 652"/>
                <a:gd name="T5" fmla="*/ 623 h 838"/>
                <a:gd name="T6" fmla="*/ 0 w 652"/>
                <a:gd name="T7" fmla="*/ 838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838">
                  <a:moveTo>
                    <a:pt x="0" y="838"/>
                  </a:moveTo>
                  <a:lnTo>
                    <a:pt x="495" y="0"/>
                  </a:lnTo>
                  <a:lnTo>
                    <a:pt x="652" y="623"/>
                  </a:lnTo>
                  <a:lnTo>
                    <a:pt x="0" y="8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69"/>
            <p:cNvSpPr>
              <a:spLocks/>
            </p:cNvSpPr>
            <p:nvPr/>
          </p:nvSpPr>
          <p:spPr bwMode="auto">
            <a:xfrm>
              <a:off x="3361" y="1588"/>
              <a:ext cx="652" cy="1109"/>
            </a:xfrm>
            <a:custGeom>
              <a:avLst/>
              <a:gdLst>
                <a:gd name="T0" fmla="*/ 334 w 652"/>
                <a:gd name="T1" fmla="*/ 1109 h 1109"/>
                <a:gd name="T2" fmla="*/ 652 w 652"/>
                <a:gd name="T3" fmla="*/ 0 h 1109"/>
                <a:gd name="T4" fmla="*/ 0 w 652"/>
                <a:gd name="T5" fmla="*/ 215 h 1109"/>
                <a:gd name="T6" fmla="*/ 334 w 652"/>
                <a:gd name="T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109">
                  <a:moveTo>
                    <a:pt x="334" y="1109"/>
                  </a:moveTo>
                  <a:lnTo>
                    <a:pt x="652" y="0"/>
                  </a:lnTo>
                  <a:lnTo>
                    <a:pt x="0" y="215"/>
                  </a:lnTo>
                  <a:lnTo>
                    <a:pt x="334" y="1109"/>
                  </a:lnTo>
                  <a:close/>
                </a:path>
              </a:pathLst>
            </a:custGeom>
            <a:solidFill>
              <a:srgbClr val="E4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0"/>
            <p:cNvSpPr>
              <a:spLocks/>
            </p:cNvSpPr>
            <p:nvPr/>
          </p:nvSpPr>
          <p:spPr bwMode="auto">
            <a:xfrm>
              <a:off x="3355" y="1588"/>
              <a:ext cx="652" cy="1109"/>
            </a:xfrm>
            <a:custGeom>
              <a:avLst/>
              <a:gdLst>
                <a:gd name="T0" fmla="*/ 334 w 652"/>
                <a:gd name="T1" fmla="*/ 1109 h 1109"/>
                <a:gd name="T2" fmla="*/ 652 w 652"/>
                <a:gd name="T3" fmla="*/ 0 h 1109"/>
                <a:gd name="T4" fmla="*/ 0 w 652"/>
                <a:gd name="T5" fmla="*/ 215 h 1109"/>
                <a:gd name="T6" fmla="*/ 334 w 652"/>
                <a:gd name="T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109">
                  <a:moveTo>
                    <a:pt x="334" y="1109"/>
                  </a:moveTo>
                  <a:lnTo>
                    <a:pt x="652" y="0"/>
                  </a:lnTo>
                  <a:lnTo>
                    <a:pt x="0" y="215"/>
                  </a:lnTo>
                  <a:lnTo>
                    <a:pt x="334" y="110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9"/>
            <p:cNvSpPr>
              <a:spLocks/>
            </p:cNvSpPr>
            <p:nvPr/>
          </p:nvSpPr>
          <p:spPr bwMode="auto">
            <a:xfrm>
              <a:off x="2440" y="1813"/>
              <a:ext cx="1265" cy="887"/>
            </a:xfrm>
            <a:custGeom>
              <a:avLst/>
              <a:gdLst>
                <a:gd name="T0" fmla="*/ 0 w 1248"/>
                <a:gd name="T1" fmla="*/ 768 h 939"/>
                <a:gd name="T2" fmla="*/ 1248 w 1248"/>
                <a:gd name="T3" fmla="*/ 939 h 939"/>
                <a:gd name="T4" fmla="*/ 940 w 1248"/>
                <a:gd name="T5" fmla="*/ 0 h 939"/>
                <a:gd name="T6" fmla="*/ 0 w 1248"/>
                <a:gd name="T7" fmla="*/ 768 h 939"/>
                <a:gd name="connsiteX0" fmla="*/ 0 w 10140"/>
                <a:gd name="connsiteY0" fmla="*/ 8179 h 9442"/>
                <a:gd name="connsiteX1" fmla="*/ 10140 w 10140"/>
                <a:gd name="connsiteY1" fmla="*/ 9442 h 9442"/>
                <a:gd name="connsiteX2" fmla="*/ 7532 w 10140"/>
                <a:gd name="connsiteY2" fmla="*/ 0 h 9442"/>
                <a:gd name="connsiteX3" fmla="*/ 0 w 10140"/>
                <a:gd name="connsiteY3" fmla="*/ 8179 h 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40" h="9442">
                  <a:moveTo>
                    <a:pt x="0" y="8179"/>
                  </a:moveTo>
                  <a:lnTo>
                    <a:pt x="10140" y="9442"/>
                  </a:lnTo>
                  <a:lnTo>
                    <a:pt x="7532" y="0"/>
                  </a:lnTo>
                  <a:lnTo>
                    <a:pt x="0" y="8179"/>
                  </a:lnTo>
                  <a:close/>
                </a:path>
              </a:pathLst>
            </a:custGeom>
            <a:solidFill>
              <a:srgbClr val="FC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 flipV="1">
            <a:off x="6702391" y="2468862"/>
            <a:ext cx="2539943" cy="813578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glow rad="1905000">
              <a:schemeClr val="bg1">
                <a:alpha val="5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448" y="2403189"/>
            <a:ext cx="883786" cy="883786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910" y="2400062"/>
            <a:ext cx="901603" cy="901603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745" y="2400062"/>
            <a:ext cx="879004" cy="879004"/>
          </a:xfrm>
          <a:prstGeom prst="rect">
            <a:avLst/>
          </a:prstGeom>
        </p:spPr>
      </p:pic>
      <p:sp>
        <p:nvSpPr>
          <p:cNvPr id="136" name="文本框 135"/>
          <p:cNvSpPr txBox="1"/>
          <p:nvPr/>
        </p:nvSpPr>
        <p:spPr>
          <a:xfrm>
            <a:off x="4204409" y="4794356"/>
            <a:ext cx="71096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Excel   </a:t>
            </a:r>
            <a:r>
              <a:rPr lang="en-US" altLang="zh-CN" sz="4800" b="1" dirty="0" err="1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Powerpoint</a:t>
            </a:r>
            <a:r>
              <a:rPr lang="en-US" altLang="zh-CN" sz="4800" b="1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   Access</a:t>
            </a:r>
          </a:p>
        </p:txBody>
      </p:sp>
    </p:spTree>
    <p:extLst>
      <p:ext uri="{BB962C8B-B14F-4D97-AF65-F5344CB8AC3E}">
        <p14:creationId xmlns:p14="http://schemas.microsoft.com/office/powerpoint/2010/main" val="256751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5858074" y="340559"/>
            <a:ext cx="5779743" cy="6036487"/>
            <a:chOff x="4980594" y="750766"/>
            <a:chExt cx="4039868" cy="4219324"/>
          </a:xfrm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5123255" y="940980"/>
              <a:ext cx="2866184" cy="21550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4980594" y="750766"/>
              <a:ext cx="3151505" cy="21615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5523136" y="1487847"/>
              <a:ext cx="2092357" cy="964041"/>
            </a:xfrm>
            <a:custGeom>
              <a:avLst/>
              <a:gdLst>
                <a:gd name="T0" fmla="*/ 33 w 968"/>
                <a:gd name="T1" fmla="*/ 446 h 446"/>
                <a:gd name="T2" fmla="*/ 0 w 968"/>
                <a:gd name="T3" fmla="*/ 403 h 446"/>
                <a:gd name="T4" fmla="*/ 217 w 968"/>
                <a:gd name="T5" fmla="*/ 232 h 446"/>
                <a:gd name="T6" fmla="*/ 281 w 968"/>
                <a:gd name="T7" fmla="*/ 339 h 446"/>
                <a:gd name="T8" fmla="*/ 544 w 968"/>
                <a:gd name="T9" fmla="*/ 121 h 446"/>
                <a:gd name="T10" fmla="*/ 632 w 968"/>
                <a:gd name="T11" fmla="*/ 299 h 446"/>
                <a:gd name="T12" fmla="*/ 930 w 968"/>
                <a:gd name="T13" fmla="*/ 0 h 446"/>
                <a:gd name="T14" fmla="*/ 968 w 968"/>
                <a:gd name="T15" fmla="*/ 38 h 446"/>
                <a:gd name="T16" fmla="*/ 617 w 968"/>
                <a:gd name="T17" fmla="*/ 389 h 446"/>
                <a:gd name="T18" fmla="*/ 525 w 968"/>
                <a:gd name="T19" fmla="*/ 206 h 446"/>
                <a:gd name="T20" fmla="*/ 267 w 968"/>
                <a:gd name="T21" fmla="*/ 422 h 446"/>
                <a:gd name="T22" fmla="*/ 203 w 968"/>
                <a:gd name="T23" fmla="*/ 313 h 446"/>
                <a:gd name="T24" fmla="*/ 33 w 968"/>
                <a:gd name="T25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8" h="446">
                  <a:moveTo>
                    <a:pt x="33" y="446"/>
                  </a:moveTo>
                  <a:lnTo>
                    <a:pt x="0" y="403"/>
                  </a:lnTo>
                  <a:lnTo>
                    <a:pt x="217" y="232"/>
                  </a:lnTo>
                  <a:lnTo>
                    <a:pt x="281" y="339"/>
                  </a:lnTo>
                  <a:lnTo>
                    <a:pt x="544" y="121"/>
                  </a:lnTo>
                  <a:lnTo>
                    <a:pt x="632" y="299"/>
                  </a:lnTo>
                  <a:lnTo>
                    <a:pt x="930" y="0"/>
                  </a:lnTo>
                  <a:lnTo>
                    <a:pt x="968" y="38"/>
                  </a:lnTo>
                  <a:lnTo>
                    <a:pt x="617" y="389"/>
                  </a:lnTo>
                  <a:lnTo>
                    <a:pt x="525" y="206"/>
                  </a:lnTo>
                  <a:lnTo>
                    <a:pt x="267" y="422"/>
                  </a:lnTo>
                  <a:lnTo>
                    <a:pt x="203" y="313"/>
                  </a:lnTo>
                  <a:lnTo>
                    <a:pt x="33" y="446"/>
                  </a:lnTo>
                  <a:close/>
                </a:path>
              </a:pathLst>
            </a:custGeom>
            <a:solidFill>
              <a:srgbClr val="FFD96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7420956" y="1446777"/>
              <a:ext cx="239930" cy="242091"/>
            </a:xfrm>
            <a:custGeom>
              <a:avLst/>
              <a:gdLst>
                <a:gd name="T0" fmla="*/ 111 w 111"/>
                <a:gd name="T1" fmla="*/ 0 h 112"/>
                <a:gd name="T2" fmla="*/ 0 w 111"/>
                <a:gd name="T3" fmla="*/ 17 h 112"/>
                <a:gd name="T4" fmla="*/ 102 w 111"/>
                <a:gd name="T5" fmla="*/ 112 h 112"/>
                <a:gd name="T6" fmla="*/ 111 w 11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112">
                  <a:moveTo>
                    <a:pt x="111" y="0"/>
                  </a:moveTo>
                  <a:lnTo>
                    <a:pt x="0" y="17"/>
                  </a:lnTo>
                  <a:lnTo>
                    <a:pt x="102" y="11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FD96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332922" y="1135518"/>
              <a:ext cx="2466302" cy="1740029"/>
            </a:xfrm>
            <a:custGeom>
              <a:avLst/>
              <a:gdLst>
                <a:gd name="T0" fmla="*/ 1141 w 1141"/>
                <a:gd name="T1" fmla="*/ 805 h 805"/>
                <a:gd name="T2" fmla="*/ 0 w 1141"/>
                <a:gd name="T3" fmla="*/ 805 h 805"/>
                <a:gd name="T4" fmla="*/ 0 w 1141"/>
                <a:gd name="T5" fmla="*/ 0 h 805"/>
                <a:gd name="T6" fmla="*/ 40 w 1141"/>
                <a:gd name="T7" fmla="*/ 0 h 805"/>
                <a:gd name="T8" fmla="*/ 40 w 1141"/>
                <a:gd name="T9" fmla="*/ 767 h 805"/>
                <a:gd name="T10" fmla="*/ 1141 w 1141"/>
                <a:gd name="T11" fmla="*/ 767 h 805"/>
                <a:gd name="T12" fmla="*/ 1141 w 1141"/>
                <a:gd name="T13" fmla="*/ 80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1" h="805">
                  <a:moveTo>
                    <a:pt x="1141" y="805"/>
                  </a:moveTo>
                  <a:lnTo>
                    <a:pt x="0" y="805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767"/>
                  </a:lnTo>
                  <a:lnTo>
                    <a:pt x="1141" y="767"/>
                  </a:lnTo>
                  <a:lnTo>
                    <a:pt x="1141" y="805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861097" y="2010959"/>
              <a:ext cx="894872" cy="894872"/>
            </a:xfrm>
            <a:custGeom>
              <a:avLst/>
              <a:gdLst>
                <a:gd name="T0" fmla="*/ 414 w 414"/>
                <a:gd name="T1" fmla="*/ 393 h 414"/>
                <a:gd name="T2" fmla="*/ 395 w 414"/>
                <a:gd name="T3" fmla="*/ 414 h 414"/>
                <a:gd name="T4" fmla="*/ 0 w 414"/>
                <a:gd name="T5" fmla="*/ 19 h 414"/>
                <a:gd name="T6" fmla="*/ 21 w 414"/>
                <a:gd name="T7" fmla="*/ 0 h 414"/>
                <a:gd name="T8" fmla="*/ 414 w 414"/>
                <a:gd name="T9" fmla="*/ 393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4">
                  <a:moveTo>
                    <a:pt x="414" y="393"/>
                  </a:moveTo>
                  <a:lnTo>
                    <a:pt x="395" y="414"/>
                  </a:lnTo>
                  <a:lnTo>
                    <a:pt x="0" y="19"/>
                  </a:lnTo>
                  <a:lnTo>
                    <a:pt x="21" y="0"/>
                  </a:lnTo>
                  <a:lnTo>
                    <a:pt x="414" y="393"/>
                  </a:lnTo>
                  <a:close/>
                </a:path>
              </a:pathLst>
            </a:custGeom>
            <a:solidFill>
              <a:srgbClr val="90C84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7669507" y="2815047"/>
              <a:ext cx="198860" cy="198860"/>
            </a:xfrm>
            <a:custGeom>
              <a:avLst/>
              <a:gdLst>
                <a:gd name="T0" fmla="*/ 20 w 39"/>
                <a:gd name="T1" fmla="*/ 2 h 39"/>
                <a:gd name="T2" fmla="*/ 12 w 39"/>
                <a:gd name="T3" fmla="*/ 2 h 39"/>
                <a:gd name="T4" fmla="*/ 3 w 39"/>
                <a:gd name="T5" fmla="*/ 11 h 39"/>
                <a:gd name="T6" fmla="*/ 3 w 39"/>
                <a:gd name="T7" fmla="*/ 19 h 39"/>
                <a:gd name="T8" fmla="*/ 19 w 39"/>
                <a:gd name="T9" fmla="*/ 36 h 39"/>
                <a:gd name="T10" fmla="*/ 28 w 39"/>
                <a:gd name="T11" fmla="*/ 36 h 39"/>
                <a:gd name="T12" fmla="*/ 37 w 39"/>
                <a:gd name="T13" fmla="*/ 27 h 39"/>
                <a:gd name="T14" fmla="*/ 37 w 39"/>
                <a:gd name="T15" fmla="*/ 19 h 39"/>
                <a:gd name="T16" fmla="*/ 20 w 39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20" y="2"/>
                  </a:moveTo>
                  <a:cubicBezTo>
                    <a:pt x="18" y="0"/>
                    <a:pt x="14" y="0"/>
                    <a:pt x="12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3"/>
                    <a:pt x="0" y="17"/>
                    <a:pt x="3" y="1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2" y="39"/>
                    <a:pt x="25" y="39"/>
                    <a:pt x="28" y="3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9" y="25"/>
                    <a:pt x="39" y="21"/>
                    <a:pt x="37" y="19"/>
                  </a:cubicBezTo>
                  <a:lnTo>
                    <a:pt x="20" y="2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8036967" y="3186829"/>
              <a:ext cx="168599" cy="170761"/>
            </a:xfrm>
            <a:custGeom>
              <a:avLst/>
              <a:gdLst>
                <a:gd name="T0" fmla="*/ 27 w 33"/>
                <a:gd name="T1" fmla="*/ 27 h 33"/>
                <a:gd name="T2" fmla="*/ 27 w 33"/>
                <a:gd name="T3" fmla="*/ 6 h 33"/>
                <a:gd name="T4" fmla="*/ 6 w 33"/>
                <a:gd name="T5" fmla="*/ 6 h 33"/>
                <a:gd name="T6" fmla="*/ 6 w 33"/>
                <a:gd name="T7" fmla="*/ 27 h 33"/>
                <a:gd name="T8" fmla="*/ 27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7"/>
                  </a:moveTo>
                  <a:cubicBezTo>
                    <a:pt x="33" y="21"/>
                    <a:pt x="33" y="12"/>
                    <a:pt x="27" y="6"/>
                  </a:cubicBezTo>
                  <a:cubicBezTo>
                    <a:pt x="21" y="0"/>
                    <a:pt x="12" y="0"/>
                    <a:pt x="6" y="6"/>
                  </a:cubicBezTo>
                  <a:cubicBezTo>
                    <a:pt x="0" y="11"/>
                    <a:pt x="0" y="21"/>
                    <a:pt x="6" y="27"/>
                  </a:cubicBezTo>
                  <a:cubicBezTo>
                    <a:pt x="12" y="33"/>
                    <a:pt x="21" y="33"/>
                    <a:pt x="27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8032644" y="3186829"/>
              <a:ext cx="172922" cy="175084"/>
            </a:xfrm>
            <a:custGeom>
              <a:avLst/>
              <a:gdLst>
                <a:gd name="T0" fmla="*/ 8 w 34"/>
                <a:gd name="T1" fmla="*/ 29 h 34"/>
                <a:gd name="T2" fmla="*/ 29 w 34"/>
                <a:gd name="T3" fmla="*/ 26 h 34"/>
                <a:gd name="T4" fmla="*/ 26 w 34"/>
                <a:gd name="T5" fmla="*/ 5 h 34"/>
                <a:gd name="T6" fmla="*/ 5 w 34"/>
                <a:gd name="T7" fmla="*/ 8 h 34"/>
                <a:gd name="T8" fmla="*/ 8 w 34"/>
                <a:gd name="T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8" y="29"/>
                  </a:moveTo>
                  <a:cubicBezTo>
                    <a:pt x="15" y="34"/>
                    <a:pt x="24" y="33"/>
                    <a:pt x="29" y="26"/>
                  </a:cubicBezTo>
                  <a:cubicBezTo>
                    <a:pt x="34" y="19"/>
                    <a:pt x="33" y="10"/>
                    <a:pt x="26" y="5"/>
                  </a:cubicBezTo>
                  <a:cubicBezTo>
                    <a:pt x="20" y="0"/>
                    <a:pt x="10" y="1"/>
                    <a:pt x="5" y="8"/>
                  </a:cubicBezTo>
                  <a:cubicBezTo>
                    <a:pt x="0" y="14"/>
                    <a:pt x="1" y="24"/>
                    <a:pt x="8" y="29"/>
                  </a:cubicBez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8298512" y="2838823"/>
              <a:ext cx="172922" cy="175084"/>
            </a:xfrm>
            <a:custGeom>
              <a:avLst/>
              <a:gdLst>
                <a:gd name="T0" fmla="*/ 8 w 34"/>
                <a:gd name="T1" fmla="*/ 29 h 34"/>
                <a:gd name="T2" fmla="*/ 29 w 34"/>
                <a:gd name="T3" fmla="*/ 26 h 34"/>
                <a:gd name="T4" fmla="*/ 26 w 34"/>
                <a:gd name="T5" fmla="*/ 5 h 34"/>
                <a:gd name="T6" fmla="*/ 5 w 34"/>
                <a:gd name="T7" fmla="*/ 8 h 34"/>
                <a:gd name="T8" fmla="*/ 8 w 34"/>
                <a:gd name="T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8" y="29"/>
                  </a:moveTo>
                  <a:cubicBezTo>
                    <a:pt x="15" y="34"/>
                    <a:pt x="24" y="33"/>
                    <a:pt x="29" y="26"/>
                  </a:cubicBezTo>
                  <a:cubicBezTo>
                    <a:pt x="34" y="20"/>
                    <a:pt x="33" y="10"/>
                    <a:pt x="26" y="5"/>
                  </a:cubicBezTo>
                  <a:cubicBezTo>
                    <a:pt x="20" y="0"/>
                    <a:pt x="10" y="1"/>
                    <a:pt x="5" y="8"/>
                  </a:cubicBezTo>
                  <a:cubicBezTo>
                    <a:pt x="0" y="15"/>
                    <a:pt x="1" y="24"/>
                    <a:pt x="8" y="29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8253120" y="2093097"/>
              <a:ext cx="587935" cy="587935"/>
            </a:xfrm>
            <a:custGeom>
              <a:avLst/>
              <a:gdLst>
                <a:gd name="T0" fmla="*/ 114 w 115"/>
                <a:gd name="T1" fmla="*/ 59 h 115"/>
                <a:gd name="T2" fmla="*/ 57 w 115"/>
                <a:gd name="T3" fmla="*/ 115 h 115"/>
                <a:gd name="T4" fmla="*/ 0 w 115"/>
                <a:gd name="T5" fmla="*/ 57 h 115"/>
                <a:gd name="T6" fmla="*/ 58 w 115"/>
                <a:gd name="T7" fmla="*/ 1 h 115"/>
                <a:gd name="T8" fmla="*/ 114 w 115"/>
                <a:gd name="T9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114" y="59"/>
                  </a:moveTo>
                  <a:cubicBezTo>
                    <a:pt x="114" y="90"/>
                    <a:pt x="88" y="115"/>
                    <a:pt x="57" y="115"/>
                  </a:cubicBezTo>
                  <a:cubicBezTo>
                    <a:pt x="25" y="114"/>
                    <a:pt x="0" y="89"/>
                    <a:pt x="0" y="57"/>
                  </a:cubicBezTo>
                  <a:cubicBezTo>
                    <a:pt x="1" y="26"/>
                    <a:pt x="27" y="0"/>
                    <a:pt x="58" y="1"/>
                  </a:cubicBezTo>
                  <a:cubicBezTo>
                    <a:pt x="90" y="1"/>
                    <a:pt x="115" y="27"/>
                    <a:pt x="114" y="59"/>
                  </a:cubicBez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8253120" y="2190365"/>
              <a:ext cx="423659" cy="629005"/>
            </a:xfrm>
            <a:custGeom>
              <a:avLst/>
              <a:gdLst>
                <a:gd name="T0" fmla="*/ 83 w 83"/>
                <a:gd name="T1" fmla="*/ 76 h 123"/>
                <a:gd name="T2" fmla="*/ 47 w 83"/>
                <a:gd name="T3" fmla="*/ 123 h 123"/>
                <a:gd name="T4" fmla="*/ 36 w 83"/>
                <a:gd name="T5" fmla="*/ 123 h 123"/>
                <a:gd name="T6" fmla="*/ 0 w 83"/>
                <a:gd name="T7" fmla="*/ 76 h 123"/>
                <a:gd name="T8" fmla="*/ 0 w 83"/>
                <a:gd name="T9" fmla="*/ 36 h 123"/>
                <a:gd name="T10" fmla="*/ 36 w 83"/>
                <a:gd name="T11" fmla="*/ 0 h 123"/>
                <a:gd name="T12" fmla="*/ 47 w 83"/>
                <a:gd name="T13" fmla="*/ 0 h 123"/>
                <a:gd name="T14" fmla="*/ 83 w 83"/>
                <a:gd name="T15" fmla="*/ 36 h 123"/>
                <a:gd name="T16" fmla="*/ 83 w 83"/>
                <a:gd name="T17" fmla="*/ 7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23">
                  <a:moveTo>
                    <a:pt x="83" y="76"/>
                  </a:moveTo>
                  <a:cubicBezTo>
                    <a:pt x="83" y="96"/>
                    <a:pt x="67" y="123"/>
                    <a:pt x="4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16" y="123"/>
                    <a:pt x="0" y="96"/>
                    <a:pt x="0" y="7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7" y="0"/>
                    <a:pt x="83" y="16"/>
                    <a:pt x="83" y="36"/>
                  </a:cubicBezTo>
                  <a:lnTo>
                    <a:pt x="83" y="76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8380650" y="2482172"/>
              <a:ext cx="445274" cy="348006"/>
            </a:xfrm>
            <a:custGeom>
              <a:avLst/>
              <a:gdLst>
                <a:gd name="T0" fmla="*/ 87 w 87"/>
                <a:gd name="T1" fmla="*/ 0 h 68"/>
                <a:gd name="T2" fmla="*/ 31 w 87"/>
                <a:gd name="T3" fmla="*/ 65 h 68"/>
                <a:gd name="T4" fmla="*/ 32 w 87"/>
                <a:gd name="T5" fmla="*/ 3 h 68"/>
                <a:gd name="T6" fmla="*/ 87 w 8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68">
                  <a:moveTo>
                    <a:pt x="87" y="0"/>
                  </a:moveTo>
                  <a:cubicBezTo>
                    <a:pt x="87" y="0"/>
                    <a:pt x="62" y="63"/>
                    <a:pt x="31" y="65"/>
                  </a:cubicBezTo>
                  <a:cubicBezTo>
                    <a:pt x="0" y="68"/>
                    <a:pt x="32" y="3"/>
                    <a:pt x="32" y="3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8467111" y="2711294"/>
              <a:ext cx="179407" cy="235607"/>
            </a:xfrm>
            <a:custGeom>
              <a:avLst/>
              <a:gdLst>
                <a:gd name="T0" fmla="*/ 35 w 35"/>
                <a:gd name="T1" fmla="*/ 42 h 46"/>
                <a:gd name="T2" fmla="*/ 31 w 35"/>
                <a:gd name="T3" fmla="*/ 46 h 46"/>
                <a:gd name="T4" fmla="*/ 4 w 35"/>
                <a:gd name="T5" fmla="*/ 46 h 46"/>
                <a:gd name="T6" fmla="*/ 0 w 35"/>
                <a:gd name="T7" fmla="*/ 42 h 46"/>
                <a:gd name="T8" fmla="*/ 0 w 35"/>
                <a:gd name="T9" fmla="*/ 4 h 46"/>
                <a:gd name="T10" fmla="*/ 4 w 35"/>
                <a:gd name="T11" fmla="*/ 0 h 46"/>
                <a:gd name="T12" fmla="*/ 31 w 35"/>
                <a:gd name="T13" fmla="*/ 0 h 46"/>
                <a:gd name="T14" fmla="*/ 35 w 35"/>
                <a:gd name="T15" fmla="*/ 4 h 46"/>
                <a:gd name="T16" fmla="*/ 35 w 35"/>
                <a:gd name="T17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6">
                  <a:moveTo>
                    <a:pt x="35" y="42"/>
                  </a:moveTo>
                  <a:cubicBezTo>
                    <a:pt x="35" y="44"/>
                    <a:pt x="33" y="46"/>
                    <a:pt x="31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1" y="46"/>
                    <a:pt x="0" y="44"/>
                    <a:pt x="0" y="4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lnTo>
                    <a:pt x="35" y="42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8272574" y="2400034"/>
              <a:ext cx="92946" cy="90784"/>
            </a:xfrm>
            <a:custGeom>
              <a:avLst/>
              <a:gdLst>
                <a:gd name="T0" fmla="*/ 1 w 18"/>
                <a:gd name="T1" fmla="*/ 9 h 18"/>
                <a:gd name="T2" fmla="*/ 9 w 18"/>
                <a:gd name="T3" fmla="*/ 18 h 18"/>
                <a:gd name="T4" fmla="*/ 18 w 18"/>
                <a:gd name="T5" fmla="*/ 9 h 18"/>
                <a:gd name="T6" fmla="*/ 9 w 18"/>
                <a:gd name="T7" fmla="*/ 0 h 18"/>
                <a:gd name="T8" fmla="*/ 1 w 18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" y="9"/>
                  </a:moveTo>
                  <a:cubicBezTo>
                    <a:pt x="1" y="14"/>
                    <a:pt x="4" y="18"/>
                    <a:pt x="9" y="18"/>
                  </a:cubicBezTo>
                  <a:cubicBezTo>
                    <a:pt x="14" y="18"/>
                    <a:pt x="18" y="13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1" y="9"/>
                  </a:cubicBezTo>
                  <a:close/>
                </a:path>
              </a:pathLst>
            </a:custGeom>
            <a:solidFill>
              <a:srgbClr val="703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8488727" y="2400034"/>
              <a:ext cx="101592" cy="101592"/>
            </a:xfrm>
            <a:custGeom>
              <a:avLst/>
              <a:gdLst>
                <a:gd name="T0" fmla="*/ 13 w 20"/>
                <a:gd name="T1" fmla="*/ 2 h 20"/>
                <a:gd name="T2" fmla="*/ 2 w 20"/>
                <a:gd name="T3" fmla="*/ 6 h 20"/>
                <a:gd name="T4" fmla="*/ 6 w 20"/>
                <a:gd name="T5" fmla="*/ 18 h 20"/>
                <a:gd name="T6" fmla="*/ 18 w 20"/>
                <a:gd name="T7" fmla="*/ 13 h 20"/>
                <a:gd name="T8" fmla="*/ 13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3" y="2"/>
                  </a:moveTo>
                  <a:cubicBezTo>
                    <a:pt x="9" y="0"/>
                    <a:pt x="3" y="2"/>
                    <a:pt x="2" y="6"/>
                  </a:cubicBezTo>
                  <a:cubicBezTo>
                    <a:pt x="0" y="11"/>
                    <a:pt x="2" y="16"/>
                    <a:pt x="6" y="18"/>
                  </a:cubicBezTo>
                  <a:cubicBezTo>
                    <a:pt x="11" y="20"/>
                    <a:pt x="16" y="18"/>
                    <a:pt x="18" y="13"/>
                  </a:cubicBezTo>
                  <a:cubicBezTo>
                    <a:pt x="20" y="9"/>
                    <a:pt x="18" y="4"/>
                    <a:pt x="13" y="2"/>
                  </a:cubicBezTo>
                  <a:close/>
                </a:path>
              </a:pathLst>
            </a:custGeom>
            <a:solidFill>
              <a:srgbClr val="703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8190436" y="2077966"/>
              <a:ext cx="737081" cy="566320"/>
            </a:xfrm>
            <a:custGeom>
              <a:avLst/>
              <a:gdLst>
                <a:gd name="T0" fmla="*/ 121 w 144"/>
                <a:gd name="T1" fmla="*/ 29 h 111"/>
                <a:gd name="T2" fmla="*/ 72 w 144"/>
                <a:gd name="T3" fmla="*/ 0 h 111"/>
                <a:gd name="T4" fmla="*/ 25 w 144"/>
                <a:gd name="T5" fmla="*/ 16 h 111"/>
                <a:gd name="T6" fmla="*/ 5 w 144"/>
                <a:gd name="T7" fmla="*/ 5 h 111"/>
                <a:gd name="T8" fmla="*/ 5 w 144"/>
                <a:gd name="T9" fmla="*/ 8 h 111"/>
                <a:gd name="T10" fmla="*/ 15 w 144"/>
                <a:gd name="T11" fmla="*/ 37 h 111"/>
                <a:gd name="T12" fmla="*/ 53 w 144"/>
                <a:gd name="T13" fmla="*/ 43 h 111"/>
                <a:gd name="T14" fmla="*/ 95 w 144"/>
                <a:gd name="T15" fmla="*/ 40 h 111"/>
                <a:gd name="T16" fmla="*/ 107 w 144"/>
                <a:gd name="T17" fmla="*/ 111 h 111"/>
                <a:gd name="T18" fmla="*/ 121 w 144"/>
                <a:gd name="T19" fmla="*/ 2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1">
                  <a:moveTo>
                    <a:pt x="121" y="29"/>
                  </a:moveTo>
                  <a:cubicBezTo>
                    <a:pt x="108" y="10"/>
                    <a:pt x="91" y="0"/>
                    <a:pt x="72" y="0"/>
                  </a:cubicBezTo>
                  <a:cubicBezTo>
                    <a:pt x="49" y="0"/>
                    <a:pt x="29" y="13"/>
                    <a:pt x="25" y="1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0" y="32"/>
                    <a:pt x="15" y="37"/>
                  </a:cubicBezTo>
                  <a:cubicBezTo>
                    <a:pt x="23" y="41"/>
                    <a:pt x="36" y="43"/>
                    <a:pt x="53" y="43"/>
                  </a:cubicBezTo>
                  <a:cubicBezTo>
                    <a:pt x="70" y="43"/>
                    <a:pt x="87" y="41"/>
                    <a:pt x="95" y="40"/>
                  </a:cubicBezTo>
                  <a:cubicBezTo>
                    <a:pt x="84" y="59"/>
                    <a:pt x="107" y="111"/>
                    <a:pt x="107" y="111"/>
                  </a:cubicBezTo>
                  <a:cubicBezTo>
                    <a:pt x="107" y="111"/>
                    <a:pt x="144" y="61"/>
                    <a:pt x="121" y="29"/>
                  </a:cubicBezTo>
                  <a:close/>
                </a:path>
              </a:pathLst>
            </a:custGeom>
            <a:solidFill>
              <a:srgbClr val="DE4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8631387" y="2408680"/>
              <a:ext cx="116722" cy="129692"/>
            </a:xfrm>
            <a:prstGeom prst="ellipse">
              <a:avLst/>
            </a:pr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8328774" y="3761795"/>
              <a:ext cx="159953" cy="445274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26"/>
            <p:cNvSpPr>
              <a:spLocks noChangeArrowheads="1"/>
            </p:cNvSpPr>
            <p:nvPr/>
          </p:nvSpPr>
          <p:spPr bwMode="auto">
            <a:xfrm>
              <a:off x="8328774" y="4140062"/>
              <a:ext cx="159953" cy="153469"/>
            </a:xfrm>
            <a:prstGeom prst="ellipse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27"/>
            <p:cNvSpPr>
              <a:spLocks noChangeArrowheads="1"/>
            </p:cNvSpPr>
            <p:nvPr/>
          </p:nvSpPr>
          <p:spPr bwMode="auto">
            <a:xfrm>
              <a:off x="8335258" y="3694787"/>
              <a:ext cx="153469" cy="153469"/>
            </a:xfrm>
            <a:prstGeom prst="ellipse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8328774" y="4233008"/>
              <a:ext cx="159953" cy="546867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auto">
            <a:xfrm>
              <a:off x="8328774" y="4144385"/>
              <a:ext cx="159953" cy="153469"/>
            </a:xfrm>
            <a:prstGeom prst="ellipse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8114782" y="4753935"/>
              <a:ext cx="373945" cy="112399"/>
            </a:xfrm>
            <a:custGeom>
              <a:avLst/>
              <a:gdLst>
                <a:gd name="T0" fmla="*/ 68 w 73"/>
                <a:gd name="T1" fmla="*/ 0 h 22"/>
                <a:gd name="T2" fmla="*/ 44 w 73"/>
                <a:gd name="T3" fmla="*/ 0 h 22"/>
                <a:gd name="T4" fmla="*/ 42 w 73"/>
                <a:gd name="T5" fmla="*/ 0 h 22"/>
                <a:gd name="T6" fmla="*/ 4 w 73"/>
                <a:gd name="T7" fmla="*/ 15 h 22"/>
                <a:gd name="T8" fmla="*/ 1 w 73"/>
                <a:gd name="T9" fmla="*/ 19 h 22"/>
                <a:gd name="T10" fmla="*/ 6 w 73"/>
                <a:gd name="T11" fmla="*/ 22 h 22"/>
                <a:gd name="T12" fmla="*/ 43 w 73"/>
                <a:gd name="T13" fmla="*/ 22 h 22"/>
                <a:gd name="T14" fmla="*/ 55 w 73"/>
                <a:gd name="T15" fmla="*/ 17 h 22"/>
                <a:gd name="T16" fmla="*/ 55 w 73"/>
                <a:gd name="T17" fmla="*/ 22 h 22"/>
                <a:gd name="T18" fmla="*/ 68 w 73"/>
                <a:gd name="T19" fmla="*/ 22 h 22"/>
                <a:gd name="T20" fmla="*/ 73 w 73"/>
                <a:gd name="T21" fmla="*/ 18 h 22"/>
                <a:gd name="T22" fmla="*/ 73 w 73"/>
                <a:gd name="T23" fmla="*/ 3 h 22"/>
                <a:gd name="T24" fmla="*/ 68 w 73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22">
                  <a:moveTo>
                    <a:pt x="6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6"/>
                    <a:pt x="0" y="17"/>
                    <a:pt x="1" y="19"/>
                  </a:cubicBezTo>
                  <a:cubicBezTo>
                    <a:pt x="2" y="21"/>
                    <a:pt x="4" y="22"/>
                    <a:pt x="6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1" y="22"/>
                    <a:pt x="73" y="20"/>
                    <a:pt x="73" y="18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73" y="1"/>
                    <a:pt x="71" y="0"/>
                    <a:pt x="68" y="0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8324451" y="2849631"/>
              <a:ext cx="486344" cy="897034"/>
            </a:xfrm>
            <a:custGeom>
              <a:avLst/>
              <a:gdLst>
                <a:gd name="T0" fmla="*/ 95 w 95"/>
                <a:gd name="T1" fmla="*/ 12 h 175"/>
                <a:gd name="T2" fmla="*/ 84 w 95"/>
                <a:gd name="T3" fmla="*/ 0 h 175"/>
                <a:gd name="T4" fmla="*/ 12 w 95"/>
                <a:gd name="T5" fmla="*/ 0 h 175"/>
                <a:gd name="T6" fmla="*/ 0 w 95"/>
                <a:gd name="T7" fmla="*/ 12 h 175"/>
                <a:gd name="T8" fmla="*/ 0 w 95"/>
                <a:gd name="T9" fmla="*/ 175 h 175"/>
                <a:gd name="T10" fmla="*/ 95 w 95"/>
                <a:gd name="T11" fmla="*/ 175 h 175"/>
                <a:gd name="T12" fmla="*/ 95 w 95"/>
                <a:gd name="T13" fmla="*/ 1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75">
                  <a:moveTo>
                    <a:pt x="95" y="12"/>
                  </a:moveTo>
                  <a:cubicBezTo>
                    <a:pt x="95" y="6"/>
                    <a:pt x="90" y="0"/>
                    <a:pt x="8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95" y="175"/>
                    <a:pt x="95" y="175"/>
                    <a:pt x="95" y="175"/>
                  </a:cubicBezTo>
                  <a:lnTo>
                    <a:pt x="95" y="12"/>
                  </a:ln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8324451" y="3679657"/>
              <a:ext cx="486344" cy="265868"/>
            </a:xfrm>
            <a:custGeom>
              <a:avLst/>
              <a:gdLst>
                <a:gd name="T0" fmla="*/ 0 w 95"/>
                <a:gd name="T1" fmla="*/ 0 h 52"/>
                <a:gd name="T2" fmla="*/ 0 w 95"/>
                <a:gd name="T3" fmla="*/ 27 h 52"/>
                <a:gd name="T4" fmla="*/ 25 w 95"/>
                <a:gd name="T5" fmla="*/ 52 h 52"/>
                <a:gd name="T6" fmla="*/ 71 w 95"/>
                <a:gd name="T7" fmla="*/ 52 h 52"/>
                <a:gd name="T8" fmla="*/ 95 w 95"/>
                <a:gd name="T9" fmla="*/ 27 h 52"/>
                <a:gd name="T10" fmla="*/ 95 w 95"/>
                <a:gd name="T11" fmla="*/ 0 h 52"/>
                <a:gd name="T12" fmla="*/ 0 w 95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52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2" y="52"/>
                    <a:pt x="25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84" y="52"/>
                    <a:pt x="95" y="41"/>
                    <a:pt x="95" y="27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Rectangle 33"/>
            <p:cNvSpPr>
              <a:spLocks noChangeArrowheads="1"/>
            </p:cNvSpPr>
            <p:nvPr/>
          </p:nvSpPr>
          <p:spPr bwMode="auto">
            <a:xfrm>
              <a:off x="8590318" y="3863386"/>
              <a:ext cx="153469" cy="445274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auto">
            <a:xfrm>
              <a:off x="8590318" y="4241654"/>
              <a:ext cx="153469" cy="159953"/>
            </a:xfrm>
            <a:prstGeom prst="ellipse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auto">
            <a:xfrm>
              <a:off x="8590318" y="3796380"/>
              <a:ext cx="157792" cy="159953"/>
            </a:xfrm>
            <a:prstGeom prst="ellipse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8590318" y="4334599"/>
              <a:ext cx="153469" cy="553351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Oval 37"/>
            <p:cNvSpPr>
              <a:spLocks noChangeArrowheads="1"/>
            </p:cNvSpPr>
            <p:nvPr/>
          </p:nvSpPr>
          <p:spPr bwMode="auto">
            <a:xfrm>
              <a:off x="8590318" y="4248138"/>
              <a:ext cx="153469" cy="157792"/>
            </a:xfrm>
            <a:prstGeom prst="ellipse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8374165" y="4855528"/>
              <a:ext cx="373945" cy="114562"/>
            </a:xfrm>
            <a:custGeom>
              <a:avLst/>
              <a:gdLst>
                <a:gd name="T0" fmla="*/ 67 w 73"/>
                <a:gd name="T1" fmla="*/ 0 h 22"/>
                <a:gd name="T2" fmla="*/ 44 w 73"/>
                <a:gd name="T3" fmla="*/ 0 h 22"/>
                <a:gd name="T4" fmla="*/ 41 w 73"/>
                <a:gd name="T5" fmla="*/ 0 h 22"/>
                <a:gd name="T6" fmla="*/ 3 w 73"/>
                <a:gd name="T7" fmla="*/ 15 h 22"/>
                <a:gd name="T8" fmla="*/ 0 w 73"/>
                <a:gd name="T9" fmla="*/ 20 h 22"/>
                <a:gd name="T10" fmla="*/ 6 w 73"/>
                <a:gd name="T11" fmla="*/ 22 h 22"/>
                <a:gd name="T12" fmla="*/ 42 w 73"/>
                <a:gd name="T13" fmla="*/ 22 h 22"/>
                <a:gd name="T14" fmla="*/ 54 w 73"/>
                <a:gd name="T15" fmla="*/ 18 h 22"/>
                <a:gd name="T16" fmla="*/ 54 w 73"/>
                <a:gd name="T17" fmla="*/ 22 h 22"/>
                <a:gd name="T18" fmla="*/ 67 w 73"/>
                <a:gd name="T19" fmla="*/ 22 h 22"/>
                <a:gd name="T20" fmla="*/ 73 w 73"/>
                <a:gd name="T21" fmla="*/ 19 h 22"/>
                <a:gd name="T22" fmla="*/ 73 w 73"/>
                <a:gd name="T23" fmla="*/ 4 h 22"/>
                <a:gd name="T24" fmla="*/ 67 w 73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22">
                  <a:moveTo>
                    <a:pt x="67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1" y="21"/>
                    <a:pt x="3" y="22"/>
                    <a:pt x="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70" y="22"/>
                    <a:pt x="73" y="21"/>
                    <a:pt x="73" y="19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0" y="0"/>
                    <a:pt x="67" y="0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8410912" y="2849631"/>
              <a:ext cx="261545" cy="261545"/>
            </a:xfrm>
            <a:custGeom>
              <a:avLst/>
              <a:gdLst>
                <a:gd name="T0" fmla="*/ 0 w 121"/>
                <a:gd name="T1" fmla="*/ 0 h 121"/>
                <a:gd name="T2" fmla="*/ 121 w 121"/>
                <a:gd name="T3" fmla="*/ 0 h 121"/>
                <a:gd name="T4" fmla="*/ 59 w 121"/>
                <a:gd name="T5" fmla="*/ 121 h 121"/>
                <a:gd name="T6" fmla="*/ 0 w 121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lnTo>
                    <a:pt x="121" y="0"/>
                  </a:lnTo>
                  <a:lnTo>
                    <a:pt x="59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8488727" y="2864761"/>
              <a:ext cx="105915" cy="257222"/>
            </a:xfrm>
            <a:custGeom>
              <a:avLst/>
              <a:gdLst>
                <a:gd name="T0" fmla="*/ 4 w 49"/>
                <a:gd name="T1" fmla="*/ 81 h 119"/>
                <a:gd name="T2" fmla="*/ 16 w 49"/>
                <a:gd name="T3" fmla="*/ 43 h 119"/>
                <a:gd name="T4" fmla="*/ 0 w 49"/>
                <a:gd name="T5" fmla="*/ 26 h 119"/>
                <a:gd name="T6" fmla="*/ 26 w 49"/>
                <a:gd name="T7" fmla="*/ 0 h 119"/>
                <a:gd name="T8" fmla="*/ 49 w 49"/>
                <a:gd name="T9" fmla="*/ 26 h 119"/>
                <a:gd name="T10" fmla="*/ 33 w 49"/>
                <a:gd name="T11" fmla="*/ 43 h 119"/>
                <a:gd name="T12" fmla="*/ 42 w 49"/>
                <a:gd name="T13" fmla="*/ 81 h 119"/>
                <a:gd name="T14" fmla="*/ 26 w 49"/>
                <a:gd name="T15" fmla="*/ 119 h 119"/>
                <a:gd name="T16" fmla="*/ 4 w 49"/>
                <a:gd name="T17" fmla="*/ 8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19">
                  <a:moveTo>
                    <a:pt x="4" y="81"/>
                  </a:moveTo>
                  <a:lnTo>
                    <a:pt x="16" y="43"/>
                  </a:lnTo>
                  <a:lnTo>
                    <a:pt x="0" y="26"/>
                  </a:lnTo>
                  <a:lnTo>
                    <a:pt x="26" y="0"/>
                  </a:lnTo>
                  <a:lnTo>
                    <a:pt x="49" y="26"/>
                  </a:lnTo>
                  <a:lnTo>
                    <a:pt x="33" y="43"/>
                  </a:lnTo>
                  <a:lnTo>
                    <a:pt x="42" y="81"/>
                  </a:lnTo>
                  <a:lnTo>
                    <a:pt x="26" y="119"/>
                  </a:lnTo>
                  <a:lnTo>
                    <a:pt x="4" y="81"/>
                  </a:ln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8875639" y="3750987"/>
              <a:ext cx="129692" cy="183730"/>
            </a:xfrm>
            <a:custGeom>
              <a:avLst/>
              <a:gdLst>
                <a:gd name="T0" fmla="*/ 25 w 25"/>
                <a:gd name="T1" fmla="*/ 30 h 36"/>
                <a:gd name="T2" fmla="*/ 19 w 25"/>
                <a:gd name="T3" fmla="*/ 36 h 36"/>
                <a:gd name="T4" fmla="*/ 6 w 25"/>
                <a:gd name="T5" fmla="*/ 36 h 36"/>
                <a:gd name="T6" fmla="*/ 0 w 25"/>
                <a:gd name="T7" fmla="*/ 30 h 36"/>
                <a:gd name="T8" fmla="*/ 0 w 25"/>
                <a:gd name="T9" fmla="*/ 6 h 36"/>
                <a:gd name="T10" fmla="*/ 6 w 25"/>
                <a:gd name="T11" fmla="*/ 0 h 36"/>
                <a:gd name="T12" fmla="*/ 19 w 25"/>
                <a:gd name="T13" fmla="*/ 0 h 36"/>
                <a:gd name="T14" fmla="*/ 25 w 25"/>
                <a:gd name="T15" fmla="*/ 6 h 36"/>
                <a:gd name="T16" fmla="*/ 25 w 25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6">
                  <a:moveTo>
                    <a:pt x="25" y="30"/>
                  </a:moveTo>
                  <a:cubicBezTo>
                    <a:pt x="25" y="33"/>
                    <a:pt x="22" y="36"/>
                    <a:pt x="19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5" y="3"/>
                    <a:pt x="25" y="6"/>
                  </a:cubicBezTo>
                  <a:lnTo>
                    <a:pt x="25" y="30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8856186" y="3346782"/>
              <a:ext cx="157792" cy="475536"/>
            </a:xfrm>
            <a:custGeom>
              <a:avLst/>
              <a:gdLst>
                <a:gd name="T0" fmla="*/ 71 w 73"/>
                <a:gd name="T1" fmla="*/ 0 h 220"/>
                <a:gd name="T2" fmla="*/ 73 w 73"/>
                <a:gd name="T3" fmla="*/ 218 h 220"/>
                <a:gd name="T4" fmla="*/ 2 w 73"/>
                <a:gd name="T5" fmla="*/ 220 h 220"/>
                <a:gd name="T6" fmla="*/ 0 w 73"/>
                <a:gd name="T7" fmla="*/ 2 h 220"/>
                <a:gd name="T8" fmla="*/ 71 w 7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20">
                  <a:moveTo>
                    <a:pt x="71" y="0"/>
                  </a:moveTo>
                  <a:lnTo>
                    <a:pt x="73" y="218"/>
                  </a:lnTo>
                  <a:lnTo>
                    <a:pt x="2" y="220"/>
                  </a:lnTo>
                  <a:lnTo>
                    <a:pt x="0" y="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8856186" y="3260321"/>
              <a:ext cx="153469" cy="157792"/>
            </a:xfrm>
            <a:custGeom>
              <a:avLst/>
              <a:gdLst>
                <a:gd name="T0" fmla="*/ 15 w 30"/>
                <a:gd name="T1" fmla="*/ 1 h 31"/>
                <a:gd name="T2" fmla="*/ 30 w 30"/>
                <a:gd name="T3" fmla="*/ 15 h 31"/>
                <a:gd name="T4" fmla="*/ 15 w 30"/>
                <a:gd name="T5" fmla="*/ 31 h 31"/>
                <a:gd name="T6" fmla="*/ 0 w 30"/>
                <a:gd name="T7" fmla="*/ 16 h 31"/>
                <a:gd name="T8" fmla="*/ 15 w 30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15" y="1"/>
                  </a:moveTo>
                  <a:cubicBezTo>
                    <a:pt x="23" y="0"/>
                    <a:pt x="30" y="7"/>
                    <a:pt x="30" y="15"/>
                  </a:cubicBezTo>
                  <a:cubicBezTo>
                    <a:pt x="30" y="24"/>
                    <a:pt x="24" y="30"/>
                    <a:pt x="15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1"/>
                    <a:pt x="15" y="1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8702717" y="2890700"/>
              <a:ext cx="302614" cy="460406"/>
            </a:xfrm>
            <a:custGeom>
              <a:avLst/>
              <a:gdLst>
                <a:gd name="T0" fmla="*/ 71 w 140"/>
                <a:gd name="T1" fmla="*/ 213 h 213"/>
                <a:gd name="T2" fmla="*/ 0 w 140"/>
                <a:gd name="T3" fmla="*/ 24 h 213"/>
                <a:gd name="T4" fmla="*/ 66 w 140"/>
                <a:gd name="T5" fmla="*/ 0 h 213"/>
                <a:gd name="T6" fmla="*/ 140 w 140"/>
                <a:gd name="T7" fmla="*/ 190 h 213"/>
                <a:gd name="T8" fmla="*/ 71 w 140"/>
                <a:gd name="T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13">
                  <a:moveTo>
                    <a:pt x="71" y="213"/>
                  </a:moveTo>
                  <a:lnTo>
                    <a:pt x="0" y="24"/>
                  </a:lnTo>
                  <a:lnTo>
                    <a:pt x="66" y="0"/>
                  </a:lnTo>
                  <a:lnTo>
                    <a:pt x="140" y="190"/>
                  </a:lnTo>
                  <a:lnTo>
                    <a:pt x="71" y="213"/>
                  </a:ln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8845378" y="3249513"/>
              <a:ext cx="175084" cy="172922"/>
            </a:xfrm>
            <a:custGeom>
              <a:avLst/>
              <a:gdLst>
                <a:gd name="T0" fmla="*/ 23 w 34"/>
                <a:gd name="T1" fmla="*/ 31 h 34"/>
                <a:gd name="T2" fmla="*/ 3 w 34"/>
                <a:gd name="T3" fmla="*/ 22 h 34"/>
                <a:gd name="T4" fmla="*/ 12 w 34"/>
                <a:gd name="T5" fmla="*/ 3 h 34"/>
                <a:gd name="T6" fmla="*/ 31 w 34"/>
                <a:gd name="T7" fmla="*/ 12 h 34"/>
                <a:gd name="T8" fmla="*/ 23 w 34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31"/>
                  </a:moveTo>
                  <a:cubicBezTo>
                    <a:pt x="15" y="34"/>
                    <a:pt x="6" y="30"/>
                    <a:pt x="3" y="22"/>
                  </a:cubicBezTo>
                  <a:cubicBezTo>
                    <a:pt x="0" y="14"/>
                    <a:pt x="4" y="6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34" y="19"/>
                    <a:pt x="30" y="28"/>
                    <a:pt x="23" y="31"/>
                  </a:cubicBez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8691910" y="2838823"/>
              <a:ext cx="175084" cy="175084"/>
            </a:xfrm>
            <a:custGeom>
              <a:avLst/>
              <a:gdLst>
                <a:gd name="T0" fmla="*/ 22 w 34"/>
                <a:gd name="T1" fmla="*/ 31 h 34"/>
                <a:gd name="T2" fmla="*/ 3 w 34"/>
                <a:gd name="T3" fmla="*/ 22 h 34"/>
                <a:gd name="T4" fmla="*/ 12 w 34"/>
                <a:gd name="T5" fmla="*/ 3 h 34"/>
                <a:gd name="T6" fmla="*/ 31 w 34"/>
                <a:gd name="T7" fmla="*/ 12 h 34"/>
                <a:gd name="T8" fmla="*/ 22 w 34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2" y="31"/>
                  </a:moveTo>
                  <a:cubicBezTo>
                    <a:pt x="15" y="34"/>
                    <a:pt x="6" y="30"/>
                    <a:pt x="3" y="22"/>
                  </a:cubicBezTo>
                  <a:cubicBezTo>
                    <a:pt x="0" y="15"/>
                    <a:pt x="4" y="6"/>
                    <a:pt x="12" y="3"/>
                  </a:cubicBezTo>
                  <a:cubicBezTo>
                    <a:pt x="19" y="0"/>
                    <a:pt x="28" y="4"/>
                    <a:pt x="31" y="12"/>
                  </a:cubicBezTo>
                  <a:cubicBezTo>
                    <a:pt x="34" y="20"/>
                    <a:pt x="30" y="28"/>
                    <a:pt x="22" y="31"/>
                  </a:cubicBez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8067228" y="2871247"/>
              <a:ext cx="384752" cy="438791"/>
            </a:xfrm>
            <a:custGeom>
              <a:avLst/>
              <a:gdLst>
                <a:gd name="T0" fmla="*/ 55 w 178"/>
                <a:gd name="T1" fmla="*/ 203 h 203"/>
                <a:gd name="T2" fmla="*/ 178 w 178"/>
                <a:gd name="T3" fmla="*/ 45 h 203"/>
                <a:gd name="T4" fmla="*/ 124 w 178"/>
                <a:gd name="T5" fmla="*/ 0 h 203"/>
                <a:gd name="T6" fmla="*/ 0 w 178"/>
                <a:gd name="T7" fmla="*/ 161 h 203"/>
                <a:gd name="T8" fmla="*/ 55 w 17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3">
                  <a:moveTo>
                    <a:pt x="55" y="203"/>
                  </a:moveTo>
                  <a:lnTo>
                    <a:pt x="178" y="45"/>
                  </a:lnTo>
                  <a:lnTo>
                    <a:pt x="124" y="0"/>
                  </a:lnTo>
                  <a:lnTo>
                    <a:pt x="0" y="161"/>
                  </a:lnTo>
                  <a:lnTo>
                    <a:pt x="55" y="203"/>
                  </a:ln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7730030" y="2875570"/>
              <a:ext cx="440951" cy="440951"/>
            </a:xfrm>
            <a:custGeom>
              <a:avLst/>
              <a:gdLst>
                <a:gd name="T0" fmla="*/ 204 w 204"/>
                <a:gd name="T1" fmla="*/ 154 h 204"/>
                <a:gd name="T2" fmla="*/ 52 w 204"/>
                <a:gd name="T3" fmla="*/ 0 h 204"/>
                <a:gd name="T4" fmla="*/ 0 w 204"/>
                <a:gd name="T5" fmla="*/ 50 h 204"/>
                <a:gd name="T6" fmla="*/ 152 w 204"/>
                <a:gd name="T7" fmla="*/ 204 h 204"/>
                <a:gd name="T8" fmla="*/ 204 w 204"/>
                <a:gd name="T9" fmla="*/ 15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204" y="154"/>
                  </a:moveTo>
                  <a:lnTo>
                    <a:pt x="52" y="0"/>
                  </a:lnTo>
                  <a:lnTo>
                    <a:pt x="0" y="50"/>
                  </a:lnTo>
                  <a:lnTo>
                    <a:pt x="152" y="204"/>
                  </a:lnTo>
                  <a:lnTo>
                    <a:pt x="204" y="154"/>
                  </a:lnTo>
                  <a:close/>
                </a:path>
              </a:pathLst>
            </a:custGeom>
            <a:solidFill>
              <a:srgbClr val="FFCC3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899412" y="5466383"/>
            <a:ext cx="981944" cy="1391617"/>
            <a:chOff x="4899412" y="5466383"/>
            <a:chExt cx="981944" cy="1391617"/>
          </a:xfrm>
        </p:grpSpPr>
        <p:sp>
          <p:nvSpPr>
            <p:cNvPr id="132" name="椭圆 131"/>
            <p:cNvSpPr/>
            <p:nvPr/>
          </p:nvSpPr>
          <p:spPr>
            <a:xfrm>
              <a:off x="4978325" y="5466383"/>
              <a:ext cx="820856" cy="8208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4899412" y="6234420"/>
              <a:ext cx="981944" cy="623580"/>
            </a:xfrm>
            <a:custGeom>
              <a:avLst/>
              <a:gdLst>
                <a:gd name="connsiteX0" fmla="*/ 272393 w 981944"/>
                <a:gd name="connsiteY0" fmla="*/ 0 h 623580"/>
                <a:gd name="connsiteX1" fmla="*/ 701672 w 981944"/>
                <a:gd name="connsiteY1" fmla="*/ 0 h 623580"/>
                <a:gd name="connsiteX2" fmla="*/ 981944 w 981944"/>
                <a:gd name="connsiteY2" fmla="*/ 598439 h 623580"/>
                <a:gd name="connsiteX3" fmla="*/ 980898 w 981944"/>
                <a:gd name="connsiteY3" fmla="*/ 623580 h 623580"/>
                <a:gd name="connsiteX4" fmla="*/ 0 w 981944"/>
                <a:gd name="connsiteY4" fmla="*/ 623580 h 623580"/>
                <a:gd name="connsiteX5" fmla="*/ 1862 w 981944"/>
                <a:gd name="connsiteY5" fmla="*/ 574085 h 623580"/>
                <a:gd name="connsiteX6" fmla="*/ 272393 w 981944"/>
                <a:gd name="connsiteY6" fmla="*/ 0 h 62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1944" h="623580">
                  <a:moveTo>
                    <a:pt x="272393" y="0"/>
                  </a:moveTo>
                  <a:lnTo>
                    <a:pt x="701672" y="0"/>
                  </a:lnTo>
                  <a:cubicBezTo>
                    <a:pt x="890707" y="207147"/>
                    <a:pt x="975111" y="399861"/>
                    <a:pt x="981944" y="598439"/>
                  </a:cubicBezTo>
                  <a:lnTo>
                    <a:pt x="980898" y="623580"/>
                  </a:lnTo>
                  <a:lnTo>
                    <a:pt x="0" y="623580"/>
                  </a:lnTo>
                  <a:lnTo>
                    <a:pt x="1862" y="574085"/>
                  </a:lnTo>
                  <a:cubicBezTo>
                    <a:pt x="27096" y="367390"/>
                    <a:pt x="135313" y="178283"/>
                    <a:pt x="27239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035485" y="5466383"/>
            <a:ext cx="981944" cy="1391617"/>
            <a:chOff x="4899412" y="5466383"/>
            <a:chExt cx="981944" cy="1391617"/>
          </a:xfrm>
        </p:grpSpPr>
        <p:sp>
          <p:nvSpPr>
            <p:cNvPr id="139" name="椭圆 138"/>
            <p:cNvSpPr/>
            <p:nvPr/>
          </p:nvSpPr>
          <p:spPr>
            <a:xfrm>
              <a:off x="4978325" y="5466383"/>
              <a:ext cx="820856" cy="8208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4899412" y="6234420"/>
              <a:ext cx="981944" cy="623580"/>
            </a:xfrm>
            <a:custGeom>
              <a:avLst/>
              <a:gdLst>
                <a:gd name="connsiteX0" fmla="*/ 272393 w 981944"/>
                <a:gd name="connsiteY0" fmla="*/ 0 h 623580"/>
                <a:gd name="connsiteX1" fmla="*/ 701672 w 981944"/>
                <a:gd name="connsiteY1" fmla="*/ 0 h 623580"/>
                <a:gd name="connsiteX2" fmla="*/ 981944 w 981944"/>
                <a:gd name="connsiteY2" fmla="*/ 598439 h 623580"/>
                <a:gd name="connsiteX3" fmla="*/ 980898 w 981944"/>
                <a:gd name="connsiteY3" fmla="*/ 623580 h 623580"/>
                <a:gd name="connsiteX4" fmla="*/ 0 w 981944"/>
                <a:gd name="connsiteY4" fmla="*/ 623580 h 623580"/>
                <a:gd name="connsiteX5" fmla="*/ 1862 w 981944"/>
                <a:gd name="connsiteY5" fmla="*/ 574085 h 623580"/>
                <a:gd name="connsiteX6" fmla="*/ 272393 w 981944"/>
                <a:gd name="connsiteY6" fmla="*/ 0 h 62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1944" h="623580">
                  <a:moveTo>
                    <a:pt x="272393" y="0"/>
                  </a:moveTo>
                  <a:lnTo>
                    <a:pt x="701672" y="0"/>
                  </a:lnTo>
                  <a:cubicBezTo>
                    <a:pt x="890707" y="207147"/>
                    <a:pt x="975111" y="399861"/>
                    <a:pt x="981944" y="598439"/>
                  </a:cubicBezTo>
                  <a:lnTo>
                    <a:pt x="980898" y="623580"/>
                  </a:lnTo>
                  <a:lnTo>
                    <a:pt x="0" y="623580"/>
                  </a:lnTo>
                  <a:lnTo>
                    <a:pt x="1862" y="574085"/>
                  </a:lnTo>
                  <a:cubicBezTo>
                    <a:pt x="27096" y="367390"/>
                    <a:pt x="135313" y="178283"/>
                    <a:pt x="27239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164004" y="5466383"/>
            <a:ext cx="981944" cy="1391617"/>
            <a:chOff x="4899412" y="5466383"/>
            <a:chExt cx="981944" cy="1391617"/>
          </a:xfrm>
        </p:grpSpPr>
        <p:sp>
          <p:nvSpPr>
            <p:cNvPr id="142" name="椭圆 141"/>
            <p:cNvSpPr/>
            <p:nvPr/>
          </p:nvSpPr>
          <p:spPr>
            <a:xfrm>
              <a:off x="4978325" y="5466383"/>
              <a:ext cx="820856" cy="8208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4899412" y="6234420"/>
              <a:ext cx="981944" cy="623580"/>
            </a:xfrm>
            <a:custGeom>
              <a:avLst/>
              <a:gdLst>
                <a:gd name="connsiteX0" fmla="*/ 272393 w 981944"/>
                <a:gd name="connsiteY0" fmla="*/ 0 h 623580"/>
                <a:gd name="connsiteX1" fmla="*/ 701672 w 981944"/>
                <a:gd name="connsiteY1" fmla="*/ 0 h 623580"/>
                <a:gd name="connsiteX2" fmla="*/ 981944 w 981944"/>
                <a:gd name="connsiteY2" fmla="*/ 598439 h 623580"/>
                <a:gd name="connsiteX3" fmla="*/ 980898 w 981944"/>
                <a:gd name="connsiteY3" fmla="*/ 623580 h 623580"/>
                <a:gd name="connsiteX4" fmla="*/ 0 w 981944"/>
                <a:gd name="connsiteY4" fmla="*/ 623580 h 623580"/>
                <a:gd name="connsiteX5" fmla="*/ 1862 w 981944"/>
                <a:gd name="connsiteY5" fmla="*/ 574085 h 623580"/>
                <a:gd name="connsiteX6" fmla="*/ 272393 w 981944"/>
                <a:gd name="connsiteY6" fmla="*/ 0 h 62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1944" h="623580">
                  <a:moveTo>
                    <a:pt x="272393" y="0"/>
                  </a:moveTo>
                  <a:lnTo>
                    <a:pt x="701672" y="0"/>
                  </a:lnTo>
                  <a:cubicBezTo>
                    <a:pt x="890707" y="207147"/>
                    <a:pt x="975111" y="399861"/>
                    <a:pt x="981944" y="598439"/>
                  </a:cubicBezTo>
                  <a:lnTo>
                    <a:pt x="980898" y="623580"/>
                  </a:lnTo>
                  <a:lnTo>
                    <a:pt x="0" y="623580"/>
                  </a:lnTo>
                  <a:lnTo>
                    <a:pt x="1862" y="574085"/>
                  </a:lnTo>
                  <a:cubicBezTo>
                    <a:pt x="27096" y="367390"/>
                    <a:pt x="135313" y="178283"/>
                    <a:pt x="27239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387065" y="5466383"/>
            <a:ext cx="981944" cy="1391617"/>
            <a:chOff x="4899412" y="5466383"/>
            <a:chExt cx="981944" cy="1391617"/>
          </a:xfrm>
        </p:grpSpPr>
        <p:sp>
          <p:nvSpPr>
            <p:cNvPr id="145" name="椭圆 144"/>
            <p:cNvSpPr/>
            <p:nvPr/>
          </p:nvSpPr>
          <p:spPr>
            <a:xfrm>
              <a:off x="4978325" y="5466383"/>
              <a:ext cx="820856" cy="820856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4899412" y="6234420"/>
              <a:ext cx="981944" cy="623580"/>
            </a:xfrm>
            <a:custGeom>
              <a:avLst/>
              <a:gdLst>
                <a:gd name="connsiteX0" fmla="*/ 272393 w 981944"/>
                <a:gd name="connsiteY0" fmla="*/ 0 h 623580"/>
                <a:gd name="connsiteX1" fmla="*/ 701672 w 981944"/>
                <a:gd name="connsiteY1" fmla="*/ 0 h 623580"/>
                <a:gd name="connsiteX2" fmla="*/ 981944 w 981944"/>
                <a:gd name="connsiteY2" fmla="*/ 598439 h 623580"/>
                <a:gd name="connsiteX3" fmla="*/ 980898 w 981944"/>
                <a:gd name="connsiteY3" fmla="*/ 623580 h 623580"/>
                <a:gd name="connsiteX4" fmla="*/ 0 w 981944"/>
                <a:gd name="connsiteY4" fmla="*/ 623580 h 623580"/>
                <a:gd name="connsiteX5" fmla="*/ 1862 w 981944"/>
                <a:gd name="connsiteY5" fmla="*/ 574085 h 623580"/>
                <a:gd name="connsiteX6" fmla="*/ 272393 w 981944"/>
                <a:gd name="connsiteY6" fmla="*/ 0 h 623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1944" h="623580">
                  <a:moveTo>
                    <a:pt x="272393" y="0"/>
                  </a:moveTo>
                  <a:lnTo>
                    <a:pt x="701672" y="0"/>
                  </a:lnTo>
                  <a:cubicBezTo>
                    <a:pt x="890707" y="207147"/>
                    <a:pt x="975111" y="399861"/>
                    <a:pt x="981944" y="598439"/>
                  </a:cubicBezTo>
                  <a:lnTo>
                    <a:pt x="980898" y="623580"/>
                  </a:lnTo>
                  <a:lnTo>
                    <a:pt x="0" y="623580"/>
                  </a:lnTo>
                  <a:lnTo>
                    <a:pt x="1862" y="574085"/>
                  </a:lnTo>
                  <a:cubicBezTo>
                    <a:pt x="27096" y="367390"/>
                    <a:pt x="135313" y="178283"/>
                    <a:pt x="27239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文本框 146"/>
          <p:cNvSpPr txBox="1"/>
          <p:nvPr/>
        </p:nvSpPr>
        <p:spPr>
          <a:xfrm>
            <a:off x="223547" y="352500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于是我</a:t>
            </a:r>
            <a:r>
              <a:rPr lang="en-US" altLang="zh-CN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728224" y="2066083"/>
            <a:ext cx="486543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4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上了 小蚊子 老师</a:t>
            </a:r>
            <a:endParaRPr lang="en-US" altLang="zh-CN" sz="4000" dirty="0" smtClean="0">
              <a:solidFill>
                <a:schemeClr val="bg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  </a:t>
            </a:r>
            <a:r>
              <a:rPr lang="zh-CN" altLang="en-US" sz="2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的数据分析课程</a:t>
            </a:r>
            <a:endParaRPr lang="en-US" altLang="zh-CN" sz="2000" dirty="0" smtClean="0">
              <a:solidFill>
                <a:schemeClr val="bg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zh-CN" altLang="en-US" sz="4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上了</a:t>
            </a:r>
            <a:r>
              <a:rPr lang="en-US" altLang="zh-CN" sz="4000" dirty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 </a:t>
            </a:r>
            <a:r>
              <a:rPr lang="zh-CN" altLang="en-US" sz="4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璞石 老师</a:t>
            </a:r>
            <a:endParaRPr lang="en-US" altLang="zh-CN" sz="4000" dirty="0" smtClean="0">
              <a:solidFill>
                <a:schemeClr val="bg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  的锐普</a:t>
            </a:r>
            <a:r>
              <a:rPr lang="en-US" altLang="zh-CN" sz="2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课程</a:t>
            </a:r>
            <a:endParaRPr lang="en-US" altLang="zh-CN" sz="2000" dirty="0">
              <a:solidFill>
                <a:schemeClr val="bg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  <a:p>
            <a:pPr algn="r"/>
            <a:endParaRPr lang="zh-CN" altLang="en-US" sz="2000" dirty="0">
              <a:solidFill>
                <a:schemeClr val="bg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917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694" y="608024"/>
            <a:ext cx="8494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再后来他们告诉我</a:t>
            </a:r>
            <a:r>
              <a:rPr lang="en-US" altLang="zh-CN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4" y="4712956"/>
            <a:ext cx="958172" cy="958172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73857" y="3688554"/>
            <a:ext cx="2438270" cy="3965147"/>
          </a:xfrm>
          <a:custGeom>
            <a:avLst/>
            <a:gdLst>
              <a:gd name="connsiteX0" fmla="*/ 0 w 2438270"/>
              <a:gd name="connsiteY0" fmla="*/ 0 h 3965147"/>
              <a:gd name="connsiteX1" fmla="*/ 2438270 w 2438270"/>
              <a:gd name="connsiteY1" fmla="*/ 0 h 3965147"/>
              <a:gd name="connsiteX2" fmla="*/ 2438270 w 2438270"/>
              <a:gd name="connsiteY2" fmla="*/ 3965147 h 3965147"/>
              <a:gd name="connsiteX3" fmla="*/ 1938993 w 2438270"/>
              <a:gd name="connsiteY3" fmla="*/ 3965147 h 3965147"/>
              <a:gd name="connsiteX4" fmla="*/ 1938993 w 2438270"/>
              <a:gd name="connsiteY4" fmla="*/ 3169446 h 3965147"/>
              <a:gd name="connsiteX5" fmla="*/ 0 w 2438270"/>
              <a:gd name="connsiteY5" fmla="*/ 3169446 h 396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8270" h="3965147">
                <a:moveTo>
                  <a:pt x="0" y="0"/>
                </a:moveTo>
                <a:lnTo>
                  <a:pt x="2438270" y="0"/>
                </a:lnTo>
                <a:lnTo>
                  <a:pt x="2438270" y="3965147"/>
                </a:lnTo>
                <a:lnTo>
                  <a:pt x="1938993" y="3965147"/>
                </a:lnTo>
                <a:lnTo>
                  <a:pt x="1938993" y="3169446"/>
                </a:lnTo>
                <a:lnTo>
                  <a:pt x="0" y="3169446"/>
                </a:lnTo>
                <a:close/>
              </a:path>
            </a:pathLst>
          </a:cu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399" y="2643908"/>
            <a:ext cx="828964" cy="828964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2550966" y="409170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设计师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274" y="2421739"/>
            <a:ext cx="905999" cy="905999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7118" y="3953845"/>
            <a:ext cx="994391" cy="959136"/>
          </a:xfrm>
          <a:prstGeom prst="rect">
            <a:avLst/>
          </a:prstGeom>
        </p:spPr>
      </p:pic>
      <p:grpSp>
        <p:nvGrpSpPr>
          <p:cNvPr id="91" name="组合 90"/>
          <p:cNvGrpSpPr/>
          <p:nvPr/>
        </p:nvGrpSpPr>
        <p:grpSpPr>
          <a:xfrm>
            <a:off x="8242539" y="3717129"/>
            <a:ext cx="1920636" cy="3293307"/>
            <a:chOff x="8690214" y="5062538"/>
            <a:chExt cx="1101726" cy="1889125"/>
          </a:xfrm>
        </p:grpSpPr>
        <p:sp>
          <p:nvSpPr>
            <p:cNvPr id="73" name="Freeform 221"/>
            <p:cNvSpPr>
              <a:spLocks/>
            </p:cNvSpPr>
            <p:nvPr/>
          </p:nvSpPr>
          <p:spPr bwMode="auto">
            <a:xfrm>
              <a:off x="9479202" y="6356350"/>
              <a:ext cx="312738" cy="592138"/>
            </a:xfrm>
            <a:custGeom>
              <a:avLst/>
              <a:gdLst>
                <a:gd name="T0" fmla="*/ 47 w 93"/>
                <a:gd name="T1" fmla="*/ 0 h 176"/>
                <a:gd name="T2" fmla="*/ 92 w 93"/>
                <a:gd name="T3" fmla="*/ 65 h 176"/>
                <a:gd name="T4" fmla="*/ 39 w 93"/>
                <a:gd name="T5" fmla="*/ 131 h 176"/>
                <a:gd name="T6" fmla="*/ 57 w 93"/>
                <a:gd name="T7" fmla="*/ 153 h 176"/>
                <a:gd name="T8" fmla="*/ 39 w 93"/>
                <a:gd name="T9" fmla="*/ 176 h 176"/>
                <a:gd name="T10" fmla="*/ 0 w 93"/>
                <a:gd name="T11" fmla="*/ 131 h 176"/>
                <a:gd name="T12" fmla="*/ 57 w 93"/>
                <a:gd name="T13" fmla="*/ 59 h 176"/>
                <a:gd name="T14" fmla="*/ 23 w 93"/>
                <a:gd name="T15" fmla="*/ 19 h 176"/>
                <a:gd name="T16" fmla="*/ 47 w 93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76">
                  <a:moveTo>
                    <a:pt x="47" y="0"/>
                  </a:moveTo>
                  <a:cubicBezTo>
                    <a:pt x="47" y="0"/>
                    <a:pt x="93" y="52"/>
                    <a:pt x="92" y="65"/>
                  </a:cubicBezTo>
                  <a:cubicBezTo>
                    <a:pt x="91" y="79"/>
                    <a:pt x="39" y="131"/>
                    <a:pt x="39" y="131"/>
                  </a:cubicBezTo>
                  <a:cubicBezTo>
                    <a:pt x="39" y="131"/>
                    <a:pt x="57" y="147"/>
                    <a:pt x="57" y="153"/>
                  </a:cubicBezTo>
                  <a:cubicBezTo>
                    <a:pt x="59" y="165"/>
                    <a:pt x="50" y="176"/>
                    <a:pt x="39" y="176"/>
                  </a:cubicBezTo>
                  <a:cubicBezTo>
                    <a:pt x="27" y="176"/>
                    <a:pt x="0" y="131"/>
                    <a:pt x="0" y="13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23" y="19"/>
                    <a:pt x="23" y="19"/>
                    <a:pt x="23" y="19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22"/>
            <p:cNvSpPr>
              <a:spLocks/>
            </p:cNvSpPr>
            <p:nvPr/>
          </p:nvSpPr>
          <p:spPr bwMode="auto">
            <a:xfrm>
              <a:off x="9442689" y="6184900"/>
              <a:ext cx="255588" cy="333375"/>
            </a:xfrm>
            <a:custGeom>
              <a:avLst/>
              <a:gdLst>
                <a:gd name="T0" fmla="*/ 23 w 161"/>
                <a:gd name="T1" fmla="*/ 0 h 210"/>
                <a:gd name="T2" fmla="*/ 161 w 161"/>
                <a:gd name="T3" fmla="*/ 125 h 210"/>
                <a:gd name="T4" fmla="*/ 93 w 161"/>
                <a:gd name="T5" fmla="*/ 210 h 210"/>
                <a:gd name="T6" fmla="*/ 0 w 161"/>
                <a:gd name="T7" fmla="*/ 132 h 210"/>
                <a:gd name="T8" fmla="*/ 23 w 161"/>
                <a:gd name="T9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10">
                  <a:moveTo>
                    <a:pt x="23" y="0"/>
                  </a:moveTo>
                  <a:lnTo>
                    <a:pt x="161" y="125"/>
                  </a:lnTo>
                  <a:lnTo>
                    <a:pt x="93" y="210"/>
                  </a:lnTo>
                  <a:lnTo>
                    <a:pt x="0" y="13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23"/>
            <p:cNvSpPr>
              <a:spLocks/>
            </p:cNvSpPr>
            <p:nvPr/>
          </p:nvSpPr>
          <p:spPr bwMode="auto">
            <a:xfrm>
              <a:off x="8690214" y="6361113"/>
              <a:ext cx="312738" cy="590550"/>
            </a:xfrm>
            <a:custGeom>
              <a:avLst/>
              <a:gdLst>
                <a:gd name="T0" fmla="*/ 46 w 93"/>
                <a:gd name="T1" fmla="*/ 0 h 176"/>
                <a:gd name="T2" fmla="*/ 1 w 93"/>
                <a:gd name="T3" fmla="*/ 66 h 176"/>
                <a:gd name="T4" fmla="*/ 54 w 93"/>
                <a:gd name="T5" fmla="*/ 131 h 176"/>
                <a:gd name="T6" fmla="*/ 36 w 93"/>
                <a:gd name="T7" fmla="*/ 153 h 176"/>
                <a:gd name="T8" fmla="*/ 54 w 93"/>
                <a:gd name="T9" fmla="*/ 176 h 176"/>
                <a:gd name="T10" fmla="*/ 93 w 93"/>
                <a:gd name="T11" fmla="*/ 131 h 176"/>
                <a:gd name="T12" fmla="*/ 36 w 93"/>
                <a:gd name="T13" fmla="*/ 59 h 176"/>
                <a:gd name="T14" fmla="*/ 69 w 93"/>
                <a:gd name="T15" fmla="*/ 20 h 176"/>
                <a:gd name="T16" fmla="*/ 46 w 93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76">
                  <a:moveTo>
                    <a:pt x="46" y="0"/>
                  </a:moveTo>
                  <a:cubicBezTo>
                    <a:pt x="46" y="0"/>
                    <a:pt x="0" y="52"/>
                    <a:pt x="1" y="66"/>
                  </a:cubicBezTo>
                  <a:cubicBezTo>
                    <a:pt x="2" y="79"/>
                    <a:pt x="54" y="131"/>
                    <a:pt x="54" y="131"/>
                  </a:cubicBezTo>
                  <a:cubicBezTo>
                    <a:pt x="54" y="131"/>
                    <a:pt x="36" y="147"/>
                    <a:pt x="36" y="153"/>
                  </a:cubicBezTo>
                  <a:cubicBezTo>
                    <a:pt x="34" y="166"/>
                    <a:pt x="43" y="176"/>
                    <a:pt x="54" y="176"/>
                  </a:cubicBezTo>
                  <a:cubicBezTo>
                    <a:pt x="66" y="176"/>
                    <a:pt x="93" y="131"/>
                    <a:pt x="93" y="131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69" y="20"/>
                    <a:pt x="69" y="20"/>
                    <a:pt x="69" y="2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25"/>
            <p:cNvSpPr>
              <a:spLocks/>
            </p:cNvSpPr>
            <p:nvPr/>
          </p:nvSpPr>
          <p:spPr bwMode="auto">
            <a:xfrm>
              <a:off x="8955327" y="6118225"/>
              <a:ext cx="584200" cy="739775"/>
            </a:xfrm>
            <a:custGeom>
              <a:avLst/>
              <a:gdLst>
                <a:gd name="T0" fmla="*/ 1 w 174"/>
                <a:gd name="T1" fmla="*/ 220 h 220"/>
                <a:gd name="T2" fmla="*/ 174 w 174"/>
                <a:gd name="T3" fmla="*/ 220 h 220"/>
                <a:gd name="T4" fmla="*/ 172 w 174"/>
                <a:gd name="T5" fmla="*/ 46 h 220"/>
                <a:gd name="T6" fmla="*/ 83 w 174"/>
                <a:gd name="T7" fmla="*/ 2 h 220"/>
                <a:gd name="T8" fmla="*/ 0 w 174"/>
                <a:gd name="T9" fmla="*/ 47 h 220"/>
                <a:gd name="T10" fmla="*/ 1 w 174"/>
                <a:gd name="T1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220">
                  <a:moveTo>
                    <a:pt x="1" y="220"/>
                  </a:moveTo>
                  <a:cubicBezTo>
                    <a:pt x="174" y="220"/>
                    <a:pt x="174" y="220"/>
                    <a:pt x="174" y="220"/>
                  </a:cubicBezTo>
                  <a:cubicBezTo>
                    <a:pt x="174" y="220"/>
                    <a:pt x="174" y="68"/>
                    <a:pt x="172" y="46"/>
                  </a:cubicBezTo>
                  <a:cubicBezTo>
                    <a:pt x="171" y="24"/>
                    <a:pt x="141" y="0"/>
                    <a:pt x="83" y="2"/>
                  </a:cubicBezTo>
                  <a:cubicBezTo>
                    <a:pt x="23" y="3"/>
                    <a:pt x="0" y="27"/>
                    <a:pt x="0" y="47"/>
                  </a:cubicBezTo>
                  <a:cubicBezTo>
                    <a:pt x="0" y="67"/>
                    <a:pt x="1" y="220"/>
                    <a:pt x="1" y="220"/>
                  </a:cubicBez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26"/>
            <p:cNvSpPr>
              <a:spLocks/>
            </p:cNvSpPr>
            <p:nvPr/>
          </p:nvSpPr>
          <p:spPr bwMode="auto">
            <a:xfrm>
              <a:off x="9163289" y="6000750"/>
              <a:ext cx="134938" cy="188913"/>
            </a:xfrm>
            <a:custGeom>
              <a:avLst/>
              <a:gdLst>
                <a:gd name="T0" fmla="*/ 40 w 40"/>
                <a:gd name="T1" fmla="*/ 0 h 56"/>
                <a:gd name="T2" fmla="*/ 0 w 40"/>
                <a:gd name="T3" fmla="*/ 0 h 56"/>
                <a:gd name="T4" fmla="*/ 1 w 40"/>
                <a:gd name="T5" fmla="*/ 39 h 56"/>
                <a:gd name="T6" fmla="*/ 20 w 40"/>
                <a:gd name="T7" fmla="*/ 56 h 56"/>
                <a:gd name="T8" fmla="*/ 39 w 40"/>
                <a:gd name="T9" fmla="*/ 39 h 56"/>
                <a:gd name="T10" fmla="*/ 40 w 40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2" y="49"/>
                    <a:pt x="10" y="56"/>
                    <a:pt x="20" y="56"/>
                  </a:cubicBezTo>
                  <a:cubicBezTo>
                    <a:pt x="30" y="56"/>
                    <a:pt x="38" y="49"/>
                    <a:pt x="39" y="39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27"/>
            <p:cNvSpPr>
              <a:spLocks/>
            </p:cNvSpPr>
            <p:nvPr/>
          </p:nvSpPr>
          <p:spPr bwMode="auto">
            <a:xfrm>
              <a:off x="9163289" y="6000750"/>
              <a:ext cx="134938" cy="84138"/>
            </a:xfrm>
            <a:custGeom>
              <a:avLst/>
              <a:gdLst>
                <a:gd name="T0" fmla="*/ 22 w 40"/>
                <a:gd name="T1" fmla="*/ 25 h 25"/>
                <a:gd name="T2" fmla="*/ 40 w 40"/>
                <a:gd name="T3" fmla="*/ 21 h 25"/>
                <a:gd name="T4" fmla="*/ 40 w 40"/>
                <a:gd name="T5" fmla="*/ 0 h 25"/>
                <a:gd name="T6" fmla="*/ 0 w 40"/>
                <a:gd name="T7" fmla="*/ 0 h 25"/>
                <a:gd name="T8" fmla="*/ 1 w 40"/>
                <a:gd name="T9" fmla="*/ 21 h 25"/>
                <a:gd name="T10" fmla="*/ 22 w 40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5">
                  <a:moveTo>
                    <a:pt x="22" y="25"/>
                  </a:moveTo>
                  <a:cubicBezTo>
                    <a:pt x="29" y="25"/>
                    <a:pt x="34" y="23"/>
                    <a:pt x="40" y="2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8" y="24"/>
                    <a:pt x="15" y="25"/>
                    <a:pt x="22" y="25"/>
                  </a:cubicBezTo>
                  <a:close/>
                </a:path>
              </a:pathLst>
            </a:custGeom>
            <a:solidFill>
              <a:srgbClr val="EAB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28"/>
            <p:cNvSpPr>
              <a:spLocks/>
            </p:cNvSpPr>
            <p:nvPr/>
          </p:nvSpPr>
          <p:spPr bwMode="auto">
            <a:xfrm>
              <a:off x="9487139" y="5432425"/>
              <a:ext cx="120650" cy="246063"/>
            </a:xfrm>
            <a:custGeom>
              <a:avLst/>
              <a:gdLst>
                <a:gd name="T0" fmla="*/ 76 w 76"/>
                <a:gd name="T1" fmla="*/ 0 h 155"/>
                <a:gd name="T2" fmla="*/ 48 w 76"/>
                <a:gd name="T3" fmla="*/ 153 h 155"/>
                <a:gd name="T4" fmla="*/ 19 w 76"/>
                <a:gd name="T5" fmla="*/ 155 h 155"/>
                <a:gd name="T6" fmla="*/ 0 w 76"/>
                <a:gd name="T7" fmla="*/ 21 h 155"/>
                <a:gd name="T8" fmla="*/ 76 w 76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55">
                  <a:moveTo>
                    <a:pt x="76" y="0"/>
                  </a:moveTo>
                  <a:lnTo>
                    <a:pt x="48" y="153"/>
                  </a:lnTo>
                  <a:lnTo>
                    <a:pt x="19" y="155"/>
                  </a:lnTo>
                  <a:lnTo>
                    <a:pt x="0" y="21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9"/>
            <p:cNvSpPr>
              <a:spLocks/>
            </p:cNvSpPr>
            <p:nvPr/>
          </p:nvSpPr>
          <p:spPr bwMode="auto">
            <a:xfrm>
              <a:off x="9456977" y="5610225"/>
              <a:ext cx="144463" cy="131763"/>
            </a:xfrm>
            <a:custGeom>
              <a:avLst/>
              <a:gdLst>
                <a:gd name="T0" fmla="*/ 42 w 43"/>
                <a:gd name="T1" fmla="*/ 19 h 39"/>
                <a:gd name="T2" fmla="*/ 21 w 43"/>
                <a:gd name="T3" fmla="*/ 39 h 39"/>
                <a:gd name="T4" fmla="*/ 0 w 43"/>
                <a:gd name="T5" fmla="*/ 20 h 39"/>
                <a:gd name="T6" fmla="*/ 21 w 43"/>
                <a:gd name="T7" fmla="*/ 0 h 39"/>
                <a:gd name="T8" fmla="*/ 42 w 43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9">
                  <a:moveTo>
                    <a:pt x="42" y="19"/>
                  </a:moveTo>
                  <a:cubicBezTo>
                    <a:pt x="43" y="30"/>
                    <a:pt x="33" y="38"/>
                    <a:pt x="21" y="39"/>
                  </a:cubicBezTo>
                  <a:cubicBezTo>
                    <a:pt x="10" y="39"/>
                    <a:pt x="0" y="30"/>
                    <a:pt x="0" y="20"/>
                  </a:cubicBezTo>
                  <a:cubicBezTo>
                    <a:pt x="0" y="9"/>
                    <a:pt x="9" y="1"/>
                    <a:pt x="21" y="0"/>
                  </a:cubicBezTo>
                  <a:cubicBezTo>
                    <a:pt x="33" y="0"/>
                    <a:pt x="42" y="9"/>
                    <a:pt x="42" y="19"/>
                  </a:cubicBez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30"/>
            <p:cNvSpPr>
              <a:spLocks/>
            </p:cNvSpPr>
            <p:nvPr/>
          </p:nvSpPr>
          <p:spPr bwMode="auto">
            <a:xfrm>
              <a:off x="8861664" y="5621338"/>
              <a:ext cx="144463" cy="130175"/>
            </a:xfrm>
            <a:custGeom>
              <a:avLst/>
              <a:gdLst>
                <a:gd name="T0" fmla="*/ 43 w 43"/>
                <a:gd name="T1" fmla="*/ 19 h 39"/>
                <a:gd name="T2" fmla="*/ 22 w 43"/>
                <a:gd name="T3" fmla="*/ 39 h 39"/>
                <a:gd name="T4" fmla="*/ 0 w 43"/>
                <a:gd name="T5" fmla="*/ 20 h 39"/>
                <a:gd name="T6" fmla="*/ 21 w 43"/>
                <a:gd name="T7" fmla="*/ 1 h 39"/>
                <a:gd name="T8" fmla="*/ 43 w 43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9">
                  <a:moveTo>
                    <a:pt x="43" y="19"/>
                  </a:moveTo>
                  <a:cubicBezTo>
                    <a:pt x="43" y="30"/>
                    <a:pt x="33" y="39"/>
                    <a:pt x="22" y="39"/>
                  </a:cubicBezTo>
                  <a:cubicBezTo>
                    <a:pt x="10" y="39"/>
                    <a:pt x="0" y="31"/>
                    <a:pt x="0" y="20"/>
                  </a:cubicBezTo>
                  <a:cubicBezTo>
                    <a:pt x="0" y="10"/>
                    <a:pt x="9" y="1"/>
                    <a:pt x="21" y="1"/>
                  </a:cubicBezTo>
                  <a:cubicBezTo>
                    <a:pt x="33" y="0"/>
                    <a:pt x="43" y="9"/>
                    <a:pt x="43" y="19"/>
                  </a:cubicBez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31"/>
            <p:cNvSpPr>
              <a:spLocks/>
            </p:cNvSpPr>
            <p:nvPr/>
          </p:nvSpPr>
          <p:spPr bwMode="auto">
            <a:xfrm>
              <a:off x="8921989" y="5351463"/>
              <a:ext cx="608013" cy="727075"/>
            </a:xfrm>
            <a:custGeom>
              <a:avLst/>
              <a:gdLst>
                <a:gd name="T0" fmla="*/ 0 w 181"/>
                <a:gd name="T1" fmla="*/ 3 h 216"/>
                <a:gd name="T2" fmla="*/ 3 w 181"/>
                <a:gd name="T3" fmla="*/ 139 h 216"/>
                <a:gd name="T4" fmla="*/ 3 w 181"/>
                <a:gd name="T5" fmla="*/ 139 h 216"/>
                <a:gd name="T6" fmla="*/ 93 w 181"/>
                <a:gd name="T7" fmla="*/ 216 h 216"/>
                <a:gd name="T8" fmla="*/ 181 w 181"/>
                <a:gd name="T9" fmla="*/ 136 h 216"/>
                <a:gd name="T10" fmla="*/ 181 w 181"/>
                <a:gd name="T11" fmla="*/ 136 h 216"/>
                <a:gd name="T12" fmla="*/ 179 w 181"/>
                <a:gd name="T13" fmla="*/ 0 h 216"/>
                <a:gd name="T14" fmla="*/ 0 w 181"/>
                <a:gd name="T15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216">
                  <a:moveTo>
                    <a:pt x="0" y="3"/>
                  </a:moveTo>
                  <a:cubicBezTo>
                    <a:pt x="3" y="139"/>
                    <a:pt x="3" y="139"/>
                    <a:pt x="3" y="139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5" y="182"/>
                    <a:pt x="45" y="216"/>
                    <a:pt x="93" y="216"/>
                  </a:cubicBezTo>
                  <a:cubicBezTo>
                    <a:pt x="141" y="215"/>
                    <a:pt x="180" y="179"/>
                    <a:pt x="181" y="136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79" y="0"/>
                    <a:pt x="179" y="0"/>
                    <a:pt x="17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E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32"/>
            <p:cNvSpPr>
              <a:spLocks/>
            </p:cNvSpPr>
            <p:nvPr/>
          </p:nvSpPr>
          <p:spPr bwMode="auto">
            <a:xfrm>
              <a:off x="8783877" y="5062538"/>
              <a:ext cx="931863" cy="574675"/>
            </a:xfrm>
            <a:custGeom>
              <a:avLst/>
              <a:gdLst>
                <a:gd name="T0" fmla="*/ 265 w 277"/>
                <a:gd name="T1" fmla="*/ 41 h 171"/>
                <a:gd name="T2" fmla="*/ 237 w 277"/>
                <a:gd name="T3" fmla="*/ 61 h 171"/>
                <a:gd name="T4" fmla="*/ 120 w 277"/>
                <a:gd name="T5" fmla="*/ 6 h 171"/>
                <a:gd name="T6" fmla="*/ 35 w 277"/>
                <a:gd name="T7" fmla="*/ 63 h 171"/>
                <a:gd name="T8" fmla="*/ 11 w 277"/>
                <a:gd name="T9" fmla="*/ 62 h 171"/>
                <a:gd name="T10" fmla="*/ 13 w 277"/>
                <a:gd name="T11" fmla="*/ 123 h 171"/>
                <a:gd name="T12" fmla="*/ 31 w 277"/>
                <a:gd name="T13" fmla="*/ 171 h 171"/>
                <a:gd name="T14" fmla="*/ 44 w 277"/>
                <a:gd name="T15" fmla="*/ 167 h 171"/>
                <a:gd name="T16" fmla="*/ 44 w 277"/>
                <a:gd name="T17" fmla="*/ 167 h 171"/>
                <a:gd name="T18" fmla="*/ 42 w 277"/>
                <a:gd name="T19" fmla="*/ 105 h 171"/>
                <a:gd name="T20" fmla="*/ 153 w 277"/>
                <a:gd name="T21" fmla="*/ 153 h 171"/>
                <a:gd name="T22" fmla="*/ 275 w 277"/>
                <a:gd name="T23" fmla="*/ 75 h 171"/>
                <a:gd name="T24" fmla="*/ 265 w 277"/>
                <a:gd name="T25" fmla="*/ 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171">
                  <a:moveTo>
                    <a:pt x="265" y="41"/>
                  </a:moveTo>
                  <a:cubicBezTo>
                    <a:pt x="265" y="41"/>
                    <a:pt x="263" y="64"/>
                    <a:pt x="237" y="61"/>
                  </a:cubicBezTo>
                  <a:cubicBezTo>
                    <a:pt x="210" y="58"/>
                    <a:pt x="157" y="11"/>
                    <a:pt x="120" y="6"/>
                  </a:cubicBezTo>
                  <a:cubicBezTo>
                    <a:pt x="83" y="0"/>
                    <a:pt x="32" y="19"/>
                    <a:pt x="35" y="63"/>
                  </a:cubicBezTo>
                  <a:cubicBezTo>
                    <a:pt x="35" y="63"/>
                    <a:pt x="18" y="52"/>
                    <a:pt x="11" y="62"/>
                  </a:cubicBezTo>
                  <a:cubicBezTo>
                    <a:pt x="4" y="72"/>
                    <a:pt x="0" y="98"/>
                    <a:pt x="13" y="123"/>
                  </a:cubicBezTo>
                  <a:cubicBezTo>
                    <a:pt x="19" y="133"/>
                    <a:pt x="29" y="161"/>
                    <a:pt x="31" y="171"/>
                  </a:cubicBezTo>
                  <a:cubicBezTo>
                    <a:pt x="34" y="168"/>
                    <a:pt x="39" y="167"/>
                    <a:pt x="44" y="167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75" y="153"/>
                    <a:pt x="153" y="153"/>
                  </a:cubicBezTo>
                  <a:cubicBezTo>
                    <a:pt x="231" y="154"/>
                    <a:pt x="272" y="117"/>
                    <a:pt x="275" y="75"/>
                  </a:cubicBezTo>
                  <a:cubicBezTo>
                    <a:pt x="277" y="46"/>
                    <a:pt x="265" y="41"/>
                    <a:pt x="265" y="41"/>
                  </a:cubicBezTo>
                  <a:close/>
                </a:path>
              </a:pathLst>
            </a:custGeom>
            <a:solidFill>
              <a:srgbClr val="4C3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33"/>
            <p:cNvSpPr>
              <a:spLocks/>
            </p:cNvSpPr>
            <p:nvPr/>
          </p:nvSpPr>
          <p:spPr bwMode="auto">
            <a:xfrm>
              <a:off x="9177577" y="5645150"/>
              <a:ext cx="107950" cy="234950"/>
            </a:xfrm>
            <a:custGeom>
              <a:avLst/>
              <a:gdLst>
                <a:gd name="T0" fmla="*/ 0 w 68"/>
                <a:gd name="T1" fmla="*/ 148 h 148"/>
                <a:gd name="T2" fmla="*/ 68 w 68"/>
                <a:gd name="T3" fmla="*/ 148 h 148"/>
                <a:gd name="T4" fmla="*/ 34 w 68"/>
                <a:gd name="T5" fmla="*/ 0 h 148"/>
                <a:gd name="T6" fmla="*/ 0 w 68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48">
                  <a:moveTo>
                    <a:pt x="0" y="148"/>
                  </a:moveTo>
                  <a:lnTo>
                    <a:pt x="68" y="148"/>
                  </a:lnTo>
                  <a:lnTo>
                    <a:pt x="34" y="0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EABD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234"/>
            <p:cNvSpPr>
              <a:spLocks noChangeArrowheads="1"/>
            </p:cNvSpPr>
            <p:nvPr/>
          </p:nvSpPr>
          <p:spPr bwMode="auto">
            <a:xfrm>
              <a:off x="8985489" y="5591175"/>
              <a:ext cx="87313" cy="87313"/>
            </a:xfrm>
            <a:prstGeom prst="ellipse">
              <a:avLst/>
            </a:pr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235"/>
            <p:cNvSpPr>
              <a:spLocks noChangeArrowheads="1"/>
            </p:cNvSpPr>
            <p:nvPr/>
          </p:nvSpPr>
          <p:spPr bwMode="auto">
            <a:xfrm>
              <a:off x="9368077" y="5591175"/>
              <a:ext cx="88900" cy="87313"/>
            </a:xfrm>
            <a:prstGeom prst="ellipse">
              <a:avLst/>
            </a:pr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36"/>
            <p:cNvSpPr>
              <a:spLocks/>
            </p:cNvSpPr>
            <p:nvPr/>
          </p:nvSpPr>
          <p:spPr bwMode="auto">
            <a:xfrm>
              <a:off x="9102964" y="5916613"/>
              <a:ext cx="255588" cy="77788"/>
            </a:xfrm>
            <a:custGeom>
              <a:avLst/>
              <a:gdLst>
                <a:gd name="T0" fmla="*/ 39 w 76"/>
                <a:gd name="T1" fmla="*/ 23 h 23"/>
                <a:gd name="T2" fmla="*/ 1 w 76"/>
                <a:gd name="T3" fmla="*/ 5 h 23"/>
                <a:gd name="T4" fmla="*/ 1 w 76"/>
                <a:gd name="T5" fmla="*/ 3 h 23"/>
                <a:gd name="T6" fmla="*/ 4 w 76"/>
                <a:gd name="T7" fmla="*/ 3 h 23"/>
                <a:gd name="T8" fmla="*/ 40 w 76"/>
                <a:gd name="T9" fmla="*/ 19 h 23"/>
                <a:gd name="T10" fmla="*/ 72 w 76"/>
                <a:gd name="T11" fmla="*/ 1 h 23"/>
                <a:gd name="T12" fmla="*/ 75 w 76"/>
                <a:gd name="T13" fmla="*/ 0 h 23"/>
                <a:gd name="T14" fmla="*/ 76 w 76"/>
                <a:gd name="T15" fmla="*/ 3 h 23"/>
                <a:gd name="T16" fmla="*/ 40 w 76"/>
                <a:gd name="T17" fmla="*/ 23 h 23"/>
                <a:gd name="T18" fmla="*/ 39 w 76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23">
                  <a:moveTo>
                    <a:pt x="39" y="23"/>
                  </a:moveTo>
                  <a:cubicBezTo>
                    <a:pt x="13" y="23"/>
                    <a:pt x="1" y="6"/>
                    <a:pt x="1" y="5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4" y="4"/>
                    <a:pt x="15" y="20"/>
                    <a:pt x="40" y="19"/>
                  </a:cubicBezTo>
                  <a:cubicBezTo>
                    <a:pt x="64" y="19"/>
                    <a:pt x="72" y="2"/>
                    <a:pt x="72" y="1"/>
                  </a:cubicBezTo>
                  <a:cubicBezTo>
                    <a:pt x="72" y="0"/>
                    <a:pt x="74" y="0"/>
                    <a:pt x="75" y="0"/>
                  </a:cubicBezTo>
                  <a:cubicBezTo>
                    <a:pt x="76" y="0"/>
                    <a:pt x="76" y="2"/>
                    <a:pt x="76" y="3"/>
                  </a:cubicBezTo>
                  <a:cubicBezTo>
                    <a:pt x="75" y="3"/>
                    <a:pt x="66" y="23"/>
                    <a:pt x="40" y="23"/>
                  </a:cubicBezTo>
                  <a:cubicBezTo>
                    <a:pt x="39" y="23"/>
                    <a:pt x="39" y="23"/>
                    <a:pt x="39" y="23"/>
                  </a:cubicBezTo>
                  <a:close/>
                </a:path>
              </a:pathLst>
            </a:custGeom>
            <a:solidFill>
              <a:srgbClr val="473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37"/>
            <p:cNvSpPr>
              <a:spLocks/>
            </p:cNvSpPr>
            <p:nvPr/>
          </p:nvSpPr>
          <p:spPr bwMode="auto">
            <a:xfrm>
              <a:off x="8783877" y="6189663"/>
              <a:ext cx="252413" cy="334963"/>
            </a:xfrm>
            <a:custGeom>
              <a:avLst/>
              <a:gdLst>
                <a:gd name="T0" fmla="*/ 136 w 159"/>
                <a:gd name="T1" fmla="*/ 0 h 211"/>
                <a:gd name="T2" fmla="*/ 0 w 159"/>
                <a:gd name="T3" fmla="*/ 127 h 211"/>
                <a:gd name="T4" fmla="*/ 68 w 159"/>
                <a:gd name="T5" fmla="*/ 211 h 211"/>
                <a:gd name="T6" fmla="*/ 159 w 159"/>
                <a:gd name="T7" fmla="*/ 131 h 211"/>
                <a:gd name="T8" fmla="*/ 136 w 159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11">
                  <a:moveTo>
                    <a:pt x="136" y="0"/>
                  </a:moveTo>
                  <a:lnTo>
                    <a:pt x="0" y="127"/>
                  </a:lnTo>
                  <a:lnTo>
                    <a:pt x="68" y="211"/>
                  </a:lnTo>
                  <a:lnTo>
                    <a:pt x="159" y="13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137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39"/>
            <p:cNvSpPr>
              <a:spLocks/>
            </p:cNvSpPr>
            <p:nvPr/>
          </p:nvSpPr>
          <p:spPr bwMode="auto">
            <a:xfrm>
              <a:off x="8955327" y="6497638"/>
              <a:ext cx="584200" cy="87313"/>
            </a:xfrm>
            <a:custGeom>
              <a:avLst/>
              <a:gdLst>
                <a:gd name="T0" fmla="*/ 0 w 174"/>
                <a:gd name="T1" fmla="*/ 26 h 26"/>
                <a:gd name="T2" fmla="*/ 174 w 174"/>
                <a:gd name="T3" fmla="*/ 26 h 26"/>
                <a:gd name="T4" fmla="*/ 173 w 174"/>
                <a:gd name="T5" fmla="*/ 0 h 26"/>
                <a:gd name="T6" fmla="*/ 0 w 174"/>
                <a:gd name="T7" fmla="*/ 0 h 26"/>
                <a:gd name="T8" fmla="*/ 0 w 17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6">
                  <a:moveTo>
                    <a:pt x="0" y="26"/>
                  </a:moveTo>
                  <a:cubicBezTo>
                    <a:pt x="174" y="26"/>
                    <a:pt x="174" y="26"/>
                    <a:pt x="174" y="26"/>
                  </a:cubicBezTo>
                  <a:cubicBezTo>
                    <a:pt x="174" y="17"/>
                    <a:pt x="174" y="8"/>
                    <a:pt x="1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0" y="26"/>
                  </a:cubicBezTo>
                  <a:close/>
                </a:path>
              </a:pathLst>
            </a:custGeom>
            <a:solidFill>
              <a:srgbClr val="259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40"/>
            <p:cNvSpPr>
              <a:spLocks/>
            </p:cNvSpPr>
            <p:nvPr/>
          </p:nvSpPr>
          <p:spPr bwMode="auto">
            <a:xfrm>
              <a:off x="8958502" y="6665913"/>
              <a:ext cx="581025" cy="87313"/>
            </a:xfrm>
            <a:custGeom>
              <a:avLst/>
              <a:gdLst>
                <a:gd name="T0" fmla="*/ 0 w 173"/>
                <a:gd name="T1" fmla="*/ 26 h 26"/>
                <a:gd name="T2" fmla="*/ 173 w 173"/>
                <a:gd name="T3" fmla="*/ 26 h 26"/>
                <a:gd name="T4" fmla="*/ 173 w 173"/>
                <a:gd name="T5" fmla="*/ 0 h 26"/>
                <a:gd name="T6" fmla="*/ 0 w 173"/>
                <a:gd name="T7" fmla="*/ 0 h 26"/>
                <a:gd name="T8" fmla="*/ 0 w 17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6">
                  <a:moveTo>
                    <a:pt x="0" y="26"/>
                  </a:moveTo>
                  <a:cubicBezTo>
                    <a:pt x="173" y="26"/>
                    <a:pt x="173" y="26"/>
                    <a:pt x="173" y="26"/>
                  </a:cubicBezTo>
                  <a:cubicBezTo>
                    <a:pt x="173" y="19"/>
                    <a:pt x="173" y="10"/>
                    <a:pt x="1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9"/>
                    <a:pt x="0" y="26"/>
                  </a:cubicBezTo>
                  <a:close/>
                </a:path>
              </a:pathLst>
            </a:custGeom>
            <a:solidFill>
              <a:srgbClr val="259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8805013" y="405445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程序员</a:t>
            </a:r>
            <a:endParaRPr lang="zh-CN" altLang="en-US" sz="2000" b="1" dirty="0">
              <a:solidFill>
                <a:schemeClr val="bg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030" y="2343701"/>
            <a:ext cx="1042713" cy="1042713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354" y="3303414"/>
            <a:ext cx="951095" cy="951095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964" y="3251250"/>
            <a:ext cx="1405189" cy="1405189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808" y="4732795"/>
            <a:ext cx="1399211" cy="1399211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014" y="5067424"/>
            <a:ext cx="1403066" cy="1403066"/>
          </a:xfrm>
          <a:prstGeom prst="rect">
            <a:avLst/>
          </a:prstGeom>
        </p:spPr>
      </p:pic>
      <p:sp>
        <p:nvSpPr>
          <p:cNvPr id="98" name="文本框 97"/>
          <p:cNvSpPr txBox="1"/>
          <p:nvPr/>
        </p:nvSpPr>
        <p:spPr>
          <a:xfrm>
            <a:off x="1463314" y="2287802"/>
            <a:ext cx="1198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Photoshop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876784" y="2055696"/>
            <a:ext cx="1056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Firework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54491" y="4924068"/>
            <a:ext cx="1329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After Effects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57474" y="5618625"/>
            <a:ext cx="1094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Illustrator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134285" y="2845161"/>
            <a:ext cx="760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Html5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794183" y="1989350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CSS3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0633037" y="2954888"/>
            <a:ext cx="1147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</a:rPr>
              <a:t>Javascript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623275" y="4673093"/>
            <a:ext cx="550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</a:rPr>
              <a:t>php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1293935" y="4937589"/>
            <a:ext cx="90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Python 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11" name="图片 110"/>
          <p:cNvPicPr>
            <a:picLocks noChangeAspect="1"/>
          </p:cNvPicPr>
          <p:nvPr/>
        </p:nvPicPr>
        <p:blipFill>
          <a:blip r:embed="rId1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476" y="5937128"/>
            <a:ext cx="810856" cy="81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2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7" name="Freeform 5"/>
          <p:cNvSpPr>
            <a:spLocks/>
          </p:cNvSpPr>
          <p:nvPr/>
        </p:nvSpPr>
        <p:spPr bwMode="auto">
          <a:xfrm>
            <a:off x="6391916" y="3818240"/>
            <a:ext cx="42332" cy="67466"/>
          </a:xfrm>
          <a:custGeom>
            <a:avLst/>
            <a:gdLst>
              <a:gd name="T0" fmla="*/ 29 w 32"/>
              <a:gd name="T1" fmla="*/ 15 h 51"/>
              <a:gd name="T2" fmla="*/ 32 w 32"/>
              <a:gd name="T3" fmla="*/ 5 h 51"/>
              <a:gd name="T4" fmla="*/ 10 w 32"/>
              <a:gd name="T5" fmla="*/ 0 h 51"/>
              <a:gd name="T6" fmla="*/ 8 w 32"/>
              <a:gd name="T7" fmla="*/ 10 h 51"/>
              <a:gd name="T8" fmla="*/ 3 w 32"/>
              <a:gd name="T9" fmla="*/ 36 h 51"/>
              <a:gd name="T10" fmla="*/ 0 w 32"/>
              <a:gd name="T11" fmla="*/ 46 h 51"/>
              <a:gd name="T12" fmla="*/ 20 w 32"/>
              <a:gd name="T13" fmla="*/ 51 h 51"/>
              <a:gd name="T14" fmla="*/ 24 w 32"/>
              <a:gd name="T15" fmla="*/ 41 h 51"/>
              <a:gd name="T16" fmla="*/ 29 w 32"/>
              <a:gd name="T17" fmla="*/ 1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1">
                <a:moveTo>
                  <a:pt x="29" y="15"/>
                </a:moveTo>
                <a:lnTo>
                  <a:pt x="32" y="5"/>
                </a:lnTo>
                <a:lnTo>
                  <a:pt x="10" y="0"/>
                </a:lnTo>
                <a:lnTo>
                  <a:pt x="8" y="10"/>
                </a:lnTo>
                <a:lnTo>
                  <a:pt x="3" y="36"/>
                </a:lnTo>
                <a:lnTo>
                  <a:pt x="0" y="46"/>
                </a:lnTo>
                <a:lnTo>
                  <a:pt x="20" y="51"/>
                </a:lnTo>
                <a:lnTo>
                  <a:pt x="24" y="41"/>
                </a:lnTo>
                <a:lnTo>
                  <a:pt x="29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8" name="Freeform 6"/>
          <p:cNvSpPr>
            <a:spLocks/>
          </p:cNvSpPr>
          <p:nvPr/>
        </p:nvSpPr>
        <p:spPr bwMode="auto">
          <a:xfrm>
            <a:off x="6391916" y="3818240"/>
            <a:ext cx="42332" cy="67466"/>
          </a:xfrm>
          <a:custGeom>
            <a:avLst/>
            <a:gdLst>
              <a:gd name="T0" fmla="*/ 29 w 32"/>
              <a:gd name="T1" fmla="*/ 15 h 51"/>
              <a:gd name="T2" fmla="*/ 32 w 32"/>
              <a:gd name="T3" fmla="*/ 5 h 51"/>
              <a:gd name="T4" fmla="*/ 10 w 32"/>
              <a:gd name="T5" fmla="*/ 0 h 51"/>
              <a:gd name="T6" fmla="*/ 8 w 32"/>
              <a:gd name="T7" fmla="*/ 10 h 51"/>
              <a:gd name="T8" fmla="*/ 3 w 32"/>
              <a:gd name="T9" fmla="*/ 36 h 51"/>
              <a:gd name="T10" fmla="*/ 0 w 32"/>
              <a:gd name="T11" fmla="*/ 46 h 51"/>
              <a:gd name="T12" fmla="*/ 20 w 32"/>
              <a:gd name="T13" fmla="*/ 51 h 51"/>
              <a:gd name="T14" fmla="*/ 24 w 32"/>
              <a:gd name="T15" fmla="*/ 41 h 51"/>
              <a:gd name="T16" fmla="*/ 29 w 32"/>
              <a:gd name="T17" fmla="*/ 1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51">
                <a:moveTo>
                  <a:pt x="29" y="15"/>
                </a:moveTo>
                <a:lnTo>
                  <a:pt x="32" y="5"/>
                </a:lnTo>
                <a:lnTo>
                  <a:pt x="10" y="0"/>
                </a:lnTo>
                <a:lnTo>
                  <a:pt x="8" y="10"/>
                </a:lnTo>
                <a:lnTo>
                  <a:pt x="3" y="36"/>
                </a:lnTo>
                <a:lnTo>
                  <a:pt x="0" y="46"/>
                </a:lnTo>
                <a:lnTo>
                  <a:pt x="20" y="51"/>
                </a:lnTo>
                <a:lnTo>
                  <a:pt x="24" y="41"/>
                </a:lnTo>
                <a:lnTo>
                  <a:pt x="29" y="1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79" name="Freeform 7"/>
          <p:cNvSpPr>
            <a:spLocks/>
          </p:cNvSpPr>
          <p:nvPr/>
        </p:nvSpPr>
        <p:spPr bwMode="auto">
          <a:xfrm>
            <a:off x="5276742" y="4824940"/>
            <a:ext cx="1276564" cy="976274"/>
          </a:xfrm>
          <a:custGeom>
            <a:avLst/>
            <a:gdLst>
              <a:gd name="T0" fmla="*/ 52 w 567"/>
              <a:gd name="T1" fmla="*/ 360 h 433"/>
              <a:gd name="T2" fmla="*/ 126 w 567"/>
              <a:gd name="T3" fmla="*/ 433 h 433"/>
              <a:gd name="T4" fmla="*/ 444 w 567"/>
              <a:gd name="T5" fmla="*/ 433 h 433"/>
              <a:gd name="T6" fmla="*/ 517 w 567"/>
              <a:gd name="T7" fmla="*/ 359 h 433"/>
              <a:gd name="T8" fmla="*/ 561 w 567"/>
              <a:gd name="T9" fmla="*/ 73 h 433"/>
              <a:gd name="T10" fmla="*/ 510 w 567"/>
              <a:gd name="T11" fmla="*/ 0 h 433"/>
              <a:gd name="T12" fmla="*/ 57 w 567"/>
              <a:gd name="T13" fmla="*/ 0 h 433"/>
              <a:gd name="T14" fmla="*/ 6 w 567"/>
              <a:gd name="T15" fmla="*/ 73 h 433"/>
              <a:gd name="T16" fmla="*/ 52 w 567"/>
              <a:gd name="T17" fmla="*/ 36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7" h="433">
                <a:moveTo>
                  <a:pt x="52" y="360"/>
                </a:moveTo>
                <a:cubicBezTo>
                  <a:pt x="59" y="400"/>
                  <a:pt x="92" y="433"/>
                  <a:pt x="126" y="433"/>
                </a:cubicBezTo>
                <a:cubicBezTo>
                  <a:pt x="444" y="433"/>
                  <a:pt x="444" y="433"/>
                  <a:pt x="444" y="433"/>
                </a:cubicBezTo>
                <a:cubicBezTo>
                  <a:pt x="478" y="433"/>
                  <a:pt x="511" y="400"/>
                  <a:pt x="517" y="359"/>
                </a:cubicBezTo>
                <a:cubicBezTo>
                  <a:pt x="561" y="73"/>
                  <a:pt x="561" y="73"/>
                  <a:pt x="561" y="73"/>
                </a:cubicBezTo>
                <a:cubicBezTo>
                  <a:pt x="567" y="33"/>
                  <a:pt x="544" y="0"/>
                  <a:pt x="51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2" y="0"/>
                  <a:pt x="0" y="33"/>
                  <a:pt x="6" y="73"/>
                </a:cubicBezTo>
                <a:cubicBezTo>
                  <a:pt x="52" y="360"/>
                  <a:pt x="52" y="360"/>
                  <a:pt x="52" y="360"/>
                </a:cubicBezTo>
              </a:path>
            </a:pathLst>
          </a:custGeom>
          <a:solidFill>
            <a:srgbClr val="5F39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0" name="Freeform 8"/>
          <p:cNvSpPr>
            <a:spLocks/>
          </p:cNvSpPr>
          <p:nvPr/>
        </p:nvSpPr>
        <p:spPr bwMode="auto">
          <a:xfrm>
            <a:off x="5512212" y="4820972"/>
            <a:ext cx="832082" cy="865153"/>
          </a:xfrm>
          <a:custGeom>
            <a:avLst/>
            <a:gdLst>
              <a:gd name="T0" fmla="*/ 254 w 629"/>
              <a:gd name="T1" fmla="*/ 0 h 654"/>
              <a:gd name="T2" fmla="*/ 0 w 629"/>
              <a:gd name="T3" fmla="*/ 0 h 654"/>
              <a:gd name="T4" fmla="*/ 0 w 629"/>
              <a:gd name="T5" fmla="*/ 654 h 654"/>
              <a:gd name="T6" fmla="*/ 629 w 629"/>
              <a:gd name="T7" fmla="*/ 654 h 654"/>
              <a:gd name="T8" fmla="*/ 629 w 629"/>
              <a:gd name="T9" fmla="*/ 0 h 654"/>
              <a:gd name="T10" fmla="*/ 377 w 629"/>
              <a:gd name="T11" fmla="*/ 0 h 654"/>
              <a:gd name="T12" fmla="*/ 254 w 629"/>
              <a:gd name="T1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9" h="654">
                <a:moveTo>
                  <a:pt x="254" y="0"/>
                </a:moveTo>
                <a:lnTo>
                  <a:pt x="0" y="0"/>
                </a:lnTo>
                <a:lnTo>
                  <a:pt x="0" y="654"/>
                </a:lnTo>
                <a:lnTo>
                  <a:pt x="629" y="654"/>
                </a:lnTo>
                <a:lnTo>
                  <a:pt x="629" y="0"/>
                </a:lnTo>
                <a:lnTo>
                  <a:pt x="377" y="0"/>
                </a:lnTo>
                <a:lnTo>
                  <a:pt x="254" y="0"/>
                </a:lnTo>
                <a:close/>
              </a:path>
            </a:pathLst>
          </a:custGeom>
          <a:solidFill>
            <a:srgbClr val="2718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1" name="Freeform 9"/>
          <p:cNvSpPr>
            <a:spLocks/>
          </p:cNvSpPr>
          <p:nvPr/>
        </p:nvSpPr>
        <p:spPr bwMode="auto">
          <a:xfrm>
            <a:off x="5512212" y="4820972"/>
            <a:ext cx="832082" cy="865153"/>
          </a:xfrm>
          <a:custGeom>
            <a:avLst/>
            <a:gdLst>
              <a:gd name="T0" fmla="*/ 254 w 629"/>
              <a:gd name="T1" fmla="*/ 0 h 654"/>
              <a:gd name="T2" fmla="*/ 0 w 629"/>
              <a:gd name="T3" fmla="*/ 0 h 654"/>
              <a:gd name="T4" fmla="*/ 0 w 629"/>
              <a:gd name="T5" fmla="*/ 654 h 654"/>
              <a:gd name="T6" fmla="*/ 629 w 629"/>
              <a:gd name="T7" fmla="*/ 654 h 654"/>
              <a:gd name="T8" fmla="*/ 629 w 629"/>
              <a:gd name="T9" fmla="*/ 0 h 654"/>
              <a:gd name="T10" fmla="*/ 377 w 629"/>
              <a:gd name="T11" fmla="*/ 0 h 654"/>
              <a:gd name="T12" fmla="*/ 254 w 629"/>
              <a:gd name="T13" fmla="*/ 0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9" h="654">
                <a:moveTo>
                  <a:pt x="254" y="0"/>
                </a:moveTo>
                <a:lnTo>
                  <a:pt x="0" y="0"/>
                </a:lnTo>
                <a:lnTo>
                  <a:pt x="0" y="654"/>
                </a:lnTo>
                <a:lnTo>
                  <a:pt x="629" y="654"/>
                </a:lnTo>
                <a:lnTo>
                  <a:pt x="629" y="0"/>
                </a:lnTo>
                <a:lnTo>
                  <a:pt x="377" y="0"/>
                </a:lnTo>
                <a:lnTo>
                  <a:pt x="2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6" name="Rectangle 14"/>
          <p:cNvSpPr>
            <a:spLocks noChangeArrowheads="1"/>
          </p:cNvSpPr>
          <p:nvPr/>
        </p:nvSpPr>
        <p:spPr bwMode="auto">
          <a:xfrm>
            <a:off x="-12291" y="1099678"/>
            <a:ext cx="12197387" cy="3606128"/>
          </a:xfrm>
          <a:prstGeom prst="rect">
            <a:avLst/>
          </a:prstGeom>
          <a:solidFill>
            <a:srgbClr val="08B2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7" name="Rectangle 15"/>
          <p:cNvSpPr>
            <a:spLocks noChangeArrowheads="1"/>
          </p:cNvSpPr>
          <p:nvPr/>
        </p:nvSpPr>
        <p:spPr bwMode="auto">
          <a:xfrm>
            <a:off x="2527830" y="1422533"/>
            <a:ext cx="7209610" cy="360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8" name="Freeform 16"/>
          <p:cNvSpPr>
            <a:spLocks noEditPoints="1"/>
          </p:cNvSpPr>
          <p:nvPr/>
        </p:nvSpPr>
        <p:spPr bwMode="auto">
          <a:xfrm>
            <a:off x="6427634" y="3770617"/>
            <a:ext cx="669369" cy="191815"/>
          </a:xfrm>
          <a:custGeom>
            <a:avLst/>
            <a:gdLst>
              <a:gd name="T0" fmla="*/ 168 w 297"/>
              <a:gd name="T1" fmla="*/ 58 h 85"/>
              <a:gd name="T2" fmla="*/ 171 w 297"/>
              <a:gd name="T3" fmla="*/ 63 h 85"/>
              <a:gd name="T4" fmla="*/ 268 w 297"/>
              <a:gd name="T5" fmla="*/ 85 h 85"/>
              <a:gd name="T6" fmla="*/ 268 w 297"/>
              <a:gd name="T7" fmla="*/ 85 h 85"/>
              <a:gd name="T8" fmla="*/ 283 w 297"/>
              <a:gd name="T9" fmla="*/ 81 h 85"/>
              <a:gd name="T10" fmla="*/ 297 w 297"/>
              <a:gd name="T11" fmla="*/ 77 h 85"/>
              <a:gd name="T12" fmla="*/ 294 w 297"/>
              <a:gd name="T13" fmla="*/ 75 h 85"/>
              <a:gd name="T14" fmla="*/ 285 w 297"/>
              <a:gd name="T15" fmla="*/ 77 h 85"/>
              <a:gd name="T16" fmla="*/ 271 w 297"/>
              <a:gd name="T17" fmla="*/ 81 h 85"/>
              <a:gd name="T18" fmla="*/ 271 w 297"/>
              <a:gd name="T19" fmla="*/ 81 h 85"/>
              <a:gd name="T20" fmla="*/ 168 w 297"/>
              <a:gd name="T21" fmla="*/ 58 h 85"/>
              <a:gd name="T22" fmla="*/ 6 w 297"/>
              <a:gd name="T23" fmla="*/ 0 h 85"/>
              <a:gd name="T24" fmla="*/ 5 w 297"/>
              <a:gd name="T25" fmla="*/ 6 h 85"/>
              <a:gd name="T26" fmla="*/ 2 w 297"/>
              <a:gd name="T27" fmla="*/ 20 h 85"/>
              <a:gd name="T28" fmla="*/ 0 w 297"/>
              <a:gd name="T29" fmla="*/ 27 h 85"/>
              <a:gd name="T30" fmla="*/ 65 w 297"/>
              <a:gd name="T31" fmla="*/ 41 h 85"/>
              <a:gd name="T32" fmla="*/ 86 w 297"/>
              <a:gd name="T33" fmla="*/ 41 h 85"/>
              <a:gd name="T34" fmla="*/ 3 w 297"/>
              <a:gd name="T35" fmla="*/ 23 h 85"/>
              <a:gd name="T36" fmla="*/ 4 w 297"/>
              <a:gd name="T37" fmla="*/ 17 h 85"/>
              <a:gd name="T38" fmla="*/ 7 w 297"/>
              <a:gd name="T39" fmla="*/ 2 h 85"/>
              <a:gd name="T40" fmla="*/ 8 w 297"/>
              <a:gd name="T41" fmla="*/ 0 h 85"/>
              <a:gd name="T42" fmla="*/ 6 w 297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7" h="85">
                <a:moveTo>
                  <a:pt x="168" y="58"/>
                </a:moveTo>
                <a:cubicBezTo>
                  <a:pt x="169" y="60"/>
                  <a:pt x="170" y="62"/>
                  <a:pt x="171" y="63"/>
                </a:cubicBezTo>
                <a:cubicBezTo>
                  <a:pt x="268" y="85"/>
                  <a:pt x="268" y="85"/>
                  <a:pt x="268" y="85"/>
                </a:cubicBezTo>
                <a:cubicBezTo>
                  <a:pt x="268" y="85"/>
                  <a:pt x="268" y="85"/>
                  <a:pt x="268" y="85"/>
                </a:cubicBezTo>
                <a:cubicBezTo>
                  <a:pt x="283" y="81"/>
                  <a:pt x="283" y="81"/>
                  <a:pt x="283" y="81"/>
                </a:cubicBezTo>
                <a:cubicBezTo>
                  <a:pt x="297" y="77"/>
                  <a:pt x="297" y="77"/>
                  <a:pt x="297" y="77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85" y="77"/>
                  <a:pt x="285" y="77"/>
                  <a:pt x="285" y="77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271" y="81"/>
                  <a:pt x="271" y="81"/>
                  <a:pt x="271" y="81"/>
                </a:cubicBezTo>
                <a:cubicBezTo>
                  <a:pt x="168" y="58"/>
                  <a:pt x="168" y="58"/>
                  <a:pt x="168" y="58"/>
                </a:cubicBezTo>
                <a:moveTo>
                  <a:pt x="6" y="0"/>
                </a:moveTo>
                <a:cubicBezTo>
                  <a:pt x="5" y="6"/>
                  <a:pt x="5" y="6"/>
                  <a:pt x="5" y="6"/>
                </a:cubicBezTo>
                <a:cubicBezTo>
                  <a:pt x="2" y="20"/>
                  <a:pt x="2" y="20"/>
                  <a:pt x="2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65" y="41"/>
                  <a:pt x="65" y="41"/>
                  <a:pt x="65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4" y="17"/>
                  <a:pt x="4" y="17"/>
                  <a:pt x="4" y="17"/>
                </a:cubicBezTo>
                <a:cubicBezTo>
                  <a:pt x="7" y="2"/>
                  <a:pt x="7" y="2"/>
                  <a:pt x="7" y="2"/>
                </a:cubicBez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73AC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89" name="Freeform 17"/>
          <p:cNvSpPr>
            <a:spLocks noEditPoints="1"/>
          </p:cNvSpPr>
          <p:nvPr/>
        </p:nvSpPr>
        <p:spPr bwMode="auto">
          <a:xfrm>
            <a:off x="6446154" y="3761357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2 w 497"/>
              <a:gd name="T3" fmla="*/ 130 h 135"/>
              <a:gd name="T4" fmla="*/ 487 w 497"/>
              <a:gd name="T5" fmla="*/ 135 h 135"/>
              <a:gd name="T6" fmla="*/ 497 w 497"/>
              <a:gd name="T7" fmla="*/ 132 h 135"/>
              <a:gd name="T8" fmla="*/ 492 w 497"/>
              <a:gd name="T9" fmla="*/ 128 h 135"/>
              <a:gd name="T10" fmla="*/ 1 w 497"/>
              <a:gd name="T11" fmla="*/ 0 h 135"/>
              <a:gd name="T12" fmla="*/ 0 w 497"/>
              <a:gd name="T13" fmla="*/ 7 h 135"/>
              <a:gd name="T14" fmla="*/ 1 w 497"/>
              <a:gd name="T15" fmla="*/ 7 h 135"/>
              <a:gd name="T16" fmla="*/ 3 w 497"/>
              <a:gd name="T17" fmla="*/ 4 h 135"/>
              <a:gd name="T18" fmla="*/ 3 w 497"/>
              <a:gd name="T19" fmla="*/ 0 h 135"/>
              <a:gd name="T20" fmla="*/ 1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2" y="130"/>
                </a:lnTo>
                <a:lnTo>
                  <a:pt x="487" y="135"/>
                </a:lnTo>
                <a:lnTo>
                  <a:pt x="497" y="132"/>
                </a:lnTo>
                <a:lnTo>
                  <a:pt x="492" y="128"/>
                </a:lnTo>
                <a:close/>
                <a:moveTo>
                  <a:pt x="1" y="0"/>
                </a:moveTo>
                <a:lnTo>
                  <a:pt x="0" y="7"/>
                </a:lnTo>
                <a:lnTo>
                  <a:pt x="1" y="7"/>
                </a:lnTo>
                <a:lnTo>
                  <a:pt x="3" y="4"/>
                </a:lnTo>
                <a:lnTo>
                  <a:pt x="3" y="0"/>
                </a:lnTo>
                <a:lnTo>
                  <a:pt x="1" y="0"/>
                </a:lnTo>
                <a:close/>
              </a:path>
            </a:pathLst>
          </a:custGeom>
          <a:solidFill>
            <a:srgbClr val="70A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0" name="Freeform 18"/>
          <p:cNvSpPr>
            <a:spLocks noEditPoints="1"/>
          </p:cNvSpPr>
          <p:nvPr/>
        </p:nvSpPr>
        <p:spPr bwMode="auto">
          <a:xfrm>
            <a:off x="6446154" y="3761357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2 w 497"/>
              <a:gd name="T3" fmla="*/ 130 h 135"/>
              <a:gd name="T4" fmla="*/ 487 w 497"/>
              <a:gd name="T5" fmla="*/ 135 h 135"/>
              <a:gd name="T6" fmla="*/ 497 w 497"/>
              <a:gd name="T7" fmla="*/ 132 h 135"/>
              <a:gd name="T8" fmla="*/ 492 w 497"/>
              <a:gd name="T9" fmla="*/ 128 h 135"/>
              <a:gd name="T10" fmla="*/ 1 w 497"/>
              <a:gd name="T11" fmla="*/ 0 h 135"/>
              <a:gd name="T12" fmla="*/ 0 w 497"/>
              <a:gd name="T13" fmla="*/ 7 h 135"/>
              <a:gd name="T14" fmla="*/ 1 w 497"/>
              <a:gd name="T15" fmla="*/ 7 h 135"/>
              <a:gd name="T16" fmla="*/ 3 w 497"/>
              <a:gd name="T17" fmla="*/ 4 h 135"/>
              <a:gd name="T18" fmla="*/ 3 w 497"/>
              <a:gd name="T19" fmla="*/ 0 h 135"/>
              <a:gd name="T20" fmla="*/ 1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2" y="130"/>
                </a:lnTo>
                <a:lnTo>
                  <a:pt x="487" y="135"/>
                </a:lnTo>
                <a:lnTo>
                  <a:pt x="497" y="132"/>
                </a:lnTo>
                <a:lnTo>
                  <a:pt x="492" y="128"/>
                </a:lnTo>
                <a:moveTo>
                  <a:pt x="1" y="0"/>
                </a:moveTo>
                <a:lnTo>
                  <a:pt x="0" y="7"/>
                </a:lnTo>
                <a:lnTo>
                  <a:pt x="1" y="7"/>
                </a:lnTo>
                <a:lnTo>
                  <a:pt x="3" y="4"/>
                </a:lnTo>
                <a:lnTo>
                  <a:pt x="3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1" name="Freeform 19"/>
          <p:cNvSpPr>
            <a:spLocks noEditPoints="1"/>
          </p:cNvSpPr>
          <p:nvPr/>
        </p:nvSpPr>
        <p:spPr bwMode="auto">
          <a:xfrm>
            <a:off x="6434248" y="3770617"/>
            <a:ext cx="656141" cy="182555"/>
          </a:xfrm>
          <a:custGeom>
            <a:avLst/>
            <a:gdLst>
              <a:gd name="T0" fmla="*/ 163 w 291"/>
              <a:gd name="T1" fmla="*/ 54 h 81"/>
              <a:gd name="T2" fmla="*/ 163 w 291"/>
              <a:gd name="T3" fmla="*/ 57 h 81"/>
              <a:gd name="T4" fmla="*/ 165 w 291"/>
              <a:gd name="T5" fmla="*/ 58 h 81"/>
              <a:gd name="T6" fmla="*/ 268 w 291"/>
              <a:gd name="T7" fmla="*/ 81 h 81"/>
              <a:gd name="T8" fmla="*/ 268 w 291"/>
              <a:gd name="T9" fmla="*/ 81 h 81"/>
              <a:gd name="T10" fmla="*/ 282 w 291"/>
              <a:gd name="T11" fmla="*/ 77 h 81"/>
              <a:gd name="T12" fmla="*/ 291 w 291"/>
              <a:gd name="T13" fmla="*/ 75 h 81"/>
              <a:gd name="T14" fmla="*/ 288 w 291"/>
              <a:gd name="T15" fmla="*/ 72 h 81"/>
              <a:gd name="T16" fmla="*/ 285 w 291"/>
              <a:gd name="T17" fmla="*/ 73 h 81"/>
              <a:gd name="T18" fmla="*/ 270 w 291"/>
              <a:gd name="T19" fmla="*/ 77 h 81"/>
              <a:gd name="T20" fmla="*/ 270 w 291"/>
              <a:gd name="T21" fmla="*/ 77 h 81"/>
              <a:gd name="T22" fmla="*/ 163 w 291"/>
              <a:gd name="T23" fmla="*/ 54 h 81"/>
              <a:gd name="T24" fmla="*/ 142 w 291"/>
              <a:gd name="T25" fmla="*/ 49 h 81"/>
              <a:gd name="T26" fmla="*/ 142 w 291"/>
              <a:gd name="T27" fmla="*/ 51 h 81"/>
              <a:gd name="T28" fmla="*/ 153 w 291"/>
              <a:gd name="T29" fmla="*/ 51 h 81"/>
              <a:gd name="T30" fmla="*/ 142 w 291"/>
              <a:gd name="T31" fmla="*/ 49 h 81"/>
              <a:gd name="T32" fmla="*/ 5 w 291"/>
              <a:gd name="T33" fmla="*/ 0 h 81"/>
              <a:gd name="T34" fmla="*/ 4 w 291"/>
              <a:gd name="T35" fmla="*/ 2 h 81"/>
              <a:gd name="T36" fmla="*/ 1 w 291"/>
              <a:gd name="T37" fmla="*/ 17 h 81"/>
              <a:gd name="T38" fmla="*/ 0 w 291"/>
              <a:gd name="T39" fmla="*/ 23 h 81"/>
              <a:gd name="T40" fmla="*/ 83 w 291"/>
              <a:gd name="T41" fmla="*/ 41 h 81"/>
              <a:gd name="T42" fmla="*/ 103 w 291"/>
              <a:gd name="T43" fmla="*/ 41 h 81"/>
              <a:gd name="T44" fmla="*/ 2 w 291"/>
              <a:gd name="T45" fmla="*/ 19 h 81"/>
              <a:gd name="T46" fmla="*/ 3 w 291"/>
              <a:gd name="T47" fmla="*/ 13 h 81"/>
              <a:gd name="T48" fmla="*/ 6 w 291"/>
              <a:gd name="T49" fmla="*/ 0 h 81"/>
              <a:gd name="T50" fmla="*/ 5 w 291"/>
              <a:gd name="T51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1" h="81">
                <a:moveTo>
                  <a:pt x="163" y="54"/>
                </a:moveTo>
                <a:cubicBezTo>
                  <a:pt x="163" y="57"/>
                  <a:pt x="163" y="57"/>
                  <a:pt x="163" y="57"/>
                </a:cubicBezTo>
                <a:cubicBezTo>
                  <a:pt x="164" y="58"/>
                  <a:pt x="164" y="58"/>
                  <a:pt x="165" y="58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68" y="81"/>
                  <a:pt x="268" y="81"/>
                  <a:pt x="268" y="81"/>
                </a:cubicBezTo>
                <a:cubicBezTo>
                  <a:pt x="282" y="77"/>
                  <a:pt x="282" y="77"/>
                  <a:pt x="282" y="77"/>
                </a:cubicBezTo>
                <a:cubicBezTo>
                  <a:pt x="291" y="75"/>
                  <a:pt x="291" y="75"/>
                  <a:pt x="291" y="75"/>
                </a:cubicBezTo>
                <a:cubicBezTo>
                  <a:pt x="288" y="72"/>
                  <a:pt x="288" y="72"/>
                  <a:pt x="288" y="72"/>
                </a:cubicBezTo>
                <a:cubicBezTo>
                  <a:pt x="285" y="73"/>
                  <a:pt x="285" y="73"/>
                  <a:pt x="285" y="73"/>
                </a:cubicBezTo>
                <a:cubicBezTo>
                  <a:pt x="270" y="77"/>
                  <a:pt x="270" y="77"/>
                  <a:pt x="270" y="77"/>
                </a:cubicBezTo>
                <a:cubicBezTo>
                  <a:pt x="270" y="77"/>
                  <a:pt x="270" y="77"/>
                  <a:pt x="270" y="77"/>
                </a:cubicBezTo>
                <a:cubicBezTo>
                  <a:pt x="163" y="54"/>
                  <a:pt x="163" y="54"/>
                  <a:pt x="163" y="54"/>
                </a:cubicBezTo>
                <a:moveTo>
                  <a:pt x="142" y="49"/>
                </a:moveTo>
                <a:cubicBezTo>
                  <a:pt x="142" y="51"/>
                  <a:pt x="142" y="51"/>
                  <a:pt x="142" y="51"/>
                </a:cubicBezTo>
                <a:cubicBezTo>
                  <a:pt x="153" y="51"/>
                  <a:pt x="153" y="51"/>
                  <a:pt x="153" y="51"/>
                </a:cubicBezTo>
                <a:cubicBezTo>
                  <a:pt x="142" y="49"/>
                  <a:pt x="142" y="49"/>
                  <a:pt x="142" y="49"/>
                </a:cubicBezTo>
                <a:moveTo>
                  <a:pt x="5" y="0"/>
                </a:moveTo>
                <a:cubicBezTo>
                  <a:pt x="4" y="2"/>
                  <a:pt x="4" y="2"/>
                  <a:pt x="4" y="2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23"/>
                  <a:pt x="0" y="23"/>
                  <a:pt x="0" y="23"/>
                </a:cubicBezTo>
                <a:cubicBezTo>
                  <a:pt x="83" y="41"/>
                  <a:pt x="83" y="41"/>
                  <a:pt x="83" y="4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3"/>
                  <a:pt x="3" y="13"/>
                  <a:pt x="3" y="13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70A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2" name="Freeform 20"/>
          <p:cNvSpPr>
            <a:spLocks noEditPoints="1"/>
          </p:cNvSpPr>
          <p:nvPr/>
        </p:nvSpPr>
        <p:spPr bwMode="auto">
          <a:xfrm>
            <a:off x="6450122" y="3753420"/>
            <a:ext cx="657464" cy="177264"/>
          </a:xfrm>
          <a:custGeom>
            <a:avLst/>
            <a:gdLst>
              <a:gd name="T0" fmla="*/ 492 w 497"/>
              <a:gd name="T1" fmla="*/ 127 h 134"/>
              <a:gd name="T2" fmla="*/ 484 w 497"/>
              <a:gd name="T3" fmla="*/ 129 h 134"/>
              <a:gd name="T4" fmla="*/ 489 w 497"/>
              <a:gd name="T5" fmla="*/ 134 h 134"/>
              <a:gd name="T6" fmla="*/ 497 w 497"/>
              <a:gd name="T7" fmla="*/ 131 h 134"/>
              <a:gd name="T8" fmla="*/ 492 w 497"/>
              <a:gd name="T9" fmla="*/ 127 h 134"/>
              <a:gd name="T10" fmla="*/ 2 w 497"/>
              <a:gd name="T11" fmla="*/ 0 h 134"/>
              <a:gd name="T12" fmla="*/ 0 w 497"/>
              <a:gd name="T13" fmla="*/ 6 h 134"/>
              <a:gd name="T14" fmla="*/ 3 w 497"/>
              <a:gd name="T15" fmla="*/ 8 h 134"/>
              <a:gd name="T16" fmla="*/ 3 w 497"/>
              <a:gd name="T17" fmla="*/ 3 h 134"/>
              <a:gd name="T18" fmla="*/ 5 w 497"/>
              <a:gd name="T19" fmla="*/ 0 h 134"/>
              <a:gd name="T20" fmla="*/ 2 w 497"/>
              <a:gd name="T2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4">
                <a:moveTo>
                  <a:pt x="492" y="127"/>
                </a:moveTo>
                <a:lnTo>
                  <a:pt x="484" y="129"/>
                </a:lnTo>
                <a:lnTo>
                  <a:pt x="489" y="134"/>
                </a:lnTo>
                <a:lnTo>
                  <a:pt x="497" y="131"/>
                </a:lnTo>
                <a:lnTo>
                  <a:pt x="492" y="127"/>
                </a:lnTo>
                <a:close/>
                <a:moveTo>
                  <a:pt x="2" y="0"/>
                </a:moveTo>
                <a:lnTo>
                  <a:pt x="0" y="6"/>
                </a:lnTo>
                <a:lnTo>
                  <a:pt x="3" y="8"/>
                </a:lnTo>
                <a:lnTo>
                  <a:pt x="3" y="3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3" name="Freeform 21"/>
          <p:cNvSpPr>
            <a:spLocks noEditPoints="1"/>
          </p:cNvSpPr>
          <p:nvPr/>
        </p:nvSpPr>
        <p:spPr bwMode="auto">
          <a:xfrm>
            <a:off x="6450122" y="3753420"/>
            <a:ext cx="657464" cy="177264"/>
          </a:xfrm>
          <a:custGeom>
            <a:avLst/>
            <a:gdLst>
              <a:gd name="T0" fmla="*/ 492 w 497"/>
              <a:gd name="T1" fmla="*/ 127 h 134"/>
              <a:gd name="T2" fmla="*/ 484 w 497"/>
              <a:gd name="T3" fmla="*/ 129 h 134"/>
              <a:gd name="T4" fmla="*/ 489 w 497"/>
              <a:gd name="T5" fmla="*/ 134 h 134"/>
              <a:gd name="T6" fmla="*/ 497 w 497"/>
              <a:gd name="T7" fmla="*/ 131 h 134"/>
              <a:gd name="T8" fmla="*/ 492 w 497"/>
              <a:gd name="T9" fmla="*/ 127 h 134"/>
              <a:gd name="T10" fmla="*/ 2 w 497"/>
              <a:gd name="T11" fmla="*/ 0 h 134"/>
              <a:gd name="T12" fmla="*/ 0 w 497"/>
              <a:gd name="T13" fmla="*/ 6 h 134"/>
              <a:gd name="T14" fmla="*/ 3 w 497"/>
              <a:gd name="T15" fmla="*/ 8 h 134"/>
              <a:gd name="T16" fmla="*/ 3 w 497"/>
              <a:gd name="T17" fmla="*/ 3 h 134"/>
              <a:gd name="T18" fmla="*/ 5 w 497"/>
              <a:gd name="T19" fmla="*/ 0 h 134"/>
              <a:gd name="T20" fmla="*/ 2 w 497"/>
              <a:gd name="T2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4">
                <a:moveTo>
                  <a:pt x="492" y="127"/>
                </a:moveTo>
                <a:lnTo>
                  <a:pt x="484" y="129"/>
                </a:lnTo>
                <a:lnTo>
                  <a:pt x="489" y="134"/>
                </a:lnTo>
                <a:lnTo>
                  <a:pt x="497" y="131"/>
                </a:lnTo>
                <a:lnTo>
                  <a:pt x="492" y="127"/>
                </a:lnTo>
                <a:moveTo>
                  <a:pt x="2" y="0"/>
                </a:moveTo>
                <a:lnTo>
                  <a:pt x="0" y="6"/>
                </a:lnTo>
                <a:lnTo>
                  <a:pt x="3" y="8"/>
                </a:lnTo>
                <a:lnTo>
                  <a:pt x="3" y="3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4" name="Freeform 22"/>
          <p:cNvSpPr>
            <a:spLocks noEditPoints="1"/>
          </p:cNvSpPr>
          <p:nvPr/>
        </p:nvSpPr>
        <p:spPr bwMode="auto">
          <a:xfrm>
            <a:off x="6447477" y="3761357"/>
            <a:ext cx="649526" cy="171972"/>
          </a:xfrm>
          <a:custGeom>
            <a:avLst/>
            <a:gdLst>
              <a:gd name="T0" fmla="*/ 486 w 491"/>
              <a:gd name="T1" fmla="*/ 123 h 130"/>
              <a:gd name="T2" fmla="*/ 479 w 491"/>
              <a:gd name="T3" fmla="*/ 125 h 130"/>
              <a:gd name="T4" fmla="*/ 476 w 491"/>
              <a:gd name="T5" fmla="*/ 127 h 130"/>
              <a:gd name="T6" fmla="*/ 481 w 491"/>
              <a:gd name="T7" fmla="*/ 130 h 130"/>
              <a:gd name="T8" fmla="*/ 491 w 491"/>
              <a:gd name="T9" fmla="*/ 128 h 130"/>
              <a:gd name="T10" fmla="*/ 486 w 491"/>
              <a:gd name="T11" fmla="*/ 123 h 130"/>
              <a:gd name="T12" fmla="*/ 2 w 491"/>
              <a:gd name="T13" fmla="*/ 0 h 130"/>
              <a:gd name="T14" fmla="*/ 2 w 491"/>
              <a:gd name="T15" fmla="*/ 4 h 130"/>
              <a:gd name="T16" fmla="*/ 0 w 491"/>
              <a:gd name="T17" fmla="*/ 7 h 130"/>
              <a:gd name="T18" fmla="*/ 4 w 491"/>
              <a:gd name="T19" fmla="*/ 9 h 130"/>
              <a:gd name="T20" fmla="*/ 5 w 491"/>
              <a:gd name="T21" fmla="*/ 2 h 130"/>
              <a:gd name="T22" fmla="*/ 2 w 491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1" h="130">
                <a:moveTo>
                  <a:pt x="486" y="123"/>
                </a:moveTo>
                <a:lnTo>
                  <a:pt x="479" y="125"/>
                </a:lnTo>
                <a:lnTo>
                  <a:pt x="476" y="127"/>
                </a:lnTo>
                <a:lnTo>
                  <a:pt x="481" y="130"/>
                </a:lnTo>
                <a:lnTo>
                  <a:pt x="491" y="128"/>
                </a:lnTo>
                <a:lnTo>
                  <a:pt x="486" y="123"/>
                </a:lnTo>
                <a:close/>
                <a:moveTo>
                  <a:pt x="2" y="0"/>
                </a:moveTo>
                <a:lnTo>
                  <a:pt x="2" y="4"/>
                </a:lnTo>
                <a:lnTo>
                  <a:pt x="0" y="7"/>
                </a:lnTo>
                <a:lnTo>
                  <a:pt x="4" y="9"/>
                </a:lnTo>
                <a:lnTo>
                  <a:pt x="5" y="2"/>
                </a:lnTo>
                <a:lnTo>
                  <a:pt x="2" y="0"/>
                </a:lnTo>
                <a:close/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5" name="Freeform 23"/>
          <p:cNvSpPr>
            <a:spLocks noEditPoints="1"/>
          </p:cNvSpPr>
          <p:nvPr/>
        </p:nvSpPr>
        <p:spPr bwMode="auto">
          <a:xfrm>
            <a:off x="6447477" y="3761357"/>
            <a:ext cx="649526" cy="171972"/>
          </a:xfrm>
          <a:custGeom>
            <a:avLst/>
            <a:gdLst>
              <a:gd name="T0" fmla="*/ 486 w 491"/>
              <a:gd name="T1" fmla="*/ 123 h 130"/>
              <a:gd name="T2" fmla="*/ 479 w 491"/>
              <a:gd name="T3" fmla="*/ 125 h 130"/>
              <a:gd name="T4" fmla="*/ 476 w 491"/>
              <a:gd name="T5" fmla="*/ 127 h 130"/>
              <a:gd name="T6" fmla="*/ 481 w 491"/>
              <a:gd name="T7" fmla="*/ 130 h 130"/>
              <a:gd name="T8" fmla="*/ 491 w 491"/>
              <a:gd name="T9" fmla="*/ 128 h 130"/>
              <a:gd name="T10" fmla="*/ 486 w 491"/>
              <a:gd name="T11" fmla="*/ 123 h 130"/>
              <a:gd name="T12" fmla="*/ 2 w 491"/>
              <a:gd name="T13" fmla="*/ 0 h 130"/>
              <a:gd name="T14" fmla="*/ 2 w 491"/>
              <a:gd name="T15" fmla="*/ 4 h 130"/>
              <a:gd name="T16" fmla="*/ 0 w 491"/>
              <a:gd name="T17" fmla="*/ 7 h 130"/>
              <a:gd name="T18" fmla="*/ 4 w 491"/>
              <a:gd name="T19" fmla="*/ 9 h 130"/>
              <a:gd name="T20" fmla="*/ 5 w 491"/>
              <a:gd name="T21" fmla="*/ 2 h 130"/>
              <a:gd name="T22" fmla="*/ 2 w 491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1" h="130">
                <a:moveTo>
                  <a:pt x="486" y="123"/>
                </a:moveTo>
                <a:lnTo>
                  <a:pt x="479" y="125"/>
                </a:lnTo>
                <a:lnTo>
                  <a:pt x="476" y="127"/>
                </a:lnTo>
                <a:lnTo>
                  <a:pt x="481" y="130"/>
                </a:lnTo>
                <a:lnTo>
                  <a:pt x="491" y="128"/>
                </a:lnTo>
                <a:lnTo>
                  <a:pt x="486" y="123"/>
                </a:lnTo>
                <a:moveTo>
                  <a:pt x="2" y="0"/>
                </a:moveTo>
                <a:lnTo>
                  <a:pt x="2" y="4"/>
                </a:lnTo>
                <a:lnTo>
                  <a:pt x="0" y="7"/>
                </a:lnTo>
                <a:lnTo>
                  <a:pt x="4" y="9"/>
                </a:lnTo>
                <a:lnTo>
                  <a:pt x="5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6" name="Freeform 24"/>
          <p:cNvSpPr>
            <a:spLocks noEditPoints="1"/>
          </p:cNvSpPr>
          <p:nvPr/>
        </p:nvSpPr>
        <p:spPr bwMode="auto">
          <a:xfrm>
            <a:off x="6438217" y="3770617"/>
            <a:ext cx="645558" cy="173295"/>
          </a:xfrm>
          <a:custGeom>
            <a:avLst/>
            <a:gdLst>
              <a:gd name="T0" fmla="*/ 239 w 488"/>
              <a:gd name="T1" fmla="*/ 77 h 131"/>
              <a:gd name="T2" fmla="*/ 239 w 488"/>
              <a:gd name="T3" fmla="*/ 84 h 131"/>
              <a:gd name="T4" fmla="*/ 258 w 488"/>
              <a:gd name="T5" fmla="*/ 87 h 131"/>
              <a:gd name="T6" fmla="*/ 275 w 488"/>
              <a:gd name="T7" fmla="*/ 87 h 131"/>
              <a:gd name="T8" fmla="*/ 275 w 488"/>
              <a:gd name="T9" fmla="*/ 92 h 131"/>
              <a:gd name="T10" fmla="*/ 457 w 488"/>
              <a:gd name="T11" fmla="*/ 131 h 131"/>
              <a:gd name="T12" fmla="*/ 457 w 488"/>
              <a:gd name="T13" fmla="*/ 131 h 131"/>
              <a:gd name="T14" fmla="*/ 483 w 488"/>
              <a:gd name="T15" fmla="*/ 125 h 131"/>
              <a:gd name="T16" fmla="*/ 488 w 488"/>
              <a:gd name="T17" fmla="*/ 123 h 131"/>
              <a:gd name="T18" fmla="*/ 483 w 488"/>
              <a:gd name="T19" fmla="*/ 120 h 131"/>
              <a:gd name="T20" fmla="*/ 462 w 488"/>
              <a:gd name="T21" fmla="*/ 125 h 131"/>
              <a:gd name="T22" fmla="*/ 462 w 488"/>
              <a:gd name="T23" fmla="*/ 125 h 131"/>
              <a:gd name="T24" fmla="*/ 239 w 488"/>
              <a:gd name="T25" fmla="*/ 77 h 131"/>
              <a:gd name="T26" fmla="*/ 7 w 488"/>
              <a:gd name="T27" fmla="*/ 0 h 131"/>
              <a:gd name="T28" fmla="*/ 2 w 488"/>
              <a:gd name="T29" fmla="*/ 22 h 131"/>
              <a:gd name="T30" fmla="*/ 0 w 488"/>
              <a:gd name="T31" fmla="*/ 33 h 131"/>
              <a:gd name="T32" fmla="*/ 173 w 488"/>
              <a:gd name="T33" fmla="*/ 70 h 131"/>
              <a:gd name="T34" fmla="*/ 207 w 488"/>
              <a:gd name="T35" fmla="*/ 70 h 131"/>
              <a:gd name="T36" fmla="*/ 4 w 488"/>
              <a:gd name="T37" fmla="*/ 26 h 131"/>
              <a:gd name="T38" fmla="*/ 7 w 488"/>
              <a:gd name="T39" fmla="*/ 16 h 131"/>
              <a:gd name="T40" fmla="*/ 11 w 488"/>
              <a:gd name="T41" fmla="*/ 2 h 131"/>
              <a:gd name="T42" fmla="*/ 7 w 488"/>
              <a:gd name="T4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8" h="131">
                <a:moveTo>
                  <a:pt x="239" y="77"/>
                </a:moveTo>
                <a:lnTo>
                  <a:pt x="239" y="84"/>
                </a:lnTo>
                <a:lnTo>
                  <a:pt x="258" y="87"/>
                </a:lnTo>
                <a:lnTo>
                  <a:pt x="275" y="87"/>
                </a:lnTo>
                <a:lnTo>
                  <a:pt x="275" y="92"/>
                </a:lnTo>
                <a:lnTo>
                  <a:pt x="457" y="131"/>
                </a:lnTo>
                <a:lnTo>
                  <a:pt x="457" y="131"/>
                </a:lnTo>
                <a:lnTo>
                  <a:pt x="483" y="125"/>
                </a:lnTo>
                <a:lnTo>
                  <a:pt x="488" y="123"/>
                </a:lnTo>
                <a:lnTo>
                  <a:pt x="483" y="120"/>
                </a:lnTo>
                <a:lnTo>
                  <a:pt x="462" y="125"/>
                </a:lnTo>
                <a:lnTo>
                  <a:pt x="462" y="125"/>
                </a:lnTo>
                <a:lnTo>
                  <a:pt x="239" y="77"/>
                </a:lnTo>
                <a:close/>
                <a:moveTo>
                  <a:pt x="7" y="0"/>
                </a:moveTo>
                <a:lnTo>
                  <a:pt x="2" y="22"/>
                </a:lnTo>
                <a:lnTo>
                  <a:pt x="0" y="33"/>
                </a:lnTo>
                <a:lnTo>
                  <a:pt x="173" y="70"/>
                </a:lnTo>
                <a:lnTo>
                  <a:pt x="207" y="70"/>
                </a:lnTo>
                <a:lnTo>
                  <a:pt x="4" y="26"/>
                </a:lnTo>
                <a:lnTo>
                  <a:pt x="7" y="16"/>
                </a:lnTo>
                <a:lnTo>
                  <a:pt x="11" y="2"/>
                </a:lnTo>
                <a:lnTo>
                  <a:pt x="7" y="0"/>
                </a:lnTo>
                <a:close/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7" name="Freeform 25"/>
          <p:cNvSpPr>
            <a:spLocks noEditPoints="1"/>
          </p:cNvSpPr>
          <p:nvPr/>
        </p:nvSpPr>
        <p:spPr bwMode="auto">
          <a:xfrm>
            <a:off x="6438217" y="3770617"/>
            <a:ext cx="645558" cy="173295"/>
          </a:xfrm>
          <a:custGeom>
            <a:avLst/>
            <a:gdLst>
              <a:gd name="T0" fmla="*/ 239 w 488"/>
              <a:gd name="T1" fmla="*/ 77 h 131"/>
              <a:gd name="T2" fmla="*/ 239 w 488"/>
              <a:gd name="T3" fmla="*/ 84 h 131"/>
              <a:gd name="T4" fmla="*/ 258 w 488"/>
              <a:gd name="T5" fmla="*/ 87 h 131"/>
              <a:gd name="T6" fmla="*/ 275 w 488"/>
              <a:gd name="T7" fmla="*/ 87 h 131"/>
              <a:gd name="T8" fmla="*/ 275 w 488"/>
              <a:gd name="T9" fmla="*/ 92 h 131"/>
              <a:gd name="T10" fmla="*/ 457 w 488"/>
              <a:gd name="T11" fmla="*/ 131 h 131"/>
              <a:gd name="T12" fmla="*/ 457 w 488"/>
              <a:gd name="T13" fmla="*/ 131 h 131"/>
              <a:gd name="T14" fmla="*/ 483 w 488"/>
              <a:gd name="T15" fmla="*/ 125 h 131"/>
              <a:gd name="T16" fmla="*/ 488 w 488"/>
              <a:gd name="T17" fmla="*/ 123 h 131"/>
              <a:gd name="T18" fmla="*/ 483 w 488"/>
              <a:gd name="T19" fmla="*/ 120 h 131"/>
              <a:gd name="T20" fmla="*/ 462 w 488"/>
              <a:gd name="T21" fmla="*/ 125 h 131"/>
              <a:gd name="T22" fmla="*/ 462 w 488"/>
              <a:gd name="T23" fmla="*/ 125 h 131"/>
              <a:gd name="T24" fmla="*/ 239 w 488"/>
              <a:gd name="T25" fmla="*/ 77 h 131"/>
              <a:gd name="T26" fmla="*/ 7 w 488"/>
              <a:gd name="T27" fmla="*/ 0 h 131"/>
              <a:gd name="T28" fmla="*/ 2 w 488"/>
              <a:gd name="T29" fmla="*/ 22 h 131"/>
              <a:gd name="T30" fmla="*/ 0 w 488"/>
              <a:gd name="T31" fmla="*/ 33 h 131"/>
              <a:gd name="T32" fmla="*/ 173 w 488"/>
              <a:gd name="T33" fmla="*/ 70 h 131"/>
              <a:gd name="T34" fmla="*/ 207 w 488"/>
              <a:gd name="T35" fmla="*/ 70 h 131"/>
              <a:gd name="T36" fmla="*/ 4 w 488"/>
              <a:gd name="T37" fmla="*/ 26 h 131"/>
              <a:gd name="T38" fmla="*/ 7 w 488"/>
              <a:gd name="T39" fmla="*/ 16 h 131"/>
              <a:gd name="T40" fmla="*/ 11 w 488"/>
              <a:gd name="T41" fmla="*/ 2 h 131"/>
              <a:gd name="T42" fmla="*/ 7 w 488"/>
              <a:gd name="T4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88" h="131">
                <a:moveTo>
                  <a:pt x="239" y="77"/>
                </a:moveTo>
                <a:lnTo>
                  <a:pt x="239" y="84"/>
                </a:lnTo>
                <a:lnTo>
                  <a:pt x="258" y="87"/>
                </a:lnTo>
                <a:lnTo>
                  <a:pt x="275" y="87"/>
                </a:lnTo>
                <a:lnTo>
                  <a:pt x="275" y="92"/>
                </a:lnTo>
                <a:lnTo>
                  <a:pt x="457" y="131"/>
                </a:lnTo>
                <a:lnTo>
                  <a:pt x="457" y="131"/>
                </a:lnTo>
                <a:lnTo>
                  <a:pt x="483" y="125"/>
                </a:lnTo>
                <a:lnTo>
                  <a:pt x="488" y="123"/>
                </a:lnTo>
                <a:lnTo>
                  <a:pt x="483" y="120"/>
                </a:lnTo>
                <a:lnTo>
                  <a:pt x="462" y="125"/>
                </a:lnTo>
                <a:lnTo>
                  <a:pt x="462" y="125"/>
                </a:lnTo>
                <a:lnTo>
                  <a:pt x="239" y="77"/>
                </a:lnTo>
                <a:moveTo>
                  <a:pt x="7" y="0"/>
                </a:moveTo>
                <a:lnTo>
                  <a:pt x="2" y="22"/>
                </a:lnTo>
                <a:lnTo>
                  <a:pt x="0" y="33"/>
                </a:lnTo>
                <a:lnTo>
                  <a:pt x="173" y="70"/>
                </a:lnTo>
                <a:lnTo>
                  <a:pt x="207" y="70"/>
                </a:lnTo>
                <a:lnTo>
                  <a:pt x="4" y="26"/>
                </a:lnTo>
                <a:lnTo>
                  <a:pt x="7" y="16"/>
                </a:lnTo>
                <a:lnTo>
                  <a:pt x="11" y="2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8" name="Freeform 26"/>
          <p:cNvSpPr>
            <a:spLocks noEditPoints="1"/>
          </p:cNvSpPr>
          <p:nvPr/>
        </p:nvSpPr>
        <p:spPr bwMode="auto">
          <a:xfrm>
            <a:off x="6456737" y="3744160"/>
            <a:ext cx="656141" cy="177264"/>
          </a:xfrm>
          <a:custGeom>
            <a:avLst/>
            <a:gdLst>
              <a:gd name="T0" fmla="*/ 491 w 496"/>
              <a:gd name="T1" fmla="*/ 128 h 134"/>
              <a:gd name="T2" fmla="*/ 482 w 496"/>
              <a:gd name="T3" fmla="*/ 131 h 134"/>
              <a:gd name="T4" fmla="*/ 487 w 496"/>
              <a:gd name="T5" fmla="*/ 134 h 134"/>
              <a:gd name="T6" fmla="*/ 496 w 496"/>
              <a:gd name="T7" fmla="*/ 133 h 134"/>
              <a:gd name="T8" fmla="*/ 491 w 496"/>
              <a:gd name="T9" fmla="*/ 128 h 134"/>
              <a:gd name="T10" fmla="*/ 2 w 496"/>
              <a:gd name="T11" fmla="*/ 0 h 134"/>
              <a:gd name="T12" fmla="*/ 0 w 496"/>
              <a:gd name="T13" fmla="*/ 7 h 134"/>
              <a:gd name="T14" fmla="*/ 2 w 496"/>
              <a:gd name="T15" fmla="*/ 8 h 134"/>
              <a:gd name="T16" fmla="*/ 4 w 496"/>
              <a:gd name="T17" fmla="*/ 3 h 134"/>
              <a:gd name="T18" fmla="*/ 4 w 496"/>
              <a:gd name="T19" fmla="*/ 0 h 134"/>
              <a:gd name="T20" fmla="*/ 2 w 496"/>
              <a:gd name="T2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6" h="134">
                <a:moveTo>
                  <a:pt x="491" y="128"/>
                </a:moveTo>
                <a:lnTo>
                  <a:pt x="482" y="131"/>
                </a:lnTo>
                <a:lnTo>
                  <a:pt x="487" y="134"/>
                </a:lnTo>
                <a:lnTo>
                  <a:pt x="496" y="133"/>
                </a:lnTo>
                <a:lnTo>
                  <a:pt x="491" y="128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2" y="8"/>
                </a:lnTo>
                <a:lnTo>
                  <a:pt x="4" y="3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99" name="Freeform 27"/>
          <p:cNvSpPr>
            <a:spLocks noEditPoints="1"/>
          </p:cNvSpPr>
          <p:nvPr/>
        </p:nvSpPr>
        <p:spPr bwMode="auto">
          <a:xfrm>
            <a:off x="6456737" y="3744160"/>
            <a:ext cx="656141" cy="177264"/>
          </a:xfrm>
          <a:custGeom>
            <a:avLst/>
            <a:gdLst>
              <a:gd name="T0" fmla="*/ 491 w 496"/>
              <a:gd name="T1" fmla="*/ 128 h 134"/>
              <a:gd name="T2" fmla="*/ 482 w 496"/>
              <a:gd name="T3" fmla="*/ 131 h 134"/>
              <a:gd name="T4" fmla="*/ 487 w 496"/>
              <a:gd name="T5" fmla="*/ 134 h 134"/>
              <a:gd name="T6" fmla="*/ 496 w 496"/>
              <a:gd name="T7" fmla="*/ 133 h 134"/>
              <a:gd name="T8" fmla="*/ 491 w 496"/>
              <a:gd name="T9" fmla="*/ 128 h 134"/>
              <a:gd name="T10" fmla="*/ 2 w 496"/>
              <a:gd name="T11" fmla="*/ 0 h 134"/>
              <a:gd name="T12" fmla="*/ 0 w 496"/>
              <a:gd name="T13" fmla="*/ 7 h 134"/>
              <a:gd name="T14" fmla="*/ 2 w 496"/>
              <a:gd name="T15" fmla="*/ 8 h 134"/>
              <a:gd name="T16" fmla="*/ 4 w 496"/>
              <a:gd name="T17" fmla="*/ 3 h 134"/>
              <a:gd name="T18" fmla="*/ 4 w 496"/>
              <a:gd name="T19" fmla="*/ 0 h 134"/>
              <a:gd name="T20" fmla="*/ 2 w 496"/>
              <a:gd name="T21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6" h="134">
                <a:moveTo>
                  <a:pt x="491" y="128"/>
                </a:moveTo>
                <a:lnTo>
                  <a:pt x="482" y="131"/>
                </a:lnTo>
                <a:lnTo>
                  <a:pt x="487" y="134"/>
                </a:lnTo>
                <a:lnTo>
                  <a:pt x="496" y="133"/>
                </a:lnTo>
                <a:lnTo>
                  <a:pt x="491" y="128"/>
                </a:lnTo>
                <a:moveTo>
                  <a:pt x="2" y="0"/>
                </a:moveTo>
                <a:lnTo>
                  <a:pt x="0" y="7"/>
                </a:lnTo>
                <a:lnTo>
                  <a:pt x="2" y="8"/>
                </a:lnTo>
                <a:lnTo>
                  <a:pt x="4" y="3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0" name="Freeform 28"/>
          <p:cNvSpPr>
            <a:spLocks noEditPoints="1"/>
          </p:cNvSpPr>
          <p:nvPr/>
        </p:nvSpPr>
        <p:spPr bwMode="auto">
          <a:xfrm>
            <a:off x="6454091" y="3753420"/>
            <a:ext cx="646881" cy="170650"/>
          </a:xfrm>
          <a:custGeom>
            <a:avLst/>
            <a:gdLst>
              <a:gd name="T0" fmla="*/ 484 w 489"/>
              <a:gd name="T1" fmla="*/ 124 h 129"/>
              <a:gd name="T2" fmla="*/ 479 w 489"/>
              <a:gd name="T3" fmla="*/ 124 h 129"/>
              <a:gd name="T4" fmla="*/ 476 w 489"/>
              <a:gd name="T5" fmla="*/ 126 h 129"/>
              <a:gd name="T6" fmla="*/ 481 w 489"/>
              <a:gd name="T7" fmla="*/ 129 h 129"/>
              <a:gd name="T8" fmla="*/ 489 w 489"/>
              <a:gd name="T9" fmla="*/ 127 h 129"/>
              <a:gd name="T10" fmla="*/ 484 w 489"/>
              <a:gd name="T11" fmla="*/ 124 h 129"/>
              <a:gd name="T12" fmla="*/ 2 w 489"/>
              <a:gd name="T13" fmla="*/ 0 h 129"/>
              <a:gd name="T14" fmla="*/ 0 w 489"/>
              <a:gd name="T15" fmla="*/ 3 h 129"/>
              <a:gd name="T16" fmla="*/ 0 w 489"/>
              <a:gd name="T17" fmla="*/ 8 h 129"/>
              <a:gd name="T18" fmla="*/ 2 w 489"/>
              <a:gd name="T19" fmla="*/ 8 h 129"/>
              <a:gd name="T20" fmla="*/ 4 w 489"/>
              <a:gd name="T21" fmla="*/ 1 h 129"/>
              <a:gd name="T22" fmla="*/ 2 w 489"/>
              <a:gd name="T2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29">
                <a:moveTo>
                  <a:pt x="484" y="124"/>
                </a:moveTo>
                <a:lnTo>
                  <a:pt x="479" y="124"/>
                </a:lnTo>
                <a:lnTo>
                  <a:pt x="476" y="126"/>
                </a:lnTo>
                <a:lnTo>
                  <a:pt x="481" y="129"/>
                </a:lnTo>
                <a:lnTo>
                  <a:pt x="489" y="127"/>
                </a:lnTo>
                <a:lnTo>
                  <a:pt x="484" y="124"/>
                </a:lnTo>
                <a:close/>
                <a:moveTo>
                  <a:pt x="2" y="0"/>
                </a:moveTo>
                <a:lnTo>
                  <a:pt x="0" y="3"/>
                </a:lnTo>
                <a:lnTo>
                  <a:pt x="0" y="8"/>
                </a:lnTo>
                <a:lnTo>
                  <a:pt x="2" y="8"/>
                </a:lnTo>
                <a:lnTo>
                  <a:pt x="4" y="1"/>
                </a:lnTo>
                <a:lnTo>
                  <a:pt x="2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1" name="Freeform 29"/>
          <p:cNvSpPr>
            <a:spLocks noEditPoints="1"/>
          </p:cNvSpPr>
          <p:nvPr/>
        </p:nvSpPr>
        <p:spPr bwMode="auto">
          <a:xfrm>
            <a:off x="6454091" y="3753420"/>
            <a:ext cx="646881" cy="170650"/>
          </a:xfrm>
          <a:custGeom>
            <a:avLst/>
            <a:gdLst>
              <a:gd name="T0" fmla="*/ 484 w 489"/>
              <a:gd name="T1" fmla="*/ 124 h 129"/>
              <a:gd name="T2" fmla="*/ 479 w 489"/>
              <a:gd name="T3" fmla="*/ 124 h 129"/>
              <a:gd name="T4" fmla="*/ 476 w 489"/>
              <a:gd name="T5" fmla="*/ 126 h 129"/>
              <a:gd name="T6" fmla="*/ 481 w 489"/>
              <a:gd name="T7" fmla="*/ 129 h 129"/>
              <a:gd name="T8" fmla="*/ 489 w 489"/>
              <a:gd name="T9" fmla="*/ 127 h 129"/>
              <a:gd name="T10" fmla="*/ 484 w 489"/>
              <a:gd name="T11" fmla="*/ 124 h 129"/>
              <a:gd name="T12" fmla="*/ 2 w 489"/>
              <a:gd name="T13" fmla="*/ 0 h 129"/>
              <a:gd name="T14" fmla="*/ 0 w 489"/>
              <a:gd name="T15" fmla="*/ 3 h 129"/>
              <a:gd name="T16" fmla="*/ 0 w 489"/>
              <a:gd name="T17" fmla="*/ 8 h 129"/>
              <a:gd name="T18" fmla="*/ 2 w 489"/>
              <a:gd name="T19" fmla="*/ 8 h 129"/>
              <a:gd name="T20" fmla="*/ 4 w 489"/>
              <a:gd name="T21" fmla="*/ 1 h 129"/>
              <a:gd name="T22" fmla="*/ 2 w 489"/>
              <a:gd name="T2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29">
                <a:moveTo>
                  <a:pt x="484" y="124"/>
                </a:moveTo>
                <a:lnTo>
                  <a:pt x="479" y="124"/>
                </a:lnTo>
                <a:lnTo>
                  <a:pt x="476" y="126"/>
                </a:lnTo>
                <a:lnTo>
                  <a:pt x="481" y="129"/>
                </a:lnTo>
                <a:lnTo>
                  <a:pt x="489" y="127"/>
                </a:lnTo>
                <a:lnTo>
                  <a:pt x="484" y="124"/>
                </a:lnTo>
                <a:moveTo>
                  <a:pt x="2" y="0"/>
                </a:moveTo>
                <a:lnTo>
                  <a:pt x="0" y="3"/>
                </a:lnTo>
                <a:lnTo>
                  <a:pt x="0" y="8"/>
                </a:lnTo>
                <a:lnTo>
                  <a:pt x="2" y="8"/>
                </a:lnTo>
                <a:lnTo>
                  <a:pt x="4" y="1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2" name="Freeform 30"/>
          <p:cNvSpPr>
            <a:spLocks noEditPoints="1"/>
          </p:cNvSpPr>
          <p:nvPr/>
        </p:nvSpPr>
        <p:spPr bwMode="auto">
          <a:xfrm>
            <a:off x="6452768" y="3764003"/>
            <a:ext cx="637621" cy="165358"/>
          </a:xfrm>
          <a:custGeom>
            <a:avLst/>
            <a:gdLst>
              <a:gd name="T0" fmla="*/ 477 w 482"/>
              <a:gd name="T1" fmla="*/ 118 h 125"/>
              <a:gd name="T2" fmla="*/ 468 w 482"/>
              <a:gd name="T3" fmla="*/ 119 h 125"/>
              <a:gd name="T4" fmla="*/ 468 w 482"/>
              <a:gd name="T5" fmla="*/ 121 h 125"/>
              <a:gd name="T6" fmla="*/ 468 w 482"/>
              <a:gd name="T7" fmla="*/ 121 h 125"/>
              <a:gd name="T8" fmla="*/ 472 w 482"/>
              <a:gd name="T9" fmla="*/ 125 h 125"/>
              <a:gd name="T10" fmla="*/ 475 w 482"/>
              <a:gd name="T11" fmla="*/ 123 h 125"/>
              <a:gd name="T12" fmla="*/ 482 w 482"/>
              <a:gd name="T13" fmla="*/ 121 h 125"/>
              <a:gd name="T14" fmla="*/ 477 w 482"/>
              <a:gd name="T15" fmla="*/ 118 h 125"/>
              <a:gd name="T16" fmla="*/ 1 w 482"/>
              <a:gd name="T17" fmla="*/ 0 h 125"/>
              <a:gd name="T18" fmla="*/ 0 w 482"/>
              <a:gd name="T19" fmla="*/ 7 h 125"/>
              <a:gd name="T20" fmla="*/ 1 w 482"/>
              <a:gd name="T21" fmla="*/ 7 h 125"/>
              <a:gd name="T22" fmla="*/ 3 w 482"/>
              <a:gd name="T23" fmla="*/ 0 h 125"/>
              <a:gd name="T24" fmla="*/ 1 w 482"/>
              <a:gd name="T25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5">
                <a:moveTo>
                  <a:pt x="477" y="118"/>
                </a:moveTo>
                <a:lnTo>
                  <a:pt x="468" y="119"/>
                </a:lnTo>
                <a:lnTo>
                  <a:pt x="468" y="121"/>
                </a:lnTo>
                <a:lnTo>
                  <a:pt x="468" y="121"/>
                </a:lnTo>
                <a:lnTo>
                  <a:pt x="472" y="125"/>
                </a:lnTo>
                <a:lnTo>
                  <a:pt x="475" y="123"/>
                </a:lnTo>
                <a:lnTo>
                  <a:pt x="482" y="121"/>
                </a:lnTo>
                <a:lnTo>
                  <a:pt x="477" y="118"/>
                </a:lnTo>
                <a:close/>
                <a:moveTo>
                  <a:pt x="1" y="0"/>
                </a:moveTo>
                <a:lnTo>
                  <a:pt x="0" y="7"/>
                </a:lnTo>
                <a:lnTo>
                  <a:pt x="1" y="7"/>
                </a:lnTo>
                <a:lnTo>
                  <a:pt x="3" y="0"/>
                </a:lnTo>
                <a:lnTo>
                  <a:pt x="1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3" name="Freeform 31"/>
          <p:cNvSpPr>
            <a:spLocks noEditPoints="1"/>
          </p:cNvSpPr>
          <p:nvPr/>
        </p:nvSpPr>
        <p:spPr bwMode="auto">
          <a:xfrm>
            <a:off x="6452768" y="3764003"/>
            <a:ext cx="637621" cy="165358"/>
          </a:xfrm>
          <a:custGeom>
            <a:avLst/>
            <a:gdLst>
              <a:gd name="T0" fmla="*/ 477 w 482"/>
              <a:gd name="T1" fmla="*/ 118 h 125"/>
              <a:gd name="T2" fmla="*/ 468 w 482"/>
              <a:gd name="T3" fmla="*/ 119 h 125"/>
              <a:gd name="T4" fmla="*/ 468 w 482"/>
              <a:gd name="T5" fmla="*/ 121 h 125"/>
              <a:gd name="T6" fmla="*/ 468 w 482"/>
              <a:gd name="T7" fmla="*/ 121 h 125"/>
              <a:gd name="T8" fmla="*/ 472 w 482"/>
              <a:gd name="T9" fmla="*/ 125 h 125"/>
              <a:gd name="T10" fmla="*/ 475 w 482"/>
              <a:gd name="T11" fmla="*/ 123 h 125"/>
              <a:gd name="T12" fmla="*/ 482 w 482"/>
              <a:gd name="T13" fmla="*/ 121 h 125"/>
              <a:gd name="T14" fmla="*/ 477 w 482"/>
              <a:gd name="T15" fmla="*/ 118 h 125"/>
              <a:gd name="T16" fmla="*/ 1 w 482"/>
              <a:gd name="T17" fmla="*/ 0 h 125"/>
              <a:gd name="T18" fmla="*/ 0 w 482"/>
              <a:gd name="T19" fmla="*/ 7 h 125"/>
              <a:gd name="T20" fmla="*/ 1 w 482"/>
              <a:gd name="T21" fmla="*/ 7 h 125"/>
              <a:gd name="T22" fmla="*/ 3 w 482"/>
              <a:gd name="T23" fmla="*/ 0 h 125"/>
              <a:gd name="T24" fmla="*/ 1 w 482"/>
              <a:gd name="T25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5">
                <a:moveTo>
                  <a:pt x="477" y="118"/>
                </a:moveTo>
                <a:lnTo>
                  <a:pt x="468" y="119"/>
                </a:lnTo>
                <a:lnTo>
                  <a:pt x="468" y="121"/>
                </a:lnTo>
                <a:lnTo>
                  <a:pt x="468" y="121"/>
                </a:lnTo>
                <a:lnTo>
                  <a:pt x="472" y="125"/>
                </a:lnTo>
                <a:lnTo>
                  <a:pt x="475" y="123"/>
                </a:lnTo>
                <a:lnTo>
                  <a:pt x="482" y="121"/>
                </a:lnTo>
                <a:lnTo>
                  <a:pt x="477" y="118"/>
                </a:lnTo>
                <a:moveTo>
                  <a:pt x="1" y="0"/>
                </a:moveTo>
                <a:lnTo>
                  <a:pt x="0" y="7"/>
                </a:lnTo>
                <a:lnTo>
                  <a:pt x="1" y="7"/>
                </a:lnTo>
                <a:lnTo>
                  <a:pt x="3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4" name="Freeform 32"/>
          <p:cNvSpPr>
            <a:spLocks/>
          </p:cNvSpPr>
          <p:nvPr/>
        </p:nvSpPr>
        <p:spPr bwMode="auto">
          <a:xfrm>
            <a:off x="6443508" y="3773263"/>
            <a:ext cx="633652" cy="162712"/>
          </a:xfrm>
          <a:custGeom>
            <a:avLst/>
            <a:gdLst>
              <a:gd name="T0" fmla="*/ 7 w 479"/>
              <a:gd name="T1" fmla="*/ 0 h 123"/>
              <a:gd name="T2" fmla="*/ 3 w 479"/>
              <a:gd name="T3" fmla="*/ 14 h 123"/>
              <a:gd name="T4" fmla="*/ 0 w 479"/>
              <a:gd name="T5" fmla="*/ 24 h 123"/>
              <a:gd name="T6" fmla="*/ 203 w 479"/>
              <a:gd name="T7" fmla="*/ 68 h 123"/>
              <a:gd name="T8" fmla="*/ 235 w 479"/>
              <a:gd name="T9" fmla="*/ 68 h 123"/>
              <a:gd name="T10" fmla="*/ 235 w 479"/>
              <a:gd name="T11" fmla="*/ 75 h 123"/>
              <a:gd name="T12" fmla="*/ 458 w 479"/>
              <a:gd name="T13" fmla="*/ 123 h 123"/>
              <a:gd name="T14" fmla="*/ 458 w 479"/>
              <a:gd name="T15" fmla="*/ 123 h 123"/>
              <a:gd name="T16" fmla="*/ 479 w 479"/>
              <a:gd name="T17" fmla="*/ 118 h 123"/>
              <a:gd name="T18" fmla="*/ 475 w 479"/>
              <a:gd name="T19" fmla="*/ 114 h 123"/>
              <a:gd name="T20" fmla="*/ 475 w 479"/>
              <a:gd name="T21" fmla="*/ 114 h 123"/>
              <a:gd name="T22" fmla="*/ 475 w 479"/>
              <a:gd name="T23" fmla="*/ 112 h 123"/>
              <a:gd name="T24" fmla="*/ 461 w 479"/>
              <a:gd name="T25" fmla="*/ 116 h 123"/>
              <a:gd name="T26" fmla="*/ 461 w 479"/>
              <a:gd name="T27" fmla="*/ 116 h 123"/>
              <a:gd name="T28" fmla="*/ 5 w 479"/>
              <a:gd name="T29" fmla="*/ 17 h 123"/>
              <a:gd name="T30" fmla="*/ 7 w 479"/>
              <a:gd name="T31" fmla="*/ 7 h 123"/>
              <a:gd name="T32" fmla="*/ 8 w 479"/>
              <a:gd name="T33" fmla="*/ 0 h 123"/>
              <a:gd name="T34" fmla="*/ 7 w 479"/>
              <a:gd name="T3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9" h="123">
                <a:moveTo>
                  <a:pt x="7" y="0"/>
                </a:moveTo>
                <a:lnTo>
                  <a:pt x="3" y="14"/>
                </a:lnTo>
                <a:lnTo>
                  <a:pt x="0" y="24"/>
                </a:lnTo>
                <a:lnTo>
                  <a:pt x="203" y="68"/>
                </a:lnTo>
                <a:lnTo>
                  <a:pt x="235" y="68"/>
                </a:lnTo>
                <a:lnTo>
                  <a:pt x="235" y="75"/>
                </a:lnTo>
                <a:lnTo>
                  <a:pt x="458" y="123"/>
                </a:lnTo>
                <a:lnTo>
                  <a:pt x="458" y="123"/>
                </a:lnTo>
                <a:lnTo>
                  <a:pt x="479" y="118"/>
                </a:lnTo>
                <a:lnTo>
                  <a:pt x="475" y="114"/>
                </a:lnTo>
                <a:lnTo>
                  <a:pt x="475" y="114"/>
                </a:lnTo>
                <a:lnTo>
                  <a:pt x="475" y="112"/>
                </a:lnTo>
                <a:lnTo>
                  <a:pt x="461" y="116"/>
                </a:lnTo>
                <a:lnTo>
                  <a:pt x="461" y="116"/>
                </a:lnTo>
                <a:lnTo>
                  <a:pt x="5" y="17"/>
                </a:lnTo>
                <a:lnTo>
                  <a:pt x="7" y="7"/>
                </a:lnTo>
                <a:lnTo>
                  <a:pt x="8" y="0"/>
                </a:lnTo>
                <a:lnTo>
                  <a:pt x="7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5" name="Freeform 33"/>
          <p:cNvSpPr>
            <a:spLocks/>
          </p:cNvSpPr>
          <p:nvPr/>
        </p:nvSpPr>
        <p:spPr bwMode="auto">
          <a:xfrm>
            <a:off x="6443508" y="3773263"/>
            <a:ext cx="633652" cy="162712"/>
          </a:xfrm>
          <a:custGeom>
            <a:avLst/>
            <a:gdLst>
              <a:gd name="T0" fmla="*/ 7 w 479"/>
              <a:gd name="T1" fmla="*/ 0 h 123"/>
              <a:gd name="T2" fmla="*/ 3 w 479"/>
              <a:gd name="T3" fmla="*/ 14 h 123"/>
              <a:gd name="T4" fmla="*/ 0 w 479"/>
              <a:gd name="T5" fmla="*/ 24 h 123"/>
              <a:gd name="T6" fmla="*/ 203 w 479"/>
              <a:gd name="T7" fmla="*/ 68 h 123"/>
              <a:gd name="T8" fmla="*/ 235 w 479"/>
              <a:gd name="T9" fmla="*/ 68 h 123"/>
              <a:gd name="T10" fmla="*/ 235 w 479"/>
              <a:gd name="T11" fmla="*/ 75 h 123"/>
              <a:gd name="T12" fmla="*/ 458 w 479"/>
              <a:gd name="T13" fmla="*/ 123 h 123"/>
              <a:gd name="T14" fmla="*/ 458 w 479"/>
              <a:gd name="T15" fmla="*/ 123 h 123"/>
              <a:gd name="T16" fmla="*/ 479 w 479"/>
              <a:gd name="T17" fmla="*/ 118 h 123"/>
              <a:gd name="T18" fmla="*/ 475 w 479"/>
              <a:gd name="T19" fmla="*/ 114 h 123"/>
              <a:gd name="T20" fmla="*/ 475 w 479"/>
              <a:gd name="T21" fmla="*/ 114 h 123"/>
              <a:gd name="T22" fmla="*/ 475 w 479"/>
              <a:gd name="T23" fmla="*/ 112 h 123"/>
              <a:gd name="T24" fmla="*/ 461 w 479"/>
              <a:gd name="T25" fmla="*/ 116 h 123"/>
              <a:gd name="T26" fmla="*/ 461 w 479"/>
              <a:gd name="T27" fmla="*/ 116 h 123"/>
              <a:gd name="T28" fmla="*/ 5 w 479"/>
              <a:gd name="T29" fmla="*/ 17 h 123"/>
              <a:gd name="T30" fmla="*/ 7 w 479"/>
              <a:gd name="T31" fmla="*/ 7 h 123"/>
              <a:gd name="T32" fmla="*/ 8 w 479"/>
              <a:gd name="T33" fmla="*/ 0 h 123"/>
              <a:gd name="T34" fmla="*/ 7 w 479"/>
              <a:gd name="T3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9" h="123">
                <a:moveTo>
                  <a:pt x="7" y="0"/>
                </a:moveTo>
                <a:lnTo>
                  <a:pt x="3" y="14"/>
                </a:lnTo>
                <a:lnTo>
                  <a:pt x="0" y="24"/>
                </a:lnTo>
                <a:lnTo>
                  <a:pt x="203" y="68"/>
                </a:lnTo>
                <a:lnTo>
                  <a:pt x="235" y="68"/>
                </a:lnTo>
                <a:lnTo>
                  <a:pt x="235" y="75"/>
                </a:lnTo>
                <a:lnTo>
                  <a:pt x="458" y="123"/>
                </a:lnTo>
                <a:lnTo>
                  <a:pt x="458" y="123"/>
                </a:lnTo>
                <a:lnTo>
                  <a:pt x="479" y="118"/>
                </a:lnTo>
                <a:lnTo>
                  <a:pt x="475" y="114"/>
                </a:lnTo>
                <a:lnTo>
                  <a:pt x="475" y="114"/>
                </a:lnTo>
                <a:lnTo>
                  <a:pt x="475" y="112"/>
                </a:lnTo>
                <a:lnTo>
                  <a:pt x="461" y="116"/>
                </a:lnTo>
                <a:lnTo>
                  <a:pt x="461" y="116"/>
                </a:lnTo>
                <a:lnTo>
                  <a:pt x="5" y="17"/>
                </a:lnTo>
                <a:lnTo>
                  <a:pt x="7" y="7"/>
                </a:lnTo>
                <a:lnTo>
                  <a:pt x="8" y="0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6" name="Freeform 34"/>
          <p:cNvSpPr>
            <a:spLocks noEditPoints="1"/>
          </p:cNvSpPr>
          <p:nvPr/>
        </p:nvSpPr>
        <p:spPr bwMode="auto">
          <a:xfrm>
            <a:off x="6462028" y="3734900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3 w 497"/>
              <a:gd name="T3" fmla="*/ 131 h 135"/>
              <a:gd name="T4" fmla="*/ 487 w 497"/>
              <a:gd name="T5" fmla="*/ 135 h 135"/>
              <a:gd name="T6" fmla="*/ 497 w 497"/>
              <a:gd name="T7" fmla="*/ 133 h 135"/>
              <a:gd name="T8" fmla="*/ 492 w 497"/>
              <a:gd name="T9" fmla="*/ 128 h 135"/>
              <a:gd name="T10" fmla="*/ 1 w 497"/>
              <a:gd name="T11" fmla="*/ 0 h 135"/>
              <a:gd name="T12" fmla="*/ 0 w 497"/>
              <a:gd name="T13" fmla="*/ 7 h 135"/>
              <a:gd name="T14" fmla="*/ 1 w 497"/>
              <a:gd name="T15" fmla="*/ 9 h 135"/>
              <a:gd name="T16" fmla="*/ 3 w 497"/>
              <a:gd name="T17" fmla="*/ 5 h 135"/>
              <a:gd name="T18" fmla="*/ 3 w 497"/>
              <a:gd name="T19" fmla="*/ 2 h 135"/>
              <a:gd name="T20" fmla="*/ 1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3" y="131"/>
                </a:lnTo>
                <a:lnTo>
                  <a:pt x="487" y="135"/>
                </a:lnTo>
                <a:lnTo>
                  <a:pt x="497" y="133"/>
                </a:lnTo>
                <a:lnTo>
                  <a:pt x="492" y="128"/>
                </a:lnTo>
                <a:close/>
                <a:moveTo>
                  <a:pt x="1" y="0"/>
                </a:moveTo>
                <a:lnTo>
                  <a:pt x="0" y="7"/>
                </a:lnTo>
                <a:lnTo>
                  <a:pt x="1" y="9"/>
                </a:lnTo>
                <a:lnTo>
                  <a:pt x="3" y="5"/>
                </a:lnTo>
                <a:lnTo>
                  <a:pt x="3" y="2"/>
                </a:lnTo>
                <a:lnTo>
                  <a:pt x="1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7" name="Freeform 35"/>
          <p:cNvSpPr>
            <a:spLocks noEditPoints="1"/>
          </p:cNvSpPr>
          <p:nvPr/>
        </p:nvSpPr>
        <p:spPr bwMode="auto">
          <a:xfrm>
            <a:off x="6462028" y="3734900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3 w 497"/>
              <a:gd name="T3" fmla="*/ 131 h 135"/>
              <a:gd name="T4" fmla="*/ 487 w 497"/>
              <a:gd name="T5" fmla="*/ 135 h 135"/>
              <a:gd name="T6" fmla="*/ 497 w 497"/>
              <a:gd name="T7" fmla="*/ 133 h 135"/>
              <a:gd name="T8" fmla="*/ 492 w 497"/>
              <a:gd name="T9" fmla="*/ 128 h 135"/>
              <a:gd name="T10" fmla="*/ 1 w 497"/>
              <a:gd name="T11" fmla="*/ 0 h 135"/>
              <a:gd name="T12" fmla="*/ 0 w 497"/>
              <a:gd name="T13" fmla="*/ 7 h 135"/>
              <a:gd name="T14" fmla="*/ 1 w 497"/>
              <a:gd name="T15" fmla="*/ 9 h 135"/>
              <a:gd name="T16" fmla="*/ 3 w 497"/>
              <a:gd name="T17" fmla="*/ 5 h 135"/>
              <a:gd name="T18" fmla="*/ 3 w 497"/>
              <a:gd name="T19" fmla="*/ 2 h 135"/>
              <a:gd name="T20" fmla="*/ 1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3" y="131"/>
                </a:lnTo>
                <a:lnTo>
                  <a:pt x="487" y="135"/>
                </a:lnTo>
                <a:lnTo>
                  <a:pt x="497" y="133"/>
                </a:lnTo>
                <a:lnTo>
                  <a:pt x="492" y="128"/>
                </a:lnTo>
                <a:moveTo>
                  <a:pt x="1" y="0"/>
                </a:moveTo>
                <a:lnTo>
                  <a:pt x="0" y="7"/>
                </a:lnTo>
                <a:lnTo>
                  <a:pt x="1" y="9"/>
                </a:lnTo>
                <a:lnTo>
                  <a:pt x="3" y="5"/>
                </a:lnTo>
                <a:lnTo>
                  <a:pt x="3" y="2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8" name="Freeform 36"/>
          <p:cNvSpPr>
            <a:spLocks noEditPoints="1"/>
          </p:cNvSpPr>
          <p:nvPr/>
        </p:nvSpPr>
        <p:spPr bwMode="auto">
          <a:xfrm>
            <a:off x="6459382" y="3744160"/>
            <a:ext cx="646881" cy="173295"/>
          </a:xfrm>
          <a:custGeom>
            <a:avLst/>
            <a:gdLst>
              <a:gd name="T0" fmla="*/ 485 w 489"/>
              <a:gd name="T1" fmla="*/ 124 h 131"/>
              <a:gd name="T2" fmla="*/ 478 w 489"/>
              <a:gd name="T3" fmla="*/ 126 h 131"/>
              <a:gd name="T4" fmla="*/ 475 w 489"/>
              <a:gd name="T5" fmla="*/ 126 h 131"/>
              <a:gd name="T6" fmla="*/ 480 w 489"/>
              <a:gd name="T7" fmla="*/ 131 h 131"/>
              <a:gd name="T8" fmla="*/ 489 w 489"/>
              <a:gd name="T9" fmla="*/ 128 h 131"/>
              <a:gd name="T10" fmla="*/ 485 w 489"/>
              <a:gd name="T11" fmla="*/ 124 h 131"/>
              <a:gd name="T12" fmla="*/ 2 w 489"/>
              <a:gd name="T13" fmla="*/ 0 h 131"/>
              <a:gd name="T14" fmla="*/ 2 w 489"/>
              <a:gd name="T15" fmla="*/ 3 h 131"/>
              <a:gd name="T16" fmla="*/ 0 w 489"/>
              <a:gd name="T17" fmla="*/ 8 h 131"/>
              <a:gd name="T18" fmla="*/ 2 w 489"/>
              <a:gd name="T19" fmla="*/ 8 h 131"/>
              <a:gd name="T20" fmla="*/ 3 w 489"/>
              <a:gd name="T21" fmla="*/ 2 h 131"/>
              <a:gd name="T22" fmla="*/ 2 w 489"/>
              <a:gd name="T2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31">
                <a:moveTo>
                  <a:pt x="485" y="124"/>
                </a:moveTo>
                <a:lnTo>
                  <a:pt x="478" y="126"/>
                </a:lnTo>
                <a:lnTo>
                  <a:pt x="475" y="126"/>
                </a:lnTo>
                <a:lnTo>
                  <a:pt x="480" y="131"/>
                </a:lnTo>
                <a:lnTo>
                  <a:pt x="489" y="128"/>
                </a:lnTo>
                <a:lnTo>
                  <a:pt x="485" y="124"/>
                </a:lnTo>
                <a:close/>
                <a:moveTo>
                  <a:pt x="2" y="0"/>
                </a:moveTo>
                <a:lnTo>
                  <a:pt x="2" y="3"/>
                </a:lnTo>
                <a:lnTo>
                  <a:pt x="0" y="8"/>
                </a:lnTo>
                <a:lnTo>
                  <a:pt x="2" y="8"/>
                </a:lnTo>
                <a:lnTo>
                  <a:pt x="3" y="2"/>
                </a:lnTo>
                <a:lnTo>
                  <a:pt x="2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09" name="Freeform 37"/>
          <p:cNvSpPr>
            <a:spLocks noEditPoints="1"/>
          </p:cNvSpPr>
          <p:nvPr/>
        </p:nvSpPr>
        <p:spPr bwMode="auto">
          <a:xfrm>
            <a:off x="6459382" y="3744160"/>
            <a:ext cx="646881" cy="173295"/>
          </a:xfrm>
          <a:custGeom>
            <a:avLst/>
            <a:gdLst>
              <a:gd name="T0" fmla="*/ 485 w 489"/>
              <a:gd name="T1" fmla="*/ 124 h 131"/>
              <a:gd name="T2" fmla="*/ 478 w 489"/>
              <a:gd name="T3" fmla="*/ 126 h 131"/>
              <a:gd name="T4" fmla="*/ 475 w 489"/>
              <a:gd name="T5" fmla="*/ 126 h 131"/>
              <a:gd name="T6" fmla="*/ 480 w 489"/>
              <a:gd name="T7" fmla="*/ 131 h 131"/>
              <a:gd name="T8" fmla="*/ 489 w 489"/>
              <a:gd name="T9" fmla="*/ 128 h 131"/>
              <a:gd name="T10" fmla="*/ 485 w 489"/>
              <a:gd name="T11" fmla="*/ 124 h 131"/>
              <a:gd name="T12" fmla="*/ 2 w 489"/>
              <a:gd name="T13" fmla="*/ 0 h 131"/>
              <a:gd name="T14" fmla="*/ 2 w 489"/>
              <a:gd name="T15" fmla="*/ 3 h 131"/>
              <a:gd name="T16" fmla="*/ 0 w 489"/>
              <a:gd name="T17" fmla="*/ 8 h 131"/>
              <a:gd name="T18" fmla="*/ 2 w 489"/>
              <a:gd name="T19" fmla="*/ 8 h 131"/>
              <a:gd name="T20" fmla="*/ 3 w 489"/>
              <a:gd name="T21" fmla="*/ 2 h 131"/>
              <a:gd name="T22" fmla="*/ 2 w 489"/>
              <a:gd name="T2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31">
                <a:moveTo>
                  <a:pt x="485" y="124"/>
                </a:moveTo>
                <a:lnTo>
                  <a:pt x="478" y="126"/>
                </a:lnTo>
                <a:lnTo>
                  <a:pt x="475" y="126"/>
                </a:lnTo>
                <a:lnTo>
                  <a:pt x="480" y="131"/>
                </a:lnTo>
                <a:lnTo>
                  <a:pt x="489" y="128"/>
                </a:lnTo>
                <a:lnTo>
                  <a:pt x="485" y="124"/>
                </a:lnTo>
                <a:moveTo>
                  <a:pt x="2" y="0"/>
                </a:moveTo>
                <a:lnTo>
                  <a:pt x="2" y="3"/>
                </a:lnTo>
                <a:lnTo>
                  <a:pt x="0" y="8"/>
                </a:lnTo>
                <a:lnTo>
                  <a:pt x="2" y="8"/>
                </a:lnTo>
                <a:lnTo>
                  <a:pt x="3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0" name="Freeform 38"/>
          <p:cNvSpPr>
            <a:spLocks noEditPoints="1"/>
          </p:cNvSpPr>
          <p:nvPr/>
        </p:nvSpPr>
        <p:spPr bwMode="auto">
          <a:xfrm>
            <a:off x="6456737" y="3754743"/>
            <a:ext cx="637621" cy="165358"/>
          </a:xfrm>
          <a:custGeom>
            <a:avLst/>
            <a:gdLst>
              <a:gd name="T0" fmla="*/ 477 w 482"/>
              <a:gd name="T1" fmla="*/ 118 h 125"/>
              <a:gd name="T2" fmla="*/ 469 w 482"/>
              <a:gd name="T3" fmla="*/ 120 h 125"/>
              <a:gd name="T4" fmla="*/ 469 w 482"/>
              <a:gd name="T5" fmla="*/ 121 h 125"/>
              <a:gd name="T6" fmla="*/ 469 w 482"/>
              <a:gd name="T7" fmla="*/ 121 h 125"/>
              <a:gd name="T8" fmla="*/ 474 w 482"/>
              <a:gd name="T9" fmla="*/ 125 h 125"/>
              <a:gd name="T10" fmla="*/ 477 w 482"/>
              <a:gd name="T11" fmla="*/ 123 h 125"/>
              <a:gd name="T12" fmla="*/ 482 w 482"/>
              <a:gd name="T13" fmla="*/ 123 h 125"/>
              <a:gd name="T14" fmla="*/ 477 w 482"/>
              <a:gd name="T15" fmla="*/ 118 h 125"/>
              <a:gd name="T16" fmla="*/ 2 w 482"/>
              <a:gd name="T17" fmla="*/ 0 h 125"/>
              <a:gd name="T18" fmla="*/ 0 w 482"/>
              <a:gd name="T19" fmla="*/ 7 h 125"/>
              <a:gd name="T20" fmla="*/ 2 w 482"/>
              <a:gd name="T21" fmla="*/ 7 h 125"/>
              <a:gd name="T22" fmla="*/ 4 w 482"/>
              <a:gd name="T23" fmla="*/ 0 h 125"/>
              <a:gd name="T24" fmla="*/ 2 w 482"/>
              <a:gd name="T25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5">
                <a:moveTo>
                  <a:pt x="477" y="118"/>
                </a:moveTo>
                <a:lnTo>
                  <a:pt x="469" y="120"/>
                </a:lnTo>
                <a:lnTo>
                  <a:pt x="469" y="121"/>
                </a:lnTo>
                <a:lnTo>
                  <a:pt x="469" y="121"/>
                </a:lnTo>
                <a:lnTo>
                  <a:pt x="474" y="125"/>
                </a:lnTo>
                <a:lnTo>
                  <a:pt x="477" y="123"/>
                </a:lnTo>
                <a:lnTo>
                  <a:pt x="482" y="123"/>
                </a:lnTo>
                <a:lnTo>
                  <a:pt x="477" y="118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2" y="7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1" name="Freeform 39"/>
          <p:cNvSpPr>
            <a:spLocks noEditPoints="1"/>
          </p:cNvSpPr>
          <p:nvPr/>
        </p:nvSpPr>
        <p:spPr bwMode="auto">
          <a:xfrm>
            <a:off x="6456737" y="3754743"/>
            <a:ext cx="637621" cy="165358"/>
          </a:xfrm>
          <a:custGeom>
            <a:avLst/>
            <a:gdLst>
              <a:gd name="T0" fmla="*/ 477 w 482"/>
              <a:gd name="T1" fmla="*/ 118 h 125"/>
              <a:gd name="T2" fmla="*/ 469 w 482"/>
              <a:gd name="T3" fmla="*/ 120 h 125"/>
              <a:gd name="T4" fmla="*/ 469 w 482"/>
              <a:gd name="T5" fmla="*/ 121 h 125"/>
              <a:gd name="T6" fmla="*/ 469 w 482"/>
              <a:gd name="T7" fmla="*/ 121 h 125"/>
              <a:gd name="T8" fmla="*/ 474 w 482"/>
              <a:gd name="T9" fmla="*/ 125 h 125"/>
              <a:gd name="T10" fmla="*/ 477 w 482"/>
              <a:gd name="T11" fmla="*/ 123 h 125"/>
              <a:gd name="T12" fmla="*/ 482 w 482"/>
              <a:gd name="T13" fmla="*/ 123 h 125"/>
              <a:gd name="T14" fmla="*/ 477 w 482"/>
              <a:gd name="T15" fmla="*/ 118 h 125"/>
              <a:gd name="T16" fmla="*/ 2 w 482"/>
              <a:gd name="T17" fmla="*/ 0 h 125"/>
              <a:gd name="T18" fmla="*/ 0 w 482"/>
              <a:gd name="T19" fmla="*/ 7 h 125"/>
              <a:gd name="T20" fmla="*/ 2 w 482"/>
              <a:gd name="T21" fmla="*/ 7 h 125"/>
              <a:gd name="T22" fmla="*/ 4 w 482"/>
              <a:gd name="T23" fmla="*/ 0 h 125"/>
              <a:gd name="T24" fmla="*/ 2 w 482"/>
              <a:gd name="T25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5">
                <a:moveTo>
                  <a:pt x="477" y="118"/>
                </a:moveTo>
                <a:lnTo>
                  <a:pt x="469" y="120"/>
                </a:lnTo>
                <a:lnTo>
                  <a:pt x="469" y="121"/>
                </a:lnTo>
                <a:lnTo>
                  <a:pt x="469" y="121"/>
                </a:lnTo>
                <a:lnTo>
                  <a:pt x="474" y="125"/>
                </a:lnTo>
                <a:lnTo>
                  <a:pt x="477" y="123"/>
                </a:lnTo>
                <a:lnTo>
                  <a:pt x="482" y="123"/>
                </a:lnTo>
                <a:lnTo>
                  <a:pt x="477" y="118"/>
                </a:lnTo>
                <a:moveTo>
                  <a:pt x="2" y="0"/>
                </a:moveTo>
                <a:lnTo>
                  <a:pt x="0" y="7"/>
                </a:lnTo>
                <a:lnTo>
                  <a:pt x="2" y="7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2" name="Freeform 40"/>
          <p:cNvSpPr>
            <a:spLocks noEditPoints="1"/>
          </p:cNvSpPr>
          <p:nvPr/>
        </p:nvSpPr>
        <p:spPr bwMode="auto">
          <a:xfrm>
            <a:off x="6454091" y="3764003"/>
            <a:ext cx="629683" cy="157421"/>
          </a:xfrm>
          <a:custGeom>
            <a:avLst/>
            <a:gdLst>
              <a:gd name="T0" fmla="*/ 276 w 279"/>
              <a:gd name="T1" fmla="*/ 66 h 70"/>
              <a:gd name="T2" fmla="*/ 271 w 279"/>
              <a:gd name="T3" fmla="*/ 68 h 70"/>
              <a:gd name="T4" fmla="*/ 274 w 279"/>
              <a:gd name="T5" fmla="*/ 70 h 70"/>
              <a:gd name="T6" fmla="*/ 279 w 279"/>
              <a:gd name="T7" fmla="*/ 69 h 70"/>
              <a:gd name="T8" fmla="*/ 276 w 279"/>
              <a:gd name="T9" fmla="*/ 67 h 70"/>
              <a:gd name="T10" fmla="*/ 276 w 279"/>
              <a:gd name="T11" fmla="*/ 67 h 70"/>
              <a:gd name="T12" fmla="*/ 276 w 279"/>
              <a:gd name="T13" fmla="*/ 66 h 70"/>
              <a:gd name="T14" fmla="*/ 252 w 279"/>
              <a:gd name="T15" fmla="*/ 65 h 70"/>
              <a:gd name="T16" fmla="*/ 252 w 279"/>
              <a:gd name="T17" fmla="*/ 65 h 70"/>
              <a:gd name="T18" fmla="*/ 252 w 279"/>
              <a:gd name="T19" fmla="*/ 65 h 70"/>
              <a:gd name="T20" fmla="*/ 252 w 279"/>
              <a:gd name="T21" fmla="*/ 65 h 70"/>
              <a:gd name="T22" fmla="*/ 1 w 279"/>
              <a:gd name="T23" fmla="*/ 0 h 70"/>
              <a:gd name="T24" fmla="*/ 0 w 279"/>
              <a:gd name="T25" fmla="*/ 4 h 70"/>
              <a:gd name="T26" fmla="*/ 1 w 279"/>
              <a:gd name="T27" fmla="*/ 4 h 70"/>
              <a:gd name="T28" fmla="*/ 2 w 279"/>
              <a:gd name="T29" fmla="*/ 4 h 70"/>
              <a:gd name="T30" fmla="*/ 2 w 279"/>
              <a:gd name="T31" fmla="*/ 0 h 70"/>
              <a:gd name="T32" fmla="*/ 1 w 279"/>
              <a:gd name="T3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9" h="70">
                <a:moveTo>
                  <a:pt x="276" y="66"/>
                </a:moveTo>
                <a:cubicBezTo>
                  <a:pt x="271" y="68"/>
                  <a:pt x="271" y="68"/>
                  <a:pt x="271" y="68"/>
                </a:cubicBezTo>
                <a:cubicBezTo>
                  <a:pt x="274" y="70"/>
                  <a:pt x="274" y="70"/>
                  <a:pt x="274" y="70"/>
                </a:cubicBezTo>
                <a:cubicBezTo>
                  <a:pt x="279" y="69"/>
                  <a:pt x="279" y="69"/>
                  <a:pt x="279" y="69"/>
                </a:cubicBezTo>
                <a:cubicBezTo>
                  <a:pt x="276" y="67"/>
                  <a:pt x="276" y="67"/>
                  <a:pt x="276" y="67"/>
                </a:cubicBezTo>
                <a:cubicBezTo>
                  <a:pt x="276" y="67"/>
                  <a:pt x="276" y="67"/>
                  <a:pt x="276" y="67"/>
                </a:cubicBezTo>
                <a:cubicBezTo>
                  <a:pt x="276" y="66"/>
                  <a:pt x="276" y="66"/>
                  <a:pt x="276" y="66"/>
                </a:cubicBezTo>
                <a:moveTo>
                  <a:pt x="252" y="65"/>
                </a:moveTo>
                <a:cubicBezTo>
                  <a:pt x="252" y="65"/>
                  <a:pt x="252" y="65"/>
                  <a:pt x="252" y="65"/>
                </a:cubicBezTo>
                <a:cubicBezTo>
                  <a:pt x="252" y="65"/>
                  <a:pt x="252" y="65"/>
                  <a:pt x="252" y="65"/>
                </a:cubicBezTo>
                <a:cubicBezTo>
                  <a:pt x="252" y="65"/>
                  <a:pt x="252" y="65"/>
                  <a:pt x="252" y="65"/>
                </a:cubicBezTo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3" name="Freeform 41"/>
          <p:cNvSpPr>
            <a:spLocks/>
          </p:cNvSpPr>
          <p:nvPr/>
        </p:nvSpPr>
        <p:spPr bwMode="auto">
          <a:xfrm>
            <a:off x="6450122" y="3773263"/>
            <a:ext cx="621746" cy="153452"/>
          </a:xfrm>
          <a:custGeom>
            <a:avLst/>
            <a:gdLst>
              <a:gd name="T0" fmla="*/ 2 w 276"/>
              <a:gd name="T1" fmla="*/ 0 h 68"/>
              <a:gd name="T2" fmla="*/ 1 w 276"/>
              <a:gd name="T3" fmla="*/ 4 h 68"/>
              <a:gd name="T4" fmla="*/ 0 w 276"/>
              <a:gd name="T5" fmla="*/ 10 h 68"/>
              <a:gd name="T6" fmla="*/ 268 w 276"/>
              <a:gd name="T7" fmla="*/ 68 h 68"/>
              <a:gd name="T8" fmla="*/ 268 w 276"/>
              <a:gd name="T9" fmla="*/ 68 h 68"/>
              <a:gd name="T10" fmla="*/ 276 w 276"/>
              <a:gd name="T11" fmla="*/ 66 h 68"/>
              <a:gd name="T12" fmla="*/ 273 w 276"/>
              <a:gd name="T13" fmla="*/ 64 h 68"/>
              <a:gd name="T14" fmla="*/ 270 w 276"/>
              <a:gd name="T15" fmla="*/ 64 h 68"/>
              <a:gd name="T16" fmla="*/ 270 w 276"/>
              <a:gd name="T17" fmla="*/ 64 h 68"/>
              <a:gd name="T18" fmla="*/ 254 w 276"/>
              <a:gd name="T19" fmla="*/ 61 h 68"/>
              <a:gd name="T20" fmla="*/ 254 w 276"/>
              <a:gd name="T21" fmla="*/ 61 h 68"/>
              <a:gd name="T22" fmla="*/ 254 w 276"/>
              <a:gd name="T23" fmla="*/ 61 h 68"/>
              <a:gd name="T24" fmla="*/ 2 w 276"/>
              <a:gd name="T25" fmla="*/ 6 h 68"/>
              <a:gd name="T26" fmla="*/ 3 w 276"/>
              <a:gd name="T27" fmla="*/ 0 h 68"/>
              <a:gd name="T28" fmla="*/ 2 w 276"/>
              <a:gd name="T2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6" h="68">
                <a:moveTo>
                  <a:pt x="2" y="0"/>
                </a:moveTo>
                <a:cubicBezTo>
                  <a:pt x="1" y="4"/>
                  <a:pt x="1" y="4"/>
                  <a:pt x="1" y="4"/>
                </a:cubicBezTo>
                <a:cubicBezTo>
                  <a:pt x="0" y="10"/>
                  <a:pt x="0" y="10"/>
                  <a:pt x="0" y="10"/>
                </a:cubicBezTo>
                <a:cubicBezTo>
                  <a:pt x="268" y="68"/>
                  <a:pt x="268" y="68"/>
                  <a:pt x="268" y="68"/>
                </a:cubicBezTo>
                <a:cubicBezTo>
                  <a:pt x="268" y="68"/>
                  <a:pt x="268" y="68"/>
                  <a:pt x="268" y="68"/>
                </a:cubicBezTo>
                <a:cubicBezTo>
                  <a:pt x="276" y="66"/>
                  <a:pt x="276" y="66"/>
                  <a:pt x="276" y="66"/>
                </a:cubicBezTo>
                <a:cubicBezTo>
                  <a:pt x="273" y="64"/>
                  <a:pt x="273" y="64"/>
                  <a:pt x="273" y="64"/>
                </a:cubicBezTo>
                <a:cubicBezTo>
                  <a:pt x="270" y="64"/>
                  <a:pt x="270" y="64"/>
                  <a:pt x="270" y="64"/>
                </a:cubicBezTo>
                <a:cubicBezTo>
                  <a:pt x="270" y="64"/>
                  <a:pt x="270" y="64"/>
                  <a:pt x="270" y="64"/>
                </a:cubicBezTo>
                <a:cubicBezTo>
                  <a:pt x="254" y="61"/>
                  <a:pt x="254" y="61"/>
                  <a:pt x="254" y="61"/>
                </a:cubicBezTo>
                <a:cubicBezTo>
                  <a:pt x="254" y="61"/>
                  <a:pt x="254" y="61"/>
                  <a:pt x="254" y="61"/>
                </a:cubicBezTo>
                <a:cubicBezTo>
                  <a:pt x="254" y="61"/>
                  <a:pt x="254" y="61"/>
                  <a:pt x="254" y="61"/>
                </a:cubicBezTo>
                <a:cubicBezTo>
                  <a:pt x="2" y="6"/>
                  <a:pt x="2" y="6"/>
                  <a:pt x="2" y="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4" name="Freeform 42"/>
          <p:cNvSpPr>
            <a:spLocks noEditPoints="1"/>
          </p:cNvSpPr>
          <p:nvPr/>
        </p:nvSpPr>
        <p:spPr bwMode="auto">
          <a:xfrm>
            <a:off x="6465997" y="3725640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4 w 497"/>
              <a:gd name="T3" fmla="*/ 131 h 135"/>
              <a:gd name="T4" fmla="*/ 489 w 497"/>
              <a:gd name="T5" fmla="*/ 135 h 135"/>
              <a:gd name="T6" fmla="*/ 497 w 497"/>
              <a:gd name="T7" fmla="*/ 133 h 135"/>
              <a:gd name="T8" fmla="*/ 492 w 497"/>
              <a:gd name="T9" fmla="*/ 128 h 135"/>
              <a:gd name="T10" fmla="*/ 2 w 497"/>
              <a:gd name="T11" fmla="*/ 0 h 135"/>
              <a:gd name="T12" fmla="*/ 0 w 497"/>
              <a:gd name="T13" fmla="*/ 9 h 135"/>
              <a:gd name="T14" fmla="*/ 3 w 497"/>
              <a:gd name="T15" fmla="*/ 9 h 135"/>
              <a:gd name="T16" fmla="*/ 3 w 497"/>
              <a:gd name="T17" fmla="*/ 5 h 135"/>
              <a:gd name="T18" fmla="*/ 5 w 497"/>
              <a:gd name="T19" fmla="*/ 2 h 135"/>
              <a:gd name="T20" fmla="*/ 2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4" y="131"/>
                </a:lnTo>
                <a:lnTo>
                  <a:pt x="489" y="135"/>
                </a:lnTo>
                <a:lnTo>
                  <a:pt x="497" y="133"/>
                </a:lnTo>
                <a:lnTo>
                  <a:pt x="492" y="128"/>
                </a:lnTo>
                <a:close/>
                <a:moveTo>
                  <a:pt x="2" y="0"/>
                </a:moveTo>
                <a:lnTo>
                  <a:pt x="0" y="9"/>
                </a:lnTo>
                <a:lnTo>
                  <a:pt x="3" y="9"/>
                </a:lnTo>
                <a:lnTo>
                  <a:pt x="3" y="5"/>
                </a:lnTo>
                <a:lnTo>
                  <a:pt x="5" y="2"/>
                </a:lnTo>
                <a:lnTo>
                  <a:pt x="2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5" name="Freeform 43"/>
          <p:cNvSpPr>
            <a:spLocks noEditPoints="1"/>
          </p:cNvSpPr>
          <p:nvPr/>
        </p:nvSpPr>
        <p:spPr bwMode="auto">
          <a:xfrm>
            <a:off x="6465997" y="3725640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4 w 497"/>
              <a:gd name="T3" fmla="*/ 131 h 135"/>
              <a:gd name="T4" fmla="*/ 489 w 497"/>
              <a:gd name="T5" fmla="*/ 135 h 135"/>
              <a:gd name="T6" fmla="*/ 497 w 497"/>
              <a:gd name="T7" fmla="*/ 133 h 135"/>
              <a:gd name="T8" fmla="*/ 492 w 497"/>
              <a:gd name="T9" fmla="*/ 128 h 135"/>
              <a:gd name="T10" fmla="*/ 2 w 497"/>
              <a:gd name="T11" fmla="*/ 0 h 135"/>
              <a:gd name="T12" fmla="*/ 0 w 497"/>
              <a:gd name="T13" fmla="*/ 9 h 135"/>
              <a:gd name="T14" fmla="*/ 3 w 497"/>
              <a:gd name="T15" fmla="*/ 9 h 135"/>
              <a:gd name="T16" fmla="*/ 3 w 497"/>
              <a:gd name="T17" fmla="*/ 5 h 135"/>
              <a:gd name="T18" fmla="*/ 5 w 497"/>
              <a:gd name="T19" fmla="*/ 2 h 135"/>
              <a:gd name="T20" fmla="*/ 2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4" y="131"/>
                </a:lnTo>
                <a:lnTo>
                  <a:pt x="489" y="135"/>
                </a:lnTo>
                <a:lnTo>
                  <a:pt x="497" y="133"/>
                </a:lnTo>
                <a:lnTo>
                  <a:pt x="492" y="128"/>
                </a:lnTo>
                <a:moveTo>
                  <a:pt x="2" y="0"/>
                </a:moveTo>
                <a:lnTo>
                  <a:pt x="0" y="9"/>
                </a:lnTo>
                <a:lnTo>
                  <a:pt x="3" y="9"/>
                </a:lnTo>
                <a:lnTo>
                  <a:pt x="3" y="5"/>
                </a:lnTo>
                <a:lnTo>
                  <a:pt x="5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6" name="Freeform 44"/>
          <p:cNvSpPr>
            <a:spLocks noEditPoints="1"/>
          </p:cNvSpPr>
          <p:nvPr/>
        </p:nvSpPr>
        <p:spPr bwMode="auto">
          <a:xfrm>
            <a:off x="6463351" y="3737546"/>
            <a:ext cx="649526" cy="170650"/>
          </a:xfrm>
          <a:custGeom>
            <a:avLst/>
            <a:gdLst>
              <a:gd name="T0" fmla="*/ 486 w 491"/>
              <a:gd name="T1" fmla="*/ 122 h 129"/>
              <a:gd name="T2" fmla="*/ 479 w 491"/>
              <a:gd name="T3" fmla="*/ 124 h 129"/>
              <a:gd name="T4" fmla="*/ 477 w 491"/>
              <a:gd name="T5" fmla="*/ 124 h 129"/>
              <a:gd name="T6" fmla="*/ 482 w 491"/>
              <a:gd name="T7" fmla="*/ 129 h 129"/>
              <a:gd name="T8" fmla="*/ 491 w 491"/>
              <a:gd name="T9" fmla="*/ 126 h 129"/>
              <a:gd name="T10" fmla="*/ 486 w 491"/>
              <a:gd name="T11" fmla="*/ 122 h 129"/>
              <a:gd name="T12" fmla="*/ 2 w 491"/>
              <a:gd name="T13" fmla="*/ 0 h 129"/>
              <a:gd name="T14" fmla="*/ 2 w 491"/>
              <a:gd name="T15" fmla="*/ 3 h 129"/>
              <a:gd name="T16" fmla="*/ 0 w 491"/>
              <a:gd name="T17" fmla="*/ 7 h 129"/>
              <a:gd name="T18" fmla="*/ 4 w 491"/>
              <a:gd name="T19" fmla="*/ 7 h 129"/>
              <a:gd name="T20" fmla="*/ 5 w 491"/>
              <a:gd name="T21" fmla="*/ 0 h 129"/>
              <a:gd name="T22" fmla="*/ 2 w 491"/>
              <a:gd name="T2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1" h="129">
                <a:moveTo>
                  <a:pt x="486" y="122"/>
                </a:moveTo>
                <a:lnTo>
                  <a:pt x="479" y="124"/>
                </a:lnTo>
                <a:lnTo>
                  <a:pt x="477" y="124"/>
                </a:lnTo>
                <a:lnTo>
                  <a:pt x="482" y="129"/>
                </a:lnTo>
                <a:lnTo>
                  <a:pt x="491" y="126"/>
                </a:lnTo>
                <a:lnTo>
                  <a:pt x="486" y="122"/>
                </a:lnTo>
                <a:close/>
                <a:moveTo>
                  <a:pt x="2" y="0"/>
                </a:moveTo>
                <a:lnTo>
                  <a:pt x="2" y="3"/>
                </a:lnTo>
                <a:lnTo>
                  <a:pt x="0" y="7"/>
                </a:lnTo>
                <a:lnTo>
                  <a:pt x="4" y="7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7" name="Freeform 45"/>
          <p:cNvSpPr>
            <a:spLocks noEditPoints="1"/>
          </p:cNvSpPr>
          <p:nvPr/>
        </p:nvSpPr>
        <p:spPr bwMode="auto">
          <a:xfrm>
            <a:off x="6463351" y="3737546"/>
            <a:ext cx="649526" cy="170650"/>
          </a:xfrm>
          <a:custGeom>
            <a:avLst/>
            <a:gdLst>
              <a:gd name="T0" fmla="*/ 486 w 491"/>
              <a:gd name="T1" fmla="*/ 122 h 129"/>
              <a:gd name="T2" fmla="*/ 479 w 491"/>
              <a:gd name="T3" fmla="*/ 124 h 129"/>
              <a:gd name="T4" fmla="*/ 477 w 491"/>
              <a:gd name="T5" fmla="*/ 124 h 129"/>
              <a:gd name="T6" fmla="*/ 482 w 491"/>
              <a:gd name="T7" fmla="*/ 129 h 129"/>
              <a:gd name="T8" fmla="*/ 491 w 491"/>
              <a:gd name="T9" fmla="*/ 126 h 129"/>
              <a:gd name="T10" fmla="*/ 486 w 491"/>
              <a:gd name="T11" fmla="*/ 122 h 129"/>
              <a:gd name="T12" fmla="*/ 2 w 491"/>
              <a:gd name="T13" fmla="*/ 0 h 129"/>
              <a:gd name="T14" fmla="*/ 2 w 491"/>
              <a:gd name="T15" fmla="*/ 3 h 129"/>
              <a:gd name="T16" fmla="*/ 0 w 491"/>
              <a:gd name="T17" fmla="*/ 7 h 129"/>
              <a:gd name="T18" fmla="*/ 4 w 491"/>
              <a:gd name="T19" fmla="*/ 7 h 129"/>
              <a:gd name="T20" fmla="*/ 5 w 491"/>
              <a:gd name="T21" fmla="*/ 0 h 129"/>
              <a:gd name="T22" fmla="*/ 2 w 491"/>
              <a:gd name="T2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1" h="129">
                <a:moveTo>
                  <a:pt x="486" y="122"/>
                </a:moveTo>
                <a:lnTo>
                  <a:pt x="479" y="124"/>
                </a:lnTo>
                <a:lnTo>
                  <a:pt x="477" y="124"/>
                </a:lnTo>
                <a:lnTo>
                  <a:pt x="482" y="129"/>
                </a:lnTo>
                <a:lnTo>
                  <a:pt x="491" y="126"/>
                </a:lnTo>
                <a:lnTo>
                  <a:pt x="486" y="122"/>
                </a:lnTo>
                <a:moveTo>
                  <a:pt x="2" y="0"/>
                </a:moveTo>
                <a:lnTo>
                  <a:pt x="2" y="3"/>
                </a:lnTo>
                <a:lnTo>
                  <a:pt x="0" y="7"/>
                </a:lnTo>
                <a:lnTo>
                  <a:pt x="4" y="7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8" name="Freeform 46"/>
          <p:cNvSpPr>
            <a:spLocks noEditPoints="1"/>
          </p:cNvSpPr>
          <p:nvPr/>
        </p:nvSpPr>
        <p:spPr bwMode="auto">
          <a:xfrm>
            <a:off x="6462028" y="3746806"/>
            <a:ext cx="638943" cy="164035"/>
          </a:xfrm>
          <a:custGeom>
            <a:avLst/>
            <a:gdLst>
              <a:gd name="T0" fmla="*/ 478 w 483"/>
              <a:gd name="T1" fmla="*/ 117 h 124"/>
              <a:gd name="T2" fmla="*/ 468 w 483"/>
              <a:gd name="T3" fmla="*/ 120 h 124"/>
              <a:gd name="T4" fmla="*/ 470 w 483"/>
              <a:gd name="T5" fmla="*/ 120 h 124"/>
              <a:gd name="T6" fmla="*/ 470 w 483"/>
              <a:gd name="T7" fmla="*/ 120 h 124"/>
              <a:gd name="T8" fmla="*/ 473 w 483"/>
              <a:gd name="T9" fmla="*/ 124 h 124"/>
              <a:gd name="T10" fmla="*/ 476 w 483"/>
              <a:gd name="T11" fmla="*/ 124 h 124"/>
              <a:gd name="T12" fmla="*/ 483 w 483"/>
              <a:gd name="T13" fmla="*/ 122 h 124"/>
              <a:gd name="T14" fmla="*/ 478 w 483"/>
              <a:gd name="T15" fmla="*/ 117 h 124"/>
              <a:gd name="T16" fmla="*/ 1 w 483"/>
              <a:gd name="T17" fmla="*/ 0 h 124"/>
              <a:gd name="T18" fmla="*/ 0 w 483"/>
              <a:gd name="T19" fmla="*/ 6 h 124"/>
              <a:gd name="T20" fmla="*/ 3 w 483"/>
              <a:gd name="T21" fmla="*/ 6 h 124"/>
              <a:gd name="T22" fmla="*/ 5 w 483"/>
              <a:gd name="T23" fmla="*/ 0 h 124"/>
              <a:gd name="T24" fmla="*/ 1 w 483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3" h="124">
                <a:moveTo>
                  <a:pt x="478" y="117"/>
                </a:moveTo>
                <a:lnTo>
                  <a:pt x="468" y="120"/>
                </a:lnTo>
                <a:lnTo>
                  <a:pt x="470" y="120"/>
                </a:lnTo>
                <a:lnTo>
                  <a:pt x="470" y="120"/>
                </a:lnTo>
                <a:lnTo>
                  <a:pt x="473" y="124"/>
                </a:lnTo>
                <a:lnTo>
                  <a:pt x="476" y="124"/>
                </a:lnTo>
                <a:lnTo>
                  <a:pt x="483" y="122"/>
                </a:lnTo>
                <a:lnTo>
                  <a:pt x="478" y="117"/>
                </a:lnTo>
                <a:close/>
                <a:moveTo>
                  <a:pt x="1" y="0"/>
                </a:moveTo>
                <a:lnTo>
                  <a:pt x="0" y="6"/>
                </a:lnTo>
                <a:lnTo>
                  <a:pt x="3" y="6"/>
                </a:lnTo>
                <a:lnTo>
                  <a:pt x="5" y="0"/>
                </a:lnTo>
                <a:lnTo>
                  <a:pt x="1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19" name="Freeform 47"/>
          <p:cNvSpPr>
            <a:spLocks noEditPoints="1"/>
          </p:cNvSpPr>
          <p:nvPr/>
        </p:nvSpPr>
        <p:spPr bwMode="auto">
          <a:xfrm>
            <a:off x="6462028" y="3746806"/>
            <a:ext cx="638943" cy="164035"/>
          </a:xfrm>
          <a:custGeom>
            <a:avLst/>
            <a:gdLst>
              <a:gd name="T0" fmla="*/ 478 w 483"/>
              <a:gd name="T1" fmla="*/ 117 h 124"/>
              <a:gd name="T2" fmla="*/ 468 w 483"/>
              <a:gd name="T3" fmla="*/ 120 h 124"/>
              <a:gd name="T4" fmla="*/ 470 w 483"/>
              <a:gd name="T5" fmla="*/ 120 h 124"/>
              <a:gd name="T6" fmla="*/ 470 w 483"/>
              <a:gd name="T7" fmla="*/ 120 h 124"/>
              <a:gd name="T8" fmla="*/ 473 w 483"/>
              <a:gd name="T9" fmla="*/ 124 h 124"/>
              <a:gd name="T10" fmla="*/ 476 w 483"/>
              <a:gd name="T11" fmla="*/ 124 h 124"/>
              <a:gd name="T12" fmla="*/ 483 w 483"/>
              <a:gd name="T13" fmla="*/ 122 h 124"/>
              <a:gd name="T14" fmla="*/ 478 w 483"/>
              <a:gd name="T15" fmla="*/ 117 h 124"/>
              <a:gd name="T16" fmla="*/ 1 w 483"/>
              <a:gd name="T17" fmla="*/ 0 h 124"/>
              <a:gd name="T18" fmla="*/ 0 w 483"/>
              <a:gd name="T19" fmla="*/ 6 h 124"/>
              <a:gd name="T20" fmla="*/ 3 w 483"/>
              <a:gd name="T21" fmla="*/ 6 h 124"/>
              <a:gd name="T22" fmla="*/ 5 w 483"/>
              <a:gd name="T23" fmla="*/ 0 h 124"/>
              <a:gd name="T24" fmla="*/ 1 w 483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3" h="124">
                <a:moveTo>
                  <a:pt x="478" y="117"/>
                </a:moveTo>
                <a:lnTo>
                  <a:pt x="468" y="120"/>
                </a:lnTo>
                <a:lnTo>
                  <a:pt x="470" y="120"/>
                </a:lnTo>
                <a:lnTo>
                  <a:pt x="470" y="120"/>
                </a:lnTo>
                <a:lnTo>
                  <a:pt x="473" y="124"/>
                </a:lnTo>
                <a:lnTo>
                  <a:pt x="476" y="124"/>
                </a:lnTo>
                <a:lnTo>
                  <a:pt x="483" y="122"/>
                </a:lnTo>
                <a:lnTo>
                  <a:pt x="478" y="117"/>
                </a:lnTo>
                <a:moveTo>
                  <a:pt x="1" y="0"/>
                </a:moveTo>
                <a:lnTo>
                  <a:pt x="0" y="6"/>
                </a:lnTo>
                <a:lnTo>
                  <a:pt x="3" y="6"/>
                </a:lnTo>
                <a:lnTo>
                  <a:pt x="5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0" name="Freeform 48"/>
          <p:cNvSpPr>
            <a:spLocks noEditPoints="1"/>
          </p:cNvSpPr>
          <p:nvPr/>
        </p:nvSpPr>
        <p:spPr bwMode="auto">
          <a:xfrm>
            <a:off x="6459382" y="3754743"/>
            <a:ext cx="628361" cy="158744"/>
          </a:xfrm>
          <a:custGeom>
            <a:avLst/>
            <a:gdLst>
              <a:gd name="T0" fmla="*/ 470 w 475"/>
              <a:gd name="T1" fmla="*/ 114 h 120"/>
              <a:gd name="T2" fmla="*/ 461 w 475"/>
              <a:gd name="T3" fmla="*/ 116 h 120"/>
              <a:gd name="T4" fmla="*/ 467 w 475"/>
              <a:gd name="T5" fmla="*/ 120 h 120"/>
              <a:gd name="T6" fmla="*/ 475 w 475"/>
              <a:gd name="T7" fmla="*/ 118 h 120"/>
              <a:gd name="T8" fmla="*/ 472 w 475"/>
              <a:gd name="T9" fmla="*/ 114 h 120"/>
              <a:gd name="T10" fmla="*/ 472 w 475"/>
              <a:gd name="T11" fmla="*/ 114 h 120"/>
              <a:gd name="T12" fmla="*/ 470 w 475"/>
              <a:gd name="T13" fmla="*/ 114 h 120"/>
              <a:gd name="T14" fmla="*/ 2 w 475"/>
              <a:gd name="T15" fmla="*/ 0 h 120"/>
              <a:gd name="T16" fmla="*/ 0 w 475"/>
              <a:gd name="T17" fmla="*/ 7 h 120"/>
              <a:gd name="T18" fmla="*/ 3 w 475"/>
              <a:gd name="T19" fmla="*/ 7 h 120"/>
              <a:gd name="T20" fmla="*/ 3 w 475"/>
              <a:gd name="T21" fmla="*/ 7 h 120"/>
              <a:gd name="T22" fmla="*/ 5 w 475"/>
              <a:gd name="T23" fmla="*/ 0 h 120"/>
              <a:gd name="T24" fmla="*/ 2 w 475"/>
              <a:gd name="T2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20">
                <a:moveTo>
                  <a:pt x="470" y="114"/>
                </a:moveTo>
                <a:lnTo>
                  <a:pt x="461" y="116"/>
                </a:lnTo>
                <a:lnTo>
                  <a:pt x="467" y="120"/>
                </a:lnTo>
                <a:lnTo>
                  <a:pt x="475" y="118"/>
                </a:lnTo>
                <a:lnTo>
                  <a:pt x="472" y="114"/>
                </a:lnTo>
                <a:lnTo>
                  <a:pt x="472" y="114"/>
                </a:lnTo>
                <a:lnTo>
                  <a:pt x="470" y="114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3" y="7"/>
                </a:lnTo>
                <a:lnTo>
                  <a:pt x="3" y="7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1" name="Freeform 49"/>
          <p:cNvSpPr>
            <a:spLocks noEditPoints="1"/>
          </p:cNvSpPr>
          <p:nvPr/>
        </p:nvSpPr>
        <p:spPr bwMode="auto">
          <a:xfrm>
            <a:off x="6459382" y="3754743"/>
            <a:ext cx="628361" cy="158744"/>
          </a:xfrm>
          <a:custGeom>
            <a:avLst/>
            <a:gdLst>
              <a:gd name="T0" fmla="*/ 470 w 475"/>
              <a:gd name="T1" fmla="*/ 114 h 120"/>
              <a:gd name="T2" fmla="*/ 461 w 475"/>
              <a:gd name="T3" fmla="*/ 116 h 120"/>
              <a:gd name="T4" fmla="*/ 467 w 475"/>
              <a:gd name="T5" fmla="*/ 120 h 120"/>
              <a:gd name="T6" fmla="*/ 475 w 475"/>
              <a:gd name="T7" fmla="*/ 118 h 120"/>
              <a:gd name="T8" fmla="*/ 472 w 475"/>
              <a:gd name="T9" fmla="*/ 114 h 120"/>
              <a:gd name="T10" fmla="*/ 472 w 475"/>
              <a:gd name="T11" fmla="*/ 114 h 120"/>
              <a:gd name="T12" fmla="*/ 470 w 475"/>
              <a:gd name="T13" fmla="*/ 114 h 120"/>
              <a:gd name="T14" fmla="*/ 2 w 475"/>
              <a:gd name="T15" fmla="*/ 0 h 120"/>
              <a:gd name="T16" fmla="*/ 0 w 475"/>
              <a:gd name="T17" fmla="*/ 7 h 120"/>
              <a:gd name="T18" fmla="*/ 3 w 475"/>
              <a:gd name="T19" fmla="*/ 7 h 120"/>
              <a:gd name="T20" fmla="*/ 3 w 475"/>
              <a:gd name="T21" fmla="*/ 7 h 120"/>
              <a:gd name="T22" fmla="*/ 5 w 475"/>
              <a:gd name="T23" fmla="*/ 0 h 120"/>
              <a:gd name="T24" fmla="*/ 2 w 475"/>
              <a:gd name="T2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20">
                <a:moveTo>
                  <a:pt x="470" y="114"/>
                </a:moveTo>
                <a:lnTo>
                  <a:pt x="461" y="116"/>
                </a:lnTo>
                <a:lnTo>
                  <a:pt x="467" y="120"/>
                </a:lnTo>
                <a:lnTo>
                  <a:pt x="475" y="118"/>
                </a:lnTo>
                <a:lnTo>
                  <a:pt x="472" y="114"/>
                </a:lnTo>
                <a:lnTo>
                  <a:pt x="472" y="114"/>
                </a:lnTo>
                <a:lnTo>
                  <a:pt x="470" y="114"/>
                </a:lnTo>
                <a:moveTo>
                  <a:pt x="2" y="0"/>
                </a:moveTo>
                <a:lnTo>
                  <a:pt x="0" y="7"/>
                </a:lnTo>
                <a:lnTo>
                  <a:pt x="3" y="7"/>
                </a:lnTo>
                <a:lnTo>
                  <a:pt x="3" y="7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2" name="Freeform 50"/>
          <p:cNvSpPr>
            <a:spLocks noEditPoints="1"/>
          </p:cNvSpPr>
          <p:nvPr/>
        </p:nvSpPr>
        <p:spPr bwMode="auto">
          <a:xfrm>
            <a:off x="6456737" y="3764003"/>
            <a:ext cx="620423" cy="153452"/>
          </a:xfrm>
          <a:custGeom>
            <a:avLst/>
            <a:gdLst>
              <a:gd name="T0" fmla="*/ 255 w 275"/>
              <a:gd name="T1" fmla="*/ 65 h 68"/>
              <a:gd name="T2" fmla="*/ 253 w 275"/>
              <a:gd name="T3" fmla="*/ 65 h 68"/>
              <a:gd name="T4" fmla="*/ 251 w 275"/>
              <a:gd name="T5" fmla="*/ 65 h 68"/>
              <a:gd name="T6" fmla="*/ 251 w 275"/>
              <a:gd name="T7" fmla="*/ 65 h 68"/>
              <a:gd name="T8" fmla="*/ 253 w 275"/>
              <a:gd name="T9" fmla="*/ 65 h 68"/>
              <a:gd name="T10" fmla="*/ 255 w 275"/>
              <a:gd name="T11" fmla="*/ 65 h 68"/>
              <a:gd name="T12" fmla="*/ 265 w 275"/>
              <a:gd name="T13" fmla="*/ 63 h 68"/>
              <a:gd name="T14" fmla="*/ 270 w 275"/>
              <a:gd name="T15" fmla="*/ 68 h 68"/>
              <a:gd name="T16" fmla="*/ 275 w 275"/>
              <a:gd name="T17" fmla="*/ 66 h 68"/>
              <a:gd name="T18" fmla="*/ 272 w 275"/>
              <a:gd name="T19" fmla="*/ 64 h 68"/>
              <a:gd name="T20" fmla="*/ 270 w 275"/>
              <a:gd name="T21" fmla="*/ 65 h 68"/>
              <a:gd name="T22" fmla="*/ 270 w 275"/>
              <a:gd name="T23" fmla="*/ 65 h 68"/>
              <a:gd name="T24" fmla="*/ 265 w 275"/>
              <a:gd name="T25" fmla="*/ 63 h 68"/>
              <a:gd name="T26" fmla="*/ 1 w 275"/>
              <a:gd name="T27" fmla="*/ 0 h 68"/>
              <a:gd name="T28" fmla="*/ 1 w 275"/>
              <a:gd name="T29" fmla="*/ 4 h 68"/>
              <a:gd name="T30" fmla="*/ 0 w 275"/>
              <a:gd name="T31" fmla="*/ 4 h 68"/>
              <a:gd name="T32" fmla="*/ 2 w 275"/>
              <a:gd name="T33" fmla="*/ 5 h 68"/>
              <a:gd name="T34" fmla="*/ 3 w 275"/>
              <a:gd name="T35" fmla="*/ 0 h 68"/>
              <a:gd name="T36" fmla="*/ 1 w 275"/>
              <a:gd name="T3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5" h="68">
                <a:moveTo>
                  <a:pt x="255" y="65"/>
                </a:moveTo>
                <a:cubicBezTo>
                  <a:pt x="255" y="65"/>
                  <a:pt x="254" y="65"/>
                  <a:pt x="253" y="65"/>
                </a:cubicBezTo>
                <a:cubicBezTo>
                  <a:pt x="252" y="65"/>
                  <a:pt x="252" y="65"/>
                  <a:pt x="251" y="65"/>
                </a:cubicBezTo>
                <a:cubicBezTo>
                  <a:pt x="251" y="65"/>
                  <a:pt x="251" y="65"/>
                  <a:pt x="251" y="65"/>
                </a:cubicBezTo>
                <a:cubicBezTo>
                  <a:pt x="252" y="65"/>
                  <a:pt x="252" y="65"/>
                  <a:pt x="253" y="65"/>
                </a:cubicBezTo>
                <a:cubicBezTo>
                  <a:pt x="254" y="65"/>
                  <a:pt x="255" y="65"/>
                  <a:pt x="255" y="65"/>
                </a:cubicBezTo>
                <a:moveTo>
                  <a:pt x="265" y="63"/>
                </a:moveTo>
                <a:cubicBezTo>
                  <a:pt x="270" y="68"/>
                  <a:pt x="270" y="68"/>
                  <a:pt x="270" y="68"/>
                </a:cubicBezTo>
                <a:cubicBezTo>
                  <a:pt x="275" y="66"/>
                  <a:pt x="275" y="66"/>
                  <a:pt x="275" y="66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70" y="65"/>
                  <a:pt x="270" y="65"/>
                  <a:pt x="270" y="65"/>
                </a:cubicBezTo>
                <a:cubicBezTo>
                  <a:pt x="270" y="65"/>
                  <a:pt x="270" y="65"/>
                  <a:pt x="270" y="65"/>
                </a:cubicBezTo>
                <a:cubicBezTo>
                  <a:pt x="265" y="63"/>
                  <a:pt x="265" y="63"/>
                  <a:pt x="265" y="63"/>
                </a:cubicBezTo>
                <a:moveTo>
                  <a:pt x="1" y="0"/>
                </a:move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2" y="5"/>
                  <a:pt x="2" y="5"/>
                  <a:pt x="2" y="5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3" name="Freeform 51"/>
          <p:cNvSpPr>
            <a:spLocks noEditPoints="1"/>
          </p:cNvSpPr>
          <p:nvPr/>
        </p:nvSpPr>
        <p:spPr bwMode="auto">
          <a:xfrm>
            <a:off x="6454091" y="3773263"/>
            <a:ext cx="611163" cy="144192"/>
          </a:xfrm>
          <a:custGeom>
            <a:avLst/>
            <a:gdLst>
              <a:gd name="T0" fmla="*/ 257 w 271"/>
              <a:gd name="T1" fmla="*/ 61 h 64"/>
              <a:gd name="T2" fmla="*/ 257 w 271"/>
              <a:gd name="T3" fmla="*/ 61 h 64"/>
              <a:gd name="T4" fmla="*/ 257 w 271"/>
              <a:gd name="T5" fmla="*/ 61 h 64"/>
              <a:gd name="T6" fmla="*/ 260 w 271"/>
              <a:gd name="T7" fmla="*/ 60 h 64"/>
              <a:gd name="T8" fmla="*/ 260 w 271"/>
              <a:gd name="T9" fmla="*/ 60 h 64"/>
              <a:gd name="T10" fmla="*/ 260 w 271"/>
              <a:gd name="T11" fmla="*/ 60 h 64"/>
              <a:gd name="T12" fmla="*/ 261 w 271"/>
              <a:gd name="T13" fmla="*/ 59 h 64"/>
              <a:gd name="T14" fmla="*/ 261 w 271"/>
              <a:gd name="T15" fmla="*/ 59 h 64"/>
              <a:gd name="T16" fmla="*/ 261 w 271"/>
              <a:gd name="T17" fmla="*/ 59 h 64"/>
              <a:gd name="T18" fmla="*/ 254 w 271"/>
              <a:gd name="T19" fmla="*/ 57 h 64"/>
              <a:gd name="T20" fmla="*/ 254 w 271"/>
              <a:gd name="T21" fmla="*/ 57 h 64"/>
              <a:gd name="T22" fmla="*/ 254 w 271"/>
              <a:gd name="T23" fmla="*/ 57 h 64"/>
              <a:gd name="T24" fmla="*/ 1 w 271"/>
              <a:gd name="T25" fmla="*/ 0 h 64"/>
              <a:gd name="T26" fmla="*/ 0 w 271"/>
              <a:gd name="T27" fmla="*/ 6 h 64"/>
              <a:gd name="T28" fmla="*/ 252 w 271"/>
              <a:gd name="T29" fmla="*/ 61 h 64"/>
              <a:gd name="T30" fmla="*/ 254 w 271"/>
              <a:gd name="T31" fmla="*/ 61 h 64"/>
              <a:gd name="T32" fmla="*/ 256 w 271"/>
              <a:gd name="T33" fmla="*/ 61 h 64"/>
              <a:gd name="T34" fmla="*/ 254 w 271"/>
              <a:gd name="T35" fmla="*/ 61 h 64"/>
              <a:gd name="T36" fmla="*/ 252 w 271"/>
              <a:gd name="T37" fmla="*/ 61 h 64"/>
              <a:gd name="T38" fmla="*/ 268 w 271"/>
              <a:gd name="T39" fmla="*/ 64 h 64"/>
              <a:gd name="T40" fmla="*/ 268 w 271"/>
              <a:gd name="T41" fmla="*/ 64 h 64"/>
              <a:gd name="T42" fmla="*/ 271 w 271"/>
              <a:gd name="T43" fmla="*/ 64 h 64"/>
              <a:gd name="T44" fmla="*/ 266 w 271"/>
              <a:gd name="T45" fmla="*/ 59 h 64"/>
              <a:gd name="T46" fmla="*/ 3 w 271"/>
              <a:gd name="T47" fmla="*/ 2 h 64"/>
              <a:gd name="T48" fmla="*/ 3 w 271"/>
              <a:gd name="T49" fmla="*/ 1 h 64"/>
              <a:gd name="T50" fmla="*/ 1 w 271"/>
              <a:gd name="T5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1" h="64">
                <a:moveTo>
                  <a:pt x="257" y="61"/>
                </a:moveTo>
                <a:cubicBezTo>
                  <a:pt x="257" y="61"/>
                  <a:pt x="257" y="61"/>
                  <a:pt x="257" y="61"/>
                </a:cubicBezTo>
                <a:cubicBezTo>
                  <a:pt x="257" y="61"/>
                  <a:pt x="257" y="61"/>
                  <a:pt x="257" y="61"/>
                </a:cubicBezTo>
                <a:moveTo>
                  <a:pt x="260" y="60"/>
                </a:moveTo>
                <a:cubicBezTo>
                  <a:pt x="260" y="60"/>
                  <a:pt x="260" y="60"/>
                  <a:pt x="260" y="60"/>
                </a:cubicBezTo>
                <a:cubicBezTo>
                  <a:pt x="260" y="60"/>
                  <a:pt x="260" y="60"/>
                  <a:pt x="260" y="60"/>
                </a:cubicBezTo>
                <a:moveTo>
                  <a:pt x="261" y="59"/>
                </a:moveTo>
                <a:cubicBezTo>
                  <a:pt x="261" y="59"/>
                  <a:pt x="261" y="59"/>
                  <a:pt x="261" y="59"/>
                </a:cubicBezTo>
                <a:cubicBezTo>
                  <a:pt x="261" y="59"/>
                  <a:pt x="261" y="59"/>
                  <a:pt x="261" y="59"/>
                </a:cubicBezTo>
                <a:moveTo>
                  <a:pt x="254" y="57"/>
                </a:move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moveTo>
                  <a:pt x="1" y="0"/>
                </a:moveTo>
                <a:cubicBezTo>
                  <a:pt x="0" y="6"/>
                  <a:pt x="0" y="6"/>
                  <a:pt x="0" y="6"/>
                </a:cubicBezTo>
                <a:cubicBezTo>
                  <a:pt x="252" y="61"/>
                  <a:pt x="252" y="61"/>
                  <a:pt x="252" y="61"/>
                </a:cubicBezTo>
                <a:cubicBezTo>
                  <a:pt x="253" y="61"/>
                  <a:pt x="253" y="61"/>
                  <a:pt x="254" y="61"/>
                </a:cubicBezTo>
                <a:cubicBezTo>
                  <a:pt x="255" y="61"/>
                  <a:pt x="256" y="61"/>
                  <a:pt x="256" y="61"/>
                </a:cubicBezTo>
                <a:cubicBezTo>
                  <a:pt x="256" y="61"/>
                  <a:pt x="255" y="61"/>
                  <a:pt x="254" y="61"/>
                </a:cubicBezTo>
                <a:cubicBezTo>
                  <a:pt x="253" y="61"/>
                  <a:pt x="253" y="61"/>
                  <a:pt x="252" y="61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71" y="64"/>
                  <a:pt x="271" y="64"/>
                  <a:pt x="271" y="64"/>
                </a:cubicBezTo>
                <a:cubicBezTo>
                  <a:pt x="266" y="59"/>
                  <a:pt x="266" y="59"/>
                  <a:pt x="266" y="5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4" name="Freeform 52"/>
          <p:cNvSpPr>
            <a:spLocks noEditPoints="1"/>
          </p:cNvSpPr>
          <p:nvPr/>
        </p:nvSpPr>
        <p:spPr bwMode="auto">
          <a:xfrm>
            <a:off x="6472611" y="3719026"/>
            <a:ext cx="656141" cy="175941"/>
          </a:xfrm>
          <a:custGeom>
            <a:avLst/>
            <a:gdLst>
              <a:gd name="T0" fmla="*/ 492 w 496"/>
              <a:gd name="T1" fmla="*/ 128 h 133"/>
              <a:gd name="T2" fmla="*/ 482 w 496"/>
              <a:gd name="T3" fmla="*/ 130 h 133"/>
              <a:gd name="T4" fmla="*/ 487 w 496"/>
              <a:gd name="T5" fmla="*/ 133 h 133"/>
              <a:gd name="T6" fmla="*/ 496 w 496"/>
              <a:gd name="T7" fmla="*/ 131 h 133"/>
              <a:gd name="T8" fmla="*/ 492 w 496"/>
              <a:gd name="T9" fmla="*/ 128 h 133"/>
              <a:gd name="T10" fmla="*/ 2 w 496"/>
              <a:gd name="T11" fmla="*/ 0 h 133"/>
              <a:gd name="T12" fmla="*/ 0 w 496"/>
              <a:gd name="T13" fmla="*/ 7 h 133"/>
              <a:gd name="T14" fmla="*/ 2 w 496"/>
              <a:gd name="T15" fmla="*/ 7 h 133"/>
              <a:gd name="T16" fmla="*/ 3 w 496"/>
              <a:gd name="T17" fmla="*/ 4 h 133"/>
              <a:gd name="T18" fmla="*/ 3 w 496"/>
              <a:gd name="T19" fmla="*/ 0 h 133"/>
              <a:gd name="T20" fmla="*/ 2 w 496"/>
              <a:gd name="T2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6" h="133">
                <a:moveTo>
                  <a:pt x="492" y="128"/>
                </a:moveTo>
                <a:lnTo>
                  <a:pt x="482" y="130"/>
                </a:lnTo>
                <a:lnTo>
                  <a:pt x="487" y="133"/>
                </a:lnTo>
                <a:lnTo>
                  <a:pt x="496" y="131"/>
                </a:lnTo>
                <a:lnTo>
                  <a:pt x="492" y="128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2" y="7"/>
                </a:lnTo>
                <a:lnTo>
                  <a:pt x="3" y="4"/>
                </a:lnTo>
                <a:lnTo>
                  <a:pt x="3" y="0"/>
                </a:lnTo>
                <a:lnTo>
                  <a:pt x="2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5" name="Freeform 53"/>
          <p:cNvSpPr>
            <a:spLocks noEditPoints="1"/>
          </p:cNvSpPr>
          <p:nvPr/>
        </p:nvSpPr>
        <p:spPr bwMode="auto">
          <a:xfrm>
            <a:off x="6472611" y="3719026"/>
            <a:ext cx="656141" cy="175941"/>
          </a:xfrm>
          <a:custGeom>
            <a:avLst/>
            <a:gdLst>
              <a:gd name="T0" fmla="*/ 492 w 496"/>
              <a:gd name="T1" fmla="*/ 128 h 133"/>
              <a:gd name="T2" fmla="*/ 482 w 496"/>
              <a:gd name="T3" fmla="*/ 130 h 133"/>
              <a:gd name="T4" fmla="*/ 487 w 496"/>
              <a:gd name="T5" fmla="*/ 133 h 133"/>
              <a:gd name="T6" fmla="*/ 496 w 496"/>
              <a:gd name="T7" fmla="*/ 131 h 133"/>
              <a:gd name="T8" fmla="*/ 492 w 496"/>
              <a:gd name="T9" fmla="*/ 128 h 133"/>
              <a:gd name="T10" fmla="*/ 2 w 496"/>
              <a:gd name="T11" fmla="*/ 0 h 133"/>
              <a:gd name="T12" fmla="*/ 0 w 496"/>
              <a:gd name="T13" fmla="*/ 7 h 133"/>
              <a:gd name="T14" fmla="*/ 2 w 496"/>
              <a:gd name="T15" fmla="*/ 7 h 133"/>
              <a:gd name="T16" fmla="*/ 3 w 496"/>
              <a:gd name="T17" fmla="*/ 4 h 133"/>
              <a:gd name="T18" fmla="*/ 3 w 496"/>
              <a:gd name="T19" fmla="*/ 0 h 133"/>
              <a:gd name="T20" fmla="*/ 2 w 496"/>
              <a:gd name="T2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6" h="133">
                <a:moveTo>
                  <a:pt x="492" y="128"/>
                </a:moveTo>
                <a:lnTo>
                  <a:pt x="482" y="130"/>
                </a:lnTo>
                <a:lnTo>
                  <a:pt x="487" y="133"/>
                </a:lnTo>
                <a:lnTo>
                  <a:pt x="496" y="131"/>
                </a:lnTo>
                <a:lnTo>
                  <a:pt x="492" y="128"/>
                </a:lnTo>
                <a:moveTo>
                  <a:pt x="2" y="0"/>
                </a:moveTo>
                <a:lnTo>
                  <a:pt x="0" y="7"/>
                </a:lnTo>
                <a:lnTo>
                  <a:pt x="2" y="7"/>
                </a:lnTo>
                <a:lnTo>
                  <a:pt x="3" y="4"/>
                </a:lnTo>
                <a:lnTo>
                  <a:pt x="3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6" name="Freeform 54"/>
          <p:cNvSpPr>
            <a:spLocks noEditPoints="1"/>
          </p:cNvSpPr>
          <p:nvPr/>
        </p:nvSpPr>
        <p:spPr bwMode="auto">
          <a:xfrm>
            <a:off x="6469965" y="3728286"/>
            <a:ext cx="646881" cy="170650"/>
          </a:xfrm>
          <a:custGeom>
            <a:avLst/>
            <a:gdLst>
              <a:gd name="T0" fmla="*/ 484 w 489"/>
              <a:gd name="T1" fmla="*/ 123 h 129"/>
              <a:gd name="T2" fmla="*/ 479 w 489"/>
              <a:gd name="T3" fmla="*/ 124 h 129"/>
              <a:gd name="T4" fmla="*/ 476 w 489"/>
              <a:gd name="T5" fmla="*/ 124 h 129"/>
              <a:gd name="T6" fmla="*/ 481 w 489"/>
              <a:gd name="T7" fmla="*/ 129 h 129"/>
              <a:gd name="T8" fmla="*/ 489 w 489"/>
              <a:gd name="T9" fmla="*/ 126 h 129"/>
              <a:gd name="T10" fmla="*/ 484 w 489"/>
              <a:gd name="T11" fmla="*/ 123 h 129"/>
              <a:gd name="T12" fmla="*/ 2 w 489"/>
              <a:gd name="T13" fmla="*/ 0 h 129"/>
              <a:gd name="T14" fmla="*/ 0 w 489"/>
              <a:gd name="T15" fmla="*/ 3 h 129"/>
              <a:gd name="T16" fmla="*/ 0 w 489"/>
              <a:gd name="T17" fmla="*/ 7 h 129"/>
              <a:gd name="T18" fmla="*/ 2 w 489"/>
              <a:gd name="T19" fmla="*/ 7 h 129"/>
              <a:gd name="T20" fmla="*/ 4 w 489"/>
              <a:gd name="T21" fmla="*/ 0 h 129"/>
              <a:gd name="T22" fmla="*/ 2 w 489"/>
              <a:gd name="T2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29">
                <a:moveTo>
                  <a:pt x="484" y="123"/>
                </a:moveTo>
                <a:lnTo>
                  <a:pt x="479" y="124"/>
                </a:lnTo>
                <a:lnTo>
                  <a:pt x="476" y="124"/>
                </a:lnTo>
                <a:lnTo>
                  <a:pt x="481" y="129"/>
                </a:lnTo>
                <a:lnTo>
                  <a:pt x="489" y="126"/>
                </a:lnTo>
                <a:lnTo>
                  <a:pt x="484" y="123"/>
                </a:lnTo>
                <a:close/>
                <a:moveTo>
                  <a:pt x="2" y="0"/>
                </a:moveTo>
                <a:lnTo>
                  <a:pt x="0" y="3"/>
                </a:lnTo>
                <a:lnTo>
                  <a:pt x="0" y="7"/>
                </a:lnTo>
                <a:lnTo>
                  <a:pt x="2" y="7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7" name="Freeform 55"/>
          <p:cNvSpPr>
            <a:spLocks noEditPoints="1"/>
          </p:cNvSpPr>
          <p:nvPr/>
        </p:nvSpPr>
        <p:spPr bwMode="auto">
          <a:xfrm>
            <a:off x="6469965" y="3728286"/>
            <a:ext cx="646881" cy="170650"/>
          </a:xfrm>
          <a:custGeom>
            <a:avLst/>
            <a:gdLst>
              <a:gd name="T0" fmla="*/ 484 w 489"/>
              <a:gd name="T1" fmla="*/ 123 h 129"/>
              <a:gd name="T2" fmla="*/ 479 w 489"/>
              <a:gd name="T3" fmla="*/ 124 h 129"/>
              <a:gd name="T4" fmla="*/ 476 w 489"/>
              <a:gd name="T5" fmla="*/ 124 h 129"/>
              <a:gd name="T6" fmla="*/ 481 w 489"/>
              <a:gd name="T7" fmla="*/ 129 h 129"/>
              <a:gd name="T8" fmla="*/ 489 w 489"/>
              <a:gd name="T9" fmla="*/ 126 h 129"/>
              <a:gd name="T10" fmla="*/ 484 w 489"/>
              <a:gd name="T11" fmla="*/ 123 h 129"/>
              <a:gd name="T12" fmla="*/ 2 w 489"/>
              <a:gd name="T13" fmla="*/ 0 h 129"/>
              <a:gd name="T14" fmla="*/ 0 w 489"/>
              <a:gd name="T15" fmla="*/ 3 h 129"/>
              <a:gd name="T16" fmla="*/ 0 w 489"/>
              <a:gd name="T17" fmla="*/ 7 h 129"/>
              <a:gd name="T18" fmla="*/ 2 w 489"/>
              <a:gd name="T19" fmla="*/ 7 h 129"/>
              <a:gd name="T20" fmla="*/ 4 w 489"/>
              <a:gd name="T21" fmla="*/ 0 h 129"/>
              <a:gd name="T22" fmla="*/ 2 w 489"/>
              <a:gd name="T2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29">
                <a:moveTo>
                  <a:pt x="484" y="123"/>
                </a:moveTo>
                <a:lnTo>
                  <a:pt x="479" y="124"/>
                </a:lnTo>
                <a:lnTo>
                  <a:pt x="476" y="124"/>
                </a:lnTo>
                <a:lnTo>
                  <a:pt x="481" y="129"/>
                </a:lnTo>
                <a:lnTo>
                  <a:pt x="489" y="126"/>
                </a:lnTo>
                <a:lnTo>
                  <a:pt x="484" y="123"/>
                </a:lnTo>
                <a:moveTo>
                  <a:pt x="2" y="0"/>
                </a:moveTo>
                <a:lnTo>
                  <a:pt x="0" y="3"/>
                </a:lnTo>
                <a:lnTo>
                  <a:pt x="0" y="7"/>
                </a:lnTo>
                <a:lnTo>
                  <a:pt x="2" y="7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8" name="Freeform 56"/>
          <p:cNvSpPr>
            <a:spLocks noEditPoints="1"/>
          </p:cNvSpPr>
          <p:nvPr/>
        </p:nvSpPr>
        <p:spPr bwMode="auto">
          <a:xfrm>
            <a:off x="6468643" y="3737546"/>
            <a:ext cx="637621" cy="164035"/>
          </a:xfrm>
          <a:custGeom>
            <a:avLst/>
            <a:gdLst>
              <a:gd name="T0" fmla="*/ 477 w 482"/>
              <a:gd name="T1" fmla="*/ 117 h 124"/>
              <a:gd name="T2" fmla="*/ 468 w 482"/>
              <a:gd name="T3" fmla="*/ 121 h 124"/>
              <a:gd name="T4" fmla="*/ 468 w 482"/>
              <a:gd name="T5" fmla="*/ 121 h 124"/>
              <a:gd name="T6" fmla="*/ 468 w 482"/>
              <a:gd name="T7" fmla="*/ 121 h 124"/>
              <a:gd name="T8" fmla="*/ 473 w 482"/>
              <a:gd name="T9" fmla="*/ 124 h 124"/>
              <a:gd name="T10" fmla="*/ 475 w 482"/>
              <a:gd name="T11" fmla="*/ 124 h 124"/>
              <a:gd name="T12" fmla="*/ 482 w 482"/>
              <a:gd name="T13" fmla="*/ 122 h 124"/>
              <a:gd name="T14" fmla="*/ 477 w 482"/>
              <a:gd name="T15" fmla="*/ 117 h 124"/>
              <a:gd name="T16" fmla="*/ 1 w 482"/>
              <a:gd name="T17" fmla="*/ 0 h 124"/>
              <a:gd name="T18" fmla="*/ 0 w 482"/>
              <a:gd name="T19" fmla="*/ 7 h 124"/>
              <a:gd name="T20" fmla="*/ 1 w 482"/>
              <a:gd name="T21" fmla="*/ 7 h 124"/>
              <a:gd name="T22" fmla="*/ 3 w 482"/>
              <a:gd name="T23" fmla="*/ 0 h 124"/>
              <a:gd name="T24" fmla="*/ 1 w 482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4">
                <a:moveTo>
                  <a:pt x="477" y="117"/>
                </a:move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73" y="124"/>
                </a:lnTo>
                <a:lnTo>
                  <a:pt x="475" y="124"/>
                </a:lnTo>
                <a:lnTo>
                  <a:pt x="482" y="122"/>
                </a:lnTo>
                <a:lnTo>
                  <a:pt x="477" y="117"/>
                </a:lnTo>
                <a:close/>
                <a:moveTo>
                  <a:pt x="1" y="0"/>
                </a:moveTo>
                <a:lnTo>
                  <a:pt x="0" y="7"/>
                </a:lnTo>
                <a:lnTo>
                  <a:pt x="1" y="7"/>
                </a:lnTo>
                <a:lnTo>
                  <a:pt x="3" y="0"/>
                </a:lnTo>
                <a:lnTo>
                  <a:pt x="1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29" name="Freeform 57"/>
          <p:cNvSpPr>
            <a:spLocks noEditPoints="1"/>
          </p:cNvSpPr>
          <p:nvPr/>
        </p:nvSpPr>
        <p:spPr bwMode="auto">
          <a:xfrm>
            <a:off x="6468643" y="3737546"/>
            <a:ext cx="637621" cy="164035"/>
          </a:xfrm>
          <a:custGeom>
            <a:avLst/>
            <a:gdLst>
              <a:gd name="T0" fmla="*/ 477 w 482"/>
              <a:gd name="T1" fmla="*/ 117 h 124"/>
              <a:gd name="T2" fmla="*/ 468 w 482"/>
              <a:gd name="T3" fmla="*/ 121 h 124"/>
              <a:gd name="T4" fmla="*/ 468 w 482"/>
              <a:gd name="T5" fmla="*/ 121 h 124"/>
              <a:gd name="T6" fmla="*/ 468 w 482"/>
              <a:gd name="T7" fmla="*/ 121 h 124"/>
              <a:gd name="T8" fmla="*/ 473 w 482"/>
              <a:gd name="T9" fmla="*/ 124 h 124"/>
              <a:gd name="T10" fmla="*/ 475 w 482"/>
              <a:gd name="T11" fmla="*/ 124 h 124"/>
              <a:gd name="T12" fmla="*/ 482 w 482"/>
              <a:gd name="T13" fmla="*/ 122 h 124"/>
              <a:gd name="T14" fmla="*/ 477 w 482"/>
              <a:gd name="T15" fmla="*/ 117 h 124"/>
              <a:gd name="T16" fmla="*/ 1 w 482"/>
              <a:gd name="T17" fmla="*/ 0 h 124"/>
              <a:gd name="T18" fmla="*/ 0 w 482"/>
              <a:gd name="T19" fmla="*/ 7 h 124"/>
              <a:gd name="T20" fmla="*/ 1 w 482"/>
              <a:gd name="T21" fmla="*/ 7 h 124"/>
              <a:gd name="T22" fmla="*/ 3 w 482"/>
              <a:gd name="T23" fmla="*/ 0 h 124"/>
              <a:gd name="T24" fmla="*/ 1 w 482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4">
                <a:moveTo>
                  <a:pt x="477" y="117"/>
                </a:moveTo>
                <a:lnTo>
                  <a:pt x="468" y="121"/>
                </a:lnTo>
                <a:lnTo>
                  <a:pt x="468" y="121"/>
                </a:lnTo>
                <a:lnTo>
                  <a:pt x="468" y="121"/>
                </a:lnTo>
                <a:lnTo>
                  <a:pt x="473" y="124"/>
                </a:lnTo>
                <a:lnTo>
                  <a:pt x="475" y="124"/>
                </a:lnTo>
                <a:lnTo>
                  <a:pt x="482" y="122"/>
                </a:lnTo>
                <a:lnTo>
                  <a:pt x="477" y="117"/>
                </a:lnTo>
                <a:moveTo>
                  <a:pt x="1" y="0"/>
                </a:moveTo>
                <a:lnTo>
                  <a:pt x="0" y="7"/>
                </a:lnTo>
                <a:lnTo>
                  <a:pt x="1" y="7"/>
                </a:lnTo>
                <a:lnTo>
                  <a:pt x="3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0" name="Freeform 58"/>
          <p:cNvSpPr>
            <a:spLocks noEditPoints="1"/>
          </p:cNvSpPr>
          <p:nvPr/>
        </p:nvSpPr>
        <p:spPr bwMode="auto">
          <a:xfrm>
            <a:off x="6465997" y="3746806"/>
            <a:ext cx="628361" cy="158744"/>
          </a:xfrm>
          <a:custGeom>
            <a:avLst/>
            <a:gdLst>
              <a:gd name="T0" fmla="*/ 470 w 475"/>
              <a:gd name="T1" fmla="*/ 114 h 120"/>
              <a:gd name="T2" fmla="*/ 460 w 475"/>
              <a:gd name="T3" fmla="*/ 115 h 120"/>
              <a:gd name="T4" fmla="*/ 465 w 475"/>
              <a:gd name="T5" fmla="*/ 120 h 120"/>
              <a:gd name="T6" fmla="*/ 475 w 475"/>
              <a:gd name="T7" fmla="*/ 117 h 120"/>
              <a:gd name="T8" fmla="*/ 470 w 475"/>
              <a:gd name="T9" fmla="*/ 114 h 120"/>
              <a:gd name="T10" fmla="*/ 470 w 475"/>
              <a:gd name="T11" fmla="*/ 114 h 120"/>
              <a:gd name="T12" fmla="*/ 470 w 475"/>
              <a:gd name="T13" fmla="*/ 114 h 120"/>
              <a:gd name="T14" fmla="*/ 2 w 475"/>
              <a:gd name="T15" fmla="*/ 0 h 120"/>
              <a:gd name="T16" fmla="*/ 0 w 475"/>
              <a:gd name="T17" fmla="*/ 6 h 120"/>
              <a:gd name="T18" fmla="*/ 2 w 475"/>
              <a:gd name="T19" fmla="*/ 8 h 120"/>
              <a:gd name="T20" fmla="*/ 2 w 475"/>
              <a:gd name="T21" fmla="*/ 6 h 120"/>
              <a:gd name="T22" fmla="*/ 3 w 475"/>
              <a:gd name="T23" fmla="*/ 0 h 120"/>
              <a:gd name="T24" fmla="*/ 2 w 475"/>
              <a:gd name="T2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20">
                <a:moveTo>
                  <a:pt x="470" y="114"/>
                </a:moveTo>
                <a:lnTo>
                  <a:pt x="460" y="115"/>
                </a:lnTo>
                <a:lnTo>
                  <a:pt x="465" y="120"/>
                </a:lnTo>
                <a:lnTo>
                  <a:pt x="475" y="117"/>
                </a:lnTo>
                <a:lnTo>
                  <a:pt x="470" y="114"/>
                </a:lnTo>
                <a:lnTo>
                  <a:pt x="470" y="114"/>
                </a:lnTo>
                <a:lnTo>
                  <a:pt x="470" y="114"/>
                </a:lnTo>
                <a:close/>
                <a:moveTo>
                  <a:pt x="2" y="0"/>
                </a:moveTo>
                <a:lnTo>
                  <a:pt x="0" y="6"/>
                </a:lnTo>
                <a:lnTo>
                  <a:pt x="2" y="8"/>
                </a:lnTo>
                <a:lnTo>
                  <a:pt x="2" y="6"/>
                </a:lnTo>
                <a:lnTo>
                  <a:pt x="3" y="0"/>
                </a:lnTo>
                <a:lnTo>
                  <a:pt x="2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1" name="Freeform 59"/>
          <p:cNvSpPr>
            <a:spLocks noEditPoints="1"/>
          </p:cNvSpPr>
          <p:nvPr/>
        </p:nvSpPr>
        <p:spPr bwMode="auto">
          <a:xfrm>
            <a:off x="6465997" y="3746806"/>
            <a:ext cx="628361" cy="158744"/>
          </a:xfrm>
          <a:custGeom>
            <a:avLst/>
            <a:gdLst>
              <a:gd name="T0" fmla="*/ 470 w 475"/>
              <a:gd name="T1" fmla="*/ 114 h 120"/>
              <a:gd name="T2" fmla="*/ 460 w 475"/>
              <a:gd name="T3" fmla="*/ 115 h 120"/>
              <a:gd name="T4" fmla="*/ 465 w 475"/>
              <a:gd name="T5" fmla="*/ 120 h 120"/>
              <a:gd name="T6" fmla="*/ 475 w 475"/>
              <a:gd name="T7" fmla="*/ 117 h 120"/>
              <a:gd name="T8" fmla="*/ 470 w 475"/>
              <a:gd name="T9" fmla="*/ 114 h 120"/>
              <a:gd name="T10" fmla="*/ 470 w 475"/>
              <a:gd name="T11" fmla="*/ 114 h 120"/>
              <a:gd name="T12" fmla="*/ 470 w 475"/>
              <a:gd name="T13" fmla="*/ 114 h 120"/>
              <a:gd name="T14" fmla="*/ 2 w 475"/>
              <a:gd name="T15" fmla="*/ 0 h 120"/>
              <a:gd name="T16" fmla="*/ 0 w 475"/>
              <a:gd name="T17" fmla="*/ 6 h 120"/>
              <a:gd name="T18" fmla="*/ 2 w 475"/>
              <a:gd name="T19" fmla="*/ 8 h 120"/>
              <a:gd name="T20" fmla="*/ 2 w 475"/>
              <a:gd name="T21" fmla="*/ 6 h 120"/>
              <a:gd name="T22" fmla="*/ 3 w 475"/>
              <a:gd name="T23" fmla="*/ 0 h 120"/>
              <a:gd name="T24" fmla="*/ 2 w 475"/>
              <a:gd name="T25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20">
                <a:moveTo>
                  <a:pt x="470" y="114"/>
                </a:moveTo>
                <a:lnTo>
                  <a:pt x="460" y="115"/>
                </a:lnTo>
                <a:lnTo>
                  <a:pt x="465" y="120"/>
                </a:lnTo>
                <a:lnTo>
                  <a:pt x="475" y="117"/>
                </a:lnTo>
                <a:lnTo>
                  <a:pt x="470" y="114"/>
                </a:lnTo>
                <a:lnTo>
                  <a:pt x="470" y="114"/>
                </a:lnTo>
                <a:lnTo>
                  <a:pt x="470" y="114"/>
                </a:lnTo>
                <a:moveTo>
                  <a:pt x="2" y="0"/>
                </a:moveTo>
                <a:lnTo>
                  <a:pt x="0" y="6"/>
                </a:lnTo>
                <a:lnTo>
                  <a:pt x="2" y="8"/>
                </a:lnTo>
                <a:lnTo>
                  <a:pt x="2" y="6"/>
                </a:lnTo>
                <a:lnTo>
                  <a:pt x="3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2" name="Freeform 60"/>
          <p:cNvSpPr>
            <a:spLocks noEditPoints="1"/>
          </p:cNvSpPr>
          <p:nvPr/>
        </p:nvSpPr>
        <p:spPr bwMode="auto">
          <a:xfrm>
            <a:off x="7030860" y="3892321"/>
            <a:ext cx="2646" cy="0"/>
          </a:xfrm>
          <a:custGeom>
            <a:avLst/>
            <a:gdLst>
              <a:gd name="T0" fmla="*/ 1 w 1"/>
              <a:gd name="T1" fmla="*/ 1 w 1"/>
              <a:gd name="T2" fmla="*/ 1 w 1"/>
              <a:gd name="T3" fmla="*/ 1 w 1"/>
              <a:gd name="T4" fmla="*/ 1 w 1"/>
              <a:gd name="T5" fmla="*/ 1 w 1"/>
              <a:gd name="T6" fmla="*/ 1 w 1"/>
              <a:gd name="T7" fmla="*/ 0 w 1"/>
              <a:gd name="T8" fmla="*/ 1 w 1"/>
              <a:gd name="T9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3" name="Freeform 61"/>
          <p:cNvSpPr>
            <a:spLocks noEditPoints="1"/>
          </p:cNvSpPr>
          <p:nvPr/>
        </p:nvSpPr>
        <p:spPr bwMode="auto">
          <a:xfrm>
            <a:off x="6463351" y="3754743"/>
            <a:ext cx="617778" cy="153452"/>
          </a:xfrm>
          <a:custGeom>
            <a:avLst/>
            <a:gdLst>
              <a:gd name="T0" fmla="*/ 450 w 467"/>
              <a:gd name="T1" fmla="*/ 109 h 116"/>
              <a:gd name="T2" fmla="*/ 458 w 467"/>
              <a:gd name="T3" fmla="*/ 116 h 116"/>
              <a:gd name="T4" fmla="*/ 467 w 467"/>
              <a:gd name="T5" fmla="*/ 114 h 116"/>
              <a:gd name="T6" fmla="*/ 462 w 467"/>
              <a:gd name="T7" fmla="*/ 109 h 116"/>
              <a:gd name="T8" fmla="*/ 458 w 467"/>
              <a:gd name="T9" fmla="*/ 111 h 116"/>
              <a:gd name="T10" fmla="*/ 458 w 467"/>
              <a:gd name="T11" fmla="*/ 111 h 116"/>
              <a:gd name="T12" fmla="*/ 450 w 467"/>
              <a:gd name="T13" fmla="*/ 109 h 116"/>
              <a:gd name="T14" fmla="*/ 2 w 467"/>
              <a:gd name="T15" fmla="*/ 0 h 116"/>
              <a:gd name="T16" fmla="*/ 0 w 467"/>
              <a:gd name="T17" fmla="*/ 7 h 116"/>
              <a:gd name="T18" fmla="*/ 0 w 467"/>
              <a:gd name="T19" fmla="*/ 7 h 116"/>
              <a:gd name="T20" fmla="*/ 2 w 467"/>
              <a:gd name="T21" fmla="*/ 9 h 116"/>
              <a:gd name="T22" fmla="*/ 4 w 467"/>
              <a:gd name="T23" fmla="*/ 2 h 116"/>
              <a:gd name="T24" fmla="*/ 2 w 467"/>
              <a:gd name="T2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" h="116">
                <a:moveTo>
                  <a:pt x="450" y="109"/>
                </a:moveTo>
                <a:lnTo>
                  <a:pt x="458" y="116"/>
                </a:lnTo>
                <a:lnTo>
                  <a:pt x="467" y="114"/>
                </a:lnTo>
                <a:lnTo>
                  <a:pt x="462" y="109"/>
                </a:lnTo>
                <a:lnTo>
                  <a:pt x="458" y="111"/>
                </a:lnTo>
                <a:lnTo>
                  <a:pt x="458" y="111"/>
                </a:lnTo>
                <a:lnTo>
                  <a:pt x="450" y="109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0" y="7"/>
                </a:lnTo>
                <a:lnTo>
                  <a:pt x="2" y="9"/>
                </a:lnTo>
                <a:lnTo>
                  <a:pt x="4" y="2"/>
                </a:lnTo>
                <a:lnTo>
                  <a:pt x="2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4" name="Freeform 62"/>
          <p:cNvSpPr>
            <a:spLocks noEditPoints="1"/>
          </p:cNvSpPr>
          <p:nvPr/>
        </p:nvSpPr>
        <p:spPr bwMode="auto">
          <a:xfrm>
            <a:off x="6463351" y="3754743"/>
            <a:ext cx="617778" cy="153452"/>
          </a:xfrm>
          <a:custGeom>
            <a:avLst/>
            <a:gdLst>
              <a:gd name="T0" fmla="*/ 450 w 467"/>
              <a:gd name="T1" fmla="*/ 109 h 116"/>
              <a:gd name="T2" fmla="*/ 458 w 467"/>
              <a:gd name="T3" fmla="*/ 116 h 116"/>
              <a:gd name="T4" fmla="*/ 467 w 467"/>
              <a:gd name="T5" fmla="*/ 114 h 116"/>
              <a:gd name="T6" fmla="*/ 462 w 467"/>
              <a:gd name="T7" fmla="*/ 109 h 116"/>
              <a:gd name="T8" fmla="*/ 458 w 467"/>
              <a:gd name="T9" fmla="*/ 111 h 116"/>
              <a:gd name="T10" fmla="*/ 458 w 467"/>
              <a:gd name="T11" fmla="*/ 111 h 116"/>
              <a:gd name="T12" fmla="*/ 450 w 467"/>
              <a:gd name="T13" fmla="*/ 109 h 116"/>
              <a:gd name="T14" fmla="*/ 2 w 467"/>
              <a:gd name="T15" fmla="*/ 0 h 116"/>
              <a:gd name="T16" fmla="*/ 0 w 467"/>
              <a:gd name="T17" fmla="*/ 7 h 116"/>
              <a:gd name="T18" fmla="*/ 0 w 467"/>
              <a:gd name="T19" fmla="*/ 7 h 116"/>
              <a:gd name="T20" fmla="*/ 2 w 467"/>
              <a:gd name="T21" fmla="*/ 9 h 116"/>
              <a:gd name="T22" fmla="*/ 4 w 467"/>
              <a:gd name="T23" fmla="*/ 2 h 116"/>
              <a:gd name="T24" fmla="*/ 2 w 467"/>
              <a:gd name="T2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" h="116">
                <a:moveTo>
                  <a:pt x="450" y="109"/>
                </a:moveTo>
                <a:lnTo>
                  <a:pt x="458" y="116"/>
                </a:lnTo>
                <a:lnTo>
                  <a:pt x="467" y="114"/>
                </a:lnTo>
                <a:lnTo>
                  <a:pt x="462" y="109"/>
                </a:lnTo>
                <a:lnTo>
                  <a:pt x="458" y="111"/>
                </a:lnTo>
                <a:lnTo>
                  <a:pt x="458" y="111"/>
                </a:lnTo>
                <a:lnTo>
                  <a:pt x="450" y="109"/>
                </a:lnTo>
                <a:moveTo>
                  <a:pt x="2" y="0"/>
                </a:moveTo>
                <a:lnTo>
                  <a:pt x="0" y="7"/>
                </a:lnTo>
                <a:lnTo>
                  <a:pt x="0" y="7"/>
                </a:lnTo>
                <a:lnTo>
                  <a:pt x="2" y="9"/>
                </a:lnTo>
                <a:lnTo>
                  <a:pt x="4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5" name="Freeform 63"/>
          <p:cNvSpPr>
            <a:spLocks noEditPoints="1"/>
          </p:cNvSpPr>
          <p:nvPr/>
        </p:nvSpPr>
        <p:spPr bwMode="auto">
          <a:xfrm>
            <a:off x="6462028" y="3764003"/>
            <a:ext cx="607195" cy="146838"/>
          </a:xfrm>
          <a:custGeom>
            <a:avLst/>
            <a:gdLst>
              <a:gd name="T0" fmla="*/ 259 w 270"/>
              <a:gd name="T1" fmla="*/ 60 h 65"/>
              <a:gd name="T2" fmla="*/ 259 w 270"/>
              <a:gd name="T3" fmla="*/ 60 h 65"/>
              <a:gd name="T4" fmla="*/ 259 w 270"/>
              <a:gd name="T5" fmla="*/ 60 h 65"/>
              <a:gd name="T6" fmla="*/ 260 w 270"/>
              <a:gd name="T7" fmla="*/ 59 h 65"/>
              <a:gd name="T8" fmla="*/ 260 w 270"/>
              <a:gd name="T9" fmla="*/ 59 h 65"/>
              <a:gd name="T10" fmla="*/ 260 w 270"/>
              <a:gd name="T11" fmla="*/ 59 h 65"/>
              <a:gd name="T12" fmla="*/ 254 w 270"/>
              <a:gd name="T13" fmla="*/ 57 h 65"/>
              <a:gd name="T14" fmla="*/ 254 w 270"/>
              <a:gd name="T15" fmla="*/ 57 h 65"/>
              <a:gd name="T16" fmla="*/ 254 w 270"/>
              <a:gd name="T17" fmla="*/ 57 h 65"/>
              <a:gd name="T18" fmla="*/ 254 w 270"/>
              <a:gd name="T19" fmla="*/ 57 h 65"/>
              <a:gd name="T20" fmla="*/ 253 w 270"/>
              <a:gd name="T21" fmla="*/ 57 h 65"/>
              <a:gd name="T22" fmla="*/ 254 w 270"/>
              <a:gd name="T23" fmla="*/ 57 h 65"/>
              <a:gd name="T24" fmla="*/ 1 w 270"/>
              <a:gd name="T25" fmla="*/ 0 h 65"/>
              <a:gd name="T26" fmla="*/ 0 w 270"/>
              <a:gd name="T27" fmla="*/ 5 h 65"/>
              <a:gd name="T28" fmla="*/ 260 w 270"/>
              <a:gd name="T29" fmla="*/ 61 h 65"/>
              <a:gd name="T30" fmla="*/ 260 w 270"/>
              <a:gd name="T31" fmla="*/ 61 h 65"/>
              <a:gd name="T32" fmla="*/ 263 w 270"/>
              <a:gd name="T33" fmla="*/ 63 h 65"/>
              <a:gd name="T34" fmla="*/ 268 w 270"/>
              <a:gd name="T35" fmla="*/ 65 h 65"/>
              <a:gd name="T36" fmla="*/ 268 w 270"/>
              <a:gd name="T37" fmla="*/ 65 h 65"/>
              <a:gd name="T38" fmla="*/ 270 w 270"/>
              <a:gd name="T39" fmla="*/ 64 h 65"/>
              <a:gd name="T40" fmla="*/ 265 w 270"/>
              <a:gd name="T41" fmla="*/ 60 h 65"/>
              <a:gd name="T42" fmla="*/ 254 w 270"/>
              <a:gd name="T43" fmla="*/ 57 h 65"/>
              <a:gd name="T44" fmla="*/ 254 w 270"/>
              <a:gd name="T45" fmla="*/ 57 h 65"/>
              <a:gd name="T46" fmla="*/ 254 w 270"/>
              <a:gd name="T47" fmla="*/ 57 h 65"/>
              <a:gd name="T48" fmla="*/ 2 w 270"/>
              <a:gd name="T49" fmla="*/ 2 h 65"/>
              <a:gd name="T50" fmla="*/ 2 w 270"/>
              <a:gd name="T51" fmla="*/ 1 h 65"/>
              <a:gd name="T52" fmla="*/ 1 w 270"/>
              <a:gd name="T5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70" h="65">
                <a:moveTo>
                  <a:pt x="259" y="60"/>
                </a:moveTo>
                <a:cubicBezTo>
                  <a:pt x="259" y="60"/>
                  <a:pt x="259" y="60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moveTo>
                  <a:pt x="260" y="59"/>
                </a:moveTo>
                <a:cubicBezTo>
                  <a:pt x="260" y="59"/>
                  <a:pt x="260" y="59"/>
                  <a:pt x="260" y="59"/>
                </a:cubicBezTo>
                <a:cubicBezTo>
                  <a:pt x="260" y="59"/>
                  <a:pt x="260" y="59"/>
                  <a:pt x="260" y="59"/>
                </a:cubicBezTo>
                <a:moveTo>
                  <a:pt x="254" y="57"/>
                </a:move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moveTo>
                  <a:pt x="254" y="57"/>
                </a:moveTo>
                <a:cubicBezTo>
                  <a:pt x="254" y="57"/>
                  <a:pt x="254" y="57"/>
                  <a:pt x="253" y="57"/>
                </a:cubicBezTo>
                <a:cubicBezTo>
                  <a:pt x="254" y="57"/>
                  <a:pt x="254" y="57"/>
                  <a:pt x="254" y="57"/>
                </a:cubicBezTo>
                <a:moveTo>
                  <a:pt x="1" y="0"/>
                </a:moveTo>
                <a:cubicBezTo>
                  <a:pt x="0" y="5"/>
                  <a:pt x="0" y="5"/>
                  <a:pt x="0" y="5"/>
                </a:cubicBezTo>
                <a:cubicBezTo>
                  <a:pt x="260" y="61"/>
                  <a:pt x="260" y="61"/>
                  <a:pt x="260" y="61"/>
                </a:cubicBezTo>
                <a:cubicBezTo>
                  <a:pt x="260" y="61"/>
                  <a:pt x="260" y="61"/>
                  <a:pt x="260" y="61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8" y="65"/>
                  <a:pt x="268" y="65"/>
                  <a:pt x="268" y="65"/>
                </a:cubicBezTo>
                <a:cubicBezTo>
                  <a:pt x="268" y="65"/>
                  <a:pt x="268" y="65"/>
                  <a:pt x="268" y="65"/>
                </a:cubicBezTo>
                <a:cubicBezTo>
                  <a:pt x="270" y="64"/>
                  <a:pt x="270" y="64"/>
                  <a:pt x="270" y="64"/>
                </a:cubicBezTo>
                <a:cubicBezTo>
                  <a:pt x="265" y="60"/>
                  <a:pt x="265" y="60"/>
                  <a:pt x="265" y="60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2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6" name="Freeform 64"/>
          <p:cNvSpPr>
            <a:spLocks noEditPoints="1"/>
          </p:cNvSpPr>
          <p:nvPr/>
        </p:nvSpPr>
        <p:spPr bwMode="auto">
          <a:xfrm>
            <a:off x="6462028" y="3775909"/>
            <a:ext cx="591320" cy="129641"/>
          </a:xfrm>
          <a:custGeom>
            <a:avLst/>
            <a:gdLst>
              <a:gd name="T0" fmla="*/ 441 w 447"/>
              <a:gd name="T1" fmla="*/ 97 h 98"/>
              <a:gd name="T2" fmla="*/ 441 w 447"/>
              <a:gd name="T3" fmla="*/ 97 h 98"/>
              <a:gd name="T4" fmla="*/ 441 w 447"/>
              <a:gd name="T5" fmla="*/ 97 h 98"/>
              <a:gd name="T6" fmla="*/ 436 w 447"/>
              <a:gd name="T7" fmla="*/ 95 h 98"/>
              <a:gd name="T8" fmla="*/ 437 w 447"/>
              <a:gd name="T9" fmla="*/ 95 h 98"/>
              <a:gd name="T10" fmla="*/ 436 w 447"/>
              <a:gd name="T11" fmla="*/ 95 h 98"/>
              <a:gd name="T12" fmla="*/ 0 w 447"/>
              <a:gd name="T13" fmla="*/ 0 h 98"/>
              <a:gd name="T14" fmla="*/ 0 w 447"/>
              <a:gd name="T15" fmla="*/ 1 h 98"/>
              <a:gd name="T16" fmla="*/ 447 w 447"/>
              <a:gd name="T17" fmla="*/ 98 h 98"/>
              <a:gd name="T18" fmla="*/ 442 w 447"/>
              <a:gd name="T19" fmla="*/ 95 h 98"/>
              <a:gd name="T20" fmla="*/ 442 w 447"/>
              <a:gd name="T21" fmla="*/ 95 h 98"/>
              <a:gd name="T22" fmla="*/ 0 w 447"/>
              <a:gd name="T23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7" h="98">
                <a:moveTo>
                  <a:pt x="441" y="97"/>
                </a:moveTo>
                <a:lnTo>
                  <a:pt x="441" y="97"/>
                </a:lnTo>
                <a:lnTo>
                  <a:pt x="441" y="97"/>
                </a:lnTo>
                <a:close/>
                <a:moveTo>
                  <a:pt x="436" y="95"/>
                </a:moveTo>
                <a:lnTo>
                  <a:pt x="437" y="95"/>
                </a:lnTo>
                <a:lnTo>
                  <a:pt x="436" y="95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447" y="98"/>
                </a:lnTo>
                <a:lnTo>
                  <a:pt x="442" y="95"/>
                </a:lnTo>
                <a:lnTo>
                  <a:pt x="442" y="95"/>
                </a:lnTo>
                <a:lnTo>
                  <a:pt x="0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7" name="Freeform 65"/>
          <p:cNvSpPr>
            <a:spLocks noEditPoints="1"/>
          </p:cNvSpPr>
          <p:nvPr/>
        </p:nvSpPr>
        <p:spPr bwMode="auto">
          <a:xfrm>
            <a:off x="6462028" y="3775909"/>
            <a:ext cx="591320" cy="129641"/>
          </a:xfrm>
          <a:custGeom>
            <a:avLst/>
            <a:gdLst>
              <a:gd name="T0" fmla="*/ 441 w 447"/>
              <a:gd name="T1" fmla="*/ 97 h 98"/>
              <a:gd name="T2" fmla="*/ 441 w 447"/>
              <a:gd name="T3" fmla="*/ 97 h 98"/>
              <a:gd name="T4" fmla="*/ 441 w 447"/>
              <a:gd name="T5" fmla="*/ 97 h 98"/>
              <a:gd name="T6" fmla="*/ 436 w 447"/>
              <a:gd name="T7" fmla="*/ 95 h 98"/>
              <a:gd name="T8" fmla="*/ 437 w 447"/>
              <a:gd name="T9" fmla="*/ 95 h 98"/>
              <a:gd name="T10" fmla="*/ 436 w 447"/>
              <a:gd name="T11" fmla="*/ 95 h 98"/>
              <a:gd name="T12" fmla="*/ 0 w 447"/>
              <a:gd name="T13" fmla="*/ 0 h 98"/>
              <a:gd name="T14" fmla="*/ 0 w 447"/>
              <a:gd name="T15" fmla="*/ 1 h 98"/>
              <a:gd name="T16" fmla="*/ 447 w 447"/>
              <a:gd name="T17" fmla="*/ 98 h 98"/>
              <a:gd name="T18" fmla="*/ 442 w 447"/>
              <a:gd name="T19" fmla="*/ 95 h 98"/>
              <a:gd name="T20" fmla="*/ 442 w 447"/>
              <a:gd name="T21" fmla="*/ 95 h 98"/>
              <a:gd name="T22" fmla="*/ 0 w 447"/>
              <a:gd name="T23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7" h="98">
                <a:moveTo>
                  <a:pt x="441" y="97"/>
                </a:moveTo>
                <a:lnTo>
                  <a:pt x="441" y="97"/>
                </a:lnTo>
                <a:lnTo>
                  <a:pt x="441" y="97"/>
                </a:lnTo>
                <a:moveTo>
                  <a:pt x="436" y="95"/>
                </a:moveTo>
                <a:lnTo>
                  <a:pt x="437" y="95"/>
                </a:lnTo>
                <a:lnTo>
                  <a:pt x="436" y="95"/>
                </a:lnTo>
                <a:moveTo>
                  <a:pt x="0" y="0"/>
                </a:moveTo>
                <a:lnTo>
                  <a:pt x="0" y="1"/>
                </a:lnTo>
                <a:lnTo>
                  <a:pt x="447" y="98"/>
                </a:lnTo>
                <a:lnTo>
                  <a:pt x="442" y="95"/>
                </a:lnTo>
                <a:lnTo>
                  <a:pt x="442" y="9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8" name="Freeform 66"/>
          <p:cNvSpPr>
            <a:spLocks noEditPoints="1"/>
          </p:cNvSpPr>
          <p:nvPr/>
        </p:nvSpPr>
        <p:spPr bwMode="auto">
          <a:xfrm>
            <a:off x="6476580" y="3709765"/>
            <a:ext cx="658786" cy="178587"/>
          </a:xfrm>
          <a:custGeom>
            <a:avLst/>
            <a:gdLst>
              <a:gd name="T0" fmla="*/ 493 w 498"/>
              <a:gd name="T1" fmla="*/ 128 h 135"/>
              <a:gd name="T2" fmla="*/ 484 w 498"/>
              <a:gd name="T3" fmla="*/ 130 h 135"/>
              <a:gd name="T4" fmla="*/ 489 w 498"/>
              <a:gd name="T5" fmla="*/ 135 h 135"/>
              <a:gd name="T6" fmla="*/ 498 w 498"/>
              <a:gd name="T7" fmla="*/ 131 h 135"/>
              <a:gd name="T8" fmla="*/ 493 w 498"/>
              <a:gd name="T9" fmla="*/ 128 h 135"/>
              <a:gd name="T10" fmla="*/ 2 w 498"/>
              <a:gd name="T11" fmla="*/ 0 h 135"/>
              <a:gd name="T12" fmla="*/ 0 w 498"/>
              <a:gd name="T13" fmla="*/ 7 h 135"/>
              <a:gd name="T14" fmla="*/ 4 w 498"/>
              <a:gd name="T15" fmla="*/ 7 h 135"/>
              <a:gd name="T16" fmla="*/ 4 w 498"/>
              <a:gd name="T17" fmla="*/ 4 h 135"/>
              <a:gd name="T18" fmla="*/ 4 w 498"/>
              <a:gd name="T19" fmla="*/ 0 h 135"/>
              <a:gd name="T20" fmla="*/ 2 w 498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8" h="135">
                <a:moveTo>
                  <a:pt x="493" y="128"/>
                </a:moveTo>
                <a:lnTo>
                  <a:pt x="484" y="130"/>
                </a:lnTo>
                <a:lnTo>
                  <a:pt x="489" y="135"/>
                </a:lnTo>
                <a:lnTo>
                  <a:pt x="498" y="131"/>
                </a:lnTo>
                <a:lnTo>
                  <a:pt x="493" y="128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4" y="7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39" name="Freeform 67"/>
          <p:cNvSpPr>
            <a:spLocks noEditPoints="1"/>
          </p:cNvSpPr>
          <p:nvPr/>
        </p:nvSpPr>
        <p:spPr bwMode="auto">
          <a:xfrm>
            <a:off x="6476580" y="3709765"/>
            <a:ext cx="658786" cy="178587"/>
          </a:xfrm>
          <a:custGeom>
            <a:avLst/>
            <a:gdLst>
              <a:gd name="T0" fmla="*/ 493 w 498"/>
              <a:gd name="T1" fmla="*/ 128 h 135"/>
              <a:gd name="T2" fmla="*/ 484 w 498"/>
              <a:gd name="T3" fmla="*/ 130 h 135"/>
              <a:gd name="T4" fmla="*/ 489 w 498"/>
              <a:gd name="T5" fmla="*/ 135 h 135"/>
              <a:gd name="T6" fmla="*/ 498 w 498"/>
              <a:gd name="T7" fmla="*/ 131 h 135"/>
              <a:gd name="T8" fmla="*/ 493 w 498"/>
              <a:gd name="T9" fmla="*/ 128 h 135"/>
              <a:gd name="T10" fmla="*/ 2 w 498"/>
              <a:gd name="T11" fmla="*/ 0 h 135"/>
              <a:gd name="T12" fmla="*/ 0 w 498"/>
              <a:gd name="T13" fmla="*/ 7 h 135"/>
              <a:gd name="T14" fmla="*/ 4 w 498"/>
              <a:gd name="T15" fmla="*/ 7 h 135"/>
              <a:gd name="T16" fmla="*/ 4 w 498"/>
              <a:gd name="T17" fmla="*/ 4 h 135"/>
              <a:gd name="T18" fmla="*/ 4 w 498"/>
              <a:gd name="T19" fmla="*/ 0 h 135"/>
              <a:gd name="T20" fmla="*/ 2 w 498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8" h="135">
                <a:moveTo>
                  <a:pt x="493" y="128"/>
                </a:moveTo>
                <a:lnTo>
                  <a:pt x="484" y="130"/>
                </a:lnTo>
                <a:lnTo>
                  <a:pt x="489" y="135"/>
                </a:lnTo>
                <a:lnTo>
                  <a:pt x="498" y="131"/>
                </a:lnTo>
                <a:lnTo>
                  <a:pt x="493" y="128"/>
                </a:lnTo>
                <a:moveTo>
                  <a:pt x="2" y="0"/>
                </a:moveTo>
                <a:lnTo>
                  <a:pt x="0" y="7"/>
                </a:lnTo>
                <a:lnTo>
                  <a:pt x="4" y="7"/>
                </a:lnTo>
                <a:lnTo>
                  <a:pt x="4" y="4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0" name="Freeform 68"/>
          <p:cNvSpPr>
            <a:spLocks noEditPoints="1"/>
          </p:cNvSpPr>
          <p:nvPr/>
        </p:nvSpPr>
        <p:spPr bwMode="auto">
          <a:xfrm>
            <a:off x="6475257" y="3719026"/>
            <a:ext cx="648203" cy="171972"/>
          </a:xfrm>
          <a:custGeom>
            <a:avLst/>
            <a:gdLst>
              <a:gd name="T0" fmla="*/ 485 w 490"/>
              <a:gd name="T1" fmla="*/ 123 h 130"/>
              <a:gd name="T2" fmla="*/ 478 w 490"/>
              <a:gd name="T3" fmla="*/ 124 h 130"/>
              <a:gd name="T4" fmla="*/ 475 w 490"/>
              <a:gd name="T5" fmla="*/ 124 h 130"/>
              <a:gd name="T6" fmla="*/ 480 w 490"/>
              <a:gd name="T7" fmla="*/ 130 h 130"/>
              <a:gd name="T8" fmla="*/ 490 w 490"/>
              <a:gd name="T9" fmla="*/ 128 h 130"/>
              <a:gd name="T10" fmla="*/ 485 w 490"/>
              <a:gd name="T11" fmla="*/ 123 h 130"/>
              <a:gd name="T12" fmla="*/ 1 w 490"/>
              <a:gd name="T13" fmla="*/ 0 h 130"/>
              <a:gd name="T14" fmla="*/ 1 w 490"/>
              <a:gd name="T15" fmla="*/ 4 h 130"/>
              <a:gd name="T16" fmla="*/ 0 w 490"/>
              <a:gd name="T17" fmla="*/ 7 h 130"/>
              <a:gd name="T18" fmla="*/ 3 w 490"/>
              <a:gd name="T19" fmla="*/ 7 h 130"/>
              <a:gd name="T20" fmla="*/ 5 w 490"/>
              <a:gd name="T21" fmla="*/ 0 h 130"/>
              <a:gd name="T22" fmla="*/ 1 w 490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0" h="130">
                <a:moveTo>
                  <a:pt x="485" y="123"/>
                </a:moveTo>
                <a:lnTo>
                  <a:pt x="478" y="124"/>
                </a:lnTo>
                <a:lnTo>
                  <a:pt x="475" y="124"/>
                </a:lnTo>
                <a:lnTo>
                  <a:pt x="480" y="130"/>
                </a:lnTo>
                <a:lnTo>
                  <a:pt x="490" y="128"/>
                </a:lnTo>
                <a:lnTo>
                  <a:pt x="485" y="123"/>
                </a:lnTo>
                <a:close/>
                <a:moveTo>
                  <a:pt x="1" y="0"/>
                </a:moveTo>
                <a:lnTo>
                  <a:pt x="1" y="4"/>
                </a:lnTo>
                <a:lnTo>
                  <a:pt x="0" y="7"/>
                </a:lnTo>
                <a:lnTo>
                  <a:pt x="3" y="7"/>
                </a:lnTo>
                <a:lnTo>
                  <a:pt x="5" y="0"/>
                </a:lnTo>
                <a:lnTo>
                  <a:pt x="1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1" name="Freeform 69"/>
          <p:cNvSpPr>
            <a:spLocks noEditPoints="1"/>
          </p:cNvSpPr>
          <p:nvPr/>
        </p:nvSpPr>
        <p:spPr bwMode="auto">
          <a:xfrm>
            <a:off x="6475257" y="3719026"/>
            <a:ext cx="648203" cy="171972"/>
          </a:xfrm>
          <a:custGeom>
            <a:avLst/>
            <a:gdLst>
              <a:gd name="T0" fmla="*/ 485 w 490"/>
              <a:gd name="T1" fmla="*/ 123 h 130"/>
              <a:gd name="T2" fmla="*/ 478 w 490"/>
              <a:gd name="T3" fmla="*/ 124 h 130"/>
              <a:gd name="T4" fmla="*/ 475 w 490"/>
              <a:gd name="T5" fmla="*/ 124 h 130"/>
              <a:gd name="T6" fmla="*/ 480 w 490"/>
              <a:gd name="T7" fmla="*/ 130 h 130"/>
              <a:gd name="T8" fmla="*/ 490 w 490"/>
              <a:gd name="T9" fmla="*/ 128 h 130"/>
              <a:gd name="T10" fmla="*/ 485 w 490"/>
              <a:gd name="T11" fmla="*/ 123 h 130"/>
              <a:gd name="T12" fmla="*/ 1 w 490"/>
              <a:gd name="T13" fmla="*/ 0 h 130"/>
              <a:gd name="T14" fmla="*/ 1 w 490"/>
              <a:gd name="T15" fmla="*/ 4 h 130"/>
              <a:gd name="T16" fmla="*/ 0 w 490"/>
              <a:gd name="T17" fmla="*/ 7 h 130"/>
              <a:gd name="T18" fmla="*/ 3 w 490"/>
              <a:gd name="T19" fmla="*/ 7 h 130"/>
              <a:gd name="T20" fmla="*/ 5 w 490"/>
              <a:gd name="T21" fmla="*/ 0 h 130"/>
              <a:gd name="T22" fmla="*/ 1 w 490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0" h="130">
                <a:moveTo>
                  <a:pt x="485" y="123"/>
                </a:moveTo>
                <a:lnTo>
                  <a:pt x="478" y="124"/>
                </a:lnTo>
                <a:lnTo>
                  <a:pt x="475" y="124"/>
                </a:lnTo>
                <a:lnTo>
                  <a:pt x="480" y="130"/>
                </a:lnTo>
                <a:lnTo>
                  <a:pt x="490" y="128"/>
                </a:lnTo>
                <a:lnTo>
                  <a:pt x="485" y="123"/>
                </a:lnTo>
                <a:moveTo>
                  <a:pt x="1" y="0"/>
                </a:moveTo>
                <a:lnTo>
                  <a:pt x="1" y="4"/>
                </a:lnTo>
                <a:lnTo>
                  <a:pt x="0" y="7"/>
                </a:lnTo>
                <a:lnTo>
                  <a:pt x="3" y="7"/>
                </a:lnTo>
                <a:lnTo>
                  <a:pt x="5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2" name="Freeform 70"/>
          <p:cNvSpPr>
            <a:spLocks noEditPoints="1"/>
          </p:cNvSpPr>
          <p:nvPr/>
        </p:nvSpPr>
        <p:spPr bwMode="auto">
          <a:xfrm>
            <a:off x="6472611" y="3728286"/>
            <a:ext cx="637621" cy="164035"/>
          </a:xfrm>
          <a:custGeom>
            <a:avLst/>
            <a:gdLst>
              <a:gd name="T0" fmla="*/ 477 w 482"/>
              <a:gd name="T1" fmla="*/ 117 h 124"/>
              <a:gd name="T2" fmla="*/ 468 w 482"/>
              <a:gd name="T3" fmla="*/ 121 h 124"/>
              <a:gd name="T4" fmla="*/ 470 w 482"/>
              <a:gd name="T5" fmla="*/ 121 h 124"/>
              <a:gd name="T6" fmla="*/ 470 w 482"/>
              <a:gd name="T7" fmla="*/ 121 h 124"/>
              <a:gd name="T8" fmla="*/ 474 w 482"/>
              <a:gd name="T9" fmla="*/ 124 h 124"/>
              <a:gd name="T10" fmla="*/ 477 w 482"/>
              <a:gd name="T11" fmla="*/ 124 h 124"/>
              <a:gd name="T12" fmla="*/ 482 w 482"/>
              <a:gd name="T13" fmla="*/ 123 h 124"/>
              <a:gd name="T14" fmla="*/ 477 w 482"/>
              <a:gd name="T15" fmla="*/ 117 h 124"/>
              <a:gd name="T16" fmla="*/ 2 w 482"/>
              <a:gd name="T17" fmla="*/ 0 h 124"/>
              <a:gd name="T18" fmla="*/ 0 w 482"/>
              <a:gd name="T19" fmla="*/ 7 h 124"/>
              <a:gd name="T20" fmla="*/ 3 w 482"/>
              <a:gd name="T21" fmla="*/ 8 h 124"/>
              <a:gd name="T22" fmla="*/ 5 w 482"/>
              <a:gd name="T23" fmla="*/ 0 h 124"/>
              <a:gd name="T24" fmla="*/ 2 w 482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4">
                <a:moveTo>
                  <a:pt x="477" y="117"/>
                </a:moveTo>
                <a:lnTo>
                  <a:pt x="468" y="121"/>
                </a:lnTo>
                <a:lnTo>
                  <a:pt x="470" y="121"/>
                </a:lnTo>
                <a:lnTo>
                  <a:pt x="470" y="121"/>
                </a:lnTo>
                <a:lnTo>
                  <a:pt x="474" y="124"/>
                </a:lnTo>
                <a:lnTo>
                  <a:pt x="477" y="124"/>
                </a:lnTo>
                <a:lnTo>
                  <a:pt x="482" y="123"/>
                </a:lnTo>
                <a:lnTo>
                  <a:pt x="477" y="117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3" y="8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3" name="Freeform 71"/>
          <p:cNvSpPr>
            <a:spLocks noEditPoints="1"/>
          </p:cNvSpPr>
          <p:nvPr/>
        </p:nvSpPr>
        <p:spPr bwMode="auto">
          <a:xfrm>
            <a:off x="6472611" y="3728286"/>
            <a:ext cx="637621" cy="164035"/>
          </a:xfrm>
          <a:custGeom>
            <a:avLst/>
            <a:gdLst>
              <a:gd name="T0" fmla="*/ 477 w 482"/>
              <a:gd name="T1" fmla="*/ 117 h 124"/>
              <a:gd name="T2" fmla="*/ 468 w 482"/>
              <a:gd name="T3" fmla="*/ 121 h 124"/>
              <a:gd name="T4" fmla="*/ 470 w 482"/>
              <a:gd name="T5" fmla="*/ 121 h 124"/>
              <a:gd name="T6" fmla="*/ 470 w 482"/>
              <a:gd name="T7" fmla="*/ 121 h 124"/>
              <a:gd name="T8" fmla="*/ 474 w 482"/>
              <a:gd name="T9" fmla="*/ 124 h 124"/>
              <a:gd name="T10" fmla="*/ 477 w 482"/>
              <a:gd name="T11" fmla="*/ 124 h 124"/>
              <a:gd name="T12" fmla="*/ 482 w 482"/>
              <a:gd name="T13" fmla="*/ 123 h 124"/>
              <a:gd name="T14" fmla="*/ 477 w 482"/>
              <a:gd name="T15" fmla="*/ 117 h 124"/>
              <a:gd name="T16" fmla="*/ 2 w 482"/>
              <a:gd name="T17" fmla="*/ 0 h 124"/>
              <a:gd name="T18" fmla="*/ 0 w 482"/>
              <a:gd name="T19" fmla="*/ 7 h 124"/>
              <a:gd name="T20" fmla="*/ 3 w 482"/>
              <a:gd name="T21" fmla="*/ 8 h 124"/>
              <a:gd name="T22" fmla="*/ 5 w 482"/>
              <a:gd name="T23" fmla="*/ 0 h 124"/>
              <a:gd name="T24" fmla="*/ 2 w 482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4">
                <a:moveTo>
                  <a:pt x="477" y="117"/>
                </a:moveTo>
                <a:lnTo>
                  <a:pt x="468" y="121"/>
                </a:lnTo>
                <a:lnTo>
                  <a:pt x="470" y="121"/>
                </a:lnTo>
                <a:lnTo>
                  <a:pt x="470" y="121"/>
                </a:lnTo>
                <a:lnTo>
                  <a:pt x="474" y="124"/>
                </a:lnTo>
                <a:lnTo>
                  <a:pt x="477" y="124"/>
                </a:lnTo>
                <a:lnTo>
                  <a:pt x="482" y="123"/>
                </a:lnTo>
                <a:lnTo>
                  <a:pt x="477" y="117"/>
                </a:lnTo>
                <a:moveTo>
                  <a:pt x="2" y="0"/>
                </a:moveTo>
                <a:lnTo>
                  <a:pt x="0" y="7"/>
                </a:lnTo>
                <a:lnTo>
                  <a:pt x="3" y="8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4" name="Freeform 72"/>
          <p:cNvSpPr>
            <a:spLocks noEditPoints="1"/>
          </p:cNvSpPr>
          <p:nvPr/>
        </p:nvSpPr>
        <p:spPr bwMode="auto">
          <a:xfrm>
            <a:off x="6469965" y="3737546"/>
            <a:ext cx="629683" cy="160067"/>
          </a:xfrm>
          <a:custGeom>
            <a:avLst/>
            <a:gdLst>
              <a:gd name="T0" fmla="*/ 470 w 476"/>
              <a:gd name="T1" fmla="*/ 114 h 121"/>
              <a:gd name="T2" fmla="*/ 462 w 476"/>
              <a:gd name="T3" fmla="*/ 116 h 121"/>
              <a:gd name="T4" fmla="*/ 467 w 476"/>
              <a:gd name="T5" fmla="*/ 121 h 121"/>
              <a:gd name="T6" fmla="*/ 476 w 476"/>
              <a:gd name="T7" fmla="*/ 117 h 121"/>
              <a:gd name="T8" fmla="*/ 472 w 476"/>
              <a:gd name="T9" fmla="*/ 114 h 121"/>
              <a:gd name="T10" fmla="*/ 472 w 476"/>
              <a:gd name="T11" fmla="*/ 114 h 121"/>
              <a:gd name="T12" fmla="*/ 470 w 476"/>
              <a:gd name="T13" fmla="*/ 114 h 121"/>
              <a:gd name="T14" fmla="*/ 2 w 476"/>
              <a:gd name="T15" fmla="*/ 0 h 121"/>
              <a:gd name="T16" fmla="*/ 0 w 476"/>
              <a:gd name="T17" fmla="*/ 7 h 121"/>
              <a:gd name="T18" fmla="*/ 4 w 476"/>
              <a:gd name="T19" fmla="*/ 8 h 121"/>
              <a:gd name="T20" fmla="*/ 4 w 476"/>
              <a:gd name="T21" fmla="*/ 8 h 121"/>
              <a:gd name="T22" fmla="*/ 5 w 476"/>
              <a:gd name="T23" fmla="*/ 1 h 121"/>
              <a:gd name="T24" fmla="*/ 2 w 476"/>
              <a:gd name="T2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6" h="121">
                <a:moveTo>
                  <a:pt x="470" y="114"/>
                </a:moveTo>
                <a:lnTo>
                  <a:pt x="462" y="116"/>
                </a:lnTo>
                <a:lnTo>
                  <a:pt x="467" y="121"/>
                </a:lnTo>
                <a:lnTo>
                  <a:pt x="476" y="117"/>
                </a:lnTo>
                <a:lnTo>
                  <a:pt x="472" y="114"/>
                </a:lnTo>
                <a:lnTo>
                  <a:pt x="472" y="114"/>
                </a:lnTo>
                <a:lnTo>
                  <a:pt x="470" y="114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4" y="8"/>
                </a:lnTo>
                <a:lnTo>
                  <a:pt x="4" y="8"/>
                </a:lnTo>
                <a:lnTo>
                  <a:pt x="5" y="1"/>
                </a:lnTo>
                <a:lnTo>
                  <a:pt x="2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5" name="Freeform 73"/>
          <p:cNvSpPr>
            <a:spLocks noEditPoints="1"/>
          </p:cNvSpPr>
          <p:nvPr/>
        </p:nvSpPr>
        <p:spPr bwMode="auto">
          <a:xfrm>
            <a:off x="6469965" y="3737546"/>
            <a:ext cx="629683" cy="160067"/>
          </a:xfrm>
          <a:custGeom>
            <a:avLst/>
            <a:gdLst>
              <a:gd name="T0" fmla="*/ 470 w 476"/>
              <a:gd name="T1" fmla="*/ 114 h 121"/>
              <a:gd name="T2" fmla="*/ 462 w 476"/>
              <a:gd name="T3" fmla="*/ 116 h 121"/>
              <a:gd name="T4" fmla="*/ 467 w 476"/>
              <a:gd name="T5" fmla="*/ 121 h 121"/>
              <a:gd name="T6" fmla="*/ 476 w 476"/>
              <a:gd name="T7" fmla="*/ 117 h 121"/>
              <a:gd name="T8" fmla="*/ 472 w 476"/>
              <a:gd name="T9" fmla="*/ 114 h 121"/>
              <a:gd name="T10" fmla="*/ 472 w 476"/>
              <a:gd name="T11" fmla="*/ 114 h 121"/>
              <a:gd name="T12" fmla="*/ 470 w 476"/>
              <a:gd name="T13" fmla="*/ 114 h 121"/>
              <a:gd name="T14" fmla="*/ 2 w 476"/>
              <a:gd name="T15" fmla="*/ 0 h 121"/>
              <a:gd name="T16" fmla="*/ 0 w 476"/>
              <a:gd name="T17" fmla="*/ 7 h 121"/>
              <a:gd name="T18" fmla="*/ 4 w 476"/>
              <a:gd name="T19" fmla="*/ 8 h 121"/>
              <a:gd name="T20" fmla="*/ 4 w 476"/>
              <a:gd name="T21" fmla="*/ 8 h 121"/>
              <a:gd name="T22" fmla="*/ 5 w 476"/>
              <a:gd name="T23" fmla="*/ 1 h 121"/>
              <a:gd name="T24" fmla="*/ 2 w 476"/>
              <a:gd name="T2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6" h="121">
                <a:moveTo>
                  <a:pt x="470" y="114"/>
                </a:moveTo>
                <a:lnTo>
                  <a:pt x="462" y="116"/>
                </a:lnTo>
                <a:lnTo>
                  <a:pt x="467" y="121"/>
                </a:lnTo>
                <a:lnTo>
                  <a:pt x="476" y="117"/>
                </a:lnTo>
                <a:lnTo>
                  <a:pt x="472" y="114"/>
                </a:lnTo>
                <a:lnTo>
                  <a:pt x="472" y="114"/>
                </a:lnTo>
                <a:lnTo>
                  <a:pt x="470" y="114"/>
                </a:lnTo>
                <a:moveTo>
                  <a:pt x="2" y="0"/>
                </a:moveTo>
                <a:lnTo>
                  <a:pt x="0" y="7"/>
                </a:lnTo>
                <a:lnTo>
                  <a:pt x="4" y="8"/>
                </a:lnTo>
                <a:lnTo>
                  <a:pt x="4" y="8"/>
                </a:lnTo>
                <a:lnTo>
                  <a:pt x="5" y="1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6" name="Freeform 74"/>
          <p:cNvSpPr>
            <a:spLocks/>
          </p:cNvSpPr>
          <p:nvPr/>
        </p:nvSpPr>
        <p:spPr bwMode="auto">
          <a:xfrm>
            <a:off x="7038797" y="3883061"/>
            <a:ext cx="1323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7" name="Freeform 75"/>
          <p:cNvSpPr>
            <a:spLocks noEditPoints="1"/>
          </p:cNvSpPr>
          <p:nvPr/>
        </p:nvSpPr>
        <p:spPr bwMode="auto">
          <a:xfrm>
            <a:off x="6468643" y="3746806"/>
            <a:ext cx="619100" cy="152129"/>
          </a:xfrm>
          <a:custGeom>
            <a:avLst/>
            <a:gdLst>
              <a:gd name="T0" fmla="*/ 449 w 468"/>
              <a:gd name="T1" fmla="*/ 109 h 115"/>
              <a:gd name="T2" fmla="*/ 458 w 468"/>
              <a:gd name="T3" fmla="*/ 115 h 115"/>
              <a:gd name="T4" fmla="*/ 468 w 468"/>
              <a:gd name="T5" fmla="*/ 114 h 115"/>
              <a:gd name="T6" fmla="*/ 463 w 468"/>
              <a:gd name="T7" fmla="*/ 109 h 115"/>
              <a:gd name="T8" fmla="*/ 460 w 468"/>
              <a:gd name="T9" fmla="*/ 110 h 115"/>
              <a:gd name="T10" fmla="*/ 460 w 468"/>
              <a:gd name="T11" fmla="*/ 110 h 115"/>
              <a:gd name="T12" fmla="*/ 449 w 468"/>
              <a:gd name="T13" fmla="*/ 109 h 115"/>
              <a:gd name="T14" fmla="*/ 1 w 468"/>
              <a:gd name="T15" fmla="*/ 0 h 115"/>
              <a:gd name="T16" fmla="*/ 0 w 468"/>
              <a:gd name="T17" fmla="*/ 6 h 115"/>
              <a:gd name="T18" fmla="*/ 0 w 468"/>
              <a:gd name="T19" fmla="*/ 8 h 115"/>
              <a:gd name="T20" fmla="*/ 3 w 468"/>
              <a:gd name="T21" fmla="*/ 8 h 115"/>
              <a:gd name="T22" fmla="*/ 5 w 468"/>
              <a:gd name="T23" fmla="*/ 1 h 115"/>
              <a:gd name="T24" fmla="*/ 1 w 468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8" h="115">
                <a:moveTo>
                  <a:pt x="449" y="109"/>
                </a:moveTo>
                <a:lnTo>
                  <a:pt x="458" y="115"/>
                </a:lnTo>
                <a:lnTo>
                  <a:pt x="468" y="114"/>
                </a:lnTo>
                <a:lnTo>
                  <a:pt x="463" y="109"/>
                </a:lnTo>
                <a:lnTo>
                  <a:pt x="460" y="110"/>
                </a:lnTo>
                <a:lnTo>
                  <a:pt x="460" y="110"/>
                </a:lnTo>
                <a:lnTo>
                  <a:pt x="449" y="109"/>
                </a:lnTo>
                <a:close/>
                <a:moveTo>
                  <a:pt x="1" y="0"/>
                </a:moveTo>
                <a:lnTo>
                  <a:pt x="0" y="6"/>
                </a:lnTo>
                <a:lnTo>
                  <a:pt x="0" y="8"/>
                </a:lnTo>
                <a:lnTo>
                  <a:pt x="3" y="8"/>
                </a:lnTo>
                <a:lnTo>
                  <a:pt x="5" y="1"/>
                </a:lnTo>
                <a:lnTo>
                  <a:pt x="1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8" name="Freeform 76"/>
          <p:cNvSpPr>
            <a:spLocks noEditPoints="1"/>
          </p:cNvSpPr>
          <p:nvPr/>
        </p:nvSpPr>
        <p:spPr bwMode="auto">
          <a:xfrm>
            <a:off x="6468643" y="3746806"/>
            <a:ext cx="619100" cy="152129"/>
          </a:xfrm>
          <a:custGeom>
            <a:avLst/>
            <a:gdLst>
              <a:gd name="T0" fmla="*/ 449 w 468"/>
              <a:gd name="T1" fmla="*/ 109 h 115"/>
              <a:gd name="T2" fmla="*/ 458 w 468"/>
              <a:gd name="T3" fmla="*/ 115 h 115"/>
              <a:gd name="T4" fmla="*/ 468 w 468"/>
              <a:gd name="T5" fmla="*/ 114 h 115"/>
              <a:gd name="T6" fmla="*/ 463 w 468"/>
              <a:gd name="T7" fmla="*/ 109 h 115"/>
              <a:gd name="T8" fmla="*/ 460 w 468"/>
              <a:gd name="T9" fmla="*/ 110 h 115"/>
              <a:gd name="T10" fmla="*/ 460 w 468"/>
              <a:gd name="T11" fmla="*/ 110 h 115"/>
              <a:gd name="T12" fmla="*/ 449 w 468"/>
              <a:gd name="T13" fmla="*/ 109 h 115"/>
              <a:gd name="T14" fmla="*/ 1 w 468"/>
              <a:gd name="T15" fmla="*/ 0 h 115"/>
              <a:gd name="T16" fmla="*/ 0 w 468"/>
              <a:gd name="T17" fmla="*/ 6 h 115"/>
              <a:gd name="T18" fmla="*/ 0 w 468"/>
              <a:gd name="T19" fmla="*/ 8 h 115"/>
              <a:gd name="T20" fmla="*/ 3 w 468"/>
              <a:gd name="T21" fmla="*/ 8 h 115"/>
              <a:gd name="T22" fmla="*/ 5 w 468"/>
              <a:gd name="T23" fmla="*/ 1 h 115"/>
              <a:gd name="T24" fmla="*/ 1 w 468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8" h="115">
                <a:moveTo>
                  <a:pt x="449" y="109"/>
                </a:moveTo>
                <a:lnTo>
                  <a:pt x="458" y="115"/>
                </a:lnTo>
                <a:lnTo>
                  <a:pt x="468" y="114"/>
                </a:lnTo>
                <a:lnTo>
                  <a:pt x="463" y="109"/>
                </a:lnTo>
                <a:lnTo>
                  <a:pt x="460" y="110"/>
                </a:lnTo>
                <a:lnTo>
                  <a:pt x="460" y="110"/>
                </a:lnTo>
                <a:lnTo>
                  <a:pt x="449" y="109"/>
                </a:lnTo>
                <a:moveTo>
                  <a:pt x="1" y="0"/>
                </a:moveTo>
                <a:lnTo>
                  <a:pt x="0" y="6"/>
                </a:lnTo>
                <a:lnTo>
                  <a:pt x="0" y="8"/>
                </a:lnTo>
                <a:lnTo>
                  <a:pt x="3" y="8"/>
                </a:lnTo>
                <a:lnTo>
                  <a:pt x="5" y="1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49" name="Freeform 77"/>
          <p:cNvSpPr>
            <a:spLocks noEditPoints="1"/>
          </p:cNvSpPr>
          <p:nvPr/>
        </p:nvSpPr>
        <p:spPr bwMode="auto">
          <a:xfrm>
            <a:off x="7033506" y="3892321"/>
            <a:ext cx="5291" cy="0"/>
          </a:xfrm>
          <a:custGeom>
            <a:avLst/>
            <a:gdLst>
              <a:gd name="T0" fmla="*/ 2 w 2"/>
              <a:gd name="T1" fmla="*/ 2 w 2"/>
              <a:gd name="T2" fmla="*/ 2 w 2"/>
              <a:gd name="T3" fmla="*/ 2 w 2"/>
              <a:gd name="T4" fmla="*/ 0 w 2"/>
              <a:gd name="T5" fmla="*/ 0 w 2"/>
              <a:gd name="T6" fmla="*/ 2 w 2"/>
              <a:gd name="T7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0" name="Freeform 78"/>
          <p:cNvSpPr>
            <a:spLocks noEditPoints="1"/>
          </p:cNvSpPr>
          <p:nvPr/>
        </p:nvSpPr>
        <p:spPr bwMode="auto">
          <a:xfrm>
            <a:off x="6465997" y="3757389"/>
            <a:ext cx="608518" cy="144192"/>
          </a:xfrm>
          <a:custGeom>
            <a:avLst/>
            <a:gdLst>
              <a:gd name="T0" fmla="*/ 260 w 270"/>
              <a:gd name="T1" fmla="*/ 59 h 64"/>
              <a:gd name="T2" fmla="*/ 260 w 270"/>
              <a:gd name="T3" fmla="*/ 59 h 64"/>
              <a:gd name="T4" fmla="*/ 260 w 270"/>
              <a:gd name="T5" fmla="*/ 59 h 64"/>
              <a:gd name="T6" fmla="*/ 261 w 270"/>
              <a:gd name="T7" fmla="*/ 58 h 64"/>
              <a:gd name="T8" fmla="*/ 261 w 270"/>
              <a:gd name="T9" fmla="*/ 58 h 64"/>
              <a:gd name="T10" fmla="*/ 261 w 270"/>
              <a:gd name="T11" fmla="*/ 58 h 64"/>
              <a:gd name="T12" fmla="*/ 1 w 270"/>
              <a:gd name="T13" fmla="*/ 0 h 64"/>
              <a:gd name="T14" fmla="*/ 0 w 270"/>
              <a:gd name="T15" fmla="*/ 4 h 64"/>
              <a:gd name="T16" fmla="*/ 260 w 270"/>
              <a:gd name="T17" fmla="*/ 60 h 64"/>
              <a:gd name="T18" fmla="*/ 260 w 270"/>
              <a:gd name="T19" fmla="*/ 60 h 64"/>
              <a:gd name="T20" fmla="*/ 263 w 270"/>
              <a:gd name="T21" fmla="*/ 63 h 64"/>
              <a:gd name="T22" fmla="*/ 268 w 270"/>
              <a:gd name="T23" fmla="*/ 64 h 64"/>
              <a:gd name="T24" fmla="*/ 268 w 270"/>
              <a:gd name="T25" fmla="*/ 64 h 64"/>
              <a:gd name="T26" fmla="*/ 270 w 270"/>
              <a:gd name="T27" fmla="*/ 63 h 64"/>
              <a:gd name="T28" fmla="*/ 265 w 270"/>
              <a:gd name="T29" fmla="*/ 59 h 64"/>
              <a:gd name="T30" fmla="*/ 255 w 270"/>
              <a:gd name="T31" fmla="*/ 56 h 64"/>
              <a:gd name="T32" fmla="*/ 254 w 270"/>
              <a:gd name="T33" fmla="*/ 56 h 64"/>
              <a:gd name="T34" fmla="*/ 255 w 270"/>
              <a:gd name="T35" fmla="*/ 56 h 64"/>
              <a:gd name="T36" fmla="*/ 2 w 270"/>
              <a:gd name="T37" fmla="*/ 2 h 64"/>
              <a:gd name="T38" fmla="*/ 3 w 270"/>
              <a:gd name="T39" fmla="*/ 0 h 64"/>
              <a:gd name="T40" fmla="*/ 1 w 270"/>
              <a:gd name="T4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0" h="64">
                <a:moveTo>
                  <a:pt x="260" y="59"/>
                </a:moveTo>
                <a:cubicBezTo>
                  <a:pt x="260" y="59"/>
                  <a:pt x="260" y="59"/>
                  <a:pt x="260" y="59"/>
                </a:cubicBezTo>
                <a:cubicBezTo>
                  <a:pt x="260" y="59"/>
                  <a:pt x="260" y="59"/>
                  <a:pt x="260" y="59"/>
                </a:cubicBezTo>
                <a:moveTo>
                  <a:pt x="261" y="58"/>
                </a:moveTo>
                <a:cubicBezTo>
                  <a:pt x="261" y="58"/>
                  <a:pt x="261" y="58"/>
                  <a:pt x="261" y="58"/>
                </a:cubicBezTo>
                <a:cubicBezTo>
                  <a:pt x="261" y="58"/>
                  <a:pt x="261" y="58"/>
                  <a:pt x="261" y="58"/>
                </a:cubicBezTo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260" y="60"/>
                  <a:pt x="260" y="60"/>
                  <a:pt x="260" y="60"/>
                </a:cubicBezTo>
                <a:cubicBezTo>
                  <a:pt x="260" y="60"/>
                  <a:pt x="260" y="60"/>
                  <a:pt x="260" y="60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70" y="63"/>
                  <a:pt x="270" y="63"/>
                  <a:pt x="270" y="63"/>
                </a:cubicBezTo>
                <a:cubicBezTo>
                  <a:pt x="265" y="59"/>
                  <a:pt x="265" y="59"/>
                  <a:pt x="265" y="59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5" y="56"/>
                </a:cubicBezTo>
                <a:cubicBezTo>
                  <a:pt x="2" y="2"/>
                  <a:pt x="2" y="2"/>
                  <a:pt x="2" y="2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1" name="Freeform 79"/>
          <p:cNvSpPr>
            <a:spLocks noEditPoints="1"/>
          </p:cNvSpPr>
          <p:nvPr/>
        </p:nvSpPr>
        <p:spPr bwMode="auto">
          <a:xfrm>
            <a:off x="6465997" y="3766649"/>
            <a:ext cx="592643" cy="132286"/>
          </a:xfrm>
          <a:custGeom>
            <a:avLst/>
            <a:gdLst>
              <a:gd name="T0" fmla="*/ 259 w 263"/>
              <a:gd name="T1" fmla="*/ 57 h 59"/>
              <a:gd name="T2" fmla="*/ 259 w 263"/>
              <a:gd name="T3" fmla="*/ 57 h 59"/>
              <a:gd name="T4" fmla="*/ 259 w 263"/>
              <a:gd name="T5" fmla="*/ 57 h 59"/>
              <a:gd name="T6" fmla="*/ 254 w 263"/>
              <a:gd name="T7" fmla="*/ 56 h 59"/>
              <a:gd name="T8" fmla="*/ 254 w 263"/>
              <a:gd name="T9" fmla="*/ 56 h 59"/>
              <a:gd name="T10" fmla="*/ 254 w 263"/>
              <a:gd name="T11" fmla="*/ 56 h 59"/>
              <a:gd name="T12" fmla="*/ 254 w 263"/>
              <a:gd name="T13" fmla="*/ 56 h 59"/>
              <a:gd name="T14" fmla="*/ 257 w 263"/>
              <a:gd name="T15" fmla="*/ 56 h 59"/>
              <a:gd name="T16" fmla="*/ 257 w 263"/>
              <a:gd name="T17" fmla="*/ 56 h 59"/>
              <a:gd name="T18" fmla="*/ 257 w 263"/>
              <a:gd name="T19" fmla="*/ 56 h 59"/>
              <a:gd name="T20" fmla="*/ 0 w 263"/>
              <a:gd name="T21" fmla="*/ 0 h 59"/>
              <a:gd name="T22" fmla="*/ 0 w 263"/>
              <a:gd name="T23" fmla="*/ 1 h 59"/>
              <a:gd name="T24" fmla="*/ 252 w 263"/>
              <a:gd name="T25" fmla="*/ 56 h 59"/>
              <a:gd name="T26" fmla="*/ 254 w 263"/>
              <a:gd name="T27" fmla="*/ 56 h 59"/>
              <a:gd name="T28" fmla="*/ 252 w 263"/>
              <a:gd name="T29" fmla="*/ 56 h 59"/>
              <a:gd name="T30" fmla="*/ 263 w 263"/>
              <a:gd name="T31" fmla="*/ 59 h 59"/>
              <a:gd name="T32" fmla="*/ 260 w 263"/>
              <a:gd name="T33" fmla="*/ 56 h 59"/>
              <a:gd name="T34" fmla="*/ 260 w 263"/>
              <a:gd name="T35" fmla="*/ 56 h 59"/>
              <a:gd name="T36" fmla="*/ 0 w 263"/>
              <a:gd name="T3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3" h="59">
                <a:moveTo>
                  <a:pt x="259" y="57"/>
                </a:moveTo>
                <a:cubicBezTo>
                  <a:pt x="259" y="57"/>
                  <a:pt x="259" y="57"/>
                  <a:pt x="259" y="57"/>
                </a:cubicBezTo>
                <a:cubicBezTo>
                  <a:pt x="259" y="57"/>
                  <a:pt x="259" y="57"/>
                  <a:pt x="259" y="57"/>
                </a:cubicBezTo>
                <a:moveTo>
                  <a:pt x="254" y="56"/>
                </a:move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moveTo>
                  <a:pt x="257" y="56"/>
                </a:moveTo>
                <a:cubicBezTo>
                  <a:pt x="257" y="56"/>
                  <a:pt x="257" y="56"/>
                  <a:pt x="257" y="56"/>
                </a:cubicBezTo>
                <a:cubicBezTo>
                  <a:pt x="257" y="56"/>
                  <a:pt x="257" y="56"/>
                  <a:pt x="257" y="56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3" y="56"/>
                  <a:pt x="253" y="56"/>
                  <a:pt x="254" y="56"/>
                </a:cubicBezTo>
                <a:cubicBezTo>
                  <a:pt x="253" y="56"/>
                  <a:pt x="253" y="56"/>
                  <a:pt x="252" y="56"/>
                </a:cubicBezTo>
                <a:cubicBezTo>
                  <a:pt x="263" y="59"/>
                  <a:pt x="263" y="59"/>
                  <a:pt x="263" y="59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2" name="Freeform 80"/>
          <p:cNvSpPr>
            <a:spLocks noEditPoints="1"/>
          </p:cNvSpPr>
          <p:nvPr/>
        </p:nvSpPr>
        <p:spPr bwMode="auto">
          <a:xfrm>
            <a:off x="6481871" y="3700505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4 w 497"/>
              <a:gd name="T3" fmla="*/ 130 h 135"/>
              <a:gd name="T4" fmla="*/ 489 w 497"/>
              <a:gd name="T5" fmla="*/ 135 h 135"/>
              <a:gd name="T6" fmla="*/ 497 w 497"/>
              <a:gd name="T7" fmla="*/ 132 h 135"/>
              <a:gd name="T8" fmla="*/ 492 w 497"/>
              <a:gd name="T9" fmla="*/ 128 h 135"/>
              <a:gd name="T10" fmla="*/ 2 w 497"/>
              <a:gd name="T11" fmla="*/ 0 h 135"/>
              <a:gd name="T12" fmla="*/ 0 w 497"/>
              <a:gd name="T13" fmla="*/ 7 h 135"/>
              <a:gd name="T14" fmla="*/ 3 w 497"/>
              <a:gd name="T15" fmla="*/ 7 h 135"/>
              <a:gd name="T16" fmla="*/ 3 w 497"/>
              <a:gd name="T17" fmla="*/ 4 h 135"/>
              <a:gd name="T18" fmla="*/ 5 w 497"/>
              <a:gd name="T19" fmla="*/ 0 h 135"/>
              <a:gd name="T20" fmla="*/ 2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4" y="130"/>
                </a:lnTo>
                <a:lnTo>
                  <a:pt x="489" y="135"/>
                </a:lnTo>
                <a:lnTo>
                  <a:pt x="497" y="132"/>
                </a:lnTo>
                <a:lnTo>
                  <a:pt x="492" y="128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3" y="7"/>
                </a:lnTo>
                <a:lnTo>
                  <a:pt x="3" y="4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3" name="Freeform 81"/>
          <p:cNvSpPr>
            <a:spLocks noEditPoints="1"/>
          </p:cNvSpPr>
          <p:nvPr/>
        </p:nvSpPr>
        <p:spPr bwMode="auto">
          <a:xfrm>
            <a:off x="6481871" y="3700505"/>
            <a:ext cx="657464" cy="178587"/>
          </a:xfrm>
          <a:custGeom>
            <a:avLst/>
            <a:gdLst>
              <a:gd name="T0" fmla="*/ 492 w 497"/>
              <a:gd name="T1" fmla="*/ 128 h 135"/>
              <a:gd name="T2" fmla="*/ 484 w 497"/>
              <a:gd name="T3" fmla="*/ 130 h 135"/>
              <a:gd name="T4" fmla="*/ 489 w 497"/>
              <a:gd name="T5" fmla="*/ 135 h 135"/>
              <a:gd name="T6" fmla="*/ 497 w 497"/>
              <a:gd name="T7" fmla="*/ 132 h 135"/>
              <a:gd name="T8" fmla="*/ 492 w 497"/>
              <a:gd name="T9" fmla="*/ 128 h 135"/>
              <a:gd name="T10" fmla="*/ 2 w 497"/>
              <a:gd name="T11" fmla="*/ 0 h 135"/>
              <a:gd name="T12" fmla="*/ 0 w 497"/>
              <a:gd name="T13" fmla="*/ 7 h 135"/>
              <a:gd name="T14" fmla="*/ 3 w 497"/>
              <a:gd name="T15" fmla="*/ 7 h 135"/>
              <a:gd name="T16" fmla="*/ 3 w 497"/>
              <a:gd name="T17" fmla="*/ 4 h 135"/>
              <a:gd name="T18" fmla="*/ 5 w 497"/>
              <a:gd name="T19" fmla="*/ 0 h 135"/>
              <a:gd name="T20" fmla="*/ 2 w 497"/>
              <a:gd name="T21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7" h="135">
                <a:moveTo>
                  <a:pt x="492" y="128"/>
                </a:moveTo>
                <a:lnTo>
                  <a:pt x="484" y="130"/>
                </a:lnTo>
                <a:lnTo>
                  <a:pt x="489" y="135"/>
                </a:lnTo>
                <a:lnTo>
                  <a:pt x="497" y="132"/>
                </a:lnTo>
                <a:lnTo>
                  <a:pt x="492" y="128"/>
                </a:lnTo>
                <a:moveTo>
                  <a:pt x="2" y="0"/>
                </a:moveTo>
                <a:lnTo>
                  <a:pt x="0" y="7"/>
                </a:lnTo>
                <a:lnTo>
                  <a:pt x="3" y="7"/>
                </a:lnTo>
                <a:lnTo>
                  <a:pt x="3" y="4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4" name="Freeform 82"/>
          <p:cNvSpPr>
            <a:spLocks noEditPoints="1"/>
          </p:cNvSpPr>
          <p:nvPr/>
        </p:nvSpPr>
        <p:spPr bwMode="auto">
          <a:xfrm>
            <a:off x="6481871" y="3709765"/>
            <a:ext cx="646881" cy="171972"/>
          </a:xfrm>
          <a:custGeom>
            <a:avLst/>
            <a:gdLst>
              <a:gd name="T0" fmla="*/ 484 w 489"/>
              <a:gd name="T1" fmla="*/ 123 h 130"/>
              <a:gd name="T2" fmla="*/ 478 w 489"/>
              <a:gd name="T3" fmla="*/ 125 h 130"/>
              <a:gd name="T4" fmla="*/ 475 w 489"/>
              <a:gd name="T5" fmla="*/ 126 h 130"/>
              <a:gd name="T6" fmla="*/ 480 w 489"/>
              <a:gd name="T7" fmla="*/ 130 h 130"/>
              <a:gd name="T8" fmla="*/ 489 w 489"/>
              <a:gd name="T9" fmla="*/ 128 h 130"/>
              <a:gd name="T10" fmla="*/ 484 w 489"/>
              <a:gd name="T11" fmla="*/ 123 h 130"/>
              <a:gd name="T12" fmla="*/ 0 w 489"/>
              <a:gd name="T13" fmla="*/ 0 h 130"/>
              <a:gd name="T14" fmla="*/ 0 w 489"/>
              <a:gd name="T15" fmla="*/ 4 h 130"/>
              <a:gd name="T16" fmla="*/ 0 w 489"/>
              <a:gd name="T17" fmla="*/ 7 h 130"/>
              <a:gd name="T18" fmla="*/ 2 w 489"/>
              <a:gd name="T19" fmla="*/ 9 h 130"/>
              <a:gd name="T20" fmla="*/ 3 w 489"/>
              <a:gd name="T21" fmla="*/ 0 h 130"/>
              <a:gd name="T22" fmla="*/ 0 w 489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30">
                <a:moveTo>
                  <a:pt x="484" y="123"/>
                </a:moveTo>
                <a:lnTo>
                  <a:pt x="478" y="125"/>
                </a:lnTo>
                <a:lnTo>
                  <a:pt x="475" y="126"/>
                </a:lnTo>
                <a:lnTo>
                  <a:pt x="480" y="130"/>
                </a:lnTo>
                <a:lnTo>
                  <a:pt x="489" y="128"/>
                </a:lnTo>
                <a:lnTo>
                  <a:pt x="484" y="123"/>
                </a:lnTo>
                <a:close/>
                <a:moveTo>
                  <a:pt x="0" y="0"/>
                </a:moveTo>
                <a:lnTo>
                  <a:pt x="0" y="4"/>
                </a:lnTo>
                <a:lnTo>
                  <a:pt x="0" y="7"/>
                </a:lnTo>
                <a:lnTo>
                  <a:pt x="2" y="9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5" name="Freeform 83"/>
          <p:cNvSpPr>
            <a:spLocks noEditPoints="1"/>
          </p:cNvSpPr>
          <p:nvPr/>
        </p:nvSpPr>
        <p:spPr bwMode="auto">
          <a:xfrm>
            <a:off x="6481871" y="3709765"/>
            <a:ext cx="646881" cy="171972"/>
          </a:xfrm>
          <a:custGeom>
            <a:avLst/>
            <a:gdLst>
              <a:gd name="T0" fmla="*/ 484 w 489"/>
              <a:gd name="T1" fmla="*/ 123 h 130"/>
              <a:gd name="T2" fmla="*/ 478 w 489"/>
              <a:gd name="T3" fmla="*/ 125 h 130"/>
              <a:gd name="T4" fmla="*/ 475 w 489"/>
              <a:gd name="T5" fmla="*/ 126 h 130"/>
              <a:gd name="T6" fmla="*/ 480 w 489"/>
              <a:gd name="T7" fmla="*/ 130 h 130"/>
              <a:gd name="T8" fmla="*/ 489 w 489"/>
              <a:gd name="T9" fmla="*/ 128 h 130"/>
              <a:gd name="T10" fmla="*/ 484 w 489"/>
              <a:gd name="T11" fmla="*/ 123 h 130"/>
              <a:gd name="T12" fmla="*/ 0 w 489"/>
              <a:gd name="T13" fmla="*/ 0 h 130"/>
              <a:gd name="T14" fmla="*/ 0 w 489"/>
              <a:gd name="T15" fmla="*/ 4 h 130"/>
              <a:gd name="T16" fmla="*/ 0 w 489"/>
              <a:gd name="T17" fmla="*/ 7 h 130"/>
              <a:gd name="T18" fmla="*/ 2 w 489"/>
              <a:gd name="T19" fmla="*/ 9 h 130"/>
              <a:gd name="T20" fmla="*/ 3 w 489"/>
              <a:gd name="T21" fmla="*/ 0 h 130"/>
              <a:gd name="T22" fmla="*/ 0 w 489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30">
                <a:moveTo>
                  <a:pt x="484" y="123"/>
                </a:moveTo>
                <a:lnTo>
                  <a:pt x="478" y="125"/>
                </a:lnTo>
                <a:lnTo>
                  <a:pt x="475" y="126"/>
                </a:lnTo>
                <a:lnTo>
                  <a:pt x="480" y="130"/>
                </a:lnTo>
                <a:lnTo>
                  <a:pt x="489" y="128"/>
                </a:lnTo>
                <a:lnTo>
                  <a:pt x="484" y="123"/>
                </a:lnTo>
                <a:moveTo>
                  <a:pt x="0" y="0"/>
                </a:moveTo>
                <a:lnTo>
                  <a:pt x="0" y="4"/>
                </a:lnTo>
                <a:lnTo>
                  <a:pt x="0" y="7"/>
                </a:lnTo>
                <a:lnTo>
                  <a:pt x="2" y="9"/>
                </a:lnTo>
                <a:lnTo>
                  <a:pt x="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6" name="Freeform 84"/>
          <p:cNvSpPr>
            <a:spLocks noEditPoints="1"/>
          </p:cNvSpPr>
          <p:nvPr/>
        </p:nvSpPr>
        <p:spPr bwMode="auto">
          <a:xfrm>
            <a:off x="6479225" y="3719026"/>
            <a:ext cx="637621" cy="164035"/>
          </a:xfrm>
          <a:custGeom>
            <a:avLst/>
            <a:gdLst>
              <a:gd name="T0" fmla="*/ 477 w 482"/>
              <a:gd name="T1" fmla="*/ 119 h 124"/>
              <a:gd name="T2" fmla="*/ 467 w 482"/>
              <a:gd name="T3" fmla="*/ 121 h 124"/>
              <a:gd name="T4" fmla="*/ 469 w 482"/>
              <a:gd name="T5" fmla="*/ 121 h 124"/>
              <a:gd name="T6" fmla="*/ 469 w 482"/>
              <a:gd name="T7" fmla="*/ 121 h 124"/>
              <a:gd name="T8" fmla="*/ 472 w 482"/>
              <a:gd name="T9" fmla="*/ 124 h 124"/>
              <a:gd name="T10" fmla="*/ 475 w 482"/>
              <a:gd name="T11" fmla="*/ 124 h 124"/>
              <a:gd name="T12" fmla="*/ 482 w 482"/>
              <a:gd name="T13" fmla="*/ 123 h 124"/>
              <a:gd name="T14" fmla="*/ 477 w 482"/>
              <a:gd name="T15" fmla="*/ 119 h 124"/>
              <a:gd name="T16" fmla="*/ 2 w 482"/>
              <a:gd name="T17" fmla="*/ 0 h 124"/>
              <a:gd name="T18" fmla="*/ 0 w 482"/>
              <a:gd name="T19" fmla="*/ 7 h 124"/>
              <a:gd name="T20" fmla="*/ 2 w 482"/>
              <a:gd name="T21" fmla="*/ 9 h 124"/>
              <a:gd name="T22" fmla="*/ 4 w 482"/>
              <a:gd name="T23" fmla="*/ 2 h 124"/>
              <a:gd name="T24" fmla="*/ 2 w 482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4">
                <a:moveTo>
                  <a:pt x="477" y="119"/>
                </a:moveTo>
                <a:lnTo>
                  <a:pt x="467" y="121"/>
                </a:lnTo>
                <a:lnTo>
                  <a:pt x="469" y="121"/>
                </a:lnTo>
                <a:lnTo>
                  <a:pt x="469" y="121"/>
                </a:lnTo>
                <a:lnTo>
                  <a:pt x="472" y="124"/>
                </a:lnTo>
                <a:lnTo>
                  <a:pt x="475" y="124"/>
                </a:lnTo>
                <a:lnTo>
                  <a:pt x="482" y="123"/>
                </a:lnTo>
                <a:lnTo>
                  <a:pt x="477" y="119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2" y="9"/>
                </a:lnTo>
                <a:lnTo>
                  <a:pt x="4" y="2"/>
                </a:lnTo>
                <a:lnTo>
                  <a:pt x="2" y="0"/>
                </a:lnTo>
                <a:close/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7" name="Freeform 85"/>
          <p:cNvSpPr>
            <a:spLocks noEditPoints="1"/>
          </p:cNvSpPr>
          <p:nvPr/>
        </p:nvSpPr>
        <p:spPr bwMode="auto">
          <a:xfrm>
            <a:off x="6479225" y="3719026"/>
            <a:ext cx="637621" cy="164035"/>
          </a:xfrm>
          <a:custGeom>
            <a:avLst/>
            <a:gdLst>
              <a:gd name="T0" fmla="*/ 477 w 482"/>
              <a:gd name="T1" fmla="*/ 119 h 124"/>
              <a:gd name="T2" fmla="*/ 467 w 482"/>
              <a:gd name="T3" fmla="*/ 121 h 124"/>
              <a:gd name="T4" fmla="*/ 469 w 482"/>
              <a:gd name="T5" fmla="*/ 121 h 124"/>
              <a:gd name="T6" fmla="*/ 469 w 482"/>
              <a:gd name="T7" fmla="*/ 121 h 124"/>
              <a:gd name="T8" fmla="*/ 472 w 482"/>
              <a:gd name="T9" fmla="*/ 124 h 124"/>
              <a:gd name="T10" fmla="*/ 475 w 482"/>
              <a:gd name="T11" fmla="*/ 124 h 124"/>
              <a:gd name="T12" fmla="*/ 482 w 482"/>
              <a:gd name="T13" fmla="*/ 123 h 124"/>
              <a:gd name="T14" fmla="*/ 477 w 482"/>
              <a:gd name="T15" fmla="*/ 119 h 124"/>
              <a:gd name="T16" fmla="*/ 2 w 482"/>
              <a:gd name="T17" fmla="*/ 0 h 124"/>
              <a:gd name="T18" fmla="*/ 0 w 482"/>
              <a:gd name="T19" fmla="*/ 7 h 124"/>
              <a:gd name="T20" fmla="*/ 2 w 482"/>
              <a:gd name="T21" fmla="*/ 9 h 124"/>
              <a:gd name="T22" fmla="*/ 4 w 482"/>
              <a:gd name="T23" fmla="*/ 2 h 124"/>
              <a:gd name="T24" fmla="*/ 2 w 482"/>
              <a:gd name="T2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4">
                <a:moveTo>
                  <a:pt x="477" y="119"/>
                </a:moveTo>
                <a:lnTo>
                  <a:pt x="467" y="121"/>
                </a:lnTo>
                <a:lnTo>
                  <a:pt x="469" y="121"/>
                </a:lnTo>
                <a:lnTo>
                  <a:pt x="469" y="121"/>
                </a:lnTo>
                <a:lnTo>
                  <a:pt x="472" y="124"/>
                </a:lnTo>
                <a:lnTo>
                  <a:pt x="475" y="124"/>
                </a:lnTo>
                <a:lnTo>
                  <a:pt x="482" y="123"/>
                </a:lnTo>
                <a:lnTo>
                  <a:pt x="477" y="119"/>
                </a:lnTo>
                <a:moveTo>
                  <a:pt x="2" y="0"/>
                </a:moveTo>
                <a:lnTo>
                  <a:pt x="0" y="7"/>
                </a:lnTo>
                <a:lnTo>
                  <a:pt x="2" y="9"/>
                </a:lnTo>
                <a:lnTo>
                  <a:pt x="4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8" name="Freeform 86"/>
          <p:cNvSpPr>
            <a:spLocks noEditPoints="1"/>
          </p:cNvSpPr>
          <p:nvPr/>
        </p:nvSpPr>
        <p:spPr bwMode="auto">
          <a:xfrm>
            <a:off x="6476580" y="3728286"/>
            <a:ext cx="627038" cy="160067"/>
          </a:xfrm>
          <a:custGeom>
            <a:avLst/>
            <a:gdLst>
              <a:gd name="T0" fmla="*/ 469 w 474"/>
              <a:gd name="T1" fmla="*/ 114 h 121"/>
              <a:gd name="T2" fmla="*/ 460 w 474"/>
              <a:gd name="T3" fmla="*/ 116 h 121"/>
              <a:gd name="T4" fmla="*/ 465 w 474"/>
              <a:gd name="T5" fmla="*/ 121 h 121"/>
              <a:gd name="T6" fmla="*/ 474 w 474"/>
              <a:gd name="T7" fmla="*/ 117 h 121"/>
              <a:gd name="T8" fmla="*/ 471 w 474"/>
              <a:gd name="T9" fmla="*/ 114 h 121"/>
              <a:gd name="T10" fmla="*/ 471 w 474"/>
              <a:gd name="T11" fmla="*/ 114 h 121"/>
              <a:gd name="T12" fmla="*/ 469 w 474"/>
              <a:gd name="T13" fmla="*/ 114 h 121"/>
              <a:gd name="T14" fmla="*/ 2 w 474"/>
              <a:gd name="T15" fmla="*/ 0 h 121"/>
              <a:gd name="T16" fmla="*/ 0 w 474"/>
              <a:gd name="T17" fmla="*/ 8 h 121"/>
              <a:gd name="T18" fmla="*/ 2 w 474"/>
              <a:gd name="T19" fmla="*/ 8 h 121"/>
              <a:gd name="T20" fmla="*/ 2 w 474"/>
              <a:gd name="T21" fmla="*/ 8 h 121"/>
              <a:gd name="T22" fmla="*/ 4 w 474"/>
              <a:gd name="T23" fmla="*/ 2 h 121"/>
              <a:gd name="T24" fmla="*/ 2 w 474"/>
              <a:gd name="T2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4" h="121">
                <a:moveTo>
                  <a:pt x="469" y="114"/>
                </a:moveTo>
                <a:lnTo>
                  <a:pt x="460" y="116"/>
                </a:lnTo>
                <a:lnTo>
                  <a:pt x="465" y="121"/>
                </a:lnTo>
                <a:lnTo>
                  <a:pt x="474" y="117"/>
                </a:lnTo>
                <a:lnTo>
                  <a:pt x="471" y="114"/>
                </a:lnTo>
                <a:lnTo>
                  <a:pt x="471" y="114"/>
                </a:lnTo>
                <a:lnTo>
                  <a:pt x="469" y="114"/>
                </a:lnTo>
                <a:close/>
                <a:moveTo>
                  <a:pt x="2" y="0"/>
                </a:moveTo>
                <a:lnTo>
                  <a:pt x="0" y="8"/>
                </a:lnTo>
                <a:lnTo>
                  <a:pt x="2" y="8"/>
                </a:lnTo>
                <a:lnTo>
                  <a:pt x="2" y="8"/>
                </a:lnTo>
                <a:lnTo>
                  <a:pt x="4" y="2"/>
                </a:lnTo>
                <a:lnTo>
                  <a:pt x="2" y="0"/>
                </a:lnTo>
                <a:close/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59" name="Freeform 87"/>
          <p:cNvSpPr>
            <a:spLocks noEditPoints="1"/>
          </p:cNvSpPr>
          <p:nvPr/>
        </p:nvSpPr>
        <p:spPr bwMode="auto">
          <a:xfrm>
            <a:off x="6476580" y="3728286"/>
            <a:ext cx="627038" cy="160067"/>
          </a:xfrm>
          <a:custGeom>
            <a:avLst/>
            <a:gdLst>
              <a:gd name="T0" fmla="*/ 469 w 474"/>
              <a:gd name="T1" fmla="*/ 114 h 121"/>
              <a:gd name="T2" fmla="*/ 460 w 474"/>
              <a:gd name="T3" fmla="*/ 116 h 121"/>
              <a:gd name="T4" fmla="*/ 465 w 474"/>
              <a:gd name="T5" fmla="*/ 121 h 121"/>
              <a:gd name="T6" fmla="*/ 474 w 474"/>
              <a:gd name="T7" fmla="*/ 117 h 121"/>
              <a:gd name="T8" fmla="*/ 471 w 474"/>
              <a:gd name="T9" fmla="*/ 114 h 121"/>
              <a:gd name="T10" fmla="*/ 471 w 474"/>
              <a:gd name="T11" fmla="*/ 114 h 121"/>
              <a:gd name="T12" fmla="*/ 469 w 474"/>
              <a:gd name="T13" fmla="*/ 114 h 121"/>
              <a:gd name="T14" fmla="*/ 2 w 474"/>
              <a:gd name="T15" fmla="*/ 0 h 121"/>
              <a:gd name="T16" fmla="*/ 0 w 474"/>
              <a:gd name="T17" fmla="*/ 8 h 121"/>
              <a:gd name="T18" fmla="*/ 2 w 474"/>
              <a:gd name="T19" fmla="*/ 8 h 121"/>
              <a:gd name="T20" fmla="*/ 2 w 474"/>
              <a:gd name="T21" fmla="*/ 8 h 121"/>
              <a:gd name="T22" fmla="*/ 4 w 474"/>
              <a:gd name="T23" fmla="*/ 2 h 121"/>
              <a:gd name="T24" fmla="*/ 2 w 474"/>
              <a:gd name="T2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4" h="121">
                <a:moveTo>
                  <a:pt x="469" y="114"/>
                </a:moveTo>
                <a:lnTo>
                  <a:pt x="460" y="116"/>
                </a:lnTo>
                <a:lnTo>
                  <a:pt x="465" y="121"/>
                </a:lnTo>
                <a:lnTo>
                  <a:pt x="474" y="117"/>
                </a:lnTo>
                <a:lnTo>
                  <a:pt x="471" y="114"/>
                </a:lnTo>
                <a:lnTo>
                  <a:pt x="471" y="114"/>
                </a:lnTo>
                <a:lnTo>
                  <a:pt x="469" y="114"/>
                </a:lnTo>
                <a:moveTo>
                  <a:pt x="2" y="0"/>
                </a:moveTo>
                <a:lnTo>
                  <a:pt x="0" y="8"/>
                </a:lnTo>
                <a:lnTo>
                  <a:pt x="2" y="8"/>
                </a:lnTo>
                <a:lnTo>
                  <a:pt x="2" y="8"/>
                </a:lnTo>
                <a:lnTo>
                  <a:pt x="4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0" name="Freeform 88"/>
          <p:cNvSpPr>
            <a:spLocks noEditPoints="1"/>
          </p:cNvSpPr>
          <p:nvPr/>
        </p:nvSpPr>
        <p:spPr bwMode="auto">
          <a:xfrm>
            <a:off x="6475257" y="3738868"/>
            <a:ext cx="616455" cy="152129"/>
          </a:xfrm>
          <a:custGeom>
            <a:avLst/>
            <a:gdLst>
              <a:gd name="T0" fmla="*/ 449 w 466"/>
              <a:gd name="T1" fmla="*/ 108 h 115"/>
              <a:gd name="T2" fmla="*/ 458 w 466"/>
              <a:gd name="T3" fmla="*/ 115 h 115"/>
              <a:gd name="T4" fmla="*/ 466 w 466"/>
              <a:gd name="T5" fmla="*/ 113 h 115"/>
              <a:gd name="T6" fmla="*/ 461 w 466"/>
              <a:gd name="T7" fmla="*/ 108 h 115"/>
              <a:gd name="T8" fmla="*/ 458 w 466"/>
              <a:gd name="T9" fmla="*/ 109 h 115"/>
              <a:gd name="T10" fmla="*/ 458 w 466"/>
              <a:gd name="T11" fmla="*/ 109 h 115"/>
              <a:gd name="T12" fmla="*/ 449 w 466"/>
              <a:gd name="T13" fmla="*/ 108 h 115"/>
              <a:gd name="T14" fmla="*/ 1 w 466"/>
              <a:gd name="T15" fmla="*/ 0 h 115"/>
              <a:gd name="T16" fmla="*/ 0 w 466"/>
              <a:gd name="T17" fmla="*/ 7 h 115"/>
              <a:gd name="T18" fmla="*/ 0 w 466"/>
              <a:gd name="T19" fmla="*/ 7 h 115"/>
              <a:gd name="T20" fmla="*/ 1 w 466"/>
              <a:gd name="T21" fmla="*/ 7 h 115"/>
              <a:gd name="T22" fmla="*/ 3 w 466"/>
              <a:gd name="T23" fmla="*/ 0 h 115"/>
              <a:gd name="T24" fmla="*/ 1 w 466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6" h="115">
                <a:moveTo>
                  <a:pt x="449" y="108"/>
                </a:moveTo>
                <a:lnTo>
                  <a:pt x="458" y="115"/>
                </a:lnTo>
                <a:lnTo>
                  <a:pt x="466" y="113"/>
                </a:lnTo>
                <a:lnTo>
                  <a:pt x="461" y="108"/>
                </a:lnTo>
                <a:lnTo>
                  <a:pt x="458" y="109"/>
                </a:lnTo>
                <a:lnTo>
                  <a:pt x="458" y="109"/>
                </a:lnTo>
                <a:lnTo>
                  <a:pt x="449" y="108"/>
                </a:lnTo>
                <a:close/>
                <a:moveTo>
                  <a:pt x="1" y="0"/>
                </a:moveTo>
                <a:lnTo>
                  <a:pt x="0" y="7"/>
                </a:lnTo>
                <a:lnTo>
                  <a:pt x="0" y="7"/>
                </a:lnTo>
                <a:lnTo>
                  <a:pt x="1" y="7"/>
                </a:lnTo>
                <a:lnTo>
                  <a:pt x="3" y="0"/>
                </a:lnTo>
                <a:lnTo>
                  <a:pt x="1" y="0"/>
                </a:lnTo>
                <a:close/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1" name="Freeform 89"/>
          <p:cNvSpPr>
            <a:spLocks noEditPoints="1"/>
          </p:cNvSpPr>
          <p:nvPr/>
        </p:nvSpPr>
        <p:spPr bwMode="auto">
          <a:xfrm>
            <a:off x="6475257" y="3738868"/>
            <a:ext cx="616455" cy="152129"/>
          </a:xfrm>
          <a:custGeom>
            <a:avLst/>
            <a:gdLst>
              <a:gd name="T0" fmla="*/ 449 w 466"/>
              <a:gd name="T1" fmla="*/ 108 h 115"/>
              <a:gd name="T2" fmla="*/ 458 w 466"/>
              <a:gd name="T3" fmla="*/ 115 h 115"/>
              <a:gd name="T4" fmla="*/ 466 w 466"/>
              <a:gd name="T5" fmla="*/ 113 h 115"/>
              <a:gd name="T6" fmla="*/ 461 w 466"/>
              <a:gd name="T7" fmla="*/ 108 h 115"/>
              <a:gd name="T8" fmla="*/ 458 w 466"/>
              <a:gd name="T9" fmla="*/ 109 h 115"/>
              <a:gd name="T10" fmla="*/ 458 w 466"/>
              <a:gd name="T11" fmla="*/ 109 h 115"/>
              <a:gd name="T12" fmla="*/ 449 w 466"/>
              <a:gd name="T13" fmla="*/ 108 h 115"/>
              <a:gd name="T14" fmla="*/ 1 w 466"/>
              <a:gd name="T15" fmla="*/ 0 h 115"/>
              <a:gd name="T16" fmla="*/ 0 w 466"/>
              <a:gd name="T17" fmla="*/ 7 h 115"/>
              <a:gd name="T18" fmla="*/ 0 w 466"/>
              <a:gd name="T19" fmla="*/ 7 h 115"/>
              <a:gd name="T20" fmla="*/ 1 w 466"/>
              <a:gd name="T21" fmla="*/ 7 h 115"/>
              <a:gd name="T22" fmla="*/ 3 w 466"/>
              <a:gd name="T23" fmla="*/ 0 h 115"/>
              <a:gd name="T24" fmla="*/ 1 w 466"/>
              <a:gd name="T2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6" h="115">
                <a:moveTo>
                  <a:pt x="449" y="108"/>
                </a:moveTo>
                <a:lnTo>
                  <a:pt x="458" y="115"/>
                </a:lnTo>
                <a:lnTo>
                  <a:pt x="466" y="113"/>
                </a:lnTo>
                <a:lnTo>
                  <a:pt x="461" y="108"/>
                </a:lnTo>
                <a:lnTo>
                  <a:pt x="458" y="109"/>
                </a:lnTo>
                <a:lnTo>
                  <a:pt x="458" y="109"/>
                </a:lnTo>
                <a:lnTo>
                  <a:pt x="449" y="108"/>
                </a:lnTo>
                <a:moveTo>
                  <a:pt x="1" y="0"/>
                </a:moveTo>
                <a:lnTo>
                  <a:pt x="0" y="7"/>
                </a:lnTo>
                <a:lnTo>
                  <a:pt x="0" y="7"/>
                </a:lnTo>
                <a:lnTo>
                  <a:pt x="1" y="7"/>
                </a:lnTo>
                <a:lnTo>
                  <a:pt x="3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2" name="Freeform 90"/>
          <p:cNvSpPr>
            <a:spLocks noEditPoints="1"/>
          </p:cNvSpPr>
          <p:nvPr/>
        </p:nvSpPr>
        <p:spPr bwMode="auto">
          <a:xfrm>
            <a:off x="7040120" y="3883061"/>
            <a:ext cx="2646" cy="0"/>
          </a:xfrm>
          <a:custGeom>
            <a:avLst/>
            <a:gdLst>
              <a:gd name="T0" fmla="*/ 1 w 1"/>
              <a:gd name="T1" fmla="*/ 1 w 1"/>
              <a:gd name="T2" fmla="*/ 1 w 1"/>
              <a:gd name="T3" fmla="*/ 1 w 1"/>
              <a:gd name="T4" fmla="*/ 0 w 1"/>
              <a:gd name="T5" fmla="*/ 0 w 1"/>
              <a:gd name="T6" fmla="*/ 1 w 1"/>
              <a:gd name="T7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3" name="Freeform 91"/>
          <p:cNvSpPr>
            <a:spLocks noEditPoints="1"/>
          </p:cNvSpPr>
          <p:nvPr/>
        </p:nvSpPr>
        <p:spPr bwMode="auto">
          <a:xfrm>
            <a:off x="6472611" y="3748129"/>
            <a:ext cx="608518" cy="144192"/>
          </a:xfrm>
          <a:custGeom>
            <a:avLst/>
            <a:gdLst>
              <a:gd name="T0" fmla="*/ 259 w 270"/>
              <a:gd name="T1" fmla="*/ 59 h 64"/>
              <a:gd name="T2" fmla="*/ 259 w 270"/>
              <a:gd name="T3" fmla="*/ 59 h 64"/>
              <a:gd name="T4" fmla="*/ 259 w 270"/>
              <a:gd name="T5" fmla="*/ 59 h 64"/>
              <a:gd name="T6" fmla="*/ 260 w 270"/>
              <a:gd name="T7" fmla="*/ 58 h 64"/>
              <a:gd name="T8" fmla="*/ 260 w 270"/>
              <a:gd name="T9" fmla="*/ 58 h 64"/>
              <a:gd name="T10" fmla="*/ 260 w 270"/>
              <a:gd name="T11" fmla="*/ 58 h 64"/>
              <a:gd name="T12" fmla="*/ 253 w 270"/>
              <a:gd name="T13" fmla="*/ 56 h 64"/>
              <a:gd name="T14" fmla="*/ 253 w 270"/>
              <a:gd name="T15" fmla="*/ 56 h 64"/>
              <a:gd name="T16" fmla="*/ 253 w 270"/>
              <a:gd name="T17" fmla="*/ 56 h 64"/>
              <a:gd name="T18" fmla="*/ 1 w 270"/>
              <a:gd name="T19" fmla="*/ 0 h 64"/>
              <a:gd name="T20" fmla="*/ 0 w 270"/>
              <a:gd name="T21" fmla="*/ 4 h 64"/>
              <a:gd name="T22" fmla="*/ 259 w 270"/>
              <a:gd name="T23" fmla="*/ 60 h 64"/>
              <a:gd name="T24" fmla="*/ 259 w 270"/>
              <a:gd name="T25" fmla="*/ 60 h 64"/>
              <a:gd name="T26" fmla="*/ 262 w 270"/>
              <a:gd name="T27" fmla="*/ 63 h 64"/>
              <a:gd name="T28" fmla="*/ 268 w 270"/>
              <a:gd name="T29" fmla="*/ 64 h 64"/>
              <a:gd name="T30" fmla="*/ 268 w 270"/>
              <a:gd name="T31" fmla="*/ 64 h 64"/>
              <a:gd name="T32" fmla="*/ 270 w 270"/>
              <a:gd name="T33" fmla="*/ 63 h 64"/>
              <a:gd name="T34" fmla="*/ 265 w 270"/>
              <a:gd name="T35" fmla="*/ 59 h 64"/>
              <a:gd name="T36" fmla="*/ 254 w 270"/>
              <a:gd name="T37" fmla="*/ 57 h 64"/>
              <a:gd name="T38" fmla="*/ 254 w 270"/>
              <a:gd name="T39" fmla="*/ 56 h 64"/>
              <a:gd name="T40" fmla="*/ 254 w 270"/>
              <a:gd name="T41" fmla="*/ 57 h 64"/>
              <a:gd name="T42" fmla="*/ 2 w 270"/>
              <a:gd name="T43" fmla="*/ 2 h 64"/>
              <a:gd name="T44" fmla="*/ 2 w 270"/>
              <a:gd name="T45" fmla="*/ 0 h 64"/>
              <a:gd name="T46" fmla="*/ 1 w 270"/>
              <a:gd name="T4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0" h="64">
                <a:moveTo>
                  <a:pt x="259" y="59"/>
                </a:moveTo>
                <a:cubicBezTo>
                  <a:pt x="259" y="59"/>
                  <a:pt x="259" y="59"/>
                  <a:pt x="259" y="59"/>
                </a:cubicBezTo>
                <a:cubicBezTo>
                  <a:pt x="259" y="59"/>
                  <a:pt x="259" y="59"/>
                  <a:pt x="259" y="59"/>
                </a:cubicBezTo>
                <a:moveTo>
                  <a:pt x="260" y="58"/>
                </a:moveTo>
                <a:cubicBezTo>
                  <a:pt x="260" y="58"/>
                  <a:pt x="260" y="58"/>
                  <a:pt x="260" y="58"/>
                </a:cubicBezTo>
                <a:cubicBezTo>
                  <a:pt x="260" y="58"/>
                  <a:pt x="260" y="58"/>
                  <a:pt x="260" y="58"/>
                </a:cubicBezTo>
                <a:moveTo>
                  <a:pt x="253" y="56"/>
                </a:moveTo>
                <a:cubicBezTo>
                  <a:pt x="253" y="56"/>
                  <a:pt x="253" y="56"/>
                  <a:pt x="253" y="56"/>
                </a:cubicBezTo>
                <a:cubicBezTo>
                  <a:pt x="253" y="56"/>
                  <a:pt x="253" y="56"/>
                  <a:pt x="253" y="56"/>
                </a:cubicBezTo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70" y="63"/>
                  <a:pt x="270" y="63"/>
                  <a:pt x="270" y="63"/>
                </a:cubicBezTo>
                <a:cubicBezTo>
                  <a:pt x="265" y="59"/>
                  <a:pt x="265" y="59"/>
                  <a:pt x="265" y="59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7"/>
                </a:cubicBezTo>
                <a:cubicBezTo>
                  <a:pt x="2" y="2"/>
                  <a:pt x="2" y="2"/>
                  <a:pt x="2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4" name="Freeform 92"/>
          <p:cNvSpPr>
            <a:spLocks noEditPoints="1"/>
          </p:cNvSpPr>
          <p:nvPr/>
        </p:nvSpPr>
        <p:spPr bwMode="auto">
          <a:xfrm>
            <a:off x="6469965" y="3757389"/>
            <a:ext cx="592643" cy="133609"/>
          </a:xfrm>
          <a:custGeom>
            <a:avLst/>
            <a:gdLst>
              <a:gd name="T0" fmla="*/ 260 w 263"/>
              <a:gd name="T1" fmla="*/ 57 h 59"/>
              <a:gd name="T2" fmla="*/ 260 w 263"/>
              <a:gd name="T3" fmla="*/ 57 h 59"/>
              <a:gd name="T4" fmla="*/ 260 w 263"/>
              <a:gd name="T5" fmla="*/ 57 h 59"/>
              <a:gd name="T6" fmla="*/ 254 w 263"/>
              <a:gd name="T7" fmla="*/ 56 h 59"/>
              <a:gd name="T8" fmla="*/ 254 w 263"/>
              <a:gd name="T9" fmla="*/ 56 h 59"/>
              <a:gd name="T10" fmla="*/ 254 w 263"/>
              <a:gd name="T11" fmla="*/ 56 h 59"/>
              <a:gd name="T12" fmla="*/ 254 w 263"/>
              <a:gd name="T13" fmla="*/ 56 h 59"/>
              <a:gd name="T14" fmla="*/ 257 w 263"/>
              <a:gd name="T15" fmla="*/ 56 h 59"/>
              <a:gd name="T16" fmla="*/ 257 w 263"/>
              <a:gd name="T17" fmla="*/ 56 h 59"/>
              <a:gd name="T18" fmla="*/ 257 w 263"/>
              <a:gd name="T19" fmla="*/ 56 h 59"/>
              <a:gd name="T20" fmla="*/ 1 w 263"/>
              <a:gd name="T21" fmla="*/ 0 h 59"/>
              <a:gd name="T22" fmla="*/ 0 w 263"/>
              <a:gd name="T23" fmla="*/ 2 h 59"/>
              <a:gd name="T24" fmla="*/ 253 w 263"/>
              <a:gd name="T25" fmla="*/ 56 h 59"/>
              <a:gd name="T26" fmla="*/ 254 w 263"/>
              <a:gd name="T27" fmla="*/ 56 h 59"/>
              <a:gd name="T28" fmla="*/ 253 w 263"/>
              <a:gd name="T29" fmla="*/ 56 h 59"/>
              <a:gd name="T30" fmla="*/ 263 w 263"/>
              <a:gd name="T31" fmla="*/ 59 h 59"/>
              <a:gd name="T32" fmla="*/ 260 w 263"/>
              <a:gd name="T33" fmla="*/ 56 h 59"/>
              <a:gd name="T34" fmla="*/ 260 w 263"/>
              <a:gd name="T35" fmla="*/ 56 h 59"/>
              <a:gd name="T36" fmla="*/ 1 w 263"/>
              <a:gd name="T3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3" h="59">
                <a:moveTo>
                  <a:pt x="260" y="57"/>
                </a:moveTo>
                <a:cubicBezTo>
                  <a:pt x="260" y="57"/>
                  <a:pt x="260" y="57"/>
                  <a:pt x="260" y="57"/>
                </a:cubicBezTo>
                <a:cubicBezTo>
                  <a:pt x="260" y="57"/>
                  <a:pt x="260" y="57"/>
                  <a:pt x="260" y="57"/>
                </a:cubicBezTo>
                <a:moveTo>
                  <a:pt x="254" y="56"/>
                </a:move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6"/>
                  <a:pt x="254" y="56"/>
                  <a:pt x="254" y="56"/>
                </a:cubicBezTo>
                <a:moveTo>
                  <a:pt x="257" y="56"/>
                </a:moveTo>
                <a:cubicBezTo>
                  <a:pt x="257" y="56"/>
                  <a:pt x="257" y="56"/>
                  <a:pt x="257" y="56"/>
                </a:cubicBezTo>
                <a:cubicBezTo>
                  <a:pt x="257" y="56"/>
                  <a:pt x="257" y="56"/>
                  <a:pt x="257" y="56"/>
                </a:cubicBezTo>
                <a:moveTo>
                  <a:pt x="1" y="0"/>
                </a:moveTo>
                <a:cubicBezTo>
                  <a:pt x="0" y="2"/>
                  <a:pt x="0" y="2"/>
                  <a:pt x="0" y="2"/>
                </a:cubicBezTo>
                <a:cubicBezTo>
                  <a:pt x="253" y="56"/>
                  <a:pt x="253" y="56"/>
                  <a:pt x="253" y="56"/>
                </a:cubicBezTo>
                <a:cubicBezTo>
                  <a:pt x="253" y="56"/>
                  <a:pt x="254" y="56"/>
                  <a:pt x="254" y="56"/>
                </a:cubicBezTo>
                <a:cubicBezTo>
                  <a:pt x="254" y="56"/>
                  <a:pt x="253" y="56"/>
                  <a:pt x="253" y="56"/>
                </a:cubicBezTo>
                <a:cubicBezTo>
                  <a:pt x="263" y="59"/>
                  <a:pt x="263" y="59"/>
                  <a:pt x="263" y="59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5" name="Freeform 93"/>
          <p:cNvSpPr>
            <a:spLocks noEditPoints="1"/>
          </p:cNvSpPr>
          <p:nvPr/>
        </p:nvSpPr>
        <p:spPr bwMode="auto">
          <a:xfrm>
            <a:off x="6488485" y="3699183"/>
            <a:ext cx="657464" cy="170650"/>
          </a:xfrm>
          <a:custGeom>
            <a:avLst/>
            <a:gdLst>
              <a:gd name="T0" fmla="*/ 492 w 497"/>
              <a:gd name="T1" fmla="*/ 122 h 129"/>
              <a:gd name="T2" fmla="*/ 482 w 497"/>
              <a:gd name="T3" fmla="*/ 124 h 129"/>
              <a:gd name="T4" fmla="*/ 487 w 497"/>
              <a:gd name="T5" fmla="*/ 129 h 129"/>
              <a:gd name="T6" fmla="*/ 497 w 497"/>
              <a:gd name="T7" fmla="*/ 126 h 129"/>
              <a:gd name="T8" fmla="*/ 492 w 497"/>
              <a:gd name="T9" fmla="*/ 122 h 129"/>
              <a:gd name="T10" fmla="*/ 0 w 497"/>
              <a:gd name="T11" fmla="*/ 0 h 129"/>
              <a:gd name="T12" fmla="*/ 0 w 497"/>
              <a:gd name="T13" fmla="*/ 1 h 129"/>
              <a:gd name="T14" fmla="*/ 2 w 497"/>
              <a:gd name="T15" fmla="*/ 1 h 129"/>
              <a:gd name="T16" fmla="*/ 2 w 497"/>
              <a:gd name="T17" fmla="*/ 1 h 129"/>
              <a:gd name="T18" fmla="*/ 0 w 497"/>
              <a:gd name="T1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7" h="129">
                <a:moveTo>
                  <a:pt x="492" y="122"/>
                </a:moveTo>
                <a:lnTo>
                  <a:pt x="482" y="124"/>
                </a:lnTo>
                <a:lnTo>
                  <a:pt x="487" y="129"/>
                </a:lnTo>
                <a:lnTo>
                  <a:pt x="497" y="126"/>
                </a:lnTo>
                <a:lnTo>
                  <a:pt x="492" y="122"/>
                </a:lnTo>
                <a:close/>
                <a:moveTo>
                  <a:pt x="0" y="0"/>
                </a:move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6" name="Freeform 94"/>
          <p:cNvSpPr>
            <a:spLocks noEditPoints="1"/>
          </p:cNvSpPr>
          <p:nvPr/>
        </p:nvSpPr>
        <p:spPr bwMode="auto">
          <a:xfrm>
            <a:off x="6488485" y="3699183"/>
            <a:ext cx="657464" cy="170650"/>
          </a:xfrm>
          <a:custGeom>
            <a:avLst/>
            <a:gdLst>
              <a:gd name="T0" fmla="*/ 492 w 497"/>
              <a:gd name="T1" fmla="*/ 122 h 129"/>
              <a:gd name="T2" fmla="*/ 482 w 497"/>
              <a:gd name="T3" fmla="*/ 124 h 129"/>
              <a:gd name="T4" fmla="*/ 487 w 497"/>
              <a:gd name="T5" fmla="*/ 129 h 129"/>
              <a:gd name="T6" fmla="*/ 497 w 497"/>
              <a:gd name="T7" fmla="*/ 126 h 129"/>
              <a:gd name="T8" fmla="*/ 492 w 497"/>
              <a:gd name="T9" fmla="*/ 122 h 129"/>
              <a:gd name="T10" fmla="*/ 0 w 497"/>
              <a:gd name="T11" fmla="*/ 0 h 129"/>
              <a:gd name="T12" fmla="*/ 0 w 497"/>
              <a:gd name="T13" fmla="*/ 1 h 129"/>
              <a:gd name="T14" fmla="*/ 2 w 497"/>
              <a:gd name="T15" fmla="*/ 1 h 129"/>
              <a:gd name="T16" fmla="*/ 2 w 497"/>
              <a:gd name="T17" fmla="*/ 1 h 129"/>
              <a:gd name="T18" fmla="*/ 0 w 497"/>
              <a:gd name="T1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7" h="129">
                <a:moveTo>
                  <a:pt x="492" y="122"/>
                </a:moveTo>
                <a:lnTo>
                  <a:pt x="482" y="124"/>
                </a:lnTo>
                <a:lnTo>
                  <a:pt x="487" y="129"/>
                </a:lnTo>
                <a:lnTo>
                  <a:pt x="497" y="126"/>
                </a:lnTo>
                <a:lnTo>
                  <a:pt x="492" y="122"/>
                </a:lnTo>
                <a:moveTo>
                  <a:pt x="0" y="0"/>
                </a:move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7" name="Freeform 95"/>
          <p:cNvSpPr>
            <a:spLocks noEditPoints="1"/>
          </p:cNvSpPr>
          <p:nvPr/>
        </p:nvSpPr>
        <p:spPr bwMode="auto">
          <a:xfrm>
            <a:off x="6485840" y="3700505"/>
            <a:ext cx="646881" cy="171972"/>
          </a:xfrm>
          <a:custGeom>
            <a:avLst/>
            <a:gdLst>
              <a:gd name="T0" fmla="*/ 484 w 489"/>
              <a:gd name="T1" fmla="*/ 123 h 130"/>
              <a:gd name="T2" fmla="*/ 479 w 489"/>
              <a:gd name="T3" fmla="*/ 125 h 130"/>
              <a:gd name="T4" fmla="*/ 475 w 489"/>
              <a:gd name="T5" fmla="*/ 127 h 130"/>
              <a:gd name="T6" fmla="*/ 481 w 489"/>
              <a:gd name="T7" fmla="*/ 130 h 130"/>
              <a:gd name="T8" fmla="*/ 489 w 489"/>
              <a:gd name="T9" fmla="*/ 128 h 130"/>
              <a:gd name="T10" fmla="*/ 484 w 489"/>
              <a:gd name="T11" fmla="*/ 123 h 130"/>
              <a:gd name="T12" fmla="*/ 2 w 489"/>
              <a:gd name="T13" fmla="*/ 0 h 130"/>
              <a:gd name="T14" fmla="*/ 0 w 489"/>
              <a:gd name="T15" fmla="*/ 4 h 130"/>
              <a:gd name="T16" fmla="*/ 0 w 489"/>
              <a:gd name="T17" fmla="*/ 7 h 130"/>
              <a:gd name="T18" fmla="*/ 2 w 489"/>
              <a:gd name="T19" fmla="*/ 9 h 130"/>
              <a:gd name="T20" fmla="*/ 4 w 489"/>
              <a:gd name="T21" fmla="*/ 0 h 130"/>
              <a:gd name="T22" fmla="*/ 2 w 489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30">
                <a:moveTo>
                  <a:pt x="484" y="123"/>
                </a:moveTo>
                <a:lnTo>
                  <a:pt x="479" y="125"/>
                </a:lnTo>
                <a:lnTo>
                  <a:pt x="475" y="127"/>
                </a:lnTo>
                <a:lnTo>
                  <a:pt x="481" y="130"/>
                </a:lnTo>
                <a:lnTo>
                  <a:pt x="489" y="128"/>
                </a:lnTo>
                <a:lnTo>
                  <a:pt x="484" y="123"/>
                </a:lnTo>
                <a:close/>
                <a:moveTo>
                  <a:pt x="2" y="0"/>
                </a:moveTo>
                <a:lnTo>
                  <a:pt x="0" y="4"/>
                </a:lnTo>
                <a:lnTo>
                  <a:pt x="0" y="7"/>
                </a:lnTo>
                <a:lnTo>
                  <a:pt x="2" y="9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8" name="Freeform 96"/>
          <p:cNvSpPr>
            <a:spLocks noEditPoints="1"/>
          </p:cNvSpPr>
          <p:nvPr/>
        </p:nvSpPr>
        <p:spPr bwMode="auto">
          <a:xfrm>
            <a:off x="6485840" y="3700505"/>
            <a:ext cx="646881" cy="171972"/>
          </a:xfrm>
          <a:custGeom>
            <a:avLst/>
            <a:gdLst>
              <a:gd name="T0" fmla="*/ 484 w 489"/>
              <a:gd name="T1" fmla="*/ 123 h 130"/>
              <a:gd name="T2" fmla="*/ 479 w 489"/>
              <a:gd name="T3" fmla="*/ 125 h 130"/>
              <a:gd name="T4" fmla="*/ 475 w 489"/>
              <a:gd name="T5" fmla="*/ 127 h 130"/>
              <a:gd name="T6" fmla="*/ 481 w 489"/>
              <a:gd name="T7" fmla="*/ 130 h 130"/>
              <a:gd name="T8" fmla="*/ 489 w 489"/>
              <a:gd name="T9" fmla="*/ 128 h 130"/>
              <a:gd name="T10" fmla="*/ 484 w 489"/>
              <a:gd name="T11" fmla="*/ 123 h 130"/>
              <a:gd name="T12" fmla="*/ 2 w 489"/>
              <a:gd name="T13" fmla="*/ 0 h 130"/>
              <a:gd name="T14" fmla="*/ 0 w 489"/>
              <a:gd name="T15" fmla="*/ 4 h 130"/>
              <a:gd name="T16" fmla="*/ 0 w 489"/>
              <a:gd name="T17" fmla="*/ 7 h 130"/>
              <a:gd name="T18" fmla="*/ 2 w 489"/>
              <a:gd name="T19" fmla="*/ 9 h 130"/>
              <a:gd name="T20" fmla="*/ 4 w 489"/>
              <a:gd name="T21" fmla="*/ 0 h 130"/>
              <a:gd name="T22" fmla="*/ 2 w 489"/>
              <a:gd name="T23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9" h="130">
                <a:moveTo>
                  <a:pt x="484" y="123"/>
                </a:moveTo>
                <a:lnTo>
                  <a:pt x="479" y="125"/>
                </a:lnTo>
                <a:lnTo>
                  <a:pt x="475" y="127"/>
                </a:lnTo>
                <a:lnTo>
                  <a:pt x="481" y="130"/>
                </a:lnTo>
                <a:lnTo>
                  <a:pt x="489" y="128"/>
                </a:lnTo>
                <a:lnTo>
                  <a:pt x="484" y="123"/>
                </a:lnTo>
                <a:moveTo>
                  <a:pt x="2" y="0"/>
                </a:moveTo>
                <a:lnTo>
                  <a:pt x="0" y="4"/>
                </a:lnTo>
                <a:lnTo>
                  <a:pt x="0" y="7"/>
                </a:lnTo>
                <a:lnTo>
                  <a:pt x="2" y="9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69" name="Freeform 97"/>
          <p:cNvSpPr>
            <a:spLocks noEditPoints="1"/>
          </p:cNvSpPr>
          <p:nvPr/>
        </p:nvSpPr>
        <p:spPr bwMode="auto">
          <a:xfrm>
            <a:off x="6484517" y="3709765"/>
            <a:ext cx="637621" cy="166681"/>
          </a:xfrm>
          <a:custGeom>
            <a:avLst/>
            <a:gdLst>
              <a:gd name="T0" fmla="*/ 476 w 482"/>
              <a:gd name="T1" fmla="*/ 120 h 126"/>
              <a:gd name="T2" fmla="*/ 468 w 482"/>
              <a:gd name="T3" fmla="*/ 121 h 126"/>
              <a:gd name="T4" fmla="*/ 468 w 482"/>
              <a:gd name="T5" fmla="*/ 123 h 126"/>
              <a:gd name="T6" fmla="*/ 468 w 482"/>
              <a:gd name="T7" fmla="*/ 123 h 126"/>
              <a:gd name="T8" fmla="*/ 473 w 482"/>
              <a:gd name="T9" fmla="*/ 126 h 126"/>
              <a:gd name="T10" fmla="*/ 476 w 482"/>
              <a:gd name="T11" fmla="*/ 125 h 126"/>
              <a:gd name="T12" fmla="*/ 482 w 482"/>
              <a:gd name="T13" fmla="*/ 123 h 126"/>
              <a:gd name="T14" fmla="*/ 476 w 482"/>
              <a:gd name="T15" fmla="*/ 120 h 126"/>
              <a:gd name="T16" fmla="*/ 1 w 482"/>
              <a:gd name="T17" fmla="*/ 0 h 126"/>
              <a:gd name="T18" fmla="*/ 0 w 482"/>
              <a:gd name="T19" fmla="*/ 9 h 126"/>
              <a:gd name="T20" fmla="*/ 1 w 482"/>
              <a:gd name="T21" fmla="*/ 9 h 126"/>
              <a:gd name="T22" fmla="*/ 3 w 482"/>
              <a:gd name="T23" fmla="*/ 2 h 126"/>
              <a:gd name="T24" fmla="*/ 1 w 482"/>
              <a:gd name="T2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6">
                <a:moveTo>
                  <a:pt x="476" y="120"/>
                </a:moveTo>
                <a:lnTo>
                  <a:pt x="468" y="121"/>
                </a:lnTo>
                <a:lnTo>
                  <a:pt x="468" y="123"/>
                </a:lnTo>
                <a:lnTo>
                  <a:pt x="468" y="123"/>
                </a:lnTo>
                <a:lnTo>
                  <a:pt x="473" y="126"/>
                </a:lnTo>
                <a:lnTo>
                  <a:pt x="476" y="125"/>
                </a:lnTo>
                <a:lnTo>
                  <a:pt x="482" y="123"/>
                </a:lnTo>
                <a:lnTo>
                  <a:pt x="476" y="120"/>
                </a:lnTo>
                <a:close/>
                <a:moveTo>
                  <a:pt x="1" y="0"/>
                </a:moveTo>
                <a:lnTo>
                  <a:pt x="0" y="9"/>
                </a:lnTo>
                <a:lnTo>
                  <a:pt x="1" y="9"/>
                </a:lnTo>
                <a:lnTo>
                  <a:pt x="3" y="2"/>
                </a:lnTo>
                <a:lnTo>
                  <a:pt x="1" y="0"/>
                </a:lnTo>
                <a:close/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0" name="Freeform 98"/>
          <p:cNvSpPr>
            <a:spLocks noEditPoints="1"/>
          </p:cNvSpPr>
          <p:nvPr/>
        </p:nvSpPr>
        <p:spPr bwMode="auto">
          <a:xfrm>
            <a:off x="6484517" y="3709765"/>
            <a:ext cx="637621" cy="166681"/>
          </a:xfrm>
          <a:custGeom>
            <a:avLst/>
            <a:gdLst>
              <a:gd name="T0" fmla="*/ 476 w 482"/>
              <a:gd name="T1" fmla="*/ 120 h 126"/>
              <a:gd name="T2" fmla="*/ 468 w 482"/>
              <a:gd name="T3" fmla="*/ 121 h 126"/>
              <a:gd name="T4" fmla="*/ 468 w 482"/>
              <a:gd name="T5" fmla="*/ 123 h 126"/>
              <a:gd name="T6" fmla="*/ 468 w 482"/>
              <a:gd name="T7" fmla="*/ 123 h 126"/>
              <a:gd name="T8" fmla="*/ 473 w 482"/>
              <a:gd name="T9" fmla="*/ 126 h 126"/>
              <a:gd name="T10" fmla="*/ 476 w 482"/>
              <a:gd name="T11" fmla="*/ 125 h 126"/>
              <a:gd name="T12" fmla="*/ 482 w 482"/>
              <a:gd name="T13" fmla="*/ 123 h 126"/>
              <a:gd name="T14" fmla="*/ 476 w 482"/>
              <a:gd name="T15" fmla="*/ 120 h 126"/>
              <a:gd name="T16" fmla="*/ 1 w 482"/>
              <a:gd name="T17" fmla="*/ 0 h 126"/>
              <a:gd name="T18" fmla="*/ 0 w 482"/>
              <a:gd name="T19" fmla="*/ 9 h 126"/>
              <a:gd name="T20" fmla="*/ 1 w 482"/>
              <a:gd name="T21" fmla="*/ 9 h 126"/>
              <a:gd name="T22" fmla="*/ 3 w 482"/>
              <a:gd name="T23" fmla="*/ 2 h 126"/>
              <a:gd name="T24" fmla="*/ 1 w 482"/>
              <a:gd name="T2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6">
                <a:moveTo>
                  <a:pt x="476" y="120"/>
                </a:moveTo>
                <a:lnTo>
                  <a:pt x="468" y="121"/>
                </a:lnTo>
                <a:lnTo>
                  <a:pt x="468" y="123"/>
                </a:lnTo>
                <a:lnTo>
                  <a:pt x="468" y="123"/>
                </a:lnTo>
                <a:lnTo>
                  <a:pt x="473" y="126"/>
                </a:lnTo>
                <a:lnTo>
                  <a:pt x="476" y="125"/>
                </a:lnTo>
                <a:lnTo>
                  <a:pt x="482" y="123"/>
                </a:lnTo>
                <a:lnTo>
                  <a:pt x="476" y="120"/>
                </a:lnTo>
                <a:moveTo>
                  <a:pt x="1" y="0"/>
                </a:moveTo>
                <a:lnTo>
                  <a:pt x="0" y="9"/>
                </a:lnTo>
                <a:lnTo>
                  <a:pt x="1" y="9"/>
                </a:lnTo>
                <a:lnTo>
                  <a:pt x="3" y="2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1" name="Freeform 99"/>
          <p:cNvSpPr>
            <a:spLocks noEditPoints="1"/>
          </p:cNvSpPr>
          <p:nvPr/>
        </p:nvSpPr>
        <p:spPr bwMode="auto">
          <a:xfrm>
            <a:off x="6481871" y="3721671"/>
            <a:ext cx="628361" cy="157421"/>
          </a:xfrm>
          <a:custGeom>
            <a:avLst/>
            <a:gdLst>
              <a:gd name="T0" fmla="*/ 470 w 475"/>
              <a:gd name="T1" fmla="*/ 112 h 119"/>
              <a:gd name="T2" fmla="*/ 461 w 475"/>
              <a:gd name="T3" fmla="*/ 116 h 119"/>
              <a:gd name="T4" fmla="*/ 465 w 475"/>
              <a:gd name="T5" fmla="*/ 119 h 119"/>
              <a:gd name="T6" fmla="*/ 475 w 475"/>
              <a:gd name="T7" fmla="*/ 117 h 119"/>
              <a:gd name="T8" fmla="*/ 470 w 475"/>
              <a:gd name="T9" fmla="*/ 114 h 119"/>
              <a:gd name="T10" fmla="*/ 470 w 475"/>
              <a:gd name="T11" fmla="*/ 114 h 119"/>
              <a:gd name="T12" fmla="*/ 470 w 475"/>
              <a:gd name="T13" fmla="*/ 112 h 119"/>
              <a:gd name="T14" fmla="*/ 2 w 475"/>
              <a:gd name="T15" fmla="*/ 0 h 119"/>
              <a:gd name="T16" fmla="*/ 0 w 475"/>
              <a:gd name="T17" fmla="*/ 7 h 119"/>
              <a:gd name="T18" fmla="*/ 2 w 475"/>
              <a:gd name="T19" fmla="*/ 7 h 119"/>
              <a:gd name="T20" fmla="*/ 2 w 475"/>
              <a:gd name="T21" fmla="*/ 7 h 119"/>
              <a:gd name="T22" fmla="*/ 3 w 475"/>
              <a:gd name="T23" fmla="*/ 0 h 119"/>
              <a:gd name="T24" fmla="*/ 2 w 475"/>
              <a:gd name="T2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19">
                <a:moveTo>
                  <a:pt x="470" y="112"/>
                </a:moveTo>
                <a:lnTo>
                  <a:pt x="461" y="116"/>
                </a:lnTo>
                <a:lnTo>
                  <a:pt x="465" y="119"/>
                </a:lnTo>
                <a:lnTo>
                  <a:pt x="475" y="117"/>
                </a:lnTo>
                <a:lnTo>
                  <a:pt x="470" y="114"/>
                </a:lnTo>
                <a:lnTo>
                  <a:pt x="470" y="114"/>
                </a:lnTo>
                <a:lnTo>
                  <a:pt x="470" y="112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2" y="7"/>
                </a:lnTo>
                <a:lnTo>
                  <a:pt x="2" y="7"/>
                </a:lnTo>
                <a:lnTo>
                  <a:pt x="3" y="0"/>
                </a:lnTo>
                <a:lnTo>
                  <a:pt x="2" y="0"/>
                </a:lnTo>
                <a:close/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2" name="Freeform 100"/>
          <p:cNvSpPr>
            <a:spLocks noEditPoints="1"/>
          </p:cNvSpPr>
          <p:nvPr/>
        </p:nvSpPr>
        <p:spPr bwMode="auto">
          <a:xfrm>
            <a:off x="6481871" y="3721671"/>
            <a:ext cx="628361" cy="157421"/>
          </a:xfrm>
          <a:custGeom>
            <a:avLst/>
            <a:gdLst>
              <a:gd name="T0" fmla="*/ 470 w 475"/>
              <a:gd name="T1" fmla="*/ 112 h 119"/>
              <a:gd name="T2" fmla="*/ 461 w 475"/>
              <a:gd name="T3" fmla="*/ 116 h 119"/>
              <a:gd name="T4" fmla="*/ 465 w 475"/>
              <a:gd name="T5" fmla="*/ 119 h 119"/>
              <a:gd name="T6" fmla="*/ 475 w 475"/>
              <a:gd name="T7" fmla="*/ 117 h 119"/>
              <a:gd name="T8" fmla="*/ 470 w 475"/>
              <a:gd name="T9" fmla="*/ 114 h 119"/>
              <a:gd name="T10" fmla="*/ 470 w 475"/>
              <a:gd name="T11" fmla="*/ 114 h 119"/>
              <a:gd name="T12" fmla="*/ 470 w 475"/>
              <a:gd name="T13" fmla="*/ 112 h 119"/>
              <a:gd name="T14" fmla="*/ 2 w 475"/>
              <a:gd name="T15" fmla="*/ 0 h 119"/>
              <a:gd name="T16" fmla="*/ 0 w 475"/>
              <a:gd name="T17" fmla="*/ 7 h 119"/>
              <a:gd name="T18" fmla="*/ 2 w 475"/>
              <a:gd name="T19" fmla="*/ 7 h 119"/>
              <a:gd name="T20" fmla="*/ 2 w 475"/>
              <a:gd name="T21" fmla="*/ 7 h 119"/>
              <a:gd name="T22" fmla="*/ 3 w 475"/>
              <a:gd name="T23" fmla="*/ 0 h 119"/>
              <a:gd name="T24" fmla="*/ 2 w 475"/>
              <a:gd name="T2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19">
                <a:moveTo>
                  <a:pt x="470" y="112"/>
                </a:moveTo>
                <a:lnTo>
                  <a:pt x="461" y="116"/>
                </a:lnTo>
                <a:lnTo>
                  <a:pt x="465" y="119"/>
                </a:lnTo>
                <a:lnTo>
                  <a:pt x="475" y="117"/>
                </a:lnTo>
                <a:lnTo>
                  <a:pt x="470" y="114"/>
                </a:lnTo>
                <a:lnTo>
                  <a:pt x="470" y="114"/>
                </a:lnTo>
                <a:lnTo>
                  <a:pt x="470" y="112"/>
                </a:lnTo>
                <a:moveTo>
                  <a:pt x="2" y="0"/>
                </a:moveTo>
                <a:lnTo>
                  <a:pt x="0" y="7"/>
                </a:lnTo>
                <a:lnTo>
                  <a:pt x="2" y="7"/>
                </a:lnTo>
                <a:lnTo>
                  <a:pt x="2" y="7"/>
                </a:lnTo>
                <a:lnTo>
                  <a:pt x="3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3" name="Freeform 101"/>
          <p:cNvSpPr>
            <a:spLocks noEditPoints="1"/>
          </p:cNvSpPr>
          <p:nvPr/>
        </p:nvSpPr>
        <p:spPr bwMode="auto">
          <a:xfrm>
            <a:off x="6479225" y="3730931"/>
            <a:ext cx="617778" cy="150807"/>
          </a:xfrm>
          <a:custGeom>
            <a:avLst/>
            <a:gdLst>
              <a:gd name="T0" fmla="*/ 450 w 467"/>
              <a:gd name="T1" fmla="*/ 107 h 114"/>
              <a:gd name="T2" fmla="*/ 458 w 467"/>
              <a:gd name="T3" fmla="*/ 114 h 114"/>
              <a:gd name="T4" fmla="*/ 467 w 467"/>
              <a:gd name="T5" fmla="*/ 112 h 114"/>
              <a:gd name="T6" fmla="*/ 463 w 467"/>
              <a:gd name="T7" fmla="*/ 109 h 114"/>
              <a:gd name="T8" fmla="*/ 458 w 467"/>
              <a:gd name="T9" fmla="*/ 109 h 114"/>
              <a:gd name="T10" fmla="*/ 458 w 467"/>
              <a:gd name="T11" fmla="*/ 109 h 114"/>
              <a:gd name="T12" fmla="*/ 450 w 467"/>
              <a:gd name="T13" fmla="*/ 107 h 114"/>
              <a:gd name="T14" fmla="*/ 2 w 467"/>
              <a:gd name="T15" fmla="*/ 0 h 114"/>
              <a:gd name="T16" fmla="*/ 0 w 467"/>
              <a:gd name="T17" fmla="*/ 6 h 114"/>
              <a:gd name="T18" fmla="*/ 0 w 467"/>
              <a:gd name="T19" fmla="*/ 6 h 114"/>
              <a:gd name="T20" fmla="*/ 2 w 467"/>
              <a:gd name="T21" fmla="*/ 6 h 114"/>
              <a:gd name="T22" fmla="*/ 4 w 467"/>
              <a:gd name="T23" fmla="*/ 0 h 114"/>
              <a:gd name="T24" fmla="*/ 2 w 467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" h="114">
                <a:moveTo>
                  <a:pt x="450" y="107"/>
                </a:moveTo>
                <a:lnTo>
                  <a:pt x="458" y="114"/>
                </a:lnTo>
                <a:lnTo>
                  <a:pt x="467" y="112"/>
                </a:lnTo>
                <a:lnTo>
                  <a:pt x="463" y="109"/>
                </a:lnTo>
                <a:lnTo>
                  <a:pt x="458" y="109"/>
                </a:lnTo>
                <a:lnTo>
                  <a:pt x="458" y="109"/>
                </a:lnTo>
                <a:lnTo>
                  <a:pt x="450" y="107"/>
                </a:lnTo>
                <a:close/>
                <a:moveTo>
                  <a:pt x="2" y="0"/>
                </a:moveTo>
                <a:lnTo>
                  <a:pt x="0" y="6"/>
                </a:lnTo>
                <a:lnTo>
                  <a:pt x="0" y="6"/>
                </a:lnTo>
                <a:lnTo>
                  <a:pt x="2" y="6"/>
                </a:lnTo>
                <a:lnTo>
                  <a:pt x="4" y="0"/>
                </a:lnTo>
                <a:lnTo>
                  <a:pt x="2" y="0"/>
                </a:lnTo>
                <a:close/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4" name="Freeform 102"/>
          <p:cNvSpPr>
            <a:spLocks noEditPoints="1"/>
          </p:cNvSpPr>
          <p:nvPr/>
        </p:nvSpPr>
        <p:spPr bwMode="auto">
          <a:xfrm>
            <a:off x="6479225" y="3730931"/>
            <a:ext cx="617778" cy="150807"/>
          </a:xfrm>
          <a:custGeom>
            <a:avLst/>
            <a:gdLst>
              <a:gd name="T0" fmla="*/ 450 w 467"/>
              <a:gd name="T1" fmla="*/ 107 h 114"/>
              <a:gd name="T2" fmla="*/ 458 w 467"/>
              <a:gd name="T3" fmla="*/ 114 h 114"/>
              <a:gd name="T4" fmla="*/ 467 w 467"/>
              <a:gd name="T5" fmla="*/ 112 h 114"/>
              <a:gd name="T6" fmla="*/ 463 w 467"/>
              <a:gd name="T7" fmla="*/ 109 h 114"/>
              <a:gd name="T8" fmla="*/ 458 w 467"/>
              <a:gd name="T9" fmla="*/ 109 h 114"/>
              <a:gd name="T10" fmla="*/ 458 w 467"/>
              <a:gd name="T11" fmla="*/ 109 h 114"/>
              <a:gd name="T12" fmla="*/ 450 w 467"/>
              <a:gd name="T13" fmla="*/ 107 h 114"/>
              <a:gd name="T14" fmla="*/ 2 w 467"/>
              <a:gd name="T15" fmla="*/ 0 h 114"/>
              <a:gd name="T16" fmla="*/ 0 w 467"/>
              <a:gd name="T17" fmla="*/ 6 h 114"/>
              <a:gd name="T18" fmla="*/ 0 w 467"/>
              <a:gd name="T19" fmla="*/ 6 h 114"/>
              <a:gd name="T20" fmla="*/ 2 w 467"/>
              <a:gd name="T21" fmla="*/ 6 h 114"/>
              <a:gd name="T22" fmla="*/ 4 w 467"/>
              <a:gd name="T23" fmla="*/ 0 h 114"/>
              <a:gd name="T24" fmla="*/ 2 w 467"/>
              <a:gd name="T2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" h="114">
                <a:moveTo>
                  <a:pt x="450" y="107"/>
                </a:moveTo>
                <a:lnTo>
                  <a:pt x="458" y="114"/>
                </a:lnTo>
                <a:lnTo>
                  <a:pt x="467" y="112"/>
                </a:lnTo>
                <a:lnTo>
                  <a:pt x="463" y="109"/>
                </a:lnTo>
                <a:lnTo>
                  <a:pt x="458" y="109"/>
                </a:lnTo>
                <a:lnTo>
                  <a:pt x="458" y="109"/>
                </a:lnTo>
                <a:lnTo>
                  <a:pt x="450" y="107"/>
                </a:lnTo>
                <a:moveTo>
                  <a:pt x="2" y="0"/>
                </a:moveTo>
                <a:lnTo>
                  <a:pt x="0" y="6"/>
                </a:lnTo>
                <a:lnTo>
                  <a:pt x="0" y="6"/>
                </a:lnTo>
                <a:lnTo>
                  <a:pt x="2" y="6"/>
                </a:lnTo>
                <a:lnTo>
                  <a:pt x="4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5" name="Freeform 103"/>
          <p:cNvSpPr>
            <a:spLocks noEditPoints="1"/>
          </p:cNvSpPr>
          <p:nvPr/>
        </p:nvSpPr>
        <p:spPr bwMode="auto">
          <a:xfrm>
            <a:off x="7045411" y="3875124"/>
            <a:ext cx="7937" cy="1323"/>
          </a:xfrm>
          <a:custGeom>
            <a:avLst/>
            <a:gdLst>
              <a:gd name="T0" fmla="*/ 2 w 4"/>
              <a:gd name="T1" fmla="*/ 1 h 1"/>
              <a:gd name="T2" fmla="*/ 1 w 4"/>
              <a:gd name="T3" fmla="*/ 1 h 1"/>
              <a:gd name="T4" fmla="*/ 1 w 4"/>
              <a:gd name="T5" fmla="*/ 1 h 1"/>
              <a:gd name="T6" fmla="*/ 2 w 4"/>
              <a:gd name="T7" fmla="*/ 1 h 1"/>
              <a:gd name="T8" fmla="*/ 0 w 4"/>
              <a:gd name="T9" fmla="*/ 1 h 1"/>
              <a:gd name="T10" fmla="*/ 0 w 4"/>
              <a:gd name="T11" fmla="*/ 1 h 1"/>
              <a:gd name="T12" fmla="*/ 1 w 4"/>
              <a:gd name="T13" fmla="*/ 1 h 1"/>
              <a:gd name="T14" fmla="*/ 0 w 4"/>
              <a:gd name="T15" fmla="*/ 1 h 1"/>
              <a:gd name="T16" fmla="*/ 4 w 4"/>
              <a:gd name="T17" fmla="*/ 0 h 1"/>
              <a:gd name="T18" fmla="*/ 3 w 4"/>
              <a:gd name="T19" fmla="*/ 0 h 1"/>
              <a:gd name="T20" fmla="*/ 4 w 4"/>
              <a:gd name="T2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1">
                <a:moveTo>
                  <a:pt x="2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2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0" y="1"/>
                </a:cubicBezTo>
                <a:moveTo>
                  <a:pt x="4" y="0"/>
                </a:moveTo>
                <a:cubicBezTo>
                  <a:pt x="4" y="0"/>
                  <a:pt x="4" y="0"/>
                  <a:pt x="3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6" name="Freeform 104"/>
          <p:cNvSpPr>
            <a:spLocks noEditPoints="1"/>
          </p:cNvSpPr>
          <p:nvPr/>
        </p:nvSpPr>
        <p:spPr bwMode="auto">
          <a:xfrm>
            <a:off x="6476580" y="3738868"/>
            <a:ext cx="608518" cy="144192"/>
          </a:xfrm>
          <a:custGeom>
            <a:avLst/>
            <a:gdLst>
              <a:gd name="T0" fmla="*/ 259 w 270"/>
              <a:gd name="T1" fmla="*/ 59 h 64"/>
              <a:gd name="T2" fmla="*/ 259 w 270"/>
              <a:gd name="T3" fmla="*/ 59 h 64"/>
              <a:gd name="T4" fmla="*/ 259 w 270"/>
              <a:gd name="T5" fmla="*/ 59 h 64"/>
              <a:gd name="T6" fmla="*/ 261 w 270"/>
              <a:gd name="T7" fmla="*/ 58 h 64"/>
              <a:gd name="T8" fmla="*/ 261 w 270"/>
              <a:gd name="T9" fmla="*/ 58 h 64"/>
              <a:gd name="T10" fmla="*/ 261 w 270"/>
              <a:gd name="T11" fmla="*/ 58 h 64"/>
              <a:gd name="T12" fmla="*/ 254 w 270"/>
              <a:gd name="T13" fmla="*/ 57 h 64"/>
              <a:gd name="T14" fmla="*/ 254 w 270"/>
              <a:gd name="T15" fmla="*/ 57 h 64"/>
              <a:gd name="T16" fmla="*/ 254 w 270"/>
              <a:gd name="T17" fmla="*/ 57 h 64"/>
              <a:gd name="T18" fmla="*/ 1 w 270"/>
              <a:gd name="T19" fmla="*/ 0 h 64"/>
              <a:gd name="T20" fmla="*/ 0 w 270"/>
              <a:gd name="T21" fmla="*/ 4 h 64"/>
              <a:gd name="T22" fmla="*/ 260 w 270"/>
              <a:gd name="T23" fmla="*/ 60 h 64"/>
              <a:gd name="T24" fmla="*/ 260 w 270"/>
              <a:gd name="T25" fmla="*/ 60 h 64"/>
              <a:gd name="T26" fmla="*/ 263 w 270"/>
              <a:gd name="T27" fmla="*/ 63 h 64"/>
              <a:gd name="T28" fmla="*/ 268 w 270"/>
              <a:gd name="T29" fmla="*/ 64 h 64"/>
              <a:gd name="T30" fmla="*/ 268 w 270"/>
              <a:gd name="T31" fmla="*/ 64 h 64"/>
              <a:gd name="T32" fmla="*/ 270 w 270"/>
              <a:gd name="T33" fmla="*/ 63 h 64"/>
              <a:gd name="T34" fmla="*/ 265 w 270"/>
              <a:gd name="T35" fmla="*/ 59 h 64"/>
              <a:gd name="T36" fmla="*/ 254 w 270"/>
              <a:gd name="T37" fmla="*/ 57 h 64"/>
              <a:gd name="T38" fmla="*/ 254 w 270"/>
              <a:gd name="T39" fmla="*/ 57 h 64"/>
              <a:gd name="T40" fmla="*/ 254 w 270"/>
              <a:gd name="T41" fmla="*/ 57 h 64"/>
              <a:gd name="T42" fmla="*/ 2 w 270"/>
              <a:gd name="T43" fmla="*/ 2 h 64"/>
              <a:gd name="T44" fmla="*/ 2 w 270"/>
              <a:gd name="T45" fmla="*/ 0 h 64"/>
              <a:gd name="T46" fmla="*/ 1 w 270"/>
              <a:gd name="T47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70" h="64">
                <a:moveTo>
                  <a:pt x="259" y="59"/>
                </a:moveTo>
                <a:cubicBezTo>
                  <a:pt x="259" y="59"/>
                  <a:pt x="259" y="59"/>
                  <a:pt x="259" y="59"/>
                </a:cubicBezTo>
                <a:cubicBezTo>
                  <a:pt x="259" y="59"/>
                  <a:pt x="259" y="59"/>
                  <a:pt x="259" y="59"/>
                </a:cubicBezTo>
                <a:moveTo>
                  <a:pt x="261" y="58"/>
                </a:moveTo>
                <a:cubicBezTo>
                  <a:pt x="261" y="58"/>
                  <a:pt x="261" y="58"/>
                  <a:pt x="261" y="58"/>
                </a:cubicBezTo>
                <a:cubicBezTo>
                  <a:pt x="261" y="58"/>
                  <a:pt x="261" y="58"/>
                  <a:pt x="261" y="58"/>
                </a:cubicBezTo>
                <a:moveTo>
                  <a:pt x="254" y="57"/>
                </a:move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260" y="60"/>
                  <a:pt x="260" y="60"/>
                  <a:pt x="260" y="60"/>
                </a:cubicBezTo>
                <a:cubicBezTo>
                  <a:pt x="260" y="60"/>
                  <a:pt x="260" y="60"/>
                  <a:pt x="260" y="60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70" y="63"/>
                  <a:pt x="270" y="63"/>
                  <a:pt x="270" y="63"/>
                </a:cubicBezTo>
                <a:cubicBezTo>
                  <a:pt x="265" y="59"/>
                  <a:pt x="265" y="59"/>
                  <a:pt x="265" y="59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" y="2"/>
                  <a:pt x="2" y="2"/>
                  <a:pt x="2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7" name="Freeform 105"/>
          <p:cNvSpPr>
            <a:spLocks noEditPoints="1"/>
          </p:cNvSpPr>
          <p:nvPr/>
        </p:nvSpPr>
        <p:spPr bwMode="auto">
          <a:xfrm>
            <a:off x="6476580" y="3748129"/>
            <a:ext cx="592643" cy="133609"/>
          </a:xfrm>
          <a:custGeom>
            <a:avLst/>
            <a:gdLst>
              <a:gd name="T0" fmla="*/ 259 w 263"/>
              <a:gd name="T1" fmla="*/ 57 h 59"/>
              <a:gd name="T2" fmla="*/ 259 w 263"/>
              <a:gd name="T3" fmla="*/ 57 h 59"/>
              <a:gd name="T4" fmla="*/ 259 w 263"/>
              <a:gd name="T5" fmla="*/ 57 h 59"/>
              <a:gd name="T6" fmla="*/ 253 w 263"/>
              <a:gd name="T7" fmla="*/ 57 h 59"/>
              <a:gd name="T8" fmla="*/ 254 w 263"/>
              <a:gd name="T9" fmla="*/ 57 h 59"/>
              <a:gd name="T10" fmla="*/ 253 w 263"/>
              <a:gd name="T11" fmla="*/ 57 h 59"/>
              <a:gd name="T12" fmla="*/ 253 w 263"/>
              <a:gd name="T13" fmla="*/ 57 h 59"/>
              <a:gd name="T14" fmla="*/ 255 w 263"/>
              <a:gd name="T15" fmla="*/ 56 h 59"/>
              <a:gd name="T16" fmla="*/ 256 w 263"/>
              <a:gd name="T17" fmla="*/ 56 h 59"/>
              <a:gd name="T18" fmla="*/ 255 w 263"/>
              <a:gd name="T19" fmla="*/ 56 h 59"/>
              <a:gd name="T20" fmla="*/ 256 w 263"/>
              <a:gd name="T21" fmla="*/ 56 h 59"/>
              <a:gd name="T22" fmla="*/ 257 w 263"/>
              <a:gd name="T23" fmla="*/ 56 h 59"/>
              <a:gd name="T24" fmla="*/ 256 w 263"/>
              <a:gd name="T25" fmla="*/ 56 h 59"/>
              <a:gd name="T26" fmla="*/ 0 w 263"/>
              <a:gd name="T27" fmla="*/ 0 h 59"/>
              <a:gd name="T28" fmla="*/ 0 w 263"/>
              <a:gd name="T29" fmla="*/ 2 h 59"/>
              <a:gd name="T30" fmla="*/ 252 w 263"/>
              <a:gd name="T31" fmla="*/ 57 h 59"/>
              <a:gd name="T32" fmla="*/ 253 w 263"/>
              <a:gd name="T33" fmla="*/ 57 h 59"/>
              <a:gd name="T34" fmla="*/ 252 w 263"/>
              <a:gd name="T35" fmla="*/ 57 h 59"/>
              <a:gd name="T36" fmla="*/ 263 w 263"/>
              <a:gd name="T37" fmla="*/ 59 h 59"/>
              <a:gd name="T38" fmla="*/ 260 w 263"/>
              <a:gd name="T39" fmla="*/ 56 h 59"/>
              <a:gd name="T40" fmla="*/ 260 w 263"/>
              <a:gd name="T41" fmla="*/ 56 h 59"/>
              <a:gd name="T42" fmla="*/ 0 w 263"/>
              <a:gd name="T4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3" h="59">
                <a:moveTo>
                  <a:pt x="259" y="57"/>
                </a:moveTo>
                <a:cubicBezTo>
                  <a:pt x="259" y="57"/>
                  <a:pt x="259" y="57"/>
                  <a:pt x="259" y="57"/>
                </a:cubicBezTo>
                <a:cubicBezTo>
                  <a:pt x="259" y="57"/>
                  <a:pt x="259" y="57"/>
                  <a:pt x="259" y="57"/>
                </a:cubicBezTo>
                <a:moveTo>
                  <a:pt x="253" y="57"/>
                </a:moveTo>
                <a:cubicBezTo>
                  <a:pt x="253" y="57"/>
                  <a:pt x="253" y="57"/>
                  <a:pt x="254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moveTo>
                  <a:pt x="255" y="56"/>
                </a:moveTo>
                <a:cubicBezTo>
                  <a:pt x="256" y="56"/>
                  <a:pt x="256" y="56"/>
                  <a:pt x="256" y="56"/>
                </a:cubicBezTo>
                <a:cubicBezTo>
                  <a:pt x="256" y="56"/>
                  <a:pt x="256" y="56"/>
                  <a:pt x="255" y="56"/>
                </a:cubicBezTo>
                <a:moveTo>
                  <a:pt x="256" y="56"/>
                </a:moveTo>
                <a:cubicBezTo>
                  <a:pt x="257" y="56"/>
                  <a:pt x="257" y="56"/>
                  <a:pt x="257" y="56"/>
                </a:cubicBezTo>
                <a:cubicBezTo>
                  <a:pt x="256" y="56"/>
                  <a:pt x="256" y="56"/>
                  <a:pt x="256" y="56"/>
                </a:cubicBezTo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2" y="57"/>
                </a:cubicBezTo>
                <a:cubicBezTo>
                  <a:pt x="263" y="59"/>
                  <a:pt x="263" y="59"/>
                  <a:pt x="263" y="59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782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8" name="Freeform 106"/>
          <p:cNvSpPr>
            <a:spLocks noEditPoints="1"/>
          </p:cNvSpPr>
          <p:nvPr/>
        </p:nvSpPr>
        <p:spPr bwMode="auto">
          <a:xfrm>
            <a:off x="7081129" y="3814272"/>
            <a:ext cx="70112" cy="46300"/>
          </a:xfrm>
          <a:custGeom>
            <a:avLst/>
            <a:gdLst>
              <a:gd name="T0" fmla="*/ 28 w 31"/>
              <a:gd name="T1" fmla="*/ 17 h 21"/>
              <a:gd name="T2" fmla="*/ 23 w 31"/>
              <a:gd name="T3" fmla="*/ 19 h 21"/>
              <a:gd name="T4" fmla="*/ 26 w 31"/>
              <a:gd name="T5" fmla="*/ 21 h 21"/>
              <a:gd name="T6" fmla="*/ 31 w 31"/>
              <a:gd name="T7" fmla="*/ 20 h 21"/>
              <a:gd name="T8" fmla="*/ 28 w 31"/>
              <a:gd name="T9" fmla="*/ 17 h 21"/>
              <a:gd name="T10" fmla="*/ 5 w 31"/>
              <a:gd name="T11" fmla="*/ 0 h 21"/>
              <a:gd name="T12" fmla="*/ 2 w 31"/>
              <a:gd name="T13" fmla="*/ 1 h 21"/>
              <a:gd name="T14" fmla="*/ 0 w 31"/>
              <a:gd name="T15" fmla="*/ 0 h 21"/>
              <a:gd name="T16" fmla="*/ 2 w 31"/>
              <a:gd name="T17" fmla="*/ 1 h 21"/>
              <a:gd name="T18" fmla="*/ 5 w 31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21">
                <a:moveTo>
                  <a:pt x="28" y="17"/>
                </a:moveTo>
                <a:cubicBezTo>
                  <a:pt x="23" y="19"/>
                  <a:pt x="23" y="19"/>
                  <a:pt x="23" y="19"/>
                </a:cubicBezTo>
                <a:cubicBezTo>
                  <a:pt x="26" y="21"/>
                  <a:pt x="26" y="21"/>
                  <a:pt x="26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28" y="17"/>
                  <a:pt x="28" y="17"/>
                  <a:pt x="28" y="17"/>
                </a:cubicBezTo>
                <a:moveTo>
                  <a:pt x="5" y="0"/>
                </a:moveTo>
                <a:cubicBezTo>
                  <a:pt x="4" y="0"/>
                  <a:pt x="3" y="1"/>
                  <a:pt x="2" y="1"/>
                </a:cubicBezTo>
                <a:cubicBezTo>
                  <a:pt x="1" y="1"/>
                  <a:pt x="1" y="0"/>
                  <a:pt x="0" y="0"/>
                </a:cubicBezTo>
                <a:cubicBezTo>
                  <a:pt x="1" y="0"/>
                  <a:pt x="1" y="1"/>
                  <a:pt x="2" y="1"/>
                </a:cubicBezTo>
                <a:cubicBezTo>
                  <a:pt x="3" y="1"/>
                  <a:pt x="4" y="0"/>
                  <a:pt x="5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79" name="Freeform 107"/>
          <p:cNvSpPr>
            <a:spLocks noEditPoints="1"/>
          </p:cNvSpPr>
          <p:nvPr/>
        </p:nvSpPr>
        <p:spPr bwMode="auto">
          <a:xfrm>
            <a:off x="6491131" y="3700505"/>
            <a:ext cx="648203" cy="162712"/>
          </a:xfrm>
          <a:custGeom>
            <a:avLst/>
            <a:gdLst>
              <a:gd name="T0" fmla="*/ 485 w 490"/>
              <a:gd name="T1" fmla="*/ 118 h 123"/>
              <a:gd name="T2" fmla="*/ 478 w 490"/>
              <a:gd name="T3" fmla="*/ 118 h 123"/>
              <a:gd name="T4" fmla="*/ 477 w 490"/>
              <a:gd name="T5" fmla="*/ 120 h 123"/>
              <a:gd name="T6" fmla="*/ 480 w 490"/>
              <a:gd name="T7" fmla="*/ 123 h 123"/>
              <a:gd name="T8" fmla="*/ 490 w 490"/>
              <a:gd name="T9" fmla="*/ 121 h 123"/>
              <a:gd name="T10" fmla="*/ 485 w 490"/>
              <a:gd name="T11" fmla="*/ 118 h 123"/>
              <a:gd name="T12" fmla="*/ 0 w 490"/>
              <a:gd name="T13" fmla="*/ 0 h 123"/>
              <a:gd name="T14" fmla="*/ 0 w 490"/>
              <a:gd name="T15" fmla="*/ 0 h 123"/>
              <a:gd name="T16" fmla="*/ 3 w 490"/>
              <a:gd name="T17" fmla="*/ 2 h 123"/>
              <a:gd name="T18" fmla="*/ 3 w 490"/>
              <a:gd name="T19" fmla="*/ 0 h 123"/>
              <a:gd name="T20" fmla="*/ 0 w 490"/>
              <a:gd name="T2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0" h="123">
                <a:moveTo>
                  <a:pt x="485" y="118"/>
                </a:moveTo>
                <a:lnTo>
                  <a:pt x="478" y="118"/>
                </a:lnTo>
                <a:lnTo>
                  <a:pt x="477" y="120"/>
                </a:lnTo>
                <a:lnTo>
                  <a:pt x="480" y="123"/>
                </a:lnTo>
                <a:lnTo>
                  <a:pt x="490" y="121"/>
                </a:lnTo>
                <a:lnTo>
                  <a:pt x="485" y="118"/>
                </a:lnTo>
                <a:close/>
                <a:moveTo>
                  <a:pt x="0" y="0"/>
                </a:moveTo>
                <a:lnTo>
                  <a:pt x="0" y="0"/>
                </a:lnTo>
                <a:lnTo>
                  <a:pt x="3" y="2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0" name="Freeform 108"/>
          <p:cNvSpPr>
            <a:spLocks noEditPoints="1"/>
          </p:cNvSpPr>
          <p:nvPr/>
        </p:nvSpPr>
        <p:spPr bwMode="auto">
          <a:xfrm>
            <a:off x="6491131" y="3700505"/>
            <a:ext cx="648203" cy="162712"/>
          </a:xfrm>
          <a:custGeom>
            <a:avLst/>
            <a:gdLst>
              <a:gd name="T0" fmla="*/ 485 w 490"/>
              <a:gd name="T1" fmla="*/ 118 h 123"/>
              <a:gd name="T2" fmla="*/ 478 w 490"/>
              <a:gd name="T3" fmla="*/ 118 h 123"/>
              <a:gd name="T4" fmla="*/ 477 w 490"/>
              <a:gd name="T5" fmla="*/ 120 h 123"/>
              <a:gd name="T6" fmla="*/ 480 w 490"/>
              <a:gd name="T7" fmla="*/ 123 h 123"/>
              <a:gd name="T8" fmla="*/ 490 w 490"/>
              <a:gd name="T9" fmla="*/ 121 h 123"/>
              <a:gd name="T10" fmla="*/ 485 w 490"/>
              <a:gd name="T11" fmla="*/ 118 h 123"/>
              <a:gd name="T12" fmla="*/ 0 w 490"/>
              <a:gd name="T13" fmla="*/ 0 h 123"/>
              <a:gd name="T14" fmla="*/ 0 w 490"/>
              <a:gd name="T15" fmla="*/ 0 h 123"/>
              <a:gd name="T16" fmla="*/ 3 w 490"/>
              <a:gd name="T17" fmla="*/ 2 h 123"/>
              <a:gd name="T18" fmla="*/ 3 w 490"/>
              <a:gd name="T19" fmla="*/ 0 h 123"/>
              <a:gd name="T20" fmla="*/ 0 w 490"/>
              <a:gd name="T2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0" h="123">
                <a:moveTo>
                  <a:pt x="485" y="118"/>
                </a:moveTo>
                <a:lnTo>
                  <a:pt x="478" y="118"/>
                </a:lnTo>
                <a:lnTo>
                  <a:pt x="477" y="120"/>
                </a:lnTo>
                <a:lnTo>
                  <a:pt x="480" y="123"/>
                </a:lnTo>
                <a:lnTo>
                  <a:pt x="490" y="121"/>
                </a:lnTo>
                <a:lnTo>
                  <a:pt x="485" y="118"/>
                </a:lnTo>
                <a:moveTo>
                  <a:pt x="0" y="0"/>
                </a:moveTo>
                <a:lnTo>
                  <a:pt x="0" y="0"/>
                </a:lnTo>
                <a:lnTo>
                  <a:pt x="3" y="2"/>
                </a:lnTo>
                <a:lnTo>
                  <a:pt x="3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1" name="Freeform 109"/>
          <p:cNvSpPr>
            <a:spLocks noEditPoints="1"/>
          </p:cNvSpPr>
          <p:nvPr/>
        </p:nvSpPr>
        <p:spPr bwMode="auto">
          <a:xfrm>
            <a:off x="6488485" y="3700505"/>
            <a:ext cx="637621" cy="168004"/>
          </a:xfrm>
          <a:custGeom>
            <a:avLst/>
            <a:gdLst>
              <a:gd name="T0" fmla="*/ 479 w 482"/>
              <a:gd name="T1" fmla="*/ 120 h 127"/>
              <a:gd name="T2" fmla="*/ 468 w 482"/>
              <a:gd name="T3" fmla="*/ 121 h 127"/>
              <a:gd name="T4" fmla="*/ 470 w 482"/>
              <a:gd name="T5" fmla="*/ 123 h 127"/>
              <a:gd name="T6" fmla="*/ 470 w 482"/>
              <a:gd name="T7" fmla="*/ 123 h 127"/>
              <a:gd name="T8" fmla="*/ 473 w 482"/>
              <a:gd name="T9" fmla="*/ 127 h 127"/>
              <a:gd name="T10" fmla="*/ 477 w 482"/>
              <a:gd name="T11" fmla="*/ 125 h 127"/>
              <a:gd name="T12" fmla="*/ 482 w 482"/>
              <a:gd name="T13" fmla="*/ 123 h 127"/>
              <a:gd name="T14" fmla="*/ 479 w 482"/>
              <a:gd name="T15" fmla="*/ 120 h 127"/>
              <a:gd name="T16" fmla="*/ 2 w 482"/>
              <a:gd name="T17" fmla="*/ 0 h 127"/>
              <a:gd name="T18" fmla="*/ 0 w 482"/>
              <a:gd name="T19" fmla="*/ 9 h 127"/>
              <a:gd name="T20" fmla="*/ 3 w 482"/>
              <a:gd name="T21" fmla="*/ 9 h 127"/>
              <a:gd name="T22" fmla="*/ 5 w 482"/>
              <a:gd name="T23" fmla="*/ 2 h 127"/>
              <a:gd name="T24" fmla="*/ 2 w 482"/>
              <a:gd name="T25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7">
                <a:moveTo>
                  <a:pt x="479" y="120"/>
                </a:moveTo>
                <a:lnTo>
                  <a:pt x="468" y="121"/>
                </a:lnTo>
                <a:lnTo>
                  <a:pt x="470" y="123"/>
                </a:lnTo>
                <a:lnTo>
                  <a:pt x="470" y="123"/>
                </a:lnTo>
                <a:lnTo>
                  <a:pt x="473" y="127"/>
                </a:lnTo>
                <a:lnTo>
                  <a:pt x="477" y="125"/>
                </a:lnTo>
                <a:lnTo>
                  <a:pt x="482" y="123"/>
                </a:lnTo>
                <a:lnTo>
                  <a:pt x="479" y="120"/>
                </a:lnTo>
                <a:close/>
                <a:moveTo>
                  <a:pt x="2" y="0"/>
                </a:moveTo>
                <a:lnTo>
                  <a:pt x="0" y="9"/>
                </a:lnTo>
                <a:lnTo>
                  <a:pt x="3" y="9"/>
                </a:lnTo>
                <a:lnTo>
                  <a:pt x="5" y="2"/>
                </a:lnTo>
                <a:lnTo>
                  <a:pt x="2" y="0"/>
                </a:lnTo>
                <a:close/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2" name="Freeform 110"/>
          <p:cNvSpPr>
            <a:spLocks noEditPoints="1"/>
          </p:cNvSpPr>
          <p:nvPr/>
        </p:nvSpPr>
        <p:spPr bwMode="auto">
          <a:xfrm>
            <a:off x="6488485" y="3700505"/>
            <a:ext cx="637621" cy="168004"/>
          </a:xfrm>
          <a:custGeom>
            <a:avLst/>
            <a:gdLst>
              <a:gd name="T0" fmla="*/ 479 w 482"/>
              <a:gd name="T1" fmla="*/ 120 h 127"/>
              <a:gd name="T2" fmla="*/ 468 w 482"/>
              <a:gd name="T3" fmla="*/ 121 h 127"/>
              <a:gd name="T4" fmla="*/ 470 w 482"/>
              <a:gd name="T5" fmla="*/ 123 h 127"/>
              <a:gd name="T6" fmla="*/ 470 w 482"/>
              <a:gd name="T7" fmla="*/ 123 h 127"/>
              <a:gd name="T8" fmla="*/ 473 w 482"/>
              <a:gd name="T9" fmla="*/ 127 h 127"/>
              <a:gd name="T10" fmla="*/ 477 w 482"/>
              <a:gd name="T11" fmla="*/ 125 h 127"/>
              <a:gd name="T12" fmla="*/ 482 w 482"/>
              <a:gd name="T13" fmla="*/ 123 h 127"/>
              <a:gd name="T14" fmla="*/ 479 w 482"/>
              <a:gd name="T15" fmla="*/ 120 h 127"/>
              <a:gd name="T16" fmla="*/ 2 w 482"/>
              <a:gd name="T17" fmla="*/ 0 h 127"/>
              <a:gd name="T18" fmla="*/ 0 w 482"/>
              <a:gd name="T19" fmla="*/ 9 h 127"/>
              <a:gd name="T20" fmla="*/ 3 w 482"/>
              <a:gd name="T21" fmla="*/ 9 h 127"/>
              <a:gd name="T22" fmla="*/ 5 w 482"/>
              <a:gd name="T23" fmla="*/ 2 h 127"/>
              <a:gd name="T24" fmla="*/ 2 w 482"/>
              <a:gd name="T25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2" h="127">
                <a:moveTo>
                  <a:pt x="479" y="120"/>
                </a:moveTo>
                <a:lnTo>
                  <a:pt x="468" y="121"/>
                </a:lnTo>
                <a:lnTo>
                  <a:pt x="470" y="123"/>
                </a:lnTo>
                <a:lnTo>
                  <a:pt x="470" y="123"/>
                </a:lnTo>
                <a:lnTo>
                  <a:pt x="473" y="127"/>
                </a:lnTo>
                <a:lnTo>
                  <a:pt x="477" y="125"/>
                </a:lnTo>
                <a:lnTo>
                  <a:pt x="482" y="123"/>
                </a:lnTo>
                <a:lnTo>
                  <a:pt x="479" y="120"/>
                </a:lnTo>
                <a:moveTo>
                  <a:pt x="2" y="0"/>
                </a:moveTo>
                <a:lnTo>
                  <a:pt x="0" y="9"/>
                </a:lnTo>
                <a:lnTo>
                  <a:pt x="3" y="9"/>
                </a:lnTo>
                <a:lnTo>
                  <a:pt x="5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3" name="Freeform 111"/>
          <p:cNvSpPr>
            <a:spLocks noEditPoints="1"/>
          </p:cNvSpPr>
          <p:nvPr/>
        </p:nvSpPr>
        <p:spPr bwMode="auto">
          <a:xfrm>
            <a:off x="6485840" y="3712411"/>
            <a:ext cx="628361" cy="157421"/>
          </a:xfrm>
          <a:custGeom>
            <a:avLst/>
            <a:gdLst>
              <a:gd name="T0" fmla="*/ 470 w 475"/>
              <a:gd name="T1" fmla="*/ 112 h 119"/>
              <a:gd name="T2" fmla="*/ 462 w 475"/>
              <a:gd name="T3" fmla="*/ 116 h 119"/>
              <a:gd name="T4" fmla="*/ 467 w 475"/>
              <a:gd name="T5" fmla="*/ 119 h 119"/>
              <a:gd name="T6" fmla="*/ 475 w 475"/>
              <a:gd name="T7" fmla="*/ 118 h 119"/>
              <a:gd name="T8" fmla="*/ 472 w 475"/>
              <a:gd name="T9" fmla="*/ 114 h 119"/>
              <a:gd name="T10" fmla="*/ 472 w 475"/>
              <a:gd name="T11" fmla="*/ 114 h 119"/>
              <a:gd name="T12" fmla="*/ 470 w 475"/>
              <a:gd name="T13" fmla="*/ 112 h 119"/>
              <a:gd name="T14" fmla="*/ 2 w 475"/>
              <a:gd name="T15" fmla="*/ 0 h 119"/>
              <a:gd name="T16" fmla="*/ 0 w 475"/>
              <a:gd name="T17" fmla="*/ 7 h 119"/>
              <a:gd name="T18" fmla="*/ 4 w 475"/>
              <a:gd name="T19" fmla="*/ 7 h 119"/>
              <a:gd name="T20" fmla="*/ 4 w 475"/>
              <a:gd name="T21" fmla="*/ 7 h 119"/>
              <a:gd name="T22" fmla="*/ 5 w 475"/>
              <a:gd name="T23" fmla="*/ 0 h 119"/>
              <a:gd name="T24" fmla="*/ 2 w 475"/>
              <a:gd name="T2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19">
                <a:moveTo>
                  <a:pt x="470" y="112"/>
                </a:moveTo>
                <a:lnTo>
                  <a:pt x="462" y="116"/>
                </a:lnTo>
                <a:lnTo>
                  <a:pt x="467" y="119"/>
                </a:lnTo>
                <a:lnTo>
                  <a:pt x="475" y="118"/>
                </a:lnTo>
                <a:lnTo>
                  <a:pt x="472" y="114"/>
                </a:lnTo>
                <a:lnTo>
                  <a:pt x="472" y="114"/>
                </a:lnTo>
                <a:lnTo>
                  <a:pt x="470" y="112"/>
                </a:lnTo>
                <a:close/>
                <a:moveTo>
                  <a:pt x="2" y="0"/>
                </a:moveTo>
                <a:lnTo>
                  <a:pt x="0" y="7"/>
                </a:lnTo>
                <a:lnTo>
                  <a:pt x="4" y="7"/>
                </a:lnTo>
                <a:lnTo>
                  <a:pt x="4" y="7"/>
                </a:lnTo>
                <a:lnTo>
                  <a:pt x="5" y="0"/>
                </a:lnTo>
                <a:lnTo>
                  <a:pt x="2" y="0"/>
                </a:lnTo>
                <a:close/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4" name="Freeform 112"/>
          <p:cNvSpPr>
            <a:spLocks noEditPoints="1"/>
          </p:cNvSpPr>
          <p:nvPr/>
        </p:nvSpPr>
        <p:spPr bwMode="auto">
          <a:xfrm>
            <a:off x="6485840" y="3712411"/>
            <a:ext cx="628361" cy="157421"/>
          </a:xfrm>
          <a:custGeom>
            <a:avLst/>
            <a:gdLst>
              <a:gd name="T0" fmla="*/ 470 w 475"/>
              <a:gd name="T1" fmla="*/ 112 h 119"/>
              <a:gd name="T2" fmla="*/ 462 w 475"/>
              <a:gd name="T3" fmla="*/ 116 h 119"/>
              <a:gd name="T4" fmla="*/ 467 w 475"/>
              <a:gd name="T5" fmla="*/ 119 h 119"/>
              <a:gd name="T6" fmla="*/ 475 w 475"/>
              <a:gd name="T7" fmla="*/ 118 h 119"/>
              <a:gd name="T8" fmla="*/ 472 w 475"/>
              <a:gd name="T9" fmla="*/ 114 h 119"/>
              <a:gd name="T10" fmla="*/ 472 w 475"/>
              <a:gd name="T11" fmla="*/ 114 h 119"/>
              <a:gd name="T12" fmla="*/ 470 w 475"/>
              <a:gd name="T13" fmla="*/ 112 h 119"/>
              <a:gd name="T14" fmla="*/ 2 w 475"/>
              <a:gd name="T15" fmla="*/ 0 h 119"/>
              <a:gd name="T16" fmla="*/ 0 w 475"/>
              <a:gd name="T17" fmla="*/ 7 h 119"/>
              <a:gd name="T18" fmla="*/ 4 w 475"/>
              <a:gd name="T19" fmla="*/ 7 h 119"/>
              <a:gd name="T20" fmla="*/ 4 w 475"/>
              <a:gd name="T21" fmla="*/ 7 h 119"/>
              <a:gd name="T22" fmla="*/ 5 w 475"/>
              <a:gd name="T23" fmla="*/ 0 h 119"/>
              <a:gd name="T24" fmla="*/ 2 w 475"/>
              <a:gd name="T25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5" h="119">
                <a:moveTo>
                  <a:pt x="470" y="112"/>
                </a:moveTo>
                <a:lnTo>
                  <a:pt x="462" y="116"/>
                </a:lnTo>
                <a:lnTo>
                  <a:pt x="467" y="119"/>
                </a:lnTo>
                <a:lnTo>
                  <a:pt x="475" y="118"/>
                </a:lnTo>
                <a:lnTo>
                  <a:pt x="472" y="114"/>
                </a:lnTo>
                <a:lnTo>
                  <a:pt x="472" y="114"/>
                </a:lnTo>
                <a:lnTo>
                  <a:pt x="470" y="112"/>
                </a:lnTo>
                <a:moveTo>
                  <a:pt x="2" y="0"/>
                </a:moveTo>
                <a:lnTo>
                  <a:pt x="0" y="7"/>
                </a:lnTo>
                <a:lnTo>
                  <a:pt x="4" y="7"/>
                </a:lnTo>
                <a:lnTo>
                  <a:pt x="4" y="7"/>
                </a:lnTo>
                <a:lnTo>
                  <a:pt x="5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5" name="Freeform 113"/>
          <p:cNvSpPr>
            <a:spLocks/>
          </p:cNvSpPr>
          <p:nvPr/>
        </p:nvSpPr>
        <p:spPr bwMode="auto">
          <a:xfrm>
            <a:off x="7053348" y="3859249"/>
            <a:ext cx="2646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6" name="Freeform 114"/>
          <p:cNvSpPr>
            <a:spLocks noEditPoints="1"/>
          </p:cNvSpPr>
          <p:nvPr/>
        </p:nvSpPr>
        <p:spPr bwMode="auto">
          <a:xfrm>
            <a:off x="6484517" y="3721671"/>
            <a:ext cx="619100" cy="153452"/>
          </a:xfrm>
          <a:custGeom>
            <a:avLst/>
            <a:gdLst>
              <a:gd name="T0" fmla="*/ 449 w 468"/>
              <a:gd name="T1" fmla="*/ 107 h 116"/>
              <a:gd name="T2" fmla="*/ 459 w 468"/>
              <a:gd name="T3" fmla="*/ 116 h 116"/>
              <a:gd name="T4" fmla="*/ 468 w 468"/>
              <a:gd name="T5" fmla="*/ 112 h 116"/>
              <a:gd name="T6" fmla="*/ 463 w 468"/>
              <a:gd name="T7" fmla="*/ 109 h 116"/>
              <a:gd name="T8" fmla="*/ 459 w 468"/>
              <a:gd name="T9" fmla="*/ 109 h 116"/>
              <a:gd name="T10" fmla="*/ 459 w 468"/>
              <a:gd name="T11" fmla="*/ 109 h 116"/>
              <a:gd name="T12" fmla="*/ 449 w 468"/>
              <a:gd name="T13" fmla="*/ 107 h 116"/>
              <a:gd name="T14" fmla="*/ 1 w 468"/>
              <a:gd name="T15" fmla="*/ 0 h 116"/>
              <a:gd name="T16" fmla="*/ 0 w 468"/>
              <a:gd name="T17" fmla="*/ 7 h 116"/>
              <a:gd name="T18" fmla="*/ 0 w 468"/>
              <a:gd name="T19" fmla="*/ 7 h 116"/>
              <a:gd name="T20" fmla="*/ 3 w 468"/>
              <a:gd name="T21" fmla="*/ 7 h 116"/>
              <a:gd name="T22" fmla="*/ 5 w 468"/>
              <a:gd name="T23" fmla="*/ 0 h 116"/>
              <a:gd name="T24" fmla="*/ 1 w 468"/>
              <a:gd name="T2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8" h="116">
                <a:moveTo>
                  <a:pt x="449" y="107"/>
                </a:moveTo>
                <a:lnTo>
                  <a:pt x="459" y="116"/>
                </a:lnTo>
                <a:lnTo>
                  <a:pt x="468" y="112"/>
                </a:lnTo>
                <a:lnTo>
                  <a:pt x="463" y="109"/>
                </a:lnTo>
                <a:lnTo>
                  <a:pt x="459" y="109"/>
                </a:lnTo>
                <a:lnTo>
                  <a:pt x="459" y="109"/>
                </a:lnTo>
                <a:lnTo>
                  <a:pt x="449" y="107"/>
                </a:lnTo>
                <a:close/>
                <a:moveTo>
                  <a:pt x="1" y="0"/>
                </a:moveTo>
                <a:lnTo>
                  <a:pt x="0" y="7"/>
                </a:lnTo>
                <a:lnTo>
                  <a:pt x="0" y="7"/>
                </a:lnTo>
                <a:lnTo>
                  <a:pt x="3" y="7"/>
                </a:lnTo>
                <a:lnTo>
                  <a:pt x="5" y="0"/>
                </a:lnTo>
                <a:lnTo>
                  <a:pt x="1" y="0"/>
                </a:lnTo>
                <a:close/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7" name="Freeform 115"/>
          <p:cNvSpPr>
            <a:spLocks noEditPoints="1"/>
          </p:cNvSpPr>
          <p:nvPr/>
        </p:nvSpPr>
        <p:spPr bwMode="auto">
          <a:xfrm>
            <a:off x="6484517" y="3721671"/>
            <a:ext cx="619100" cy="153452"/>
          </a:xfrm>
          <a:custGeom>
            <a:avLst/>
            <a:gdLst>
              <a:gd name="T0" fmla="*/ 449 w 468"/>
              <a:gd name="T1" fmla="*/ 107 h 116"/>
              <a:gd name="T2" fmla="*/ 459 w 468"/>
              <a:gd name="T3" fmla="*/ 116 h 116"/>
              <a:gd name="T4" fmla="*/ 468 w 468"/>
              <a:gd name="T5" fmla="*/ 112 h 116"/>
              <a:gd name="T6" fmla="*/ 463 w 468"/>
              <a:gd name="T7" fmla="*/ 109 h 116"/>
              <a:gd name="T8" fmla="*/ 459 w 468"/>
              <a:gd name="T9" fmla="*/ 109 h 116"/>
              <a:gd name="T10" fmla="*/ 459 w 468"/>
              <a:gd name="T11" fmla="*/ 109 h 116"/>
              <a:gd name="T12" fmla="*/ 449 w 468"/>
              <a:gd name="T13" fmla="*/ 107 h 116"/>
              <a:gd name="T14" fmla="*/ 1 w 468"/>
              <a:gd name="T15" fmla="*/ 0 h 116"/>
              <a:gd name="T16" fmla="*/ 0 w 468"/>
              <a:gd name="T17" fmla="*/ 7 h 116"/>
              <a:gd name="T18" fmla="*/ 0 w 468"/>
              <a:gd name="T19" fmla="*/ 7 h 116"/>
              <a:gd name="T20" fmla="*/ 3 w 468"/>
              <a:gd name="T21" fmla="*/ 7 h 116"/>
              <a:gd name="T22" fmla="*/ 5 w 468"/>
              <a:gd name="T23" fmla="*/ 0 h 116"/>
              <a:gd name="T24" fmla="*/ 1 w 468"/>
              <a:gd name="T2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8" h="116">
                <a:moveTo>
                  <a:pt x="449" y="107"/>
                </a:moveTo>
                <a:lnTo>
                  <a:pt x="459" y="116"/>
                </a:lnTo>
                <a:lnTo>
                  <a:pt x="468" y="112"/>
                </a:lnTo>
                <a:lnTo>
                  <a:pt x="463" y="109"/>
                </a:lnTo>
                <a:lnTo>
                  <a:pt x="459" y="109"/>
                </a:lnTo>
                <a:lnTo>
                  <a:pt x="459" y="109"/>
                </a:lnTo>
                <a:lnTo>
                  <a:pt x="449" y="107"/>
                </a:lnTo>
                <a:moveTo>
                  <a:pt x="1" y="0"/>
                </a:moveTo>
                <a:lnTo>
                  <a:pt x="0" y="7"/>
                </a:lnTo>
                <a:lnTo>
                  <a:pt x="0" y="7"/>
                </a:lnTo>
                <a:lnTo>
                  <a:pt x="3" y="7"/>
                </a:lnTo>
                <a:lnTo>
                  <a:pt x="5" y="0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8" name="Freeform 116"/>
          <p:cNvSpPr>
            <a:spLocks noEditPoints="1"/>
          </p:cNvSpPr>
          <p:nvPr/>
        </p:nvSpPr>
        <p:spPr bwMode="auto">
          <a:xfrm>
            <a:off x="7049380" y="3868509"/>
            <a:ext cx="9260" cy="0"/>
          </a:xfrm>
          <a:custGeom>
            <a:avLst/>
            <a:gdLst>
              <a:gd name="T0" fmla="*/ 2 w 4"/>
              <a:gd name="T1" fmla="*/ 2 w 4"/>
              <a:gd name="T2" fmla="*/ 2 w 4"/>
              <a:gd name="T3" fmla="*/ 2 w 4"/>
              <a:gd name="T4" fmla="*/ 0 w 4"/>
              <a:gd name="T5" fmla="*/ 0 w 4"/>
              <a:gd name="T6" fmla="*/ 2 w 4"/>
              <a:gd name="T7" fmla="*/ 0 w 4"/>
              <a:gd name="T8" fmla="*/ 4 w 4"/>
              <a:gd name="T9" fmla="*/ 4 w 4"/>
              <a:gd name="T10" fmla="*/ 4 w 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</a:cxnLst>
            <a:rect l="0" t="0" r="r" b="b"/>
            <a:pathLst>
              <a:path w="4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89" name="Freeform 117"/>
          <p:cNvSpPr>
            <a:spLocks noEditPoints="1"/>
          </p:cNvSpPr>
          <p:nvPr/>
        </p:nvSpPr>
        <p:spPr bwMode="auto">
          <a:xfrm>
            <a:off x="6481871" y="3730931"/>
            <a:ext cx="609840" cy="144192"/>
          </a:xfrm>
          <a:custGeom>
            <a:avLst/>
            <a:gdLst>
              <a:gd name="T0" fmla="*/ 260 w 271"/>
              <a:gd name="T1" fmla="*/ 59 h 64"/>
              <a:gd name="T2" fmla="*/ 260 w 271"/>
              <a:gd name="T3" fmla="*/ 59 h 64"/>
              <a:gd name="T4" fmla="*/ 260 w 271"/>
              <a:gd name="T5" fmla="*/ 59 h 64"/>
              <a:gd name="T6" fmla="*/ 261 w 271"/>
              <a:gd name="T7" fmla="*/ 59 h 64"/>
              <a:gd name="T8" fmla="*/ 261 w 271"/>
              <a:gd name="T9" fmla="*/ 59 h 64"/>
              <a:gd name="T10" fmla="*/ 261 w 271"/>
              <a:gd name="T11" fmla="*/ 59 h 64"/>
              <a:gd name="T12" fmla="*/ 1 w 271"/>
              <a:gd name="T13" fmla="*/ 0 h 64"/>
              <a:gd name="T14" fmla="*/ 0 w 271"/>
              <a:gd name="T15" fmla="*/ 4 h 64"/>
              <a:gd name="T16" fmla="*/ 260 w 271"/>
              <a:gd name="T17" fmla="*/ 60 h 64"/>
              <a:gd name="T18" fmla="*/ 260 w 271"/>
              <a:gd name="T19" fmla="*/ 60 h 64"/>
              <a:gd name="T20" fmla="*/ 263 w 271"/>
              <a:gd name="T21" fmla="*/ 63 h 64"/>
              <a:gd name="T22" fmla="*/ 268 w 271"/>
              <a:gd name="T23" fmla="*/ 64 h 64"/>
              <a:gd name="T24" fmla="*/ 268 w 271"/>
              <a:gd name="T25" fmla="*/ 64 h 64"/>
              <a:gd name="T26" fmla="*/ 271 w 271"/>
              <a:gd name="T27" fmla="*/ 64 h 64"/>
              <a:gd name="T28" fmla="*/ 265 w 271"/>
              <a:gd name="T29" fmla="*/ 59 h 64"/>
              <a:gd name="T30" fmla="*/ 255 w 271"/>
              <a:gd name="T31" fmla="*/ 57 h 64"/>
              <a:gd name="T32" fmla="*/ 254 w 271"/>
              <a:gd name="T33" fmla="*/ 57 h 64"/>
              <a:gd name="T34" fmla="*/ 255 w 271"/>
              <a:gd name="T35" fmla="*/ 57 h 64"/>
              <a:gd name="T36" fmla="*/ 2 w 271"/>
              <a:gd name="T37" fmla="*/ 2 h 64"/>
              <a:gd name="T38" fmla="*/ 3 w 271"/>
              <a:gd name="T39" fmla="*/ 0 h 64"/>
              <a:gd name="T40" fmla="*/ 1 w 271"/>
              <a:gd name="T4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1" h="64">
                <a:moveTo>
                  <a:pt x="260" y="59"/>
                </a:moveTo>
                <a:cubicBezTo>
                  <a:pt x="260" y="59"/>
                  <a:pt x="260" y="59"/>
                  <a:pt x="260" y="59"/>
                </a:cubicBezTo>
                <a:cubicBezTo>
                  <a:pt x="260" y="59"/>
                  <a:pt x="260" y="59"/>
                  <a:pt x="260" y="59"/>
                </a:cubicBezTo>
                <a:moveTo>
                  <a:pt x="261" y="59"/>
                </a:moveTo>
                <a:cubicBezTo>
                  <a:pt x="261" y="59"/>
                  <a:pt x="261" y="59"/>
                  <a:pt x="261" y="59"/>
                </a:cubicBezTo>
                <a:cubicBezTo>
                  <a:pt x="261" y="59"/>
                  <a:pt x="261" y="59"/>
                  <a:pt x="261" y="59"/>
                </a:cubicBezTo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260" y="60"/>
                  <a:pt x="260" y="60"/>
                  <a:pt x="260" y="60"/>
                </a:cubicBezTo>
                <a:cubicBezTo>
                  <a:pt x="260" y="60"/>
                  <a:pt x="260" y="60"/>
                  <a:pt x="260" y="60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68" y="64"/>
                  <a:pt x="268" y="64"/>
                  <a:pt x="268" y="64"/>
                </a:cubicBezTo>
                <a:cubicBezTo>
                  <a:pt x="271" y="64"/>
                  <a:pt x="271" y="64"/>
                  <a:pt x="271" y="64"/>
                </a:cubicBezTo>
                <a:cubicBezTo>
                  <a:pt x="265" y="59"/>
                  <a:pt x="265" y="59"/>
                  <a:pt x="265" y="59"/>
                </a:cubicBezTo>
                <a:cubicBezTo>
                  <a:pt x="255" y="57"/>
                  <a:pt x="255" y="57"/>
                  <a:pt x="255" y="57"/>
                </a:cubicBezTo>
                <a:cubicBezTo>
                  <a:pt x="255" y="57"/>
                  <a:pt x="254" y="57"/>
                  <a:pt x="254" y="57"/>
                </a:cubicBezTo>
                <a:cubicBezTo>
                  <a:pt x="254" y="57"/>
                  <a:pt x="255" y="57"/>
                  <a:pt x="255" y="57"/>
                </a:cubicBezTo>
                <a:cubicBezTo>
                  <a:pt x="2" y="2"/>
                  <a:pt x="2" y="2"/>
                  <a:pt x="2" y="2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0" name="Freeform 118"/>
          <p:cNvSpPr>
            <a:spLocks noEditPoints="1"/>
          </p:cNvSpPr>
          <p:nvPr/>
        </p:nvSpPr>
        <p:spPr bwMode="auto">
          <a:xfrm>
            <a:off x="6481871" y="3738868"/>
            <a:ext cx="592643" cy="133609"/>
          </a:xfrm>
          <a:custGeom>
            <a:avLst/>
            <a:gdLst>
              <a:gd name="T0" fmla="*/ 259 w 263"/>
              <a:gd name="T1" fmla="*/ 58 h 59"/>
              <a:gd name="T2" fmla="*/ 260 w 263"/>
              <a:gd name="T3" fmla="*/ 57 h 59"/>
              <a:gd name="T4" fmla="*/ 259 w 263"/>
              <a:gd name="T5" fmla="*/ 58 h 59"/>
              <a:gd name="T6" fmla="*/ 254 w 263"/>
              <a:gd name="T7" fmla="*/ 57 h 59"/>
              <a:gd name="T8" fmla="*/ 254 w 263"/>
              <a:gd name="T9" fmla="*/ 57 h 59"/>
              <a:gd name="T10" fmla="*/ 254 w 263"/>
              <a:gd name="T11" fmla="*/ 57 h 59"/>
              <a:gd name="T12" fmla="*/ 254 w 263"/>
              <a:gd name="T13" fmla="*/ 57 h 59"/>
              <a:gd name="T14" fmla="*/ 256 w 263"/>
              <a:gd name="T15" fmla="*/ 57 h 59"/>
              <a:gd name="T16" fmla="*/ 256 w 263"/>
              <a:gd name="T17" fmla="*/ 57 h 59"/>
              <a:gd name="T18" fmla="*/ 256 w 263"/>
              <a:gd name="T19" fmla="*/ 57 h 59"/>
              <a:gd name="T20" fmla="*/ 257 w 263"/>
              <a:gd name="T21" fmla="*/ 56 h 59"/>
              <a:gd name="T22" fmla="*/ 257 w 263"/>
              <a:gd name="T23" fmla="*/ 56 h 59"/>
              <a:gd name="T24" fmla="*/ 257 w 263"/>
              <a:gd name="T25" fmla="*/ 56 h 59"/>
              <a:gd name="T26" fmla="*/ 0 w 263"/>
              <a:gd name="T27" fmla="*/ 0 h 59"/>
              <a:gd name="T28" fmla="*/ 0 w 263"/>
              <a:gd name="T29" fmla="*/ 2 h 59"/>
              <a:gd name="T30" fmla="*/ 252 w 263"/>
              <a:gd name="T31" fmla="*/ 57 h 59"/>
              <a:gd name="T32" fmla="*/ 254 w 263"/>
              <a:gd name="T33" fmla="*/ 57 h 59"/>
              <a:gd name="T34" fmla="*/ 252 w 263"/>
              <a:gd name="T35" fmla="*/ 57 h 59"/>
              <a:gd name="T36" fmla="*/ 263 w 263"/>
              <a:gd name="T37" fmla="*/ 59 h 59"/>
              <a:gd name="T38" fmla="*/ 260 w 263"/>
              <a:gd name="T39" fmla="*/ 56 h 59"/>
              <a:gd name="T40" fmla="*/ 260 w 263"/>
              <a:gd name="T41" fmla="*/ 56 h 59"/>
              <a:gd name="T42" fmla="*/ 0 w 263"/>
              <a:gd name="T43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63" h="59">
                <a:moveTo>
                  <a:pt x="259" y="58"/>
                </a:moveTo>
                <a:cubicBezTo>
                  <a:pt x="260" y="57"/>
                  <a:pt x="260" y="57"/>
                  <a:pt x="260" y="57"/>
                </a:cubicBezTo>
                <a:cubicBezTo>
                  <a:pt x="259" y="58"/>
                  <a:pt x="259" y="58"/>
                  <a:pt x="259" y="58"/>
                </a:cubicBezTo>
                <a:moveTo>
                  <a:pt x="254" y="57"/>
                </a:move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cubicBezTo>
                  <a:pt x="254" y="57"/>
                  <a:pt x="254" y="57"/>
                  <a:pt x="254" y="57"/>
                </a:cubicBezTo>
                <a:moveTo>
                  <a:pt x="256" y="57"/>
                </a:moveTo>
                <a:cubicBezTo>
                  <a:pt x="256" y="57"/>
                  <a:pt x="256" y="57"/>
                  <a:pt x="256" y="57"/>
                </a:cubicBezTo>
                <a:cubicBezTo>
                  <a:pt x="256" y="57"/>
                  <a:pt x="256" y="57"/>
                  <a:pt x="256" y="57"/>
                </a:cubicBezTo>
                <a:moveTo>
                  <a:pt x="257" y="56"/>
                </a:moveTo>
                <a:cubicBezTo>
                  <a:pt x="257" y="56"/>
                  <a:pt x="257" y="56"/>
                  <a:pt x="257" y="56"/>
                </a:cubicBezTo>
                <a:cubicBezTo>
                  <a:pt x="257" y="56"/>
                  <a:pt x="257" y="56"/>
                  <a:pt x="257" y="56"/>
                </a:cubicBezTo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253" y="57"/>
                  <a:pt x="253" y="57"/>
                  <a:pt x="254" y="57"/>
                </a:cubicBezTo>
                <a:cubicBezTo>
                  <a:pt x="253" y="57"/>
                  <a:pt x="253" y="57"/>
                  <a:pt x="252" y="57"/>
                </a:cubicBezTo>
                <a:cubicBezTo>
                  <a:pt x="263" y="59"/>
                  <a:pt x="263" y="59"/>
                  <a:pt x="263" y="59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260" y="56"/>
                  <a:pt x="260" y="56"/>
                  <a:pt x="260" y="5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1" name="Freeform 119"/>
          <p:cNvSpPr>
            <a:spLocks noEditPoints="1"/>
          </p:cNvSpPr>
          <p:nvPr/>
        </p:nvSpPr>
        <p:spPr bwMode="auto">
          <a:xfrm>
            <a:off x="6485840" y="3700505"/>
            <a:ext cx="669369" cy="165358"/>
          </a:xfrm>
          <a:custGeom>
            <a:avLst/>
            <a:gdLst>
              <a:gd name="T0" fmla="*/ 266 w 297"/>
              <a:gd name="T1" fmla="*/ 51 h 73"/>
              <a:gd name="T2" fmla="*/ 269 w 297"/>
              <a:gd name="T3" fmla="*/ 50 h 73"/>
              <a:gd name="T4" fmla="*/ 266 w 297"/>
              <a:gd name="T5" fmla="*/ 51 h 73"/>
              <a:gd name="T6" fmla="*/ 264 w 297"/>
              <a:gd name="T7" fmla="*/ 50 h 73"/>
              <a:gd name="T8" fmla="*/ 266 w 297"/>
              <a:gd name="T9" fmla="*/ 51 h 73"/>
              <a:gd name="T10" fmla="*/ 269 w 297"/>
              <a:gd name="T11" fmla="*/ 50 h 73"/>
              <a:gd name="T12" fmla="*/ 269 w 297"/>
              <a:gd name="T13" fmla="*/ 50 h 73"/>
              <a:gd name="T14" fmla="*/ 269 w 297"/>
              <a:gd name="T15" fmla="*/ 50 h 73"/>
              <a:gd name="T16" fmla="*/ 272 w 297"/>
              <a:gd name="T17" fmla="*/ 49 h 73"/>
              <a:gd name="T18" fmla="*/ 272 w 297"/>
              <a:gd name="T19" fmla="*/ 49 h 73"/>
              <a:gd name="T20" fmla="*/ 272 w 297"/>
              <a:gd name="T21" fmla="*/ 49 h 73"/>
              <a:gd name="T22" fmla="*/ 273 w 297"/>
              <a:gd name="T23" fmla="*/ 48 h 73"/>
              <a:gd name="T24" fmla="*/ 273 w 297"/>
              <a:gd name="T25" fmla="*/ 48 h 73"/>
              <a:gd name="T26" fmla="*/ 273 w 297"/>
              <a:gd name="T27" fmla="*/ 48 h 73"/>
              <a:gd name="T28" fmla="*/ 274 w 297"/>
              <a:gd name="T29" fmla="*/ 48 h 73"/>
              <a:gd name="T30" fmla="*/ 274 w 297"/>
              <a:gd name="T31" fmla="*/ 47 h 73"/>
              <a:gd name="T32" fmla="*/ 274 w 297"/>
              <a:gd name="T33" fmla="*/ 48 h 73"/>
              <a:gd name="T34" fmla="*/ 4 w 297"/>
              <a:gd name="T35" fmla="*/ 0 h 73"/>
              <a:gd name="T36" fmla="*/ 4 w 297"/>
              <a:gd name="T37" fmla="*/ 1 h 73"/>
              <a:gd name="T38" fmla="*/ 3 w 297"/>
              <a:gd name="T39" fmla="*/ 5 h 73"/>
              <a:gd name="T40" fmla="*/ 2 w 297"/>
              <a:gd name="T41" fmla="*/ 9 h 73"/>
              <a:gd name="T42" fmla="*/ 2 w 297"/>
              <a:gd name="T43" fmla="*/ 9 h 73"/>
              <a:gd name="T44" fmla="*/ 1 w 297"/>
              <a:gd name="T45" fmla="*/ 13 h 73"/>
              <a:gd name="T46" fmla="*/ 0 w 297"/>
              <a:gd name="T47" fmla="*/ 15 h 73"/>
              <a:gd name="T48" fmla="*/ 253 w 297"/>
              <a:gd name="T49" fmla="*/ 70 h 73"/>
              <a:gd name="T50" fmla="*/ 253 w 297"/>
              <a:gd name="T51" fmla="*/ 70 h 73"/>
              <a:gd name="T52" fmla="*/ 263 w 297"/>
              <a:gd name="T53" fmla="*/ 72 h 73"/>
              <a:gd name="T54" fmla="*/ 269 w 297"/>
              <a:gd name="T55" fmla="*/ 73 h 73"/>
              <a:gd name="T56" fmla="*/ 269 w 297"/>
              <a:gd name="T57" fmla="*/ 73 h 73"/>
              <a:gd name="T58" fmla="*/ 271 w 297"/>
              <a:gd name="T59" fmla="*/ 73 h 73"/>
              <a:gd name="T60" fmla="*/ 276 w 297"/>
              <a:gd name="T61" fmla="*/ 71 h 73"/>
              <a:gd name="T62" fmla="*/ 282 w 297"/>
              <a:gd name="T63" fmla="*/ 70 h 73"/>
              <a:gd name="T64" fmla="*/ 283 w 297"/>
              <a:gd name="T65" fmla="*/ 69 h 73"/>
              <a:gd name="T66" fmla="*/ 287 w 297"/>
              <a:gd name="T67" fmla="*/ 69 h 73"/>
              <a:gd name="T68" fmla="*/ 292 w 297"/>
              <a:gd name="T69" fmla="*/ 67 h 73"/>
              <a:gd name="T70" fmla="*/ 297 w 297"/>
              <a:gd name="T71" fmla="*/ 66 h 73"/>
              <a:gd name="T72" fmla="*/ 286 w 297"/>
              <a:gd name="T73" fmla="*/ 56 h 73"/>
              <a:gd name="T74" fmla="*/ 286 w 297"/>
              <a:gd name="T75" fmla="*/ 56 h 73"/>
              <a:gd name="T76" fmla="*/ 275 w 297"/>
              <a:gd name="T77" fmla="*/ 46 h 73"/>
              <a:gd name="T78" fmla="*/ 275 w 297"/>
              <a:gd name="T79" fmla="*/ 46 h 73"/>
              <a:gd name="T80" fmla="*/ 112 w 297"/>
              <a:gd name="T81" fmla="*/ 11 h 73"/>
              <a:gd name="T82" fmla="*/ 101 w 297"/>
              <a:gd name="T83" fmla="*/ 23 h 73"/>
              <a:gd name="T84" fmla="*/ 4 w 297"/>
              <a:gd name="T85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7" h="73">
                <a:moveTo>
                  <a:pt x="266" y="51"/>
                </a:moveTo>
                <a:cubicBezTo>
                  <a:pt x="267" y="51"/>
                  <a:pt x="268" y="50"/>
                  <a:pt x="269" y="50"/>
                </a:cubicBezTo>
                <a:cubicBezTo>
                  <a:pt x="268" y="50"/>
                  <a:pt x="267" y="51"/>
                  <a:pt x="266" y="51"/>
                </a:cubicBezTo>
                <a:cubicBezTo>
                  <a:pt x="265" y="51"/>
                  <a:pt x="265" y="50"/>
                  <a:pt x="264" y="50"/>
                </a:cubicBezTo>
                <a:cubicBezTo>
                  <a:pt x="265" y="50"/>
                  <a:pt x="265" y="51"/>
                  <a:pt x="266" y="51"/>
                </a:cubicBezTo>
                <a:moveTo>
                  <a:pt x="269" y="50"/>
                </a:moveTo>
                <a:cubicBezTo>
                  <a:pt x="269" y="50"/>
                  <a:pt x="269" y="50"/>
                  <a:pt x="269" y="50"/>
                </a:cubicBezTo>
                <a:cubicBezTo>
                  <a:pt x="269" y="50"/>
                  <a:pt x="269" y="50"/>
                  <a:pt x="269" y="50"/>
                </a:cubicBezTo>
                <a:moveTo>
                  <a:pt x="272" y="49"/>
                </a:moveTo>
                <a:cubicBezTo>
                  <a:pt x="272" y="49"/>
                  <a:pt x="272" y="49"/>
                  <a:pt x="272" y="49"/>
                </a:cubicBezTo>
                <a:cubicBezTo>
                  <a:pt x="272" y="49"/>
                  <a:pt x="272" y="49"/>
                  <a:pt x="272" y="49"/>
                </a:cubicBezTo>
                <a:moveTo>
                  <a:pt x="273" y="48"/>
                </a:moveTo>
                <a:cubicBezTo>
                  <a:pt x="273" y="48"/>
                  <a:pt x="273" y="48"/>
                  <a:pt x="273" y="48"/>
                </a:cubicBezTo>
                <a:cubicBezTo>
                  <a:pt x="273" y="48"/>
                  <a:pt x="273" y="48"/>
                  <a:pt x="273" y="48"/>
                </a:cubicBezTo>
                <a:moveTo>
                  <a:pt x="274" y="48"/>
                </a:moveTo>
                <a:cubicBezTo>
                  <a:pt x="274" y="47"/>
                  <a:pt x="274" y="47"/>
                  <a:pt x="274" y="47"/>
                </a:cubicBezTo>
                <a:cubicBezTo>
                  <a:pt x="274" y="48"/>
                  <a:pt x="274" y="48"/>
                  <a:pt x="274" y="48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3" y="5"/>
                  <a:pt x="3" y="5"/>
                  <a:pt x="3" y="5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253" y="70"/>
                  <a:pt x="253" y="70"/>
                  <a:pt x="253" y="70"/>
                </a:cubicBezTo>
                <a:cubicBezTo>
                  <a:pt x="253" y="70"/>
                  <a:pt x="253" y="70"/>
                  <a:pt x="253" y="70"/>
                </a:cubicBezTo>
                <a:cubicBezTo>
                  <a:pt x="263" y="72"/>
                  <a:pt x="263" y="72"/>
                  <a:pt x="263" y="72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69" y="73"/>
                  <a:pt x="269" y="73"/>
                  <a:pt x="269" y="73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276" y="71"/>
                  <a:pt x="276" y="71"/>
                  <a:pt x="276" y="71"/>
                </a:cubicBezTo>
                <a:cubicBezTo>
                  <a:pt x="282" y="70"/>
                  <a:pt x="282" y="70"/>
                  <a:pt x="282" y="70"/>
                </a:cubicBezTo>
                <a:cubicBezTo>
                  <a:pt x="283" y="69"/>
                  <a:pt x="283" y="69"/>
                  <a:pt x="283" y="69"/>
                </a:cubicBezTo>
                <a:cubicBezTo>
                  <a:pt x="287" y="69"/>
                  <a:pt x="287" y="69"/>
                  <a:pt x="287" y="69"/>
                </a:cubicBezTo>
                <a:cubicBezTo>
                  <a:pt x="292" y="67"/>
                  <a:pt x="292" y="67"/>
                  <a:pt x="292" y="67"/>
                </a:cubicBezTo>
                <a:cubicBezTo>
                  <a:pt x="297" y="66"/>
                  <a:pt x="297" y="66"/>
                  <a:pt x="297" y="6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75" y="46"/>
                  <a:pt x="275" y="46"/>
                  <a:pt x="275" y="46"/>
                </a:cubicBezTo>
                <a:cubicBezTo>
                  <a:pt x="275" y="46"/>
                  <a:pt x="275" y="46"/>
                  <a:pt x="275" y="46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5078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2" name="Freeform 120"/>
          <p:cNvSpPr>
            <a:spLocks noEditPoints="1"/>
          </p:cNvSpPr>
          <p:nvPr/>
        </p:nvSpPr>
        <p:spPr bwMode="auto">
          <a:xfrm>
            <a:off x="7536194" y="2341924"/>
            <a:ext cx="2054408" cy="1361227"/>
          </a:xfrm>
          <a:custGeom>
            <a:avLst/>
            <a:gdLst>
              <a:gd name="T0" fmla="*/ 6 w 912"/>
              <a:gd name="T1" fmla="*/ 243 h 604"/>
              <a:gd name="T2" fmla="*/ 9 w 912"/>
              <a:gd name="T3" fmla="*/ 266 h 604"/>
              <a:gd name="T4" fmla="*/ 381 w 912"/>
              <a:gd name="T5" fmla="*/ 575 h 604"/>
              <a:gd name="T6" fmla="*/ 392 w 912"/>
              <a:gd name="T7" fmla="*/ 579 h 604"/>
              <a:gd name="T8" fmla="*/ 394 w 912"/>
              <a:gd name="T9" fmla="*/ 579 h 604"/>
              <a:gd name="T10" fmla="*/ 398 w 912"/>
              <a:gd name="T11" fmla="*/ 575 h 604"/>
              <a:gd name="T12" fmla="*/ 396 w 912"/>
              <a:gd name="T13" fmla="*/ 574 h 604"/>
              <a:gd name="T14" fmla="*/ 397 w 912"/>
              <a:gd name="T15" fmla="*/ 573 h 604"/>
              <a:gd name="T16" fmla="*/ 395 w 912"/>
              <a:gd name="T17" fmla="*/ 573 h 604"/>
              <a:gd name="T18" fmla="*/ 384 w 912"/>
              <a:gd name="T19" fmla="*/ 569 h 604"/>
              <a:gd name="T20" fmla="*/ 11 w 912"/>
              <a:gd name="T21" fmla="*/ 260 h 604"/>
              <a:gd name="T22" fmla="*/ 6 w 912"/>
              <a:gd name="T23" fmla="*/ 243 h 604"/>
              <a:gd name="T24" fmla="*/ 912 w 912"/>
              <a:gd name="T25" fmla="*/ 0 h 604"/>
              <a:gd name="T26" fmla="*/ 910 w 912"/>
              <a:gd name="T27" fmla="*/ 3 h 604"/>
              <a:gd name="T28" fmla="*/ 423 w 912"/>
              <a:gd name="T29" fmla="*/ 589 h 604"/>
              <a:gd name="T30" fmla="*/ 404 w 912"/>
              <a:gd name="T31" fmla="*/ 598 h 604"/>
              <a:gd name="T32" fmla="*/ 390 w 912"/>
              <a:gd name="T33" fmla="*/ 593 h 604"/>
              <a:gd name="T34" fmla="*/ 386 w 912"/>
              <a:gd name="T35" fmla="*/ 598 h 604"/>
              <a:gd name="T36" fmla="*/ 401 w 912"/>
              <a:gd name="T37" fmla="*/ 604 h 604"/>
              <a:gd name="T38" fmla="*/ 421 w 912"/>
              <a:gd name="T39" fmla="*/ 595 h 604"/>
              <a:gd name="T40" fmla="*/ 907 w 912"/>
              <a:gd name="T41" fmla="*/ 9 h 604"/>
              <a:gd name="T42" fmla="*/ 912 w 912"/>
              <a:gd name="T43" fmla="*/ 0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12" h="604">
                <a:moveTo>
                  <a:pt x="6" y="243"/>
                </a:moveTo>
                <a:cubicBezTo>
                  <a:pt x="0" y="250"/>
                  <a:pt x="2" y="260"/>
                  <a:pt x="9" y="266"/>
                </a:cubicBezTo>
                <a:cubicBezTo>
                  <a:pt x="381" y="575"/>
                  <a:pt x="381" y="575"/>
                  <a:pt x="381" y="575"/>
                </a:cubicBezTo>
                <a:cubicBezTo>
                  <a:pt x="385" y="578"/>
                  <a:pt x="389" y="579"/>
                  <a:pt x="392" y="579"/>
                </a:cubicBezTo>
                <a:cubicBezTo>
                  <a:pt x="393" y="579"/>
                  <a:pt x="393" y="579"/>
                  <a:pt x="394" y="579"/>
                </a:cubicBezTo>
                <a:cubicBezTo>
                  <a:pt x="398" y="575"/>
                  <a:pt x="398" y="575"/>
                  <a:pt x="398" y="575"/>
                </a:cubicBezTo>
                <a:cubicBezTo>
                  <a:pt x="397" y="574"/>
                  <a:pt x="397" y="574"/>
                  <a:pt x="396" y="574"/>
                </a:cubicBezTo>
                <a:cubicBezTo>
                  <a:pt x="397" y="573"/>
                  <a:pt x="397" y="573"/>
                  <a:pt x="397" y="573"/>
                </a:cubicBezTo>
                <a:cubicBezTo>
                  <a:pt x="396" y="573"/>
                  <a:pt x="396" y="573"/>
                  <a:pt x="395" y="573"/>
                </a:cubicBezTo>
                <a:cubicBezTo>
                  <a:pt x="391" y="573"/>
                  <a:pt x="387" y="572"/>
                  <a:pt x="384" y="569"/>
                </a:cubicBezTo>
                <a:cubicBezTo>
                  <a:pt x="11" y="260"/>
                  <a:pt x="11" y="260"/>
                  <a:pt x="11" y="260"/>
                </a:cubicBezTo>
                <a:cubicBezTo>
                  <a:pt x="6" y="256"/>
                  <a:pt x="4" y="249"/>
                  <a:pt x="6" y="243"/>
                </a:cubicBezTo>
                <a:moveTo>
                  <a:pt x="912" y="0"/>
                </a:moveTo>
                <a:cubicBezTo>
                  <a:pt x="911" y="1"/>
                  <a:pt x="910" y="2"/>
                  <a:pt x="910" y="3"/>
                </a:cubicBezTo>
                <a:cubicBezTo>
                  <a:pt x="423" y="589"/>
                  <a:pt x="423" y="589"/>
                  <a:pt x="423" y="589"/>
                </a:cubicBezTo>
                <a:cubicBezTo>
                  <a:pt x="418" y="595"/>
                  <a:pt x="411" y="598"/>
                  <a:pt x="404" y="598"/>
                </a:cubicBezTo>
                <a:cubicBezTo>
                  <a:pt x="399" y="598"/>
                  <a:pt x="394" y="596"/>
                  <a:pt x="390" y="593"/>
                </a:cubicBezTo>
                <a:cubicBezTo>
                  <a:pt x="386" y="598"/>
                  <a:pt x="386" y="598"/>
                  <a:pt x="386" y="598"/>
                </a:cubicBezTo>
                <a:cubicBezTo>
                  <a:pt x="390" y="602"/>
                  <a:pt x="396" y="604"/>
                  <a:pt x="401" y="604"/>
                </a:cubicBezTo>
                <a:cubicBezTo>
                  <a:pt x="409" y="604"/>
                  <a:pt x="416" y="601"/>
                  <a:pt x="421" y="595"/>
                </a:cubicBezTo>
                <a:cubicBezTo>
                  <a:pt x="907" y="9"/>
                  <a:pt x="907" y="9"/>
                  <a:pt x="907" y="9"/>
                </a:cubicBezTo>
                <a:cubicBezTo>
                  <a:pt x="909" y="6"/>
                  <a:pt x="911" y="3"/>
                  <a:pt x="912" y="0"/>
                </a:cubicBezTo>
              </a:path>
            </a:pathLst>
          </a:custGeom>
          <a:solidFill>
            <a:srgbClr val="73AC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3" name="Freeform 121"/>
          <p:cNvSpPr>
            <a:spLocks noEditPoints="1"/>
          </p:cNvSpPr>
          <p:nvPr/>
        </p:nvSpPr>
        <p:spPr bwMode="auto">
          <a:xfrm>
            <a:off x="7549423" y="2328695"/>
            <a:ext cx="2046471" cy="1349322"/>
          </a:xfrm>
          <a:custGeom>
            <a:avLst/>
            <a:gdLst>
              <a:gd name="T0" fmla="*/ 386 w 908"/>
              <a:gd name="T1" fmla="*/ 593 h 599"/>
              <a:gd name="T2" fmla="*/ 382 w 908"/>
              <a:gd name="T3" fmla="*/ 598 h 599"/>
              <a:gd name="T4" fmla="*/ 384 w 908"/>
              <a:gd name="T5" fmla="*/ 599 h 599"/>
              <a:gd name="T6" fmla="*/ 388 w 908"/>
              <a:gd name="T7" fmla="*/ 594 h 599"/>
              <a:gd name="T8" fmla="*/ 386 w 908"/>
              <a:gd name="T9" fmla="*/ 593 h 599"/>
              <a:gd name="T10" fmla="*/ 2 w 908"/>
              <a:gd name="T11" fmla="*/ 242 h 599"/>
              <a:gd name="T12" fmla="*/ 0 w 908"/>
              <a:gd name="T13" fmla="*/ 249 h 599"/>
              <a:gd name="T14" fmla="*/ 0 w 908"/>
              <a:gd name="T15" fmla="*/ 247 h 599"/>
              <a:gd name="T16" fmla="*/ 2 w 908"/>
              <a:gd name="T17" fmla="*/ 246 h 599"/>
              <a:gd name="T18" fmla="*/ 2 w 908"/>
              <a:gd name="T19" fmla="*/ 242 h 599"/>
              <a:gd name="T20" fmla="*/ 908 w 908"/>
              <a:gd name="T21" fmla="*/ 0 h 599"/>
              <a:gd name="T22" fmla="*/ 906 w 908"/>
              <a:gd name="T23" fmla="*/ 3 h 599"/>
              <a:gd name="T24" fmla="*/ 906 w 908"/>
              <a:gd name="T25" fmla="*/ 6 h 599"/>
              <a:gd name="T26" fmla="*/ 908 w 908"/>
              <a:gd name="T27" fmla="*/ 0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8" h="599">
                <a:moveTo>
                  <a:pt x="386" y="593"/>
                </a:moveTo>
                <a:cubicBezTo>
                  <a:pt x="382" y="598"/>
                  <a:pt x="382" y="598"/>
                  <a:pt x="382" y="598"/>
                </a:cubicBezTo>
                <a:cubicBezTo>
                  <a:pt x="383" y="598"/>
                  <a:pt x="383" y="599"/>
                  <a:pt x="384" y="599"/>
                </a:cubicBezTo>
                <a:cubicBezTo>
                  <a:pt x="388" y="594"/>
                  <a:pt x="388" y="594"/>
                  <a:pt x="388" y="594"/>
                </a:cubicBezTo>
                <a:cubicBezTo>
                  <a:pt x="387" y="594"/>
                  <a:pt x="387" y="593"/>
                  <a:pt x="386" y="593"/>
                </a:cubicBezTo>
                <a:moveTo>
                  <a:pt x="2" y="242"/>
                </a:moveTo>
                <a:cubicBezTo>
                  <a:pt x="1" y="244"/>
                  <a:pt x="0" y="246"/>
                  <a:pt x="0" y="249"/>
                </a:cubicBezTo>
                <a:cubicBezTo>
                  <a:pt x="0" y="248"/>
                  <a:pt x="0" y="248"/>
                  <a:pt x="0" y="247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4"/>
                  <a:pt x="2" y="242"/>
                </a:cubicBezTo>
                <a:moveTo>
                  <a:pt x="908" y="0"/>
                </a:moveTo>
                <a:cubicBezTo>
                  <a:pt x="908" y="1"/>
                  <a:pt x="907" y="2"/>
                  <a:pt x="906" y="3"/>
                </a:cubicBezTo>
                <a:cubicBezTo>
                  <a:pt x="906" y="4"/>
                  <a:pt x="906" y="5"/>
                  <a:pt x="906" y="6"/>
                </a:cubicBezTo>
                <a:cubicBezTo>
                  <a:pt x="907" y="4"/>
                  <a:pt x="908" y="2"/>
                  <a:pt x="908" y="0"/>
                </a:cubicBezTo>
              </a:path>
            </a:pathLst>
          </a:custGeom>
          <a:solidFill>
            <a:srgbClr val="70A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4" name="Freeform 122"/>
          <p:cNvSpPr>
            <a:spLocks noEditPoints="1"/>
          </p:cNvSpPr>
          <p:nvPr/>
        </p:nvSpPr>
        <p:spPr bwMode="auto">
          <a:xfrm>
            <a:off x="7545454" y="2335309"/>
            <a:ext cx="2045148" cy="1354613"/>
          </a:xfrm>
          <a:custGeom>
            <a:avLst/>
            <a:gdLst>
              <a:gd name="T0" fmla="*/ 4 w 908"/>
              <a:gd name="T1" fmla="*/ 243 h 601"/>
              <a:gd name="T2" fmla="*/ 2 w 908"/>
              <a:gd name="T3" fmla="*/ 244 h 601"/>
              <a:gd name="T4" fmla="*/ 2 w 908"/>
              <a:gd name="T5" fmla="*/ 246 h 601"/>
              <a:gd name="T6" fmla="*/ 7 w 908"/>
              <a:gd name="T7" fmla="*/ 263 h 601"/>
              <a:gd name="T8" fmla="*/ 380 w 908"/>
              <a:gd name="T9" fmla="*/ 572 h 601"/>
              <a:gd name="T10" fmla="*/ 391 w 908"/>
              <a:gd name="T11" fmla="*/ 576 h 601"/>
              <a:gd name="T12" fmla="*/ 393 w 908"/>
              <a:gd name="T13" fmla="*/ 576 h 601"/>
              <a:gd name="T14" fmla="*/ 396 w 908"/>
              <a:gd name="T15" fmla="*/ 572 h 601"/>
              <a:gd name="T16" fmla="*/ 395 w 908"/>
              <a:gd name="T17" fmla="*/ 571 h 601"/>
              <a:gd name="T18" fmla="*/ 395 w 908"/>
              <a:gd name="T19" fmla="*/ 570 h 601"/>
              <a:gd name="T20" fmla="*/ 394 w 908"/>
              <a:gd name="T21" fmla="*/ 570 h 601"/>
              <a:gd name="T22" fmla="*/ 383 w 908"/>
              <a:gd name="T23" fmla="*/ 566 h 601"/>
              <a:gd name="T24" fmla="*/ 10 w 908"/>
              <a:gd name="T25" fmla="*/ 257 h 601"/>
              <a:gd name="T26" fmla="*/ 4 w 908"/>
              <a:gd name="T27" fmla="*/ 243 h 601"/>
              <a:gd name="T28" fmla="*/ 908 w 908"/>
              <a:gd name="T29" fmla="*/ 0 h 601"/>
              <a:gd name="T30" fmla="*/ 908 w 908"/>
              <a:gd name="T31" fmla="*/ 0 h 601"/>
              <a:gd name="T32" fmla="*/ 422 w 908"/>
              <a:gd name="T33" fmla="*/ 586 h 601"/>
              <a:gd name="T34" fmla="*/ 403 w 908"/>
              <a:gd name="T35" fmla="*/ 595 h 601"/>
              <a:gd name="T36" fmla="*/ 390 w 908"/>
              <a:gd name="T37" fmla="*/ 591 h 601"/>
              <a:gd name="T38" fmla="*/ 386 w 908"/>
              <a:gd name="T39" fmla="*/ 596 h 601"/>
              <a:gd name="T40" fmla="*/ 400 w 908"/>
              <a:gd name="T41" fmla="*/ 601 h 601"/>
              <a:gd name="T42" fmla="*/ 419 w 908"/>
              <a:gd name="T43" fmla="*/ 592 h 601"/>
              <a:gd name="T44" fmla="*/ 906 w 908"/>
              <a:gd name="T45" fmla="*/ 6 h 601"/>
              <a:gd name="T46" fmla="*/ 908 w 908"/>
              <a:gd name="T47" fmla="*/ 3 h 601"/>
              <a:gd name="T48" fmla="*/ 908 w 908"/>
              <a:gd name="T49" fmla="*/ 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8" h="601">
                <a:moveTo>
                  <a:pt x="4" y="243"/>
                </a:moveTo>
                <a:cubicBezTo>
                  <a:pt x="2" y="244"/>
                  <a:pt x="2" y="244"/>
                  <a:pt x="2" y="244"/>
                </a:cubicBezTo>
                <a:cubicBezTo>
                  <a:pt x="2" y="245"/>
                  <a:pt x="2" y="245"/>
                  <a:pt x="2" y="246"/>
                </a:cubicBezTo>
                <a:cubicBezTo>
                  <a:pt x="0" y="252"/>
                  <a:pt x="2" y="259"/>
                  <a:pt x="7" y="263"/>
                </a:cubicBezTo>
                <a:cubicBezTo>
                  <a:pt x="380" y="572"/>
                  <a:pt x="380" y="572"/>
                  <a:pt x="380" y="572"/>
                </a:cubicBezTo>
                <a:cubicBezTo>
                  <a:pt x="383" y="575"/>
                  <a:pt x="387" y="576"/>
                  <a:pt x="391" y="576"/>
                </a:cubicBezTo>
                <a:cubicBezTo>
                  <a:pt x="392" y="576"/>
                  <a:pt x="392" y="576"/>
                  <a:pt x="393" y="576"/>
                </a:cubicBezTo>
                <a:cubicBezTo>
                  <a:pt x="396" y="572"/>
                  <a:pt x="396" y="572"/>
                  <a:pt x="396" y="572"/>
                </a:cubicBezTo>
                <a:cubicBezTo>
                  <a:pt x="396" y="571"/>
                  <a:pt x="396" y="571"/>
                  <a:pt x="395" y="571"/>
                </a:cubicBezTo>
                <a:cubicBezTo>
                  <a:pt x="395" y="570"/>
                  <a:pt x="395" y="570"/>
                  <a:pt x="395" y="570"/>
                </a:cubicBezTo>
                <a:cubicBezTo>
                  <a:pt x="395" y="570"/>
                  <a:pt x="394" y="570"/>
                  <a:pt x="394" y="570"/>
                </a:cubicBezTo>
                <a:cubicBezTo>
                  <a:pt x="390" y="570"/>
                  <a:pt x="386" y="569"/>
                  <a:pt x="383" y="566"/>
                </a:cubicBezTo>
                <a:cubicBezTo>
                  <a:pt x="10" y="257"/>
                  <a:pt x="10" y="257"/>
                  <a:pt x="10" y="257"/>
                </a:cubicBezTo>
                <a:cubicBezTo>
                  <a:pt x="6" y="253"/>
                  <a:pt x="4" y="248"/>
                  <a:pt x="4" y="243"/>
                </a:cubicBezTo>
                <a:moveTo>
                  <a:pt x="908" y="0"/>
                </a:moveTo>
                <a:cubicBezTo>
                  <a:pt x="908" y="0"/>
                  <a:pt x="908" y="0"/>
                  <a:pt x="908" y="0"/>
                </a:cubicBezTo>
                <a:cubicBezTo>
                  <a:pt x="422" y="586"/>
                  <a:pt x="422" y="586"/>
                  <a:pt x="422" y="586"/>
                </a:cubicBezTo>
                <a:cubicBezTo>
                  <a:pt x="417" y="591"/>
                  <a:pt x="410" y="595"/>
                  <a:pt x="403" y="595"/>
                </a:cubicBezTo>
                <a:cubicBezTo>
                  <a:pt x="398" y="595"/>
                  <a:pt x="394" y="593"/>
                  <a:pt x="390" y="591"/>
                </a:cubicBezTo>
                <a:cubicBezTo>
                  <a:pt x="386" y="596"/>
                  <a:pt x="386" y="596"/>
                  <a:pt x="386" y="596"/>
                </a:cubicBezTo>
                <a:cubicBezTo>
                  <a:pt x="390" y="599"/>
                  <a:pt x="395" y="601"/>
                  <a:pt x="400" y="601"/>
                </a:cubicBezTo>
                <a:cubicBezTo>
                  <a:pt x="407" y="601"/>
                  <a:pt x="414" y="598"/>
                  <a:pt x="419" y="592"/>
                </a:cubicBezTo>
                <a:cubicBezTo>
                  <a:pt x="906" y="6"/>
                  <a:pt x="906" y="6"/>
                  <a:pt x="906" y="6"/>
                </a:cubicBezTo>
                <a:cubicBezTo>
                  <a:pt x="906" y="5"/>
                  <a:pt x="907" y="4"/>
                  <a:pt x="908" y="3"/>
                </a:cubicBezTo>
                <a:cubicBezTo>
                  <a:pt x="908" y="2"/>
                  <a:pt x="908" y="1"/>
                  <a:pt x="908" y="0"/>
                </a:cubicBezTo>
              </a:path>
            </a:pathLst>
          </a:custGeom>
          <a:solidFill>
            <a:srgbClr val="70A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5" name="Freeform 123"/>
          <p:cNvSpPr>
            <a:spLocks noEditPoints="1"/>
          </p:cNvSpPr>
          <p:nvPr/>
        </p:nvSpPr>
        <p:spPr bwMode="auto">
          <a:xfrm>
            <a:off x="8417222" y="2315466"/>
            <a:ext cx="1185286" cy="1349322"/>
          </a:xfrm>
          <a:custGeom>
            <a:avLst/>
            <a:gdLst>
              <a:gd name="T0" fmla="*/ 4 w 526"/>
              <a:gd name="T1" fmla="*/ 593 h 599"/>
              <a:gd name="T2" fmla="*/ 0 w 526"/>
              <a:gd name="T3" fmla="*/ 598 h 599"/>
              <a:gd name="T4" fmla="*/ 1 w 526"/>
              <a:gd name="T5" fmla="*/ 599 h 599"/>
              <a:gd name="T6" fmla="*/ 6 w 526"/>
              <a:gd name="T7" fmla="*/ 594 h 599"/>
              <a:gd name="T8" fmla="*/ 4 w 526"/>
              <a:gd name="T9" fmla="*/ 593 h 599"/>
              <a:gd name="T10" fmla="*/ 526 w 526"/>
              <a:gd name="T11" fmla="*/ 0 h 599"/>
              <a:gd name="T12" fmla="*/ 524 w 526"/>
              <a:gd name="T13" fmla="*/ 3 h 599"/>
              <a:gd name="T14" fmla="*/ 523 w 526"/>
              <a:gd name="T15" fmla="*/ 6 h 599"/>
              <a:gd name="T16" fmla="*/ 526 w 526"/>
              <a:gd name="T17" fmla="*/ 0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6" h="599">
                <a:moveTo>
                  <a:pt x="4" y="593"/>
                </a:moveTo>
                <a:cubicBezTo>
                  <a:pt x="0" y="598"/>
                  <a:pt x="0" y="598"/>
                  <a:pt x="0" y="598"/>
                </a:cubicBezTo>
                <a:cubicBezTo>
                  <a:pt x="0" y="598"/>
                  <a:pt x="1" y="598"/>
                  <a:pt x="1" y="599"/>
                </a:cubicBezTo>
                <a:cubicBezTo>
                  <a:pt x="6" y="594"/>
                  <a:pt x="6" y="594"/>
                  <a:pt x="6" y="594"/>
                </a:cubicBezTo>
                <a:cubicBezTo>
                  <a:pt x="5" y="593"/>
                  <a:pt x="5" y="593"/>
                  <a:pt x="4" y="593"/>
                </a:cubicBezTo>
                <a:moveTo>
                  <a:pt x="526" y="0"/>
                </a:moveTo>
                <a:cubicBezTo>
                  <a:pt x="525" y="1"/>
                  <a:pt x="525" y="2"/>
                  <a:pt x="524" y="3"/>
                </a:cubicBezTo>
                <a:cubicBezTo>
                  <a:pt x="524" y="4"/>
                  <a:pt x="524" y="5"/>
                  <a:pt x="523" y="6"/>
                </a:cubicBezTo>
                <a:cubicBezTo>
                  <a:pt x="524" y="4"/>
                  <a:pt x="525" y="2"/>
                  <a:pt x="526" y="0"/>
                </a:cubicBezTo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6" name="Freeform 124"/>
          <p:cNvSpPr>
            <a:spLocks noEditPoints="1"/>
          </p:cNvSpPr>
          <p:nvPr/>
        </p:nvSpPr>
        <p:spPr bwMode="auto">
          <a:xfrm>
            <a:off x="8419867" y="2322081"/>
            <a:ext cx="1177349" cy="1345353"/>
          </a:xfrm>
          <a:custGeom>
            <a:avLst/>
            <a:gdLst>
              <a:gd name="T0" fmla="*/ 5 w 523"/>
              <a:gd name="T1" fmla="*/ 591 h 597"/>
              <a:gd name="T2" fmla="*/ 0 w 523"/>
              <a:gd name="T3" fmla="*/ 596 h 597"/>
              <a:gd name="T4" fmla="*/ 2 w 523"/>
              <a:gd name="T5" fmla="*/ 597 h 597"/>
              <a:gd name="T6" fmla="*/ 6 w 523"/>
              <a:gd name="T7" fmla="*/ 592 h 597"/>
              <a:gd name="T8" fmla="*/ 5 w 523"/>
              <a:gd name="T9" fmla="*/ 591 h 597"/>
              <a:gd name="T10" fmla="*/ 523 w 523"/>
              <a:gd name="T11" fmla="*/ 0 h 597"/>
              <a:gd name="T12" fmla="*/ 523 w 523"/>
              <a:gd name="T13" fmla="*/ 0 h 597"/>
              <a:gd name="T14" fmla="*/ 521 w 523"/>
              <a:gd name="T15" fmla="*/ 3 h 597"/>
              <a:gd name="T16" fmla="*/ 520 w 523"/>
              <a:gd name="T17" fmla="*/ 6 h 597"/>
              <a:gd name="T18" fmla="*/ 522 w 523"/>
              <a:gd name="T19" fmla="*/ 3 h 597"/>
              <a:gd name="T20" fmla="*/ 523 w 523"/>
              <a:gd name="T21" fmla="*/ 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3" h="597">
                <a:moveTo>
                  <a:pt x="5" y="591"/>
                </a:moveTo>
                <a:cubicBezTo>
                  <a:pt x="0" y="596"/>
                  <a:pt x="0" y="596"/>
                  <a:pt x="0" y="596"/>
                </a:cubicBezTo>
                <a:cubicBezTo>
                  <a:pt x="1" y="596"/>
                  <a:pt x="1" y="597"/>
                  <a:pt x="2" y="597"/>
                </a:cubicBezTo>
                <a:cubicBezTo>
                  <a:pt x="6" y="592"/>
                  <a:pt x="6" y="592"/>
                  <a:pt x="6" y="592"/>
                </a:cubicBezTo>
                <a:cubicBezTo>
                  <a:pt x="6" y="591"/>
                  <a:pt x="5" y="591"/>
                  <a:pt x="5" y="591"/>
                </a:cubicBezTo>
                <a:moveTo>
                  <a:pt x="523" y="0"/>
                </a:moveTo>
                <a:cubicBezTo>
                  <a:pt x="523" y="0"/>
                  <a:pt x="523" y="0"/>
                  <a:pt x="523" y="0"/>
                </a:cubicBezTo>
                <a:cubicBezTo>
                  <a:pt x="521" y="3"/>
                  <a:pt x="521" y="3"/>
                  <a:pt x="521" y="3"/>
                </a:cubicBezTo>
                <a:cubicBezTo>
                  <a:pt x="521" y="4"/>
                  <a:pt x="520" y="5"/>
                  <a:pt x="520" y="6"/>
                </a:cubicBezTo>
                <a:cubicBezTo>
                  <a:pt x="521" y="5"/>
                  <a:pt x="522" y="4"/>
                  <a:pt x="522" y="3"/>
                </a:cubicBezTo>
                <a:cubicBezTo>
                  <a:pt x="523" y="2"/>
                  <a:pt x="523" y="1"/>
                  <a:pt x="523" y="0"/>
                </a:cubicBezTo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7" name="Freeform 125"/>
          <p:cNvSpPr>
            <a:spLocks/>
          </p:cNvSpPr>
          <p:nvPr/>
        </p:nvSpPr>
        <p:spPr bwMode="auto">
          <a:xfrm>
            <a:off x="8423836" y="2328695"/>
            <a:ext cx="1169412" cy="1347999"/>
          </a:xfrm>
          <a:custGeom>
            <a:avLst/>
            <a:gdLst>
              <a:gd name="T0" fmla="*/ 519 w 519"/>
              <a:gd name="T1" fmla="*/ 0 h 598"/>
              <a:gd name="T2" fmla="*/ 35 w 519"/>
              <a:gd name="T3" fmla="*/ 582 h 598"/>
              <a:gd name="T4" fmla="*/ 16 w 519"/>
              <a:gd name="T5" fmla="*/ 591 h 598"/>
              <a:gd name="T6" fmla="*/ 4 w 519"/>
              <a:gd name="T7" fmla="*/ 589 h 598"/>
              <a:gd name="T8" fmla="*/ 0 w 519"/>
              <a:gd name="T9" fmla="*/ 594 h 598"/>
              <a:gd name="T10" fmla="*/ 13 w 519"/>
              <a:gd name="T11" fmla="*/ 598 h 598"/>
              <a:gd name="T12" fmla="*/ 32 w 519"/>
              <a:gd name="T13" fmla="*/ 589 h 598"/>
              <a:gd name="T14" fmla="*/ 518 w 519"/>
              <a:gd name="T15" fmla="*/ 3 h 598"/>
              <a:gd name="T16" fmla="*/ 518 w 519"/>
              <a:gd name="T17" fmla="*/ 3 h 598"/>
              <a:gd name="T18" fmla="*/ 519 w 519"/>
              <a:gd name="T19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9" h="598">
                <a:moveTo>
                  <a:pt x="519" y="0"/>
                </a:moveTo>
                <a:cubicBezTo>
                  <a:pt x="35" y="582"/>
                  <a:pt x="35" y="582"/>
                  <a:pt x="35" y="582"/>
                </a:cubicBezTo>
                <a:cubicBezTo>
                  <a:pt x="30" y="588"/>
                  <a:pt x="23" y="591"/>
                  <a:pt x="16" y="591"/>
                </a:cubicBezTo>
                <a:cubicBezTo>
                  <a:pt x="12" y="591"/>
                  <a:pt x="8" y="591"/>
                  <a:pt x="4" y="589"/>
                </a:cubicBezTo>
                <a:cubicBezTo>
                  <a:pt x="0" y="594"/>
                  <a:pt x="0" y="594"/>
                  <a:pt x="0" y="594"/>
                </a:cubicBezTo>
                <a:cubicBezTo>
                  <a:pt x="4" y="596"/>
                  <a:pt x="8" y="598"/>
                  <a:pt x="13" y="598"/>
                </a:cubicBezTo>
                <a:cubicBezTo>
                  <a:pt x="20" y="598"/>
                  <a:pt x="27" y="594"/>
                  <a:pt x="32" y="589"/>
                </a:cubicBezTo>
                <a:cubicBezTo>
                  <a:pt x="518" y="3"/>
                  <a:pt x="518" y="3"/>
                  <a:pt x="518" y="3"/>
                </a:cubicBezTo>
                <a:cubicBezTo>
                  <a:pt x="518" y="3"/>
                  <a:pt x="518" y="3"/>
                  <a:pt x="518" y="3"/>
                </a:cubicBezTo>
                <a:cubicBezTo>
                  <a:pt x="518" y="2"/>
                  <a:pt x="519" y="1"/>
                  <a:pt x="519" y="0"/>
                </a:cubicBezTo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8" name="Freeform 126"/>
          <p:cNvSpPr>
            <a:spLocks/>
          </p:cNvSpPr>
          <p:nvPr/>
        </p:nvSpPr>
        <p:spPr bwMode="auto">
          <a:xfrm>
            <a:off x="7554714" y="2860487"/>
            <a:ext cx="6614" cy="13229"/>
          </a:xfrm>
          <a:custGeom>
            <a:avLst/>
            <a:gdLst>
              <a:gd name="T0" fmla="*/ 3 w 3"/>
              <a:gd name="T1" fmla="*/ 0 h 6"/>
              <a:gd name="T2" fmla="*/ 0 w 3"/>
              <a:gd name="T3" fmla="*/ 6 h 6"/>
              <a:gd name="T4" fmla="*/ 1 w 3"/>
              <a:gd name="T5" fmla="*/ 5 h 6"/>
              <a:gd name="T6" fmla="*/ 3 w 3"/>
              <a:gd name="T7" fmla="*/ 4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2" y="2"/>
                  <a:pt x="1" y="4"/>
                  <a:pt x="0" y="6"/>
                </a:cubicBezTo>
                <a:cubicBezTo>
                  <a:pt x="1" y="6"/>
                  <a:pt x="1" y="6"/>
                  <a:pt x="1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1"/>
                  <a:pt x="3" y="0"/>
                </a:cubicBezTo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99" name="Freeform 127"/>
          <p:cNvSpPr>
            <a:spLocks/>
          </p:cNvSpPr>
          <p:nvPr/>
        </p:nvSpPr>
        <p:spPr bwMode="auto">
          <a:xfrm>
            <a:off x="7554714" y="2869747"/>
            <a:ext cx="6614" cy="13229"/>
          </a:xfrm>
          <a:custGeom>
            <a:avLst/>
            <a:gdLst>
              <a:gd name="T0" fmla="*/ 3 w 3"/>
              <a:gd name="T1" fmla="*/ 0 h 6"/>
              <a:gd name="T2" fmla="*/ 1 w 3"/>
              <a:gd name="T3" fmla="*/ 1 h 6"/>
              <a:gd name="T4" fmla="*/ 0 w 3"/>
              <a:gd name="T5" fmla="*/ 2 h 6"/>
              <a:gd name="T6" fmla="*/ 0 w 3"/>
              <a:gd name="T7" fmla="*/ 6 h 6"/>
              <a:gd name="T8" fmla="*/ 3 w 3"/>
              <a:gd name="T9" fmla="*/ 2 h 6"/>
              <a:gd name="T10" fmla="*/ 3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1" y="1"/>
                  <a:pt x="1" y="1"/>
                  <a:pt x="1" y="1"/>
                </a:cubicBezTo>
                <a:cubicBezTo>
                  <a:pt x="1" y="2"/>
                  <a:pt x="1" y="2"/>
                  <a:pt x="0" y="2"/>
                </a:cubicBezTo>
                <a:cubicBezTo>
                  <a:pt x="0" y="4"/>
                  <a:pt x="0" y="5"/>
                  <a:pt x="0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0"/>
                </a:cubicBezTo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0" name="Freeform 128"/>
          <p:cNvSpPr>
            <a:spLocks/>
          </p:cNvSpPr>
          <p:nvPr/>
        </p:nvSpPr>
        <p:spPr bwMode="auto">
          <a:xfrm>
            <a:off x="7554714" y="2873715"/>
            <a:ext cx="888965" cy="746095"/>
          </a:xfrm>
          <a:custGeom>
            <a:avLst/>
            <a:gdLst>
              <a:gd name="T0" fmla="*/ 3 w 395"/>
              <a:gd name="T1" fmla="*/ 0 h 331"/>
              <a:gd name="T2" fmla="*/ 0 w 395"/>
              <a:gd name="T3" fmla="*/ 4 h 331"/>
              <a:gd name="T4" fmla="*/ 6 w 395"/>
              <a:gd name="T5" fmla="*/ 18 h 331"/>
              <a:gd name="T6" fmla="*/ 379 w 395"/>
              <a:gd name="T7" fmla="*/ 327 h 331"/>
              <a:gd name="T8" fmla="*/ 390 w 395"/>
              <a:gd name="T9" fmla="*/ 331 h 331"/>
              <a:gd name="T10" fmla="*/ 391 w 395"/>
              <a:gd name="T11" fmla="*/ 331 h 331"/>
              <a:gd name="T12" fmla="*/ 395 w 395"/>
              <a:gd name="T13" fmla="*/ 327 h 331"/>
              <a:gd name="T14" fmla="*/ 394 w 395"/>
              <a:gd name="T15" fmla="*/ 325 h 331"/>
              <a:gd name="T16" fmla="*/ 394 w 395"/>
              <a:gd name="T17" fmla="*/ 325 h 331"/>
              <a:gd name="T18" fmla="*/ 393 w 395"/>
              <a:gd name="T19" fmla="*/ 325 h 331"/>
              <a:gd name="T20" fmla="*/ 382 w 395"/>
              <a:gd name="T21" fmla="*/ 321 h 331"/>
              <a:gd name="T22" fmla="*/ 9 w 395"/>
              <a:gd name="T23" fmla="*/ 12 h 331"/>
              <a:gd name="T24" fmla="*/ 3 w 395"/>
              <a:gd name="T25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31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9"/>
                  <a:pt x="2" y="14"/>
                  <a:pt x="6" y="18"/>
                </a:cubicBezTo>
                <a:cubicBezTo>
                  <a:pt x="379" y="327"/>
                  <a:pt x="379" y="327"/>
                  <a:pt x="379" y="327"/>
                </a:cubicBezTo>
                <a:cubicBezTo>
                  <a:pt x="382" y="330"/>
                  <a:pt x="386" y="331"/>
                  <a:pt x="390" y="331"/>
                </a:cubicBezTo>
                <a:cubicBezTo>
                  <a:pt x="390" y="331"/>
                  <a:pt x="391" y="331"/>
                  <a:pt x="391" y="331"/>
                </a:cubicBezTo>
                <a:cubicBezTo>
                  <a:pt x="395" y="327"/>
                  <a:pt x="395" y="327"/>
                  <a:pt x="395" y="327"/>
                </a:cubicBezTo>
                <a:cubicBezTo>
                  <a:pt x="395" y="326"/>
                  <a:pt x="394" y="326"/>
                  <a:pt x="394" y="325"/>
                </a:cubicBezTo>
                <a:cubicBezTo>
                  <a:pt x="394" y="325"/>
                  <a:pt x="394" y="325"/>
                  <a:pt x="394" y="325"/>
                </a:cubicBezTo>
                <a:cubicBezTo>
                  <a:pt x="394" y="325"/>
                  <a:pt x="393" y="325"/>
                  <a:pt x="393" y="325"/>
                </a:cubicBezTo>
                <a:cubicBezTo>
                  <a:pt x="389" y="325"/>
                  <a:pt x="385" y="324"/>
                  <a:pt x="382" y="321"/>
                </a:cubicBezTo>
                <a:cubicBezTo>
                  <a:pt x="9" y="12"/>
                  <a:pt x="9" y="12"/>
                  <a:pt x="9" y="12"/>
                </a:cubicBezTo>
                <a:cubicBezTo>
                  <a:pt x="5" y="9"/>
                  <a:pt x="3" y="5"/>
                  <a:pt x="3" y="0"/>
                </a:cubicBezTo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1" name="Freeform 129"/>
          <p:cNvSpPr>
            <a:spLocks noEditPoints="1"/>
          </p:cNvSpPr>
          <p:nvPr/>
        </p:nvSpPr>
        <p:spPr bwMode="auto">
          <a:xfrm>
            <a:off x="7561328" y="2302238"/>
            <a:ext cx="2047794" cy="1349322"/>
          </a:xfrm>
          <a:custGeom>
            <a:avLst/>
            <a:gdLst>
              <a:gd name="T0" fmla="*/ 386 w 909"/>
              <a:gd name="T1" fmla="*/ 597 h 599"/>
              <a:gd name="T2" fmla="*/ 383 w 909"/>
              <a:gd name="T3" fmla="*/ 597 h 599"/>
              <a:gd name="T4" fmla="*/ 383 w 909"/>
              <a:gd name="T5" fmla="*/ 598 h 599"/>
              <a:gd name="T6" fmla="*/ 384 w 909"/>
              <a:gd name="T7" fmla="*/ 599 h 599"/>
              <a:gd name="T8" fmla="*/ 386 w 909"/>
              <a:gd name="T9" fmla="*/ 597 h 599"/>
              <a:gd name="T10" fmla="*/ 3 w 909"/>
              <a:gd name="T11" fmla="*/ 242 h 599"/>
              <a:gd name="T12" fmla="*/ 0 w 909"/>
              <a:gd name="T13" fmla="*/ 248 h 599"/>
              <a:gd name="T14" fmla="*/ 1 w 909"/>
              <a:gd name="T15" fmla="*/ 247 h 599"/>
              <a:gd name="T16" fmla="*/ 2 w 909"/>
              <a:gd name="T17" fmla="*/ 246 h 599"/>
              <a:gd name="T18" fmla="*/ 3 w 909"/>
              <a:gd name="T19" fmla="*/ 242 h 599"/>
              <a:gd name="T20" fmla="*/ 909 w 909"/>
              <a:gd name="T21" fmla="*/ 0 h 599"/>
              <a:gd name="T22" fmla="*/ 907 w 909"/>
              <a:gd name="T23" fmla="*/ 2 h 599"/>
              <a:gd name="T24" fmla="*/ 906 w 909"/>
              <a:gd name="T25" fmla="*/ 6 h 599"/>
              <a:gd name="T26" fmla="*/ 909 w 909"/>
              <a:gd name="T27" fmla="*/ 0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9" h="599">
                <a:moveTo>
                  <a:pt x="386" y="597"/>
                </a:moveTo>
                <a:cubicBezTo>
                  <a:pt x="385" y="597"/>
                  <a:pt x="384" y="597"/>
                  <a:pt x="383" y="597"/>
                </a:cubicBezTo>
                <a:cubicBezTo>
                  <a:pt x="383" y="598"/>
                  <a:pt x="383" y="598"/>
                  <a:pt x="383" y="598"/>
                </a:cubicBezTo>
                <a:cubicBezTo>
                  <a:pt x="383" y="598"/>
                  <a:pt x="384" y="598"/>
                  <a:pt x="384" y="599"/>
                </a:cubicBezTo>
                <a:cubicBezTo>
                  <a:pt x="386" y="597"/>
                  <a:pt x="386" y="597"/>
                  <a:pt x="386" y="597"/>
                </a:cubicBezTo>
                <a:moveTo>
                  <a:pt x="3" y="242"/>
                </a:moveTo>
                <a:cubicBezTo>
                  <a:pt x="1" y="244"/>
                  <a:pt x="0" y="246"/>
                  <a:pt x="0" y="248"/>
                </a:cubicBezTo>
                <a:cubicBezTo>
                  <a:pt x="0" y="248"/>
                  <a:pt x="1" y="248"/>
                  <a:pt x="1" y="247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4"/>
                  <a:pt x="2" y="243"/>
                  <a:pt x="3" y="242"/>
                </a:cubicBezTo>
                <a:moveTo>
                  <a:pt x="909" y="0"/>
                </a:moveTo>
                <a:cubicBezTo>
                  <a:pt x="908" y="1"/>
                  <a:pt x="907" y="2"/>
                  <a:pt x="907" y="2"/>
                </a:cubicBezTo>
                <a:cubicBezTo>
                  <a:pt x="907" y="4"/>
                  <a:pt x="906" y="5"/>
                  <a:pt x="906" y="6"/>
                </a:cubicBezTo>
                <a:cubicBezTo>
                  <a:pt x="907" y="4"/>
                  <a:pt x="908" y="2"/>
                  <a:pt x="909" y="0"/>
                </a:cubicBezTo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2" name="Freeform 130"/>
          <p:cNvSpPr>
            <a:spLocks/>
          </p:cNvSpPr>
          <p:nvPr/>
        </p:nvSpPr>
        <p:spPr bwMode="auto">
          <a:xfrm>
            <a:off x="8423836" y="3638331"/>
            <a:ext cx="11906" cy="9260"/>
          </a:xfrm>
          <a:custGeom>
            <a:avLst/>
            <a:gdLst>
              <a:gd name="T0" fmla="*/ 4 w 5"/>
              <a:gd name="T1" fmla="*/ 0 h 4"/>
              <a:gd name="T2" fmla="*/ 0 w 5"/>
              <a:gd name="T3" fmla="*/ 4 h 4"/>
              <a:gd name="T4" fmla="*/ 3 w 5"/>
              <a:gd name="T5" fmla="*/ 4 h 4"/>
              <a:gd name="T6" fmla="*/ 5 w 5"/>
              <a:gd name="T7" fmla="*/ 1 h 4"/>
              <a:gd name="T8" fmla="*/ 4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3" y="4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4" y="0"/>
                  <a:pt x="4" y="0"/>
                </a:cubicBezTo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3" name="Freeform 131"/>
          <p:cNvSpPr>
            <a:spLocks noEditPoints="1"/>
          </p:cNvSpPr>
          <p:nvPr/>
        </p:nvSpPr>
        <p:spPr bwMode="auto">
          <a:xfrm>
            <a:off x="7561328" y="2306206"/>
            <a:ext cx="2043825" cy="1347999"/>
          </a:xfrm>
          <a:custGeom>
            <a:avLst/>
            <a:gdLst>
              <a:gd name="T0" fmla="*/ 389 w 907"/>
              <a:gd name="T1" fmla="*/ 594 h 598"/>
              <a:gd name="T2" fmla="*/ 386 w 907"/>
              <a:gd name="T3" fmla="*/ 595 h 598"/>
              <a:gd name="T4" fmla="*/ 384 w 907"/>
              <a:gd name="T5" fmla="*/ 597 h 598"/>
              <a:gd name="T6" fmla="*/ 386 w 907"/>
              <a:gd name="T7" fmla="*/ 598 h 598"/>
              <a:gd name="T8" fmla="*/ 389 w 907"/>
              <a:gd name="T9" fmla="*/ 594 h 598"/>
              <a:gd name="T10" fmla="*/ 2 w 907"/>
              <a:gd name="T11" fmla="*/ 244 h 598"/>
              <a:gd name="T12" fmla="*/ 1 w 907"/>
              <a:gd name="T13" fmla="*/ 245 h 598"/>
              <a:gd name="T14" fmla="*/ 0 w 907"/>
              <a:gd name="T15" fmla="*/ 246 h 598"/>
              <a:gd name="T16" fmla="*/ 0 w 907"/>
              <a:gd name="T17" fmla="*/ 250 h 598"/>
              <a:gd name="T18" fmla="*/ 2 w 907"/>
              <a:gd name="T19" fmla="*/ 246 h 598"/>
              <a:gd name="T20" fmla="*/ 2 w 907"/>
              <a:gd name="T21" fmla="*/ 244 h 598"/>
              <a:gd name="T22" fmla="*/ 907 w 907"/>
              <a:gd name="T23" fmla="*/ 0 h 598"/>
              <a:gd name="T24" fmla="*/ 907 w 907"/>
              <a:gd name="T25" fmla="*/ 1 h 598"/>
              <a:gd name="T26" fmla="*/ 904 w 907"/>
              <a:gd name="T27" fmla="*/ 3 h 598"/>
              <a:gd name="T28" fmla="*/ 904 w 907"/>
              <a:gd name="T29" fmla="*/ 7 h 598"/>
              <a:gd name="T30" fmla="*/ 906 w 907"/>
              <a:gd name="T31" fmla="*/ 4 h 598"/>
              <a:gd name="T32" fmla="*/ 907 w 907"/>
              <a:gd name="T33" fmla="*/ 0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7" h="598">
                <a:moveTo>
                  <a:pt x="389" y="594"/>
                </a:moveTo>
                <a:cubicBezTo>
                  <a:pt x="388" y="594"/>
                  <a:pt x="387" y="595"/>
                  <a:pt x="386" y="595"/>
                </a:cubicBezTo>
                <a:cubicBezTo>
                  <a:pt x="384" y="597"/>
                  <a:pt x="384" y="597"/>
                  <a:pt x="384" y="597"/>
                </a:cubicBezTo>
                <a:cubicBezTo>
                  <a:pt x="385" y="597"/>
                  <a:pt x="385" y="597"/>
                  <a:pt x="386" y="598"/>
                </a:cubicBezTo>
                <a:cubicBezTo>
                  <a:pt x="389" y="594"/>
                  <a:pt x="389" y="594"/>
                  <a:pt x="389" y="594"/>
                </a:cubicBezTo>
                <a:moveTo>
                  <a:pt x="2" y="244"/>
                </a:moveTo>
                <a:cubicBezTo>
                  <a:pt x="1" y="245"/>
                  <a:pt x="1" y="245"/>
                  <a:pt x="1" y="245"/>
                </a:cubicBezTo>
                <a:cubicBezTo>
                  <a:pt x="1" y="246"/>
                  <a:pt x="0" y="246"/>
                  <a:pt x="0" y="246"/>
                </a:cubicBezTo>
                <a:cubicBezTo>
                  <a:pt x="0" y="247"/>
                  <a:pt x="0" y="249"/>
                  <a:pt x="0" y="250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4"/>
                  <a:pt x="2" y="244"/>
                </a:cubicBezTo>
                <a:moveTo>
                  <a:pt x="907" y="0"/>
                </a:moveTo>
                <a:cubicBezTo>
                  <a:pt x="907" y="1"/>
                  <a:pt x="907" y="1"/>
                  <a:pt x="907" y="1"/>
                </a:cubicBezTo>
                <a:cubicBezTo>
                  <a:pt x="904" y="3"/>
                  <a:pt x="904" y="3"/>
                  <a:pt x="904" y="3"/>
                </a:cubicBezTo>
                <a:cubicBezTo>
                  <a:pt x="904" y="4"/>
                  <a:pt x="904" y="6"/>
                  <a:pt x="904" y="7"/>
                </a:cubicBezTo>
                <a:cubicBezTo>
                  <a:pt x="905" y="6"/>
                  <a:pt x="905" y="5"/>
                  <a:pt x="906" y="4"/>
                </a:cubicBezTo>
                <a:cubicBezTo>
                  <a:pt x="906" y="3"/>
                  <a:pt x="907" y="2"/>
                  <a:pt x="907" y="0"/>
                </a:cubicBezTo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4" name="Freeform 132"/>
          <p:cNvSpPr>
            <a:spLocks/>
          </p:cNvSpPr>
          <p:nvPr/>
        </p:nvSpPr>
        <p:spPr bwMode="auto">
          <a:xfrm>
            <a:off x="8430450" y="3640977"/>
            <a:ext cx="9260" cy="6614"/>
          </a:xfrm>
          <a:custGeom>
            <a:avLst/>
            <a:gdLst>
              <a:gd name="T0" fmla="*/ 2 w 4"/>
              <a:gd name="T1" fmla="*/ 0 h 3"/>
              <a:gd name="T2" fmla="*/ 0 w 4"/>
              <a:gd name="T3" fmla="*/ 3 h 3"/>
              <a:gd name="T4" fmla="*/ 3 w 4"/>
              <a:gd name="T5" fmla="*/ 2 h 3"/>
              <a:gd name="T6" fmla="*/ 4 w 4"/>
              <a:gd name="T7" fmla="*/ 1 h 3"/>
              <a:gd name="T8" fmla="*/ 2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0" y="3"/>
                  <a:pt x="0" y="3"/>
                  <a:pt x="0" y="3"/>
                </a:cubicBezTo>
                <a:cubicBezTo>
                  <a:pt x="1" y="3"/>
                  <a:pt x="2" y="2"/>
                  <a:pt x="3" y="2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5" name="Freeform 133"/>
          <p:cNvSpPr>
            <a:spLocks noEditPoints="1"/>
          </p:cNvSpPr>
          <p:nvPr/>
        </p:nvSpPr>
        <p:spPr bwMode="auto">
          <a:xfrm>
            <a:off x="7561328" y="2312821"/>
            <a:ext cx="2035888" cy="1342707"/>
          </a:xfrm>
          <a:custGeom>
            <a:avLst/>
            <a:gdLst>
              <a:gd name="T0" fmla="*/ 391 w 904"/>
              <a:gd name="T1" fmla="*/ 590 h 596"/>
              <a:gd name="T2" fmla="*/ 389 w 904"/>
              <a:gd name="T3" fmla="*/ 591 h 596"/>
              <a:gd name="T4" fmla="*/ 386 w 904"/>
              <a:gd name="T5" fmla="*/ 595 h 596"/>
              <a:gd name="T6" fmla="*/ 387 w 904"/>
              <a:gd name="T7" fmla="*/ 596 h 596"/>
              <a:gd name="T8" fmla="*/ 391 w 904"/>
              <a:gd name="T9" fmla="*/ 590 h 596"/>
              <a:gd name="T10" fmla="*/ 391 w 904"/>
              <a:gd name="T11" fmla="*/ 590 h 596"/>
              <a:gd name="T12" fmla="*/ 2 w 904"/>
              <a:gd name="T13" fmla="*/ 243 h 596"/>
              <a:gd name="T14" fmla="*/ 0 w 904"/>
              <a:gd name="T15" fmla="*/ 247 h 596"/>
              <a:gd name="T16" fmla="*/ 0 w 904"/>
              <a:gd name="T17" fmla="*/ 249 h 596"/>
              <a:gd name="T18" fmla="*/ 3 w 904"/>
              <a:gd name="T19" fmla="*/ 246 h 596"/>
              <a:gd name="T20" fmla="*/ 2 w 904"/>
              <a:gd name="T21" fmla="*/ 243 h 596"/>
              <a:gd name="T22" fmla="*/ 904 w 904"/>
              <a:gd name="T23" fmla="*/ 0 h 596"/>
              <a:gd name="T24" fmla="*/ 902 w 904"/>
              <a:gd name="T25" fmla="*/ 4 h 596"/>
              <a:gd name="T26" fmla="*/ 902 w 904"/>
              <a:gd name="T27" fmla="*/ 7 h 596"/>
              <a:gd name="T28" fmla="*/ 904 w 904"/>
              <a:gd name="T29" fmla="*/ 4 h 596"/>
              <a:gd name="T30" fmla="*/ 904 w 904"/>
              <a:gd name="T31" fmla="*/ 4 h 596"/>
              <a:gd name="T32" fmla="*/ 904 w 904"/>
              <a:gd name="T33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04" h="596">
                <a:moveTo>
                  <a:pt x="391" y="590"/>
                </a:moveTo>
                <a:cubicBezTo>
                  <a:pt x="390" y="590"/>
                  <a:pt x="389" y="591"/>
                  <a:pt x="389" y="591"/>
                </a:cubicBezTo>
                <a:cubicBezTo>
                  <a:pt x="386" y="595"/>
                  <a:pt x="386" y="595"/>
                  <a:pt x="386" y="595"/>
                </a:cubicBezTo>
                <a:cubicBezTo>
                  <a:pt x="386" y="595"/>
                  <a:pt x="387" y="595"/>
                  <a:pt x="387" y="596"/>
                </a:cubicBezTo>
                <a:cubicBezTo>
                  <a:pt x="391" y="590"/>
                  <a:pt x="391" y="590"/>
                  <a:pt x="391" y="590"/>
                </a:cubicBezTo>
                <a:cubicBezTo>
                  <a:pt x="391" y="590"/>
                  <a:pt x="391" y="590"/>
                  <a:pt x="391" y="590"/>
                </a:cubicBezTo>
                <a:moveTo>
                  <a:pt x="2" y="243"/>
                </a:moveTo>
                <a:cubicBezTo>
                  <a:pt x="0" y="247"/>
                  <a:pt x="0" y="247"/>
                  <a:pt x="0" y="247"/>
                </a:cubicBezTo>
                <a:cubicBezTo>
                  <a:pt x="0" y="248"/>
                  <a:pt x="0" y="248"/>
                  <a:pt x="0" y="249"/>
                </a:cubicBezTo>
                <a:cubicBezTo>
                  <a:pt x="3" y="246"/>
                  <a:pt x="3" y="246"/>
                  <a:pt x="3" y="246"/>
                </a:cubicBezTo>
                <a:cubicBezTo>
                  <a:pt x="3" y="245"/>
                  <a:pt x="2" y="244"/>
                  <a:pt x="2" y="243"/>
                </a:cubicBezTo>
                <a:moveTo>
                  <a:pt x="904" y="0"/>
                </a:moveTo>
                <a:cubicBezTo>
                  <a:pt x="902" y="4"/>
                  <a:pt x="902" y="4"/>
                  <a:pt x="902" y="4"/>
                </a:cubicBezTo>
                <a:cubicBezTo>
                  <a:pt x="902" y="5"/>
                  <a:pt x="902" y="6"/>
                  <a:pt x="902" y="7"/>
                </a:cubicBezTo>
                <a:cubicBezTo>
                  <a:pt x="904" y="4"/>
                  <a:pt x="904" y="4"/>
                  <a:pt x="904" y="4"/>
                </a:cubicBezTo>
                <a:cubicBezTo>
                  <a:pt x="904" y="4"/>
                  <a:pt x="904" y="4"/>
                  <a:pt x="904" y="4"/>
                </a:cubicBezTo>
                <a:cubicBezTo>
                  <a:pt x="904" y="3"/>
                  <a:pt x="904" y="1"/>
                  <a:pt x="904" y="0"/>
                </a:cubicBezTo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6" name="Freeform 134"/>
          <p:cNvSpPr>
            <a:spLocks noEditPoints="1"/>
          </p:cNvSpPr>
          <p:nvPr/>
        </p:nvSpPr>
        <p:spPr bwMode="auto">
          <a:xfrm>
            <a:off x="7561328" y="2322081"/>
            <a:ext cx="2031919" cy="1338739"/>
          </a:xfrm>
          <a:custGeom>
            <a:avLst/>
            <a:gdLst>
              <a:gd name="T0" fmla="*/ 390 w 902"/>
              <a:gd name="T1" fmla="*/ 586 h 594"/>
              <a:gd name="T2" fmla="*/ 389 w 902"/>
              <a:gd name="T3" fmla="*/ 587 h 594"/>
              <a:gd name="T4" fmla="*/ 391 w 902"/>
              <a:gd name="T5" fmla="*/ 586 h 594"/>
              <a:gd name="T6" fmla="*/ 390 w 902"/>
              <a:gd name="T7" fmla="*/ 586 h 594"/>
              <a:gd name="T8" fmla="*/ 3 w 902"/>
              <a:gd name="T9" fmla="*/ 242 h 594"/>
              <a:gd name="T10" fmla="*/ 0 w 902"/>
              <a:gd name="T11" fmla="*/ 245 h 594"/>
              <a:gd name="T12" fmla="*/ 6 w 902"/>
              <a:gd name="T13" fmla="*/ 257 h 594"/>
              <a:gd name="T14" fmla="*/ 379 w 902"/>
              <a:gd name="T15" fmla="*/ 566 h 594"/>
              <a:gd name="T16" fmla="*/ 390 w 902"/>
              <a:gd name="T17" fmla="*/ 570 h 594"/>
              <a:gd name="T18" fmla="*/ 391 w 902"/>
              <a:gd name="T19" fmla="*/ 570 h 594"/>
              <a:gd name="T20" fmla="*/ 395 w 902"/>
              <a:gd name="T21" fmla="*/ 565 h 594"/>
              <a:gd name="T22" fmla="*/ 393 w 902"/>
              <a:gd name="T23" fmla="*/ 564 h 594"/>
              <a:gd name="T24" fmla="*/ 394 w 902"/>
              <a:gd name="T25" fmla="*/ 564 h 594"/>
              <a:gd name="T26" fmla="*/ 392 w 902"/>
              <a:gd name="T27" fmla="*/ 564 h 594"/>
              <a:gd name="T28" fmla="*/ 381 w 902"/>
              <a:gd name="T29" fmla="*/ 560 h 594"/>
              <a:gd name="T30" fmla="*/ 9 w 902"/>
              <a:gd name="T31" fmla="*/ 251 h 594"/>
              <a:gd name="T32" fmla="*/ 3 w 902"/>
              <a:gd name="T33" fmla="*/ 242 h 594"/>
              <a:gd name="T34" fmla="*/ 902 w 902"/>
              <a:gd name="T35" fmla="*/ 0 h 594"/>
              <a:gd name="T36" fmla="*/ 420 w 902"/>
              <a:gd name="T37" fmla="*/ 579 h 594"/>
              <a:gd name="T38" fmla="*/ 401 w 902"/>
              <a:gd name="T39" fmla="*/ 588 h 594"/>
              <a:gd name="T40" fmla="*/ 391 w 902"/>
              <a:gd name="T41" fmla="*/ 586 h 594"/>
              <a:gd name="T42" fmla="*/ 387 w 902"/>
              <a:gd name="T43" fmla="*/ 592 h 594"/>
              <a:gd name="T44" fmla="*/ 399 w 902"/>
              <a:gd name="T45" fmla="*/ 594 h 594"/>
              <a:gd name="T46" fmla="*/ 418 w 902"/>
              <a:gd name="T47" fmla="*/ 585 h 594"/>
              <a:gd name="T48" fmla="*/ 902 w 902"/>
              <a:gd name="T49" fmla="*/ 3 h 594"/>
              <a:gd name="T50" fmla="*/ 902 w 902"/>
              <a:gd name="T51" fmla="*/ 0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02" h="594">
                <a:moveTo>
                  <a:pt x="390" y="586"/>
                </a:moveTo>
                <a:cubicBezTo>
                  <a:pt x="389" y="587"/>
                  <a:pt x="389" y="587"/>
                  <a:pt x="389" y="587"/>
                </a:cubicBezTo>
                <a:cubicBezTo>
                  <a:pt x="389" y="587"/>
                  <a:pt x="390" y="586"/>
                  <a:pt x="391" y="586"/>
                </a:cubicBezTo>
                <a:cubicBezTo>
                  <a:pt x="390" y="586"/>
                  <a:pt x="390" y="586"/>
                  <a:pt x="390" y="586"/>
                </a:cubicBezTo>
                <a:moveTo>
                  <a:pt x="3" y="242"/>
                </a:moveTo>
                <a:cubicBezTo>
                  <a:pt x="0" y="245"/>
                  <a:pt x="0" y="245"/>
                  <a:pt x="0" y="245"/>
                </a:cubicBezTo>
                <a:cubicBezTo>
                  <a:pt x="0" y="250"/>
                  <a:pt x="2" y="254"/>
                  <a:pt x="6" y="257"/>
                </a:cubicBezTo>
                <a:cubicBezTo>
                  <a:pt x="379" y="566"/>
                  <a:pt x="379" y="566"/>
                  <a:pt x="379" y="566"/>
                </a:cubicBezTo>
                <a:cubicBezTo>
                  <a:pt x="382" y="569"/>
                  <a:pt x="386" y="570"/>
                  <a:pt x="390" y="570"/>
                </a:cubicBezTo>
                <a:cubicBezTo>
                  <a:pt x="390" y="570"/>
                  <a:pt x="391" y="570"/>
                  <a:pt x="391" y="570"/>
                </a:cubicBezTo>
                <a:cubicBezTo>
                  <a:pt x="395" y="565"/>
                  <a:pt x="395" y="565"/>
                  <a:pt x="395" y="565"/>
                </a:cubicBezTo>
                <a:cubicBezTo>
                  <a:pt x="394" y="565"/>
                  <a:pt x="394" y="565"/>
                  <a:pt x="393" y="564"/>
                </a:cubicBezTo>
                <a:cubicBezTo>
                  <a:pt x="394" y="564"/>
                  <a:pt x="394" y="564"/>
                  <a:pt x="394" y="564"/>
                </a:cubicBezTo>
                <a:cubicBezTo>
                  <a:pt x="393" y="564"/>
                  <a:pt x="393" y="564"/>
                  <a:pt x="392" y="564"/>
                </a:cubicBezTo>
                <a:cubicBezTo>
                  <a:pt x="388" y="564"/>
                  <a:pt x="384" y="563"/>
                  <a:pt x="381" y="560"/>
                </a:cubicBezTo>
                <a:cubicBezTo>
                  <a:pt x="9" y="251"/>
                  <a:pt x="9" y="251"/>
                  <a:pt x="9" y="251"/>
                </a:cubicBezTo>
                <a:cubicBezTo>
                  <a:pt x="6" y="248"/>
                  <a:pt x="4" y="245"/>
                  <a:pt x="3" y="242"/>
                </a:cubicBezTo>
                <a:moveTo>
                  <a:pt x="902" y="0"/>
                </a:moveTo>
                <a:cubicBezTo>
                  <a:pt x="420" y="579"/>
                  <a:pt x="420" y="579"/>
                  <a:pt x="420" y="579"/>
                </a:cubicBezTo>
                <a:cubicBezTo>
                  <a:pt x="416" y="585"/>
                  <a:pt x="408" y="588"/>
                  <a:pt x="401" y="588"/>
                </a:cubicBezTo>
                <a:cubicBezTo>
                  <a:pt x="398" y="588"/>
                  <a:pt x="395" y="588"/>
                  <a:pt x="391" y="586"/>
                </a:cubicBezTo>
                <a:cubicBezTo>
                  <a:pt x="387" y="592"/>
                  <a:pt x="387" y="592"/>
                  <a:pt x="387" y="592"/>
                </a:cubicBezTo>
                <a:cubicBezTo>
                  <a:pt x="391" y="594"/>
                  <a:pt x="395" y="594"/>
                  <a:pt x="399" y="594"/>
                </a:cubicBezTo>
                <a:cubicBezTo>
                  <a:pt x="406" y="594"/>
                  <a:pt x="413" y="591"/>
                  <a:pt x="418" y="585"/>
                </a:cubicBezTo>
                <a:cubicBezTo>
                  <a:pt x="902" y="3"/>
                  <a:pt x="902" y="3"/>
                  <a:pt x="902" y="3"/>
                </a:cubicBezTo>
                <a:cubicBezTo>
                  <a:pt x="902" y="2"/>
                  <a:pt x="902" y="1"/>
                  <a:pt x="902" y="0"/>
                </a:cubicBezTo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7" name="Freeform 135"/>
          <p:cNvSpPr>
            <a:spLocks/>
          </p:cNvSpPr>
          <p:nvPr/>
        </p:nvSpPr>
        <p:spPr bwMode="auto">
          <a:xfrm>
            <a:off x="9609122" y="2289009"/>
            <a:ext cx="3969" cy="13229"/>
          </a:xfrm>
          <a:custGeom>
            <a:avLst/>
            <a:gdLst>
              <a:gd name="T0" fmla="*/ 2 w 2"/>
              <a:gd name="T1" fmla="*/ 0 h 6"/>
              <a:gd name="T2" fmla="*/ 0 w 2"/>
              <a:gd name="T3" fmla="*/ 2 h 6"/>
              <a:gd name="T4" fmla="*/ 0 w 2"/>
              <a:gd name="T5" fmla="*/ 6 h 6"/>
              <a:gd name="T6" fmla="*/ 2 w 2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2" y="1"/>
                  <a:pt x="1" y="2"/>
                  <a:pt x="0" y="2"/>
                </a:cubicBezTo>
                <a:cubicBezTo>
                  <a:pt x="0" y="4"/>
                  <a:pt x="0" y="5"/>
                  <a:pt x="0" y="6"/>
                </a:cubicBezTo>
                <a:cubicBezTo>
                  <a:pt x="1" y="4"/>
                  <a:pt x="2" y="2"/>
                  <a:pt x="2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8" name="Freeform 136"/>
          <p:cNvSpPr>
            <a:spLocks/>
          </p:cNvSpPr>
          <p:nvPr/>
        </p:nvSpPr>
        <p:spPr bwMode="auto">
          <a:xfrm>
            <a:off x="8427804" y="3633039"/>
            <a:ext cx="7937" cy="5291"/>
          </a:xfrm>
          <a:custGeom>
            <a:avLst/>
            <a:gdLst>
              <a:gd name="T0" fmla="*/ 3 w 3"/>
              <a:gd name="T1" fmla="*/ 0 h 2"/>
              <a:gd name="T2" fmla="*/ 1 w 3"/>
              <a:gd name="T3" fmla="*/ 0 h 2"/>
              <a:gd name="T4" fmla="*/ 0 w 3"/>
              <a:gd name="T5" fmla="*/ 1 h 2"/>
              <a:gd name="T6" fmla="*/ 2 w 3"/>
              <a:gd name="T7" fmla="*/ 2 h 2"/>
              <a:gd name="T8" fmla="*/ 3 w 3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2" y="0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2" y="2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09" name="Freeform 137"/>
          <p:cNvSpPr>
            <a:spLocks/>
          </p:cNvSpPr>
          <p:nvPr/>
        </p:nvSpPr>
        <p:spPr bwMode="auto">
          <a:xfrm>
            <a:off x="8430450" y="3625102"/>
            <a:ext cx="11906" cy="7937"/>
          </a:xfrm>
          <a:custGeom>
            <a:avLst/>
            <a:gdLst>
              <a:gd name="T0" fmla="*/ 3 w 5"/>
              <a:gd name="T1" fmla="*/ 0 h 4"/>
              <a:gd name="T2" fmla="*/ 0 w 5"/>
              <a:gd name="T3" fmla="*/ 4 h 4"/>
              <a:gd name="T4" fmla="*/ 2 w 5"/>
              <a:gd name="T5" fmla="*/ 4 h 4"/>
              <a:gd name="T6" fmla="*/ 5 w 5"/>
              <a:gd name="T7" fmla="*/ 1 h 4"/>
              <a:gd name="T8" fmla="*/ 3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2" y="4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0" name="Freeform 138"/>
          <p:cNvSpPr>
            <a:spLocks/>
          </p:cNvSpPr>
          <p:nvPr/>
        </p:nvSpPr>
        <p:spPr bwMode="auto">
          <a:xfrm>
            <a:off x="9605154" y="2292978"/>
            <a:ext cx="3969" cy="13229"/>
          </a:xfrm>
          <a:custGeom>
            <a:avLst/>
            <a:gdLst>
              <a:gd name="T0" fmla="*/ 2 w 2"/>
              <a:gd name="T1" fmla="*/ 0 h 6"/>
              <a:gd name="T2" fmla="*/ 2 w 2"/>
              <a:gd name="T3" fmla="*/ 0 h 6"/>
              <a:gd name="T4" fmla="*/ 0 w 2"/>
              <a:gd name="T5" fmla="*/ 3 h 6"/>
              <a:gd name="T6" fmla="*/ 0 w 2"/>
              <a:gd name="T7" fmla="*/ 6 h 6"/>
              <a:gd name="T8" fmla="*/ 2 w 2"/>
              <a:gd name="T9" fmla="*/ 4 h 6"/>
              <a:gd name="T10" fmla="*/ 2 w 2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1" y="5"/>
                  <a:pt x="2" y="4"/>
                </a:cubicBezTo>
                <a:cubicBezTo>
                  <a:pt x="2" y="3"/>
                  <a:pt x="2" y="2"/>
                  <a:pt x="2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1" name="Freeform 139"/>
          <p:cNvSpPr>
            <a:spLocks/>
          </p:cNvSpPr>
          <p:nvPr/>
        </p:nvSpPr>
        <p:spPr bwMode="auto">
          <a:xfrm>
            <a:off x="8433096" y="3631716"/>
            <a:ext cx="9260" cy="9260"/>
          </a:xfrm>
          <a:custGeom>
            <a:avLst/>
            <a:gdLst>
              <a:gd name="T0" fmla="*/ 4 w 4"/>
              <a:gd name="T1" fmla="*/ 0 h 4"/>
              <a:gd name="T2" fmla="*/ 1 w 4"/>
              <a:gd name="T3" fmla="*/ 1 h 4"/>
              <a:gd name="T4" fmla="*/ 0 w 4"/>
              <a:gd name="T5" fmla="*/ 3 h 4"/>
              <a:gd name="T6" fmla="*/ 1 w 4"/>
              <a:gd name="T7" fmla="*/ 4 h 4"/>
              <a:gd name="T8" fmla="*/ 4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4" y="0"/>
                </a:moveTo>
                <a:cubicBezTo>
                  <a:pt x="3" y="0"/>
                  <a:pt x="2" y="1"/>
                  <a:pt x="1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3"/>
                  <a:pt x="1" y="4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2" name="Freeform 140"/>
          <p:cNvSpPr>
            <a:spLocks/>
          </p:cNvSpPr>
          <p:nvPr/>
        </p:nvSpPr>
        <p:spPr bwMode="auto">
          <a:xfrm>
            <a:off x="8435742" y="3626425"/>
            <a:ext cx="10583" cy="6614"/>
          </a:xfrm>
          <a:custGeom>
            <a:avLst/>
            <a:gdLst>
              <a:gd name="T0" fmla="*/ 3 w 5"/>
              <a:gd name="T1" fmla="*/ 0 h 3"/>
              <a:gd name="T2" fmla="*/ 0 w 5"/>
              <a:gd name="T3" fmla="*/ 3 h 3"/>
              <a:gd name="T4" fmla="*/ 3 w 5"/>
              <a:gd name="T5" fmla="*/ 2 h 3"/>
              <a:gd name="T6" fmla="*/ 5 w 5"/>
              <a:gd name="T7" fmla="*/ 0 h 3"/>
              <a:gd name="T8" fmla="*/ 3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1" y="3"/>
                  <a:pt x="2" y="2"/>
                  <a:pt x="3" y="2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3" name="Freeform 141"/>
          <p:cNvSpPr>
            <a:spLocks/>
          </p:cNvSpPr>
          <p:nvPr/>
        </p:nvSpPr>
        <p:spPr bwMode="auto">
          <a:xfrm>
            <a:off x="9597216" y="2299592"/>
            <a:ext cx="7937" cy="13229"/>
          </a:xfrm>
          <a:custGeom>
            <a:avLst/>
            <a:gdLst>
              <a:gd name="T0" fmla="*/ 3 w 3"/>
              <a:gd name="T1" fmla="*/ 0 h 6"/>
              <a:gd name="T2" fmla="*/ 0 w 3"/>
              <a:gd name="T3" fmla="*/ 4 h 6"/>
              <a:gd name="T4" fmla="*/ 0 w 3"/>
              <a:gd name="T5" fmla="*/ 6 h 6"/>
              <a:gd name="T6" fmla="*/ 3 w 3"/>
              <a:gd name="T7" fmla="*/ 4 h 6"/>
              <a:gd name="T8" fmla="*/ 3 w 3"/>
              <a:gd name="T9" fmla="*/ 3 h 6"/>
              <a:gd name="T10" fmla="*/ 3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3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4" name="Freeform 142"/>
          <p:cNvSpPr>
            <a:spLocks/>
          </p:cNvSpPr>
          <p:nvPr/>
        </p:nvSpPr>
        <p:spPr bwMode="auto">
          <a:xfrm>
            <a:off x="8435742" y="3629071"/>
            <a:ext cx="13229" cy="13229"/>
          </a:xfrm>
          <a:custGeom>
            <a:avLst/>
            <a:gdLst>
              <a:gd name="T0" fmla="*/ 5 w 6"/>
              <a:gd name="T1" fmla="*/ 0 h 6"/>
              <a:gd name="T2" fmla="*/ 3 w 6"/>
              <a:gd name="T3" fmla="*/ 1 h 6"/>
              <a:gd name="T4" fmla="*/ 0 w 6"/>
              <a:gd name="T5" fmla="*/ 5 h 6"/>
              <a:gd name="T6" fmla="*/ 2 w 6"/>
              <a:gd name="T7" fmla="*/ 6 h 6"/>
              <a:gd name="T8" fmla="*/ 6 w 6"/>
              <a:gd name="T9" fmla="*/ 0 h 6"/>
              <a:gd name="T10" fmla="*/ 5 w 6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6">
                <a:moveTo>
                  <a:pt x="5" y="0"/>
                </a:moveTo>
                <a:cubicBezTo>
                  <a:pt x="5" y="0"/>
                  <a:pt x="4" y="1"/>
                  <a:pt x="3" y="1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2" y="6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5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5" name="Freeform 143"/>
          <p:cNvSpPr>
            <a:spLocks noEditPoints="1"/>
          </p:cNvSpPr>
          <p:nvPr/>
        </p:nvSpPr>
        <p:spPr bwMode="auto">
          <a:xfrm>
            <a:off x="8442356" y="2308852"/>
            <a:ext cx="1154860" cy="1333447"/>
          </a:xfrm>
          <a:custGeom>
            <a:avLst/>
            <a:gdLst>
              <a:gd name="T0" fmla="*/ 4 w 513"/>
              <a:gd name="T1" fmla="*/ 588 h 592"/>
              <a:gd name="T2" fmla="*/ 0 w 513"/>
              <a:gd name="T3" fmla="*/ 592 h 592"/>
              <a:gd name="T4" fmla="*/ 0 w 513"/>
              <a:gd name="T5" fmla="*/ 592 h 592"/>
              <a:gd name="T6" fmla="*/ 4 w 513"/>
              <a:gd name="T7" fmla="*/ 588 h 592"/>
              <a:gd name="T8" fmla="*/ 513 w 513"/>
              <a:gd name="T9" fmla="*/ 0 h 592"/>
              <a:gd name="T10" fmla="*/ 510 w 513"/>
              <a:gd name="T11" fmla="*/ 3 h 592"/>
              <a:gd name="T12" fmla="*/ 511 w 513"/>
              <a:gd name="T13" fmla="*/ 6 h 592"/>
              <a:gd name="T14" fmla="*/ 513 w 513"/>
              <a:gd name="T15" fmla="*/ 2 h 592"/>
              <a:gd name="T16" fmla="*/ 513 w 513"/>
              <a:gd name="T17" fmla="*/ 0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3" h="592">
                <a:moveTo>
                  <a:pt x="4" y="588"/>
                </a:moveTo>
                <a:cubicBezTo>
                  <a:pt x="3" y="590"/>
                  <a:pt x="1" y="591"/>
                  <a:pt x="0" y="592"/>
                </a:cubicBezTo>
                <a:cubicBezTo>
                  <a:pt x="0" y="592"/>
                  <a:pt x="0" y="592"/>
                  <a:pt x="0" y="592"/>
                </a:cubicBezTo>
                <a:cubicBezTo>
                  <a:pt x="4" y="588"/>
                  <a:pt x="4" y="588"/>
                  <a:pt x="4" y="588"/>
                </a:cubicBezTo>
                <a:moveTo>
                  <a:pt x="513" y="0"/>
                </a:moveTo>
                <a:cubicBezTo>
                  <a:pt x="510" y="3"/>
                  <a:pt x="510" y="3"/>
                  <a:pt x="510" y="3"/>
                </a:cubicBezTo>
                <a:cubicBezTo>
                  <a:pt x="510" y="4"/>
                  <a:pt x="510" y="5"/>
                  <a:pt x="511" y="6"/>
                </a:cubicBezTo>
                <a:cubicBezTo>
                  <a:pt x="513" y="2"/>
                  <a:pt x="513" y="2"/>
                  <a:pt x="513" y="2"/>
                </a:cubicBezTo>
                <a:cubicBezTo>
                  <a:pt x="513" y="2"/>
                  <a:pt x="513" y="1"/>
                  <a:pt x="51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6" name="Freeform 144"/>
          <p:cNvSpPr>
            <a:spLocks noEditPoints="1"/>
          </p:cNvSpPr>
          <p:nvPr/>
        </p:nvSpPr>
        <p:spPr bwMode="auto">
          <a:xfrm>
            <a:off x="8439710" y="2315466"/>
            <a:ext cx="1153538" cy="1332124"/>
          </a:xfrm>
          <a:custGeom>
            <a:avLst/>
            <a:gdLst>
              <a:gd name="T0" fmla="*/ 3 w 512"/>
              <a:gd name="T1" fmla="*/ 582 h 591"/>
              <a:gd name="T2" fmla="*/ 1 w 512"/>
              <a:gd name="T3" fmla="*/ 584 h 591"/>
              <a:gd name="T4" fmla="*/ 3 w 512"/>
              <a:gd name="T5" fmla="*/ 583 h 591"/>
              <a:gd name="T6" fmla="*/ 3 w 512"/>
              <a:gd name="T7" fmla="*/ 582 h 591"/>
              <a:gd name="T8" fmla="*/ 511 w 512"/>
              <a:gd name="T9" fmla="*/ 0 h 591"/>
              <a:gd name="T10" fmla="*/ 33 w 512"/>
              <a:gd name="T11" fmla="*/ 576 h 591"/>
              <a:gd name="T12" fmla="*/ 14 w 512"/>
              <a:gd name="T13" fmla="*/ 585 h 591"/>
              <a:gd name="T14" fmla="*/ 4 w 512"/>
              <a:gd name="T15" fmla="*/ 583 h 591"/>
              <a:gd name="T16" fmla="*/ 0 w 512"/>
              <a:gd name="T17" fmla="*/ 589 h 591"/>
              <a:gd name="T18" fmla="*/ 1 w 512"/>
              <a:gd name="T19" fmla="*/ 589 h 591"/>
              <a:gd name="T20" fmla="*/ 5 w 512"/>
              <a:gd name="T21" fmla="*/ 585 h 591"/>
              <a:gd name="T22" fmla="*/ 1 w 512"/>
              <a:gd name="T23" fmla="*/ 589 h 591"/>
              <a:gd name="T24" fmla="*/ 11 w 512"/>
              <a:gd name="T25" fmla="*/ 591 h 591"/>
              <a:gd name="T26" fmla="*/ 30 w 512"/>
              <a:gd name="T27" fmla="*/ 582 h 591"/>
              <a:gd name="T28" fmla="*/ 512 w 512"/>
              <a:gd name="T29" fmla="*/ 3 h 591"/>
              <a:gd name="T30" fmla="*/ 511 w 512"/>
              <a:gd name="T31" fmla="*/ 0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2" h="591">
                <a:moveTo>
                  <a:pt x="3" y="582"/>
                </a:moveTo>
                <a:cubicBezTo>
                  <a:pt x="1" y="584"/>
                  <a:pt x="1" y="584"/>
                  <a:pt x="1" y="584"/>
                </a:cubicBezTo>
                <a:cubicBezTo>
                  <a:pt x="2" y="584"/>
                  <a:pt x="3" y="583"/>
                  <a:pt x="3" y="583"/>
                </a:cubicBezTo>
                <a:cubicBezTo>
                  <a:pt x="3" y="583"/>
                  <a:pt x="3" y="583"/>
                  <a:pt x="3" y="582"/>
                </a:cubicBezTo>
                <a:moveTo>
                  <a:pt x="511" y="0"/>
                </a:moveTo>
                <a:cubicBezTo>
                  <a:pt x="33" y="576"/>
                  <a:pt x="33" y="576"/>
                  <a:pt x="33" y="576"/>
                </a:cubicBezTo>
                <a:cubicBezTo>
                  <a:pt x="28" y="582"/>
                  <a:pt x="21" y="585"/>
                  <a:pt x="14" y="585"/>
                </a:cubicBezTo>
                <a:cubicBezTo>
                  <a:pt x="11" y="585"/>
                  <a:pt x="7" y="585"/>
                  <a:pt x="4" y="583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589"/>
                  <a:pt x="0" y="589"/>
                  <a:pt x="1" y="589"/>
                </a:cubicBezTo>
                <a:cubicBezTo>
                  <a:pt x="2" y="588"/>
                  <a:pt x="4" y="587"/>
                  <a:pt x="5" y="585"/>
                </a:cubicBezTo>
                <a:cubicBezTo>
                  <a:pt x="1" y="589"/>
                  <a:pt x="1" y="589"/>
                  <a:pt x="1" y="589"/>
                </a:cubicBezTo>
                <a:cubicBezTo>
                  <a:pt x="5" y="591"/>
                  <a:pt x="8" y="591"/>
                  <a:pt x="11" y="591"/>
                </a:cubicBezTo>
                <a:cubicBezTo>
                  <a:pt x="18" y="591"/>
                  <a:pt x="26" y="588"/>
                  <a:pt x="30" y="582"/>
                </a:cubicBezTo>
                <a:cubicBezTo>
                  <a:pt x="512" y="3"/>
                  <a:pt x="512" y="3"/>
                  <a:pt x="512" y="3"/>
                </a:cubicBezTo>
                <a:cubicBezTo>
                  <a:pt x="511" y="2"/>
                  <a:pt x="511" y="1"/>
                  <a:pt x="511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7" name="Freeform 145"/>
          <p:cNvSpPr>
            <a:spLocks/>
          </p:cNvSpPr>
          <p:nvPr/>
        </p:nvSpPr>
        <p:spPr bwMode="auto">
          <a:xfrm>
            <a:off x="7567943" y="2834029"/>
            <a:ext cx="3969" cy="13229"/>
          </a:xfrm>
          <a:custGeom>
            <a:avLst/>
            <a:gdLst>
              <a:gd name="T0" fmla="*/ 2 w 2"/>
              <a:gd name="T1" fmla="*/ 0 h 6"/>
              <a:gd name="T2" fmla="*/ 0 w 2"/>
              <a:gd name="T3" fmla="*/ 6 h 6"/>
              <a:gd name="T4" fmla="*/ 1 w 2"/>
              <a:gd name="T5" fmla="*/ 5 h 6"/>
              <a:gd name="T6" fmla="*/ 2 w 2"/>
              <a:gd name="T7" fmla="*/ 3 h 6"/>
              <a:gd name="T8" fmla="*/ 2 w 2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1" y="2"/>
                  <a:pt x="0" y="4"/>
                  <a:pt x="0" y="6"/>
                </a:cubicBezTo>
                <a:cubicBezTo>
                  <a:pt x="0" y="6"/>
                  <a:pt x="0" y="6"/>
                  <a:pt x="1" y="5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1"/>
                  <a:pt x="2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8" name="Freeform 146"/>
          <p:cNvSpPr>
            <a:spLocks/>
          </p:cNvSpPr>
          <p:nvPr/>
        </p:nvSpPr>
        <p:spPr bwMode="auto">
          <a:xfrm>
            <a:off x="7565297" y="2840644"/>
            <a:ext cx="6614" cy="15874"/>
          </a:xfrm>
          <a:custGeom>
            <a:avLst/>
            <a:gdLst>
              <a:gd name="T0" fmla="*/ 3 w 3"/>
              <a:gd name="T1" fmla="*/ 0 h 7"/>
              <a:gd name="T2" fmla="*/ 2 w 3"/>
              <a:gd name="T3" fmla="*/ 2 h 7"/>
              <a:gd name="T4" fmla="*/ 1 w 3"/>
              <a:gd name="T5" fmla="*/ 3 h 7"/>
              <a:gd name="T6" fmla="*/ 0 w 3"/>
              <a:gd name="T7" fmla="*/ 7 h 7"/>
              <a:gd name="T8" fmla="*/ 3 w 3"/>
              <a:gd name="T9" fmla="*/ 3 h 7"/>
              <a:gd name="T10" fmla="*/ 3 w 3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7">
                <a:moveTo>
                  <a:pt x="3" y="0"/>
                </a:moveTo>
                <a:cubicBezTo>
                  <a:pt x="2" y="2"/>
                  <a:pt x="2" y="2"/>
                  <a:pt x="2" y="2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5"/>
                  <a:pt x="0" y="7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19" name="Freeform 147"/>
          <p:cNvSpPr>
            <a:spLocks/>
          </p:cNvSpPr>
          <p:nvPr/>
        </p:nvSpPr>
        <p:spPr bwMode="auto">
          <a:xfrm>
            <a:off x="7565297" y="2847258"/>
            <a:ext cx="9260" cy="13229"/>
          </a:xfrm>
          <a:custGeom>
            <a:avLst/>
            <a:gdLst>
              <a:gd name="T0" fmla="*/ 3 w 4"/>
              <a:gd name="T1" fmla="*/ 0 h 6"/>
              <a:gd name="T2" fmla="*/ 0 w 4"/>
              <a:gd name="T3" fmla="*/ 4 h 6"/>
              <a:gd name="T4" fmla="*/ 0 w 4"/>
              <a:gd name="T5" fmla="*/ 6 h 6"/>
              <a:gd name="T6" fmla="*/ 4 w 4"/>
              <a:gd name="T7" fmla="*/ 2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0" name="Freeform 148"/>
          <p:cNvSpPr>
            <a:spLocks/>
          </p:cNvSpPr>
          <p:nvPr/>
        </p:nvSpPr>
        <p:spPr bwMode="auto">
          <a:xfrm>
            <a:off x="7565297" y="2851226"/>
            <a:ext cx="9260" cy="15874"/>
          </a:xfrm>
          <a:custGeom>
            <a:avLst/>
            <a:gdLst>
              <a:gd name="T0" fmla="*/ 4 w 4"/>
              <a:gd name="T1" fmla="*/ 0 h 7"/>
              <a:gd name="T2" fmla="*/ 0 w 4"/>
              <a:gd name="T3" fmla="*/ 4 h 7"/>
              <a:gd name="T4" fmla="*/ 1 w 4"/>
              <a:gd name="T5" fmla="*/ 7 h 7"/>
              <a:gd name="T6" fmla="*/ 4 w 4"/>
              <a:gd name="T7" fmla="*/ 3 h 7"/>
              <a:gd name="T8" fmla="*/ 4 w 4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1" y="7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1"/>
                  <a:pt x="4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1" name="Freeform 149"/>
          <p:cNvSpPr>
            <a:spLocks/>
          </p:cNvSpPr>
          <p:nvPr/>
        </p:nvSpPr>
        <p:spPr bwMode="auto">
          <a:xfrm>
            <a:off x="7567943" y="2857841"/>
            <a:ext cx="890288" cy="735513"/>
          </a:xfrm>
          <a:custGeom>
            <a:avLst/>
            <a:gdLst>
              <a:gd name="T0" fmla="*/ 3 w 395"/>
              <a:gd name="T1" fmla="*/ 0 h 326"/>
              <a:gd name="T2" fmla="*/ 0 w 395"/>
              <a:gd name="T3" fmla="*/ 4 h 326"/>
              <a:gd name="T4" fmla="*/ 6 w 395"/>
              <a:gd name="T5" fmla="*/ 13 h 326"/>
              <a:gd name="T6" fmla="*/ 378 w 395"/>
              <a:gd name="T7" fmla="*/ 322 h 326"/>
              <a:gd name="T8" fmla="*/ 389 w 395"/>
              <a:gd name="T9" fmla="*/ 326 h 326"/>
              <a:gd name="T10" fmla="*/ 391 w 395"/>
              <a:gd name="T11" fmla="*/ 326 h 326"/>
              <a:gd name="T12" fmla="*/ 395 w 395"/>
              <a:gd name="T13" fmla="*/ 321 h 326"/>
              <a:gd name="T14" fmla="*/ 393 w 395"/>
              <a:gd name="T15" fmla="*/ 320 h 326"/>
              <a:gd name="T16" fmla="*/ 393 w 395"/>
              <a:gd name="T17" fmla="*/ 320 h 326"/>
              <a:gd name="T18" fmla="*/ 392 w 395"/>
              <a:gd name="T19" fmla="*/ 320 h 326"/>
              <a:gd name="T20" fmla="*/ 381 w 395"/>
              <a:gd name="T21" fmla="*/ 316 h 326"/>
              <a:gd name="T22" fmla="*/ 8 w 395"/>
              <a:gd name="T23" fmla="*/ 7 h 326"/>
              <a:gd name="T24" fmla="*/ 3 w 395"/>
              <a:gd name="T25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2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1" y="7"/>
                  <a:pt x="3" y="10"/>
                  <a:pt x="6" y="13"/>
                </a:cubicBezTo>
                <a:cubicBezTo>
                  <a:pt x="378" y="322"/>
                  <a:pt x="378" y="322"/>
                  <a:pt x="378" y="322"/>
                </a:cubicBezTo>
                <a:cubicBezTo>
                  <a:pt x="381" y="325"/>
                  <a:pt x="385" y="326"/>
                  <a:pt x="389" y="326"/>
                </a:cubicBezTo>
                <a:cubicBezTo>
                  <a:pt x="390" y="326"/>
                  <a:pt x="390" y="326"/>
                  <a:pt x="391" y="326"/>
                </a:cubicBezTo>
                <a:cubicBezTo>
                  <a:pt x="395" y="321"/>
                  <a:pt x="395" y="321"/>
                  <a:pt x="395" y="321"/>
                </a:cubicBezTo>
                <a:cubicBezTo>
                  <a:pt x="394" y="321"/>
                  <a:pt x="394" y="321"/>
                  <a:pt x="393" y="320"/>
                </a:cubicBezTo>
                <a:cubicBezTo>
                  <a:pt x="393" y="320"/>
                  <a:pt x="393" y="320"/>
                  <a:pt x="393" y="320"/>
                </a:cubicBezTo>
                <a:cubicBezTo>
                  <a:pt x="393" y="320"/>
                  <a:pt x="393" y="320"/>
                  <a:pt x="392" y="320"/>
                </a:cubicBezTo>
                <a:cubicBezTo>
                  <a:pt x="388" y="320"/>
                  <a:pt x="384" y="319"/>
                  <a:pt x="381" y="316"/>
                </a:cubicBezTo>
                <a:cubicBezTo>
                  <a:pt x="8" y="7"/>
                  <a:pt x="8" y="7"/>
                  <a:pt x="8" y="7"/>
                </a:cubicBezTo>
                <a:cubicBezTo>
                  <a:pt x="6" y="5"/>
                  <a:pt x="4" y="2"/>
                  <a:pt x="3" y="0"/>
                </a:cubicBezTo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2" name="Freeform 150"/>
          <p:cNvSpPr>
            <a:spLocks noEditPoints="1"/>
          </p:cNvSpPr>
          <p:nvPr/>
        </p:nvSpPr>
        <p:spPr bwMode="auto">
          <a:xfrm>
            <a:off x="7571911" y="2274458"/>
            <a:ext cx="2047794" cy="559572"/>
          </a:xfrm>
          <a:custGeom>
            <a:avLst/>
            <a:gdLst>
              <a:gd name="T0" fmla="*/ 3 w 909"/>
              <a:gd name="T1" fmla="*/ 242 h 248"/>
              <a:gd name="T2" fmla="*/ 0 w 909"/>
              <a:gd name="T3" fmla="*/ 248 h 248"/>
              <a:gd name="T4" fmla="*/ 1 w 909"/>
              <a:gd name="T5" fmla="*/ 247 h 248"/>
              <a:gd name="T6" fmla="*/ 3 w 909"/>
              <a:gd name="T7" fmla="*/ 245 h 248"/>
              <a:gd name="T8" fmla="*/ 3 w 909"/>
              <a:gd name="T9" fmla="*/ 242 h 248"/>
              <a:gd name="T10" fmla="*/ 909 w 909"/>
              <a:gd name="T11" fmla="*/ 0 h 248"/>
              <a:gd name="T12" fmla="*/ 907 w 909"/>
              <a:gd name="T13" fmla="*/ 2 h 248"/>
              <a:gd name="T14" fmla="*/ 906 w 909"/>
              <a:gd name="T15" fmla="*/ 6 h 248"/>
              <a:gd name="T16" fmla="*/ 909 w 909"/>
              <a:gd name="T17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9" h="248">
                <a:moveTo>
                  <a:pt x="3" y="242"/>
                </a:moveTo>
                <a:cubicBezTo>
                  <a:pt x="2" y="244"/>
                  <a:pt x="1" y="246"/>
                  <a:pt x="0" y="248"/>
                </a:cubicBezTo>
                <a:cubicBezTo>
                  <a:pt x="1" y="248"/>
                  <a:pt x="1" y="248"/>
                  <a:pt x="1" y="247"/>
                </a:cubicBezTo>
                <a:cubicBezTo>
                  <a:pt x="3" y="245"/>
                  <a:pt x="3" y="245"/>
                  <a:pt x="3" y="245"/>
                </a:cubicBezTo>
                <a:cubicBezTo>
                  <a:pt x="3" y="244"/>
                  <a:pt x="3" y="243"/>
                  <a:pt x="3" y="242"/>
                </a:cubicBezTo>
                <a:moveTo>
                  <a:pt x="909" y="0"/>
                </a:moveTo>
                <a:cubicBezTo>
                  <a:pt x="909" y="1"/>
                  <a:pt x="908" y="1"/>
                  <a:pt x="907" y="2"/>
                </a:cubicBezTo>
                <a:cubicBezTo>
                  <a:pt x="907" y="3"/>
                  <a:pt x="907" y="5"/>
                  <a:pt x="906" y="6"/>
                </a:cubicBezTo>
                <a:cubicBezTo>
                  <a:pt x="908" y="4"/>
                  <a:pt x="909" y="2"/>
                  <a:pt x="909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3" name="Freeform 151"/>
          <p:cNvSpPr>
            <a:spLocks/>
          </p:cNvSpPr>
          <p:nvPr/>
        </p:nvSpPr>
        <p:spPr bwMode="auto">
          <a:xfrm>
            <a:off x="8435742" y="3619811"/>
            <a:ext cx="6614" cy="5291"/>
          </a:xfrm>
          <a:custGeom>
            <a:avLst/>
            <a:gdLst>
              <a:gd name="T0" fmla="*/ 3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1 w 3"/>
              <a:gd name="T7" fmla="*/ 2 h 2"/>
              <a:gd name="T8" fmla="*/ 3 w 3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2" y="0"/>
                  <a:pt x="1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2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4" name="Freeform 152"/>
          <p:cNvSpPr>
            <a:spLocks/>
          </p:cNvSpPr>
          <p:nvPr/>
        </p:nvSpPr>
        <p:spPr bwMode="auto">
          <a:xfrm>
            <a:off x="8435742" y="3610551"/>
            <a:ext cx="13229" cy="9260"/>
          </a:xfrm>
          <a:custGeom>
            <a:avLst/>
            <a:gdLst>
              <a:gd name="T0" fmla="*/ 4 w 6"/>
              <a:gd name="T1" fmla="*/ 0 h 4"/>
              <a:gd name="T2" fmla="*/ 0 w 6"/>
              <a:gd name="T3" fmla="*/ 4 h 4"/>
              <a:gd name="T4" fmla="*/ 3 w 6"/>
              <a:gd name="T5" fmla="*/ 4 h 4"/>
              <a:gd name="T6" fmla="*/ 6 w 6"/>
              <a:gd name="T7" fmla="*/ 1 h 4"/>
              <a:gd name="T8" fmla="*/ 4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3" y="4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5" name="Freeform 153"/>
          <p:cNvSpPr>
            <a:spLocks/>
          </p:cNvSpPr>
          <p:nvPr/>
        </p:nvSpPr>
        <p:spPr bwMode="auto">
          <a:xfrm>
            <a:off x="9609122" y="2279749"/>
            <a:ext cx="6614" cy="13229"/>
          </a:xfrm>
          <a:custGeom>
            <a:avLst/>
            <a:gdLst>
              <a:gd name="T0" fmla="*/ 3 w 3"/>
              <a:gd name="T1" fmla="*/ 0 h 6"/>
              <a:gd name="T2" fmla="*/ 3 w 3"/>
              <a:gd name="T3" fmla="*/ 0 h 6"/>
              <a:gd name="T4" fmla="*/ 1 w 3"/>
              <a:gd name="T5" fmla="*/ 3 h 6"/>
              <a:gd name="T6" fmla="*/ 0 w 3"/>
              <a:gd name="T7" fmla="*/ 6 h 6"/>
              <a:gd name="T8" fmla="*/ 2 w 3"/>
              <a:gd name="T9" fmla="*/ 4 h 6"/>
              <a:gd name="T10" fmla="*/ 3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5"/>
                  <a:pt x="0" y="6"/>
                </a:cubicBezTo>
                <a:cubicBezTo>
                  <a:pt x="1" y="6"/>
                  <a:pt x="2" y="5"/>
                  <a:pt x="2" y="4"/>
                </a:cubicBezTo>
                <a:cubicBezTo>
                  <a:pt x="3" y="3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6" name="Freeform 154"/>
          <p:cNvSpPr>
            <a:spLocks/>
          </p:cNvSpPr>
          <p:nvPr/>
        </p:nvSpPr>
        <p:spPr bwMode="auto">
          <a:xfrm>
            <a:off x="8437064" y="3617165"/>
            <a:ext cx="11906" cy="9260"/>
          </a:xfrm>
          <a:custGeom>
            <a:avLst/>
            <a:gdLst>
              <a:gd name="T0" fmla="*/ 5 w 5"/>
              <a:gd name="T1" fmla="*/ 0 h 4"/>
              <a:gd name="T2" fmla="*/ 2 w 5"/>
              <a:gd name="T3" fmla="*/ 1 h 4"/>
              <a:gd name="T4" fmla="*/ 0 w 5"/>
              <a:gd name="T5" fmla="*/ 3 h 4"/>
              <a:gd name="T6" fmla="*/ 2 w 5"/>
              <a:gd name="T7" fmla="*/ 4 h 4"/>
              <a:gd name="T8" fmla="*/ 5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5" y="0"/>
                </a:moveTo>
                <a:cubicBezTo>
                  <a:pt x="4" y="0"/>
                  <a:pt x="3" y="1"/>
                  <a:pt x="2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2" y="4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7" name="Freeform 155"/>
          <p:cNvSpPr>
            <a:spLocks/>
          </p:cNvSpPr>
          <p:nvPr/>
        </p:nvSpPr>
        <p:spPr bwMode="auto">
          <a:xfrm>
            <a:off x="8442356" y="3613196"/>
            <a:ext cx="9260" cy="6614"/>
          </a:xfrm>
          <a:custGeom>
            <a:avLst/>
            <a:gdLst>
              <a:gd name="T0" fmla="*/ 3 w 4"/>
              <a:gd name="T1" fmla="*/ 0 h 3"/>
              <a:gd name="T2" fmla="*/ 0 w 4"/>
              <a:gd name="T3" fmla="*/ 3 h 3"/>
              <a:gd name="T4" fmla="*/ 3 w 4"/>
              <a:gd name="T5" fmla="*/ 2 h 3"/>
              <a:gd name="T6" fmla="*/ 4 w 4"/>
              <a:gd name="T7" fmla="*/ 0 h 3"/>
              <a:gd name="T8" fmla="*/ 3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1" y="3"/>
                  <a:pt x="2" y="2"/>
                  <a:pt x="3" y="2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3" y="0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8" name="Freeform 156"/>
          <p:cNvSpPr>
            <a:spLocks/>
          </p:cNvSpPr>
          <p:nvPr/>
        </p:nvSpPr>
        <p:spPr bwMode="auto">
          <a:xfrm>
            <a:off x="9605154" y="2286363"/>
            <a:ext cx="6614" cy="13229"/>
          </a:xfrm>
          <a:custGeom>
            <a:avLst/>
            <a:gdLst>
              <a:gd name="T0" fmla="*/ 3 w 3"/>
              <a:gd name="T1" fmla="*/ 0 h 6"/>
              <a:gd name="T2" fmla="*/ 0 w 3"/>
              <a:gd name="T3" fmla="*/ 4 h 6"/>
              <a:gd name="T4" fmla="*/ 0 w 3"/>
              <a:gd name="T5" fmla="*/ 6 h 6"/>
              <a:gd name="T6" fmla="*/ 2 w 3"/>
              <a:gd name="T7" fmla="*/ 3 h 6"/>
              <a:gd name="T8" fmla="*/ 2 w 3"/>
              <a:gd name="T9" fmla="*/ 3 h 6"/>
              <a:gd name="T10" fmla="*/ 3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9" name="Freeform 157"/>
          <p:cNvSpPr>
            <a:spLocks/>
          </p:cNvSpPr>
          <p:nvPr/>
        </p:nvSpPr>
        <p:spPr bwMode="auto">
          <a:xfrm>
            <a:off x="8442356" y="3615842"/>
            <a:ext cx="13229" cy="10583"/>
          </a:xfrm>
          <a:custGeom>
            <a:avLst/>
            <a:gdLst>
              <a:gd name="T0" fmla="*/ 5 w 6"/>
              <a:gd name="T1" fmla="*/ 0 h 5"/>
              <a:gd name="T2" fmla="*/ 3 w 6"/>
              <a:gd name="T3" fmla="*/ 1 h 5"/>
              <a:gd name="T4" fmla="*/ 0 w 6"/>
              <a:gd name="T5" fmla="*/ 5 h 5"/>
              <a:gd name="T6" fmla="*/ 2 w 6"/>
              <a:gd name="T7" fmla="*/ 5 h 5"/>
              <a:gd name="T8" fmla="*/ 6 w 6"/>
              <a:gd name="T9" fmla="*/ 0 h 5"/>
              <a:gd name="T10" fmla="*/ 5 w 6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5" y="0"/>
                </a:moveTo>
                <a:cubicBezTo>
                  <a:pt x="4" y="0"/>
                  <a:pt x="4" y="0"/>
                  <a:pt x="3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1" y="5"/>
                  <a:pt x="2" y="5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0" name="Freeform 158"/>
          <p:cNvSpPr>
            <a:spLocks/>
          </p:cNvSpPr>
          <p:nvPr/>
        </p:nvSpPr>
        <p:spPr bwMode="auto">
          <a:xfrm>
            <a:off x="9597216" y="2295623"/>
            <a:ext cx="7937" cy="13229"/>
          </a:xfrm>
          <a:custGeom>
            <a:avLst/>
            <a:gdLst>
              <a:gd name="T0" fmla="*/ 3 w 3"/>
              <a:gd name="T1" fmla="*/ 0 h 6"/>
              <a:gd name="T2" fmla="*/ 0 w 3"/>
              <a:gd name="T3" fmla="*/ 3 h 6"/>
              <a:gd name="T4" fmla="*/ 0 w 3"/>
              <a:gd name="T5" fmla="*/ 6 h 6"/>
              <a:gd name="T6" fmla="*/ 3 w 3"/>
              <a:gd name="T7" fmla="*/ 2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1" name="Freeform 159"/>
          <p:cNvSpPr>
            <a:spLocks/>
          </p:cNvSpPr>
          <p:nvPr/>
        </p:nvSpPr>
        <p:spPr bwMode="auto">
          <a:xfrm>
            <a:off x="8446325" y="3619811"/>
            <a:ext cx="11906" cy="9260"/>
          </a:xfrm>
          <a:custGeom>
            <a:avLst/>
            <a:gdLst>
              <a:gd name="T0" fmla="*/ 5 w 5"/>
              <a:gd name="T1" fmla="*/ 0 h 4"/>
              <a:gd name="T2" fmla="*/ 0 w 5"/>
              <a:gd name="T3" fmla="*/ 4 h 4"/>
              <a:gd name="T4" fmla="*/ 1 w 5"/>
              <a:gd name="T5" fmla="*/ 4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cubicBezTo>
                  <a:pt x="3" y="2"/>
                  <a:pt x="2" y="3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2" name="Freeform 160"/>
          <p:cNvSpPr>
            <a:spLocks/>
          </p:cNvSpPr>
          <p:nvPr/>
        </p:nvSpPr>
        <p:spPr bwMode="auto">
          <a:xfrm>
            <a:off x="9590602" y="2302238"/>
            <a:ext cx="6614" cy="13229"/>
          </a:xfrm>
          <a:custGeom>
            <a:avLst/>
            <a:gdLst>
              <a:gd name="T0" fmla="*/ 3 w 3"/>
              <a:gd name="T1" fmla="*/ 0 h 6"/>
              <a:gd name="T2" fmla="*/ 0 w 3"/>
              <a:gd name="T3" fmla="*/ 4 h 6"/>
              <a:gd name="T4" fmla="*/ 0 w 3"/>
              <a:gd name="T5" fmla="*/ 6 h 6"/>
              <a:gd name="T6" fmla="*/ 3 w 3"/>
              <a:gd name="T7" fmla="*/ 3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3" name="Freeform 161"/>
          <p:cNvSpPr>
            <a:spLocks noEditPoints="1"/>
          </p:cNvSpPr>
          <p:nvPr/>
        </p:nvSpPr>
        <p:spPr bwMode="auto">
          <a:xfrm>
            <a:off x="8446325" y="2311498"/>
            <a:ext cx="1144278" cy="1321541"/>
          </a:xfrm>
          <a:custGeom>
            <a:avLst/>
            <a:gdLst>
              <a:gd name="T0" fmla="*/ 2 w 508"/>
              <a:gd name="T1" fmla="*/ 578 h 587"/>
              <a:gd name="T2" fmla="*/ 1 w 508"/>
              <a:gd name="T3" fmla="*/ 580 h 587"/>
              <a:gd name="T4" fmla="*/ 3 w 508"/>
              <a:gd name="T5" fmla="*/ 579 h 587"/>
              <a:gd name="T6" fmla="*/ 2 w 508"/>
              <a:gd name="T7" fmla="*/ 578 h 587"/>
              <a:gd name="T8" fmla="*/ 508 w 508"/>
              <a:gd name="T9" fmla="*/ 0 h 587"/>
              <a:gd name="T10" fmla="*/ 33 w 508"/>
              <a:gd name="T11" fmla="*/ 572 h 587"/>
              <a:gd name="T12" fmla="*/ 14 w 508"/>
              <a:gd name="T13" fmla="*/ 581 h 587"/>
              <a:gd name="T14" fmla="*/ 4 w 508"/>
              <a:gd name="T15" fmla="*/ 579 h 587"/>
              <a:gd name="T16" fmla="*/ 0 w 508"/>
              <a:gd name="T17" fmla="*/ 584 h 587"/>
              <a:gd name="T18" fmla="*/ 0 w 508"/>
              <a:gd name="T19" fmla="*/ 585 h 587"/>
              <a:gd name="T20" fmla="*/ 5 w 508"/>
              <a:gd name="T21" fmla="*/ 581 h 587"/>
              <a:gd name="T22" fmla="*/ 1 w 508"/>
              <a:gd name="T23" fmla="*/ 585 h 587"/>
              <a:gd name="T24" fmla="*/ 11 w 508"/>
              <a:gd name="T25" fmla="*/ 587 h 587"/>
              <a:gd name="T26" fmla="*/ 30 w 508"/>
              <a:gd name="T27" fmla="*/ 578 h 587"/>
              <a:gd name="T28" fmla="*/ 508 w 508"/>
              <a:gd name="T29" fmla="*/ 2 h 587"/>
              <a:gd name="T30" fmla="*/ 508 w 508"/>
              <a:gd name="T31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8" h="587">
                <a:moveTo>
                  <a:pt x="2" y="578"/>
                </a:moveTo>
                <a:cubicBezTo>
                  <a:pt x="1" y="580"/>
                  <a:pt x="1" y="580"/>
                  <a:pt x="1" y="580"/>
                </a:cubicBezTo>
                <a:cubicBezTo>
                  <a:pt x="2" y="579"/>
                  <a:pt x="2" y="579"/>
                  <a:pt x="3" y="579"/>
                </a:cubicBezTo>
                <a:cubicBezTo>
                  <a:pt x="3" y="579"/>
                  <a:pt x="2" y="579"/>
                  <a:pt x="2" y="578"/>
                </a:cubicBezTo>
                <a:moveTo>
                  <a:pt x="508" y="0"/>
                </a:moveTo>
                <a:cubicBezTo>
                  <a:pt x="33" y="572"/>
                  <a:pt x="33" y="572"/>
                  <a:pt x="33" y="572"/>
                </a:cubicBezTo>
                <a:cubicBezTo>
                  <a:pt x="28" y="578"/>
                  <a:pt x="21" y="581"/>
                  <a:pt x="14" y="581"/>
                </a:cubicBezTo>
                <a:cubicBezTo>
                  <a:pt x="10" y="581"/>
                  <a:pt x="7" y="581"/>
                  <a:pt x="4" y="579"/>
                </a:cubicBezTo>
                <a:cubicBezTo>
                  <a:pt x="0" y="584"/>
                  <a:pt x="0" y="584"/>
                  <a:pt x="0" y="584"/>
                </a:cubicBezTo>
                <a:cubicBezTo>
                  <a:pt x="0" y="585"/>
                  <a:pt x="0" y="585"/>
                  <a:pt x="0" y="585"/>
                </a:cubicBezTo>
                <a:cubicBezTo>
                  <a:pt x="2" y="584"/>
                  <a:pt x="3" y="583"/>
                  <a:pt x="5" y="581"/>
                </a:cubicBezTo>
                <a:cubicBezTo>
                  <a:pt x="1" y="585"/>
                  <a:pt x="1" y="585"/>
                  <a:pt x="1" y="585"/>
                </a:cubicBezTo>
                <a:cubicBezTo>
                  <a:pt x="4" y="587"/>
                  <a:pt x="8" y="587"/>
                  <a:pt x="11" y="587"/>
                </a:cubicBezTo>
                <a:cubicBezTo>
                  <a:pt x="18" y="587"/>
                  <a:pt x="25" y="584"/>
                  <a:pt x="30" y="578"/>
                </a:cubicBezTo>
                <a:cubicBezTo>
                  <a:pt x="508" y="2"/>
                  <a:pt x="508" y="2"/>
                  <a:pt x="508" y="2"/>
                </a:cubicBezTo>
                <a:cubicBezTo>
                  <a:pt x="508" y="2"/>
                  <a:pt x="508" y="1"/>
                  <a:pt x="508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4" name="Freeform 162"/>
          <p:cNvSpPr>
            <a:spLocks/>
          </p:cNvSpPr>
          <p:nvPr/>
        </p:nvSpPr>
        <p:spPr bwMode="auto">
          <a:xfrm>
            <a:off x="7571911" y="2827415"/>
            <a:ext cx="6614" cy="13229"/>
          </a:xfrm>
          <a:custGeom>
            <a:avLst/>
            <a:gdLst>
              <a:gd name="T0" fmla="*/ 3 w 3"/>
              <a:gd name="T1" fmla="*/ 0 h 6"/>
              <a:gd name="T2" fmla="*/ 1 w 3"/>
              <a:gd name="T3" fmla="*/ 2 h 6"/>
              <a:gd name="T4" fmla="*/ 0 w 3"/>
              <a:gd name="T5" fmla="*/ 3 h 6"/>
              <a:gd name="T6" fmla="*/ 0 w 3"/>
              <a:gd name="T7" fmla="*/ 6 h 6"/>
              <a:gd name="T8" fmla="*/ 3 w 3"/>
              <a:gd name="T9" fmla="*/ 3 h 6"/>
              <a:gd name="T10" fmla="*/ 3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5" name="Freeform 163"/>
          <p:cNvSpPr>
            <a:spLocks/>
          </p:cNvSpPr>
          <p:nvPr/>
        </p:nvSpPr>
        <p:spPr bwMode="auto">
          <a:xfrm>
            <a:off x="7571911" y="2834029"/>
            <a:ext cx="6614" cy="13229"/>
          </a:xfrm>
          <a:custGeom>
            <a:avLst/>
            <a:gdLst>
              <a:gd name="T0" fmla="*/ 3 w 3"/>
              <a:gd name="T1" fmla="*/ 0 h 6"/>
              <a:gd name="T2" fmla="*/ 0 w 3"/>
              <a:gd name="T3" fmla="*/ 3 h 6"/>
              <a:gd name="T4" fmla="*/ 0 w 3"/>
              <a:gd name="T5" fmla="*/ 6 h 6"/>
              <a:gd name="T6" fmla="*/ 3 w 3"/>
              <a:gd name="T7" fmla="*/ 2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6" name="Freeform 164"/>
          <p:cNvSpPr>
            <a:spLocks/>
          </p:cNvSpPr>
          <p:nvPr/>
        </p:nvSpPr>
        <p:spPr bwMode="auto">
          <a:xfrm>
            <a:off x="7571911" y="2837998"/>
            <a:ext cx="9260" cy="13229"/>
          </a:xfrm>
          <a:custGeom>
            <a:avLst/>
            <a:gdLst>
              <a:gd name="T0" fmla="*/ 3 w 4"/>
              <a:gd name="T1" fmla="*/ 0 h 6"/>
              <a:gd name="T2" fmla="*/ 0 w 4"/>
              <a:gd name="T3" fmla="*/ 4 h 6"/>
              <a:gd name="T4" fmla="*/ 1 w 4"/>
              <a:gd name="T5" fmla="*/ 6 h 6"/>
              <a:gd name="T6" fmla="*/ 4 w 4"/>
              <a:gd name="T7" fmla="*/ 2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7" name="Freeform 165"/>
          <p:cNvSpPr>
            <a:spLocks/>
          </p:cNvSpPr>
          <p:nvPr/>
        </p:nvSpPr>
        <p:spPr bwMode="auto">
          <a:xfrm>
            <a:off x="7574557" y="2843289"/>
            <a:ext cx="9260" cy="14552"/>
          </a:xfrm>
          <a:custGeom>
            <a:avLst/>
            <a:gdLst>
              <a:gd name="T0" fmla="*/ 3 w 4"/>
              <a:gd name="T1" fmla="*/ 0 h 7"/>
              <a:gd name="T2" fmla="*/ 0 w 4"/>
              <a:gd name="T3" fmla="*/ 4 h 7"/>
              <a:gd name="T4" fmla="*/ 0 w 4"/>
              <a:gd name="T5" fmla="*/ 7 h 7"/>
              <a:gd name="T6" fmla="*/ 4 w 4"/>
              <a:gd name="T7" fmla="*/ 2 h 7"/>
              <a:gd name="T8" fmla="*/ 3 w 4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7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7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8" name="Freeform 166"/>
          <p:cNvSpPr>
            <a:spLocks/>
          </p:cNvSpPr>
          <p:nvPr/>
        </p:nvSpPr>
        <p:spPr bwMode="auto">
          <a:xfrm>
            <a:off x="7574557" y="2847258"/>
            <a:ext cx="887642" cy="732867"/>
          </a:xfrm>
          <a:custGeom>
            <a:avLst/>
            <a:gdLst>
              <a:gd name="T0" fmla="*/ 4 w 394"/>
              <a:gd name="T1" fmla="*/ 0 h 325"/>
              <a:gd name="T2" fmla="*/ 0 w 394"/>
              <a:gd name="T3" fmla="*/ 5 h 325"/>
              <a:gd name="T4" fmla="*/ 5 w 394"/>
              <a:gd name="T5" fmla="*/ 12 h 325"/>
              <a:gd name="T6" fmla="*/ 378 w 394"/>
              <a:gd name="T7" fmla="*/ 321 h 325"/>
              <a:gd name="T8" fmla="*/ 389 w 394"/>
              <a:gd name="T9" fmla="*/ 325 h 325"/>
              <a:gd name="T10" fmla="*/ 390 w 394"/>
              <a:gd name="T11" fmla="*/ 325 h 325"/>
              <a:gd name="T12" fmla="*/ 394 w 394"/>
              <a:gd name="T13" fmla="*/ 320 h 325"/>
              <a:gd name="T14" fmla="*/ 393 w 394"/>
              <a:gd name="T15" fmla="*/ 319 h 325"/>
              <a:gd name="T16" fmla="*/ 393 w 394"/>
              <a:gd name="T17" fmla="*/ 319 h 325"/>
              <a:gd name="T18" fmla="*/ 392 w 394"/>
              <a:gd name="T19" fmla="*/ 319 h 325"/>
              <a:gd name="T20" fmla="*/ 381 w 394"/>
              <a:gd name="T21" fmla="*/ 315 h 325"/>
              <a:gd name="T22" fmla="*/ 8 w 394"/>
              <a:gd name="T23" fmla="*/ 6 h 325"/>
              <a:gd name="T24" fmla="*/ 4 w 394"/>
              <a:gd name="T25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4" h="325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1" y="7"/>
                  <a:pt x="3" y="10"/>
                  <a:pt x="5" y="12"/>
                </a:cubicBezTo>
                <a:cubicBezTo>
                  <a:pt x="378" y="321"/>
                  <a:pt x="378" y="321"/>
                  <a:pt x="378" y="321"/>
                </a:cubicBezTo>
                <a:cubicBezTo>
                  <a:pt x="381" y="324"/>
                  <a:pt x="385" y="325"/>
                  <a:pt x="389" y="325"/>
                </a:cubicBezTo>
                <a:cubicBezTo>
                  <a:pt x="390" y="325"/>
                  <a:pt x="390" y="325"/>
                  <a:pt x="390" y="325"/>
                </a:cubicBezTo>
                <a:cubicBezTo>
                  <a:pt x="394" y="320"/>
                  <a:pt x="394" y="320"/>
                  <a:pt x="394" y="320"/>
                </a:cubicBezTo>
                <a:cubicBezTo>
                  <a:pt x="394" y="320"/>
                  <a:pt x="393" y="320"/>
                  <a:pt x="393" y="319"/>
                </a:cubicBezTo>
                <a:cubicBezTo>
                  <a:pt x="393" y="319"/>
                  <a:pt x="393" y="319"/>
                  <a:pt x="393" y="319"/>
                </a:cubicBezTo>
                <a:cubicBezTo>
                  <a:pt x="393" y="319"/>
                  <a:pt x="392" y="319"/>
                  <a:pt x="392" y="319"/>
                </a:cubicBezTo>
                <a:cubicBezTo>
                  <a:pt x="388" y="319"/>
                  <a:pt x="384" y="318"/>
                  <a:pt x="381" y="315"/>
                </a:cubicBezTo>
                <a:cubicBezTo>
                  <a:pt x="8" y="6"/>
                  <a:pt x="8" y="6"/>
                  <a:pt x="8" y="6"/>
                </a:cubicBezTo>
                <a:cubicBezTo>
                  <a:pt x="6" y="4"/>
                  <a:pt x="5" y="2"/>
                  <a:pt x="4" y="0"/>
                </a:cubicBezTo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9" name="Freeform 167"/>
          <p:cNvSpPr>
            <a:spLocks/>
          </p:cNvSpPr>
          <p:nvPr/>
        </p:nvSpPr>
        <p:spPr bwMode="auto">
          <a:xfrm>
            <a:off x="9619705" y="2261229"/>
            <a:ext cx="7937" cy="13229"/>
          </a:xfrm>
          <a:custGeom>
            <a:avLst/>
            <a:gdLst>
              <a:gd name="T0" fmla="*/ 3 w 3"/>
              <a:gd name="T1" fmla="*/ 0 h 6"/>
              <a:gd name="T2" fmla="*/ 1 w 3"/>
              <a:gd name="T3" fmla="*/ 2 h 6"/>
              <a:gd name="T4" fmla="*/ 0 w 3"/>
              <a:gd name="T5" fmla="*/ 6 h 6"/>
              <a:gd name="T6" fmla="*/ 3 w 3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2" y="0"/>
                  <a:pt x="2" y="1"/>
                  <a:pt x="1" y="2"/>
                </a:cubicBezTo>
                <a:cubicBezTo>
                  <a:pt x="1" y="3"/>
                  <a:pt x="0" y="4"/>
                  <a:pt x="0" y="6"/>
                </a:cubicBezTo>
                <a:cubicBezTo>
                  <a:pt x="1" y="4"/>
                  <a:pt x="2" y="2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0" name="Freeform 168"/>
          <p:cNvSpPr>
            <a:spLocks/>
          </p:cNvSpPr>
          <p:nvPr/>
        </p:nvSpPr>
        <p:spPr bwMode="auto">
          <a:xfrm>
            <a:off x="8442356" y="3606582"/>
            <a:ext cx="6614" cy="3969"/>
          </a:xfrm>
          <a:custGeom>
            <a:avLst/>
            <a:gdLst>
              <a:gd name="T0" fmla="*/ 3 w 3"/>
              <a:gd name="T1" fmla="*/ 0 h 2"/>
              <a:gd name="T2" fmla="*/ 0 w 3"/>
              <a:gd name="T3" fmla="*/ 0 h 2"/>
              <a:gd name="T4" fmla="*/ 0 w 3"/>
              <a:gd name="T5" fmla="*/ 0 h 2"/>
              <a:gd name="T6" fmla="*/ 1 w 3"/>
              <a:gd name="T7" fmla="*/ 2 h 2"/>
              <a:gd name="T8" fmla="*/ 3 w 3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1" name="Freeform 169"/>
          <p:cNvSpPr>
            <a:spLocks/>
          </p:cNvSpPr>
          <p:nvPr/>
        </p:nvSpPr>
        <p:spPr bwMode="auto">
          <a:xfrm>
            <a:off x="8442356" y="3594676"/>
            <a:ext cx="10583" cy="11906"/>
          </a:xfrm>
          <a:custGeom>
            <a:avLst/>
            <a:gdLst>
              <a:gd name="T0" fmla="*/ 4 w 5"/>
              <a:gd name="T1" fmla="*/ 0 h 5"/>
              <a:gd name="T2" fmla="*/ 0 w 5"/>
              <a:gd name="T3" fmla="*/ 5 h 5"/>
              <a:gd name="T4" fmla="*/ 3 w 5"/>
              <a:gd name="T5" fmla="*/ 5 h 5"/>
              <a:gd name="T6" fmla="*/ 5 w 5"/>
              <a:gd name="T7" fmla="*/ 1 h 5"/>
              <a:gd name="T8" fmla="*/ 4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3" y="5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1"/>
                  <a:pt x="4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2" name="Freeform 170"/>
          <p:cNvSpPr>
            <a:spLocks/>
          </p:cNvSpPr>
          <p:nvPr/>
        </p:nvSpPr>
        <p:spPr bwMode="auto">
          <a:xfrm>
            <a:off x="9615736" y="2265198"/>
            <a:ext cx="6614" cy="14552"/>
          </a:xfrm>
          <a:custGeom>
            <a:avLst/>
            <a:gdLst>
              <a:gd name="T0" fmla="*/ 3 w 3"/>
              <a:gd name="T1" fmla="*/ 0 h 6"/>
              <a:gd name="T2" fmla="*/ 3 w 3"/>
              <a:gd name="T3" fmla="*/ 0 h 6"/>
              <a:gd name="T4" fmla="*/ 0 w 3"/>
              <a:gd name="T5" fmla="*/ 3 h 6"/>
              <a:gd name="T6" fmla="*/ 0 w 3"/>
              <a:gd name="T7" fmla="*/ 6 h 6"/>
              <a:gd name="T8" fmla="*/ 2 w 3"/>
              <a:gd name="T9" fmla="*/ 4 h 6"/>
              <a:gd name="T10" fmla="*/ 3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1" y="5"/>
                  <a:pt x="2" y="5"/>
                  <a:pt x="2" y="4"/>
                </a:cubicBezTo>
                <a:cubicBezTo>
                  <a:pt x="2" y="2"/>
                  <a:pt x="3" y="1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3" name="Freeform 171"/>
          <p:cNvSpPr>
            <a:spLocks/>
          </p:cNvSpPr>
          <p:nvPr/>
        </p:nvSpPr>
        <p:spPr bwMode="auto">
          <a:xfrm>
            <a:off x="8443679" y="3603936"/>
            <a:ext cx="11906" cy="9260"/>
          </a:xfrm>
          <a:custGeom>
            <a:avLst/>
            <a:gdLst>
              <a:gd name="T0" fmla="*/ 5 w 5"/>
              <a:gd name="T1" fmla="*/ 0 h 4"/>
              <a:gd name="T2" fmla="*/ 2 w 5"/>
              <a:gd name="T3" fmla="*/ 1 h 4"/>
              <a:gd name="T4" fmla="*/ 0 w 5"/>
              <a:gd name="T5" fmla="*/ 3 h 4"/>
              <a:gd name="T6" fmla="*/ 2 w 5"/>
              <a:gd name="T7" fmla="*/ 4 h 4"/>
              <a:gd name="T8" fmla="*/ 5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5" y="0"/>
                </a:moveTo>
                <a:cubicBezTo>
                  <a:pt x="4" y="0"/>
                  <a:pt x="3" y="0"/>
                  <a:pt x="2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2" y="4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4" name="Freeform 172"/>
          <p:cNvSpPr>
            <a:spLocks/>
          </p:cNvSpPr>
          <p:nvPr/>
        </p:nvSpPr>
        <p:spPr bwMode="auto">
          <a:xfrm>
            <a:off x="8448970" y="3597322"/>
            <a:ext cx="9260" cy="9260"/>
          </a:xfrm>
          <a:custGeom>
            <a:avLst/>
            <a:gdLst>
              <a:gd name="T0" fmla="*/ 2 w 4"/>
              <a:gd name="T1" fmla="*/ 0 h 4"/>
              <a:gd name="T2" fmla="*/ 0 w 4"/>
              <a:gd name="T3" fmla="*/ 4 h 4"/>
              <a:gd name="T4" fmla="*/ 3 w 4"/>
              <a:gd name="T5" fmla="*/ 3 h 4"/>
              <a:gd name="T6" fmla="*/ 4 w 4"/>
              <a:gd name="T7" fmla="*/ 1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0" y="4"/>
                  <a:pt x="0" y="4"/>
                  <a:pt x="0" y="4"/>
                </a:cubicBezTo>
                <a:cubicBezTo>
                  <a:pt x="1" y="3"/>
                  <a:pt x="2" y="3"/>
                  <a:pt x="3" y="3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2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5" name="Freeform 173"/>
          <p:cNvSpPr>
            <a:spLocks/>
          </p:cNvSpPr>
          <p:nvPr/>
        </p:nvSpPr>
        <p:spPr bwMode="auto">
          <a:xfrm>
            <a:off x="9611768" y="2273135"/>
            <a:ext cx="3969" cy="13229"/>
          </a:xfrm>
          <a:custGeom>
            <a:avLst/>
            <a:gdLst>
              <a:gd name="T0" fmla="*/ 2 w 2"/>
              <a:gd name="T1" fmla="*/ 0 h 6"/>
              <a:gd name="T2" fmla="*/ 0 w 2"/>
              <a:gd name="T3" fmla="*/ 4 h 6"/>
              <a:gd name="T4" fmla="*/ 0 w 2"/>
              <a:gd name="T5" fmla="*/ 6 h 6"/>
              <a:gd name="T6" fmla="*/ 2 w 2"/>
              <a:gd name="T7" fmla="*/ 3 h 6"/>
              <a:gd name="T8" fmla="*/ 2 w 2"/>
              <a:gd name="T9" fmla="*/ 3 h 6"/>
              <a:gd name="T10" fmla="*/ 2 w 2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5"/>
                  <a:pt x="0" y="6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1"/>
                  <a:pt x="2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6" name="Freeform 174"/>
          <p:cNvSpPr>
            <a:spLocks/>
          </p:cNvSpPr>
          <p:nvPr/>
        </p:nvSpPr>
        <p:spPr bwMode="auto">
          <a:xfrm>
            <a:off x="8448970" y="3602613"/>
            <a:ext cx="13229" cy="10583"/>
          </a:xfrm>
          <a:custGeom>
            <a:avLst/>
            <a:gdLst>
              <a:gd name="T0" fmla="*/ 5 w 6"/>
              <a:gd name="T1" fmla="*/ 0 h 5"/>
              <a:gd name="T2" fmla="*/ 3 w 6"/>
              <a:gd name="T3" fmla="*/ 1 h 5"/>
              <a:gd name="T4" fmla="*/ 0 w 6"/>
              <a:gd name="T5" fmla="*/ 5 h 5"/>
              <a:gd name="T6" fmla="*/ 1 w 6"/>
              <a:gd name="T7" fmla="*/ 5 h 5"/>
              <a:gd name="T8" fmla="*/ 6 w 6"/>
              <a:gd name="T9" fmla="*/ 0 h 5"/>
              <a:gd name="T10" fmla="*/ 5 w 6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5" y="0"/>
                </a:moveTo>
                <a:cubicBezTo>
                  <a:pt x="4" y="0"/>
                  <a:pt x="3" y="0"/>
                  <a:pt x="3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7" name="Freeform 175"/>
          <p:cNvSpPr>
            <a:spLocks/>
          </p:cNvSpPr>
          <p:nvPr/>
        </p:nvSpPr>
        <p:spPr bwMode="auto">
          <a:xfrm>
            <a:off x="9605154" y="2281072"/>
            <a:ext cx="6614" cy="14552"/>
          </a:xfrm>
          <a:custGeom>
            <a:avLst/>
            <a:gdLst>
              <a:gd name="T0" fmla="*/ 3 w 3"/>
              <a:gd name="T1" fmla="*/ 0 h 6"/>
              <a:gd name="T2" fmla="*/ 0 w 3"/>
              <a:gd name="T3" fmla="*/ 3 h 6"/>
              <a:gd name="T4" fmla="*/ 0 w 3"/>
              <a:gd name="T5" fmla="*/ 6 h 6"/>
              <a:gd name="T6" fmla="*/ 3 w 3"/>
              <a:gd name="T7" fmla="*/ 2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8" name="Freeform 176"/>
          <p:cNvSpPr>
            <a:spLocks/>
          </p:cNvSpPr>
          <p:nvPr/>
        </p:nvSpPr>
        <p:spPr bwMode="auto">
          <a:xfrm>
            <a:off x="8452939" y="3606582"/>
            <a:ext cx="9260" cy="9260"/>
          </a:xfrm>
          <a:custGeom>
            <a:avLst/>
            <a:gdLst>
              <a:gd name="T0" fmla="*/ 4 w 4"/>
              <a:gd name="T1" fmla="*/ 0 h 4"/>
              <a:gd name="T2" fmla="*/ 0 w 4"/>
              <a:gd name="T3" fmla="*/ 4 h 4"/>
              <a:gd name="T4" fmla="*/ 1 w 4"/>
              <a:gd name="T5" fmla="*/ 4 h 4"/>
              <a:gd name="T6" fmla="*/ 4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4" y="0"/>
                </a:moveTo>
                <a:cubicBezTo>
                  <a:pt x="3" y="2"/>
                  <a:pt x="2" y="3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9" name="Freeform 177"/>
          <p:cNvSpPr>
            <a:spLocks/>
          </p:cNvSpPr>
          <p:nvPr/>
        </p:nvSpPr>
        <p:spPr bwMode="auto">
          <a:xfrm>
            <a:off x="9595894" y="2289009"/>
            <a:ext cx="9260" cy="13229"/>
          </a:xfrm>
          <a:custGeom>
            <a:avLst/>
            <a:gdLst>
              <a:gd name="T0" fmla="*/ 4 w 4"/>
              <a:gd name="T1" fmla="*/ 0 h 6"/>
              <a:gd name="T2" fmla="*/ 0 w 4"/>
              <a:gd name="T3" fmla="*/ 4 h 6"/>
              <a:gd name="T4" fmla="*/ 1 w 4"/>
              <a:gd name="T5" fmla="*/ 6 h 6"/>
              <a:gd name="T6" fmla="*/ 4 w 4"/>
              <a:gd name="T7" fmla="*/ 3 h 6"/>
              <a:gd name="T8" fmla="*/ 4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1" y="5"/>
                  <a:pt x="1" y="6"/>
                  <a:pt x="1" y="6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4" y="1"/>
                  <a:pt x="4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0" name="Freeform 178"/>
          <p:cNvSpPr>
            <a:spLocks/>
          </p:cNvSpPr>
          <p:nvPr/>
        </p:nvSpPr>
        <p:spPr bwMode="auto">
          <a:xfrm>
            <a:off x="9589279" y="2296946"/>
            <a:ext cx="7937" cy="14552"/>
          </a:xfrm>
          <a:custGeom>
            <a:avLst/>
            <a:gdLst>
              <a:gd name="T0" fmla="*/ 3 w 4"/>
              <a:gd name="T1" fmla="*/ 0 h 6"/>
              <a:gd name="T2" fmla="*/ 0 w 4"/>
              <a:gd name="T3" fmla="*/ 4 h 6"/>
              <a:gd name="T4" fmla="*/ 1 w 4"/>
              <a:gd name="T5" fmla="*/ 6 h 6"/>
              <a:gd name="T6" fmla="*/ 4 w 4"/>
              <a:gd name="T7" fmla="*/ 2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1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1" name="Freeform 179"/>
          <p:cNvSpPr>
            <a:spLocks noEditPoints="1"/>
          </p:cNvSpPr>
          <p:nvPr/>
        </p:nvSpPr>
        <p:spPr bwMode="auto">
          <a:xfrm>
            <a:off x="8451616" y="2306206"/>
            <a:ext cx="1138986" cy="1313604"/>
          </a:xfrm>
          <a:custGeom>
            <a:avLst/>
            <a:gdLst>
              <a:gd name="T0" fmla="*/ 3 w 506"/>
              <a:gd name="T1" fmla="*/ 574 h 583"/>
              <a:gd name="T2" fmla="*/ 2 w 506"/>
              <a:gd name="T3" fmla="*/ 576 h 583"/>
              <a:gd name="T4" fmla="*/ 4 w 506"/>
              <a:gd name="T5" fmla="*/ 575 h 583"/>
              <a:gd name="T6" fmla="*/ 3 w 506"/>
              <a:gd name="T7" fmla="*/ 574 h 583"/>
              <a:gd name="T8" fmla="*/ 505 w 506"/>
              <a:gd name="T9" fmla="*/ 0 h 583"/>
              <a:gd name="T10" fmla="*/ 34 w 506"/>
              <a:gd name="T11" fmla="*/ 568 h 583"/>
              <a:gd name="T12" fmla="*/ 14 w 506"/>
              <a:gd name="T13" fmla="*/ 577 h 583"/>
              <a:gd name="T14" fmla="*/ 5 w 506"/>
              <a:gd name="T15" fmla="*/ 575 h 583"/>
              <a:gd name="T16" fmla="*/ 0 w 506"/>
              <a:gd name="T17" fmla="*/ 580 h 583"/>
              <a:gd name="T18" fmla="*/ 1 w 506"/>
              <a:gd name="T19" fmla="*/ 581 h 583"/>
              <a:gd name="T20" fmla="*/ 5 w 506"/>
              <a:gd name="T21" fmla="*/ 577 h 583"/>
              <a:gd name="T22" fmla="*/ 2 w 506"/>
              <a:gd name="T23" fmla="*/ 581 h 583"/>
              <a:gd name="T24" fmla="*/ 12 w 506"/>
              <a:gd name="T25" fmla="*/ 583 h 583"/>
              <a:gd name="T26" fmla="*/ 31 w 506"/>
              <a:gd name="T27" fmla="*/ 574 h 583"/>
              <a:gd name="T28" fmla="*/ 506 w 506"/>
              <a:gd name="T29" fmla="*/ 2 h 583"/>
              <a:gd name="T30" fmla="*/ 505 w 506"/>
              <a:gd name="T3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6" h="583">
                <a:moveTo>
                  <a:pt x="3" y="574"/>
                </a:moveTo>
                <a:cubicBezTo>
                  <a:pt x="2" y="576"/>
                  <a:pt x="2" y="576"/>
                  <a:pt x="2" y="576"/>
                </a:cubicBezTo>
                <a:cubicBezTo>
                  <a:pt x="2" y="575"/>
                  <a:pt x="3" y="575"/>
                  <a:pt x="4" y="575"/>
                </a:cubicBezTo>
                <a:cubicBezTo>
                  <a:pt x="3" y="575"/>
                  <a:pt x="3" y="574"/>
                  <a:pt x="3" y="574"/>
                </a:cubicBezTo>
                <a:moveTo>
                  <a:pt x="505" y="0"/>
                </a:moveTo>
                <a:cubicBezTo>
                  <a:pt x="34" y="568"/>
                  <a:pt x="34" y="568"/>
                  <a:pt x="34" y="568"/>
                </a:cubicBezTo>
                <a:cubicBezTo>
                  <a:pt x="29" y="574"/>
                  <a:pt x="22" y="577"/>
                  <a:pt x="14" y="577"/>
                </a:cubicBezTo>
                <a:cubicBezTo>
                  <a:pt x="11" y="577"/>
                  <a:pt x="8" y="576"/>
                  <a:pt x="5" y="575"/>
                </a:cubicBezTo>
                <a:cubicBezTo>
                  <a:pt x="0" y="580"/>
                  <a:pt x="0" y="580"/>
                  <a:pt x="0" y="580"/>
                </a:cubicBezTo>
                <a:cubicBezTo>
                  <a:pt x="0" y="581"/>
                  <a:pt x="1" y="581"/>
                  <a:pt x="1" y="581"/>
                </a:cubicBezTo>
                <a:cubicBezTo>
                  <a:pt x="3" y="580"/>
                  <a:pt x="4" y="579"/>
                  <a:pt x="5" y="577"/>
                </a:cubicBezTo>
                <a:cubicBezTo>
                  <a:pt x="2" y="581"/>
                  <a:pt x="2" y="581"/>
                  <a:pt x="2" y="581"/>
                </a:cubicBezTo>
                <a:cubicBezTo>
                  <a:pt x="5" y="583"/>
                  <a:pt x="8" y="583"/>
                  <a:pt x="12" y="583"/>
                </a:cubicBezTo>
                <a:cubicBezTo>
                  <a:pt x="19" y="583"/>
                  <a:pt x="26" y="580"/>
                  <a:pt x="31" y="574"/>
                </a:cubicBezTo>
                <a:cubicBezTo>
                  <a:pt x="506" y="2"/>
                  <a:pt x="506" y="2"/>
                  <a:pt x="506" y="2"/>
                </a:cubicBezTo>
                <a:cubicBezTo>
                  <a:pt x="505" y="2"/>
                  <a:pt x="505" y="1"/>
                  <a:pt x="505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2" name="Freeform 180"/>
          <p:cNvSpPr>
            <a:spLocks/>
          </p:cNvSpPr>
          <p:nvPr/>
        </p:nvSpPr>
        <p:spPr bwMode="auto">
          <a:xfrm>
            <a:off x="7578526" y="2806249"/>
            <a:ext cx="6614" cy="14552"/>
          </a:xfrm>
          <a:custGeom>
            <a:avLst/>
            <a:gdLst>
              <a:gd name="T0" fmla="*/ 3 w 3"/>
              <a:gd name="T1" fmla="*/ 0 h 6"/>
              <a:gd name="T2" fmla="*/ 0 w 3"/>
              <a:gd name="T3" fmla="*/ 6 h 6"/>
              <a:gd name="T4" fmla="*/ 1 w 3"/>
              <a:gd name="T5" fmla="*/ 5 h 6"/>
              <a:gd name="T6" fmla="*/ 2 w 3"/>
              <a:gd name="T7" fmla="*/ 3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2" y="2"/>
                  <a:pt x="1" y="4"/>
                  <a:pt x="0" y="6"/>
                </a:cubicBezTo>
                <a:cubicBezTo>
                  <a:pt x="0" y="6"/>
                  <a:pt x="1" y="5"/>
                  <a:pt x="1" y="5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3" y="1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3" name="Freeform 181"/>
          <p:cNvSpPr>
            <a:spLocks/>
          </p:cNvSpPr>
          <p:nvPr/>
        </p:nvSpPr>
        <p:spPr bwMode="auto">
          <a:xfrm>
            <a:off x="7578526" y="2812863"/>
            <a:ext cx="6614" cy="14552"/>
          </a:xfrm>
          <a:custGeom>
            <a:avLst/>
            <a:gdLst>
              <a:gd name="T0" fmla="*/ 2 w 3"/>
              <a:gd name="T1" fmla="*/ 0 h 6"/>
              <a:gd name="T2" fmla="*/ 1 w 3"/>
              <a:gd name="T3" fmla="*/ 2 h 6"/>
              <a:gd name="T4" fmla="*/ 0 w 3"/>
              <a:gd name="T5" fmla="*/ 3 h 6"/>
              <a:gd name="T6" fmla="*/ 0 w 3"/>
              <a:gd name="T7" fmla="*/ 6 h 6"/>
              <a:gd name="T8" fmla="*/ 3 w 3"/>
              <a:gd name="T9" fmla="*/ 3 h 6"/>
              <a:gd name="T10" fmla="*/ 2 w 3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2" y="0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3" y="3"/>
                  <a:pt x="3" y="3"/>
                  <a:pt x="3" y="3"/>
                </a:cubicBezTo>
                <a:cubicBezTo>
                  <a:pt x="2" y="2"/>
                  <a:pt x="2" y="1"/>
                  <a:pt x="2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4" name="Freeform 182"/>
          <p:cNvSpPr>
            <a:spLocks/>
          </p:cNvSpPr>
          <p:nvPr/>
        </p:nvSpPr>
        <p:spPr bwMode="auto">
          <a:xfrm>
            <a:off x="7578526" y="2820801"/>
            <a:ext cx="6614" cy="13229"/>
          </a:xfrm>
          <a:custGeom>
            <a:avLst/>
            <a:gdLst>
              <a:gd name="T0" fmla="*/ 3 w 3"/>
              <a:gd name="T1" fmla="*/ 0 h 6"/>
              <a:gd name="T2" fmla="*/ 0 w 3"/>
              <a:gd name="T3" fmla="*/ 3 h 6"/>
              <a:gd name="T4" fmla="*/ 0 w 3"/>
              <a:gd name="T5" fmla="*/ 6 h 6"/>
              <a:gd name="T6" fmla="*/ 3 w 3"/>
              <a:gd name="T7" fmla="*/ 2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5" name="Freeform 183"/>
          <p:cNvSpPr>
            <a:spLocks/>
          </p:cNvSpPr>
          <p:nvPr/>
        </p:nvSpPr>
        <p:spPr bwMode="auto">
          <a:xfrm>
            <a:off x="7578526" y="2824769"/>
            <a:ext cx="9260" cy="13229"/>
          </a:xfrm>
          <a:custGeom>
            <a:avLst/>
            <a:gdLst>
              <a:gd name="T0" fmla="*/ 3 w 4"/>
              <a:gd name="T1" fmla="*/ 0 h 6"/>
              <a:gd name="T2" fmla="*/ 0 w 4"/>
              <a:gd name="T3" fmla="*/ 4 h 6"/>
              <a:gd name="T4" fmla="*/ 0 w 4"/>
              <a:gd name="T5" fmla="*/ 6 h 6"/>
              <a:gd name="T6" fmla="*/ 4 w 4"/>
              <a:gd name="T7" fmla="*/ 2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0" y="6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1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6" name="Freeform 184"/>
          <p:cNvSpPr>
            <a:spLocks/>
          </p:cNvSpPr>
          <p:nvPr/>
        </p:nvSpPr>
        <p:spPr bwMode="auto">
          <a:xfrm>
            <a:off x="7578526" y="2828738"/>
            <a:ext cx="9260" cy="14552"/>
          </a:xfrm>
          <a:custGeom>
            <a:avLst/>
            <a:gdLst>
              <a:gd name="T0" fmla="*/ 4 w 4"/>
              <a:gd name="T1" fmla="*/ 0 h 6"/>
              <a:gd name="T2" fmla="*/ 0 w 4"/>
              <a:gd name="T3" fmla="*/ 4 h 6"/>
              <a:gd name="T4" fmla="*/ 1 w 4"/>
              <a:gd name="T5" fmla="*/ 6 h 6"/>
              <a:gd name="T6" fmla="*/ 4 w 4"/>
              <a:gd name="T7" fmla="*/ 2 h 6"/>
              <a:gd name="T8" fmla="*/ 4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1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1"/>
                  <a:pt x="4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7" name="Freeform 185"/>
          <p:cNvSpPr>
            <a:spLocks/>
          </p:cNvSpPr>
          <p:nvPr/>
        </p:nvSpPr>
        <p:spPr bwMode="auto">
          <a:xfrm>
            <a:off x="7581171" y="2834029"/>
            <a:ext cx="9260" cy="13229"/>
          </a:xfrm>
          <a:custGeom>
            <a:avLst/>
            <a:gdLst>
              <a:gd name="T0" fmla="*/ 3 w 4"/>
              <a:gd name="T1" fmla="*/ 0 h 6"/>
              <a:gd name="T2" fmla="*/ 0 w 4"/>
              <a:gd name="T3" fmla="*/ 4 h 6"/>
              <a:gd name="T4" fmla="*/ 1 w 4"/>
              <a:gd name="T5" fmla="*/ 6 h 6"/>
              <a:gd name="T6" fmla="*/ 4 w 4"/>
              <a:gd name="T7" fmla="*/ 2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4" y="1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8" name="Freeform 186"/>
          <p:cNvSpPr>
            <a:spLocks/>
          </p:cNvSpPr>
          <p:nvPr/>
        </p:nvSpPr>
        <p:spPr bwMode="auto">
          <a:xfrm>
            <a:off x="7583817" y="2837998"/>
            <a:ext cx="884996" cy="727575"/>
          </a:xfrm>
          <a:custGeom>
            <a:avLst/>
            <a:gdLst>
              <a:gd name="T0" fmla="*/ 3 w 393"/>
              <a:gd name="T1" fmla="*/ 0 h 323"/>
              <a:gd name="T2" fmla="*/ 0 w 393"/>
              <a:gd name="T3" fmla="*/ 4 h 323"/>
              <a:gd name="T4" fmla="*/ 4 w 393"/>
              <a:gd name="T5" fmla="*/ 10 h 323"/>
              <a:gd name="T6" fmla="*/ 377 w 393"/>
              <a:gd name="T7" fmla="*/ 319 h 323"/>
              <a:gd name="T8" fmla="*/ 388 w 393"/>
              <a:gd name="T9" fmla="*/ 323 h 323"/>
              <a:gd name="T10" fmla="*/ 389 w 393"/>
              <a:gd name="T11" fmla="*/ 323 h 323"/>
              <a:gd name="T12" fmla="*/ 393 w 393"/>
              <a:gd name="T13" fmla="*/ 318 h 323"/>
              <a:gd name="T14" fmla="*/ 392 w 393"/>
              <a:gd name="T15" fmla="*/ 317 h 323"/>
              <a:gd name="T16" fmla="*/ 392 w 393"/>
              <a:gd name="T17" fmla="*/ 317 h 323"/>
              <a:gd name="T18" fmla="*/ 390 w 393"/>
              <a:gd name="T19" fmla="*/ 317 h 323"/>
              <a:gd name="T20" fmla="*/ 379 w 393"/>
              <a:gd name="T21" fmla="*/ 313 h 323"/>
              <a:gd name="T22" fmla="*/ 7 w 393"/>
              <a:gd name="T23" fmla="*/ 3 h 323"/>
              <a:gd name="T24" fmla="*/ 3 w 393"/>
              <a:gd name="T25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3" h="323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1" y="6"/>
                  <a:pt x="2" y="8"/>
                  <a:pt x="4" y="10"/>
                </a:cubicBezTo>
                <a:cubicBezTo>
                  <a:pt x="377" y="319"/>
                  <a:pt x="377" y="319"/>
                  <a:pt x="377" y="319"/>
                </a:cubicBezTo>
                <a:cubicBezTo>
                  <a:pt x="380" y="322"/>
                  <a:pt x="384" y="323"/>
                  <a:pt x="388" y="323"/>
                </a:cubicBezTo>
                <a:cubicBezTo>
                  <a:pt x="388" y="323"/>
                  <a:pt x="389" y="323"/>
                  <a:pt x="389" y="323"/>
                </a:cubicBezTo>
                <a:cubicBezTo>
                  <a:pt x="393" y="318"/>
                  <a:pt x="393" y="318"/>
                  <a:pt x="393" y="318"/>
                </a:cubicBezTo>
                <a:cubicBezTo>
                  <a:pt x="393" y="318"/>
                  <a:pt x="392" y="318"/>
                  <a:pt x="392" y="317"/>
                </a:cubicBezTo>
                <a:cubicBezTo>
                  <a:pt x="392" y="317"/>
                  <a:pt x="392" y="317"/>
                  <a:pt x="392" y="317"/>
                </a:cubicBezTo>
                <a:cubicBezTo>
                  <a:pt x="391" y="317"/>
                  <a:pt x="391" y="317"/>
                  <a:pt x="390" y="317"/>
                </a:cubicBezTo>
                <a:cubicBezTo>
                  <a:pt x="387" y="317"/>
                  <a:pt x="383" y="316"/>
                  <a:pt x="379" y="31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4" y="1"/>
                  <a:pt x="3" y="0"/>
                </a:cubicBezTo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9" name="Freeform 187"/>
          <p:cNvSpPr>
            <a:spLocks noEditPoints="1"/>
          </p:cNvSpPr>
          <p:nvPr/>
        </p:nvSpPr>
        <p:spPr bwMode="auto">
          <a:xfrm>
            <a:off x="7585140" y="2245355"/>
            <a:ext cx="2049117" cy="560894"/>
          </a:xfrm>
          <a:custGeom>
            <a:avLst/>
            <a:gdLst>
              <a:gd name="T0" fmla="*/ 3 w 909"/>
              <a:gd name="T1" fmla="*/ 243 h 249"/>
              <a:gd name="T2" fmla="*/ 0 w 909"/>
              <a:gd name="T3" fmla="*/ 249 h 249"/>
              <a:gd name="T4" fmla="*/ 1 w 909"/>
              <a:gd name="T5" fmla="*/ 248 h 249"/>
              <a:gd name="T6" fmla="*/ 2 w 909"/>
              <a:gd name="T7" fmla="*/ 246 h 249"/>
              <a:gd name="T8" fmla="*/ 3 w 909"/>
              <a:gd name="T9" fmla="*/ 243 h 249"/>
              <a:gd name="T10" fmla="*/ 909 w 909"/>
              <a:gd name="T11" fmla="*/ 0 h 249"/>
              <a:gd name="T12" fmla="*/ 907 w 909"/>
              <a:gd name="T13" fmla="*/ 3 h 249"/>
              <a:gd name="T14" fmla="*/ 906 w 909"/>
              <a:gd name="T15" fmla="*/ 7 h 249"/>
              <a:gd name="T16" fmla="*/ 909 w 909"/>
              <a:gd name="T17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9" h="249">
                <a:moveTo>
                  <a:pt x="3" y="243"/>
                </a:moveTo>
                <a:cubicBezTo>
                  <a:pt x="1" y="245"/>
                  <a:pt x="0" y="247"/>
                  <a:pt x="0" y="249"/>
                </a:cubicBezTo>
                <a:cubicBezTo>
                  <a:pt x="0" y="249"/>
                  <a:pt x="0" y="248"/>
                  <a:pt x="1" y="248"/>
                </a:cubicBezTo>
                <a:cubicBezTo>
                  <a:pt x="2" y="246"/>
                  <a:pt x="2" y="246"/>
                  <a:pt x="2" y="246"/>
                </a:cubicBezTo>
                <a:cubicBezTo>
                  <a:pt x="2" y="245"/>
                  <a:pt x="2" y="244"/>
                  <a:pt x="3" y="243"/>
                </a:cubicBezTo>
                <a:moveTo>
                  <a:pt x="909" y="0"/>
                </a:moveTo>
                <a:cubicBezTo>
                  <a:pt x="908" y="1"/>
                  <a:pt x="907" y="2"/>
                  <a:pt x="907" y="3"/>
                </a:cubicBezTo>
                <a:cubicBezTo>
                  <a:pt x="906" y="4"/>
                  <a:pt x="906" y="5"/>
                  <a:pt x="906" y="7"/>
                </a:cubicBezTo>
                <a:cubicBezTo>
                  <a:pt x="907" y="5"/>
                  <a:pt x="908" y="3"/>
                  <a:pt x="909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0" name="Freeform 188"/>
          <p:cNvSpPr>
            <a:spLocks/>
          </p:cNvSpPr>
          <p:nvPr/>
        </p:nvSpPr>
        <p:spPr bwMode="auto">
          <a:xfrm>
            <a:off x="8446325" y="3593353"/>
            <a:ext cx="6614" cy="1323"/>
          </a:xfrm>
          <a:custGeom>
            <a:avLst/>
            <a:gdLst>
              <a:gd name="T0" fmla="*/ 3 w 3"/>
              <a:gd name="T1" fmla="*/ 0 h 1"/>
              <a:gd name="T2" fmla="*/ 1 w 3"/>
              <a:gd name="T3" fmla="*/ 0 h 1"/>
              <a:gd name="T4" fmla="*/ 0 w 3"/>
              <a:gd name="T5" fmla="*/ 0 h 1"/>
              <a:gd name="T6" fmla="*/ 2 w 3"/>
              <a:gd name="T7" fmla="*/ 1 h 1"/>
              <a:gd name="T8" fmla="*/ 3 w 3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2" y="1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1" name="Freeform 189"/>
          <p:cNvSpPr>
            <a:spLocks/>
          </p:cNvSpPr>
          <p:nvPr/>
        </p:nvSpPr>
        <p:spPr bwMode="auto">
          <a:xfrm>
            <a:off x="8448970" y="3581448"/>
            <a:ext cx="10583" cy="11906"/>
          </a:xfrm>
          <a:custGeom>
            <a:avLst/>
            <a:gdLst>
              <a:gd name="T0" fmla="*/ 4 w 5"/>
              <a:gd name="T1" fmla="*/ 0 h 5"/>
              <a:gd name="T2" fmla="*/ 0 w 5"/>
              <a:gd name="T3" fmla="*/ 5 h 5"/>
              <a:gd name="T4" fmla="*/ 2 w 5"/>
              <a:gd name="T5" fmla="*/ 5 h 5"/>
              <a:gd name="T6" fmla="*/ 5 w 5"/>
              <a:gd name="T7" fmla="*/ 1 h 5"/>
              <a:gd name="T8" fmla="*/ 4 w 5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2" y="5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1"/>
                  <a:pt x="4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2" name="Freeform 190"/>
          <p:cNvSpPr>
            <a:spLocks noEditPoints="1"/>
          </p:cNvSpPr>
          <p:nvPr/>
        </p:nvSpPr>
        <p:spPr bwMode="auto">
          <a:xfrm>
            <a:off x="7583817" y="2251969"/>
            <a:ext cx="2045148" cy="560894"/>
          </a:xfrm>
          <a:custGeom>
            <a:avLst/>
            <a:gdLst>
              <a:gd name="T0" fmla="*/ 3 w 908"/>
              <a:gd name="T1" fmla="*/ 243 h 249"/>
              <a:gd name="T2" fmla="*/ 2 w 908"/>
              <a:gd name="T3" fmla="*/ 245 h 249"/>
              <a:gd name="T4" fmla="*/ 1 w 908"/>
              <a:gd name="T5" fmla="*/ 246 h 249"/>
              <a:gd name="T6" fmla="*/ 0 w 908"/>
              <a:gd name="T7" fmla="*/ 249 h 249"/>
              <a:gd name="T8" fmla="*/ 3 w 908"/>
              <a:gd name="T9" fmla="*/ 246 h 249"/>
              <a:gd name="T10" fmla="*/ 3 w 908"/>
              <a:gd name="T11" fmla="*/ 243 h 249"/>
              <a:gd name="T12" fmla="*/ 908 w 908"/>
              <a:gd name="T13" fmla="*/ 0 h 249"/>
              <a:gd name="T14" fmla="*/ 908 w 908"/>
              <a:gd name="T15" fmla="*/ 0 h 249"/>
              <a:gd name="T16" fmla="*/ 905 w 908"/>
              <a:gd name="T17" fmla="*/ 3 h 249"/>
              <a:gd name="T18" fmla="*/ 905 w 908"/>
              <a:gd name="T19" fmla="*/ 6 h 249"/>
              <a:gd name="T20" fmla="*/ 907 w 908"/>
              <a:gd name="T21" fmla="*/ 4 h 249"/>
              <a:gd name="T22" fmla="*/ 908 w 908"/>
              <a:gd name="T2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08" h="249">
                <a:moveTo>
                  <a:pt x="3" y="243"/>
                </a:moveTo>
                <a:cubicBezTo>
                  <a:pt x="2" y="245"/>
                  <a:pt x="2" y="245"/>
                  <a:pt x="2" y="245"/>
                </a:cubicBezTo>
                <a:cubicBezTo>
                  <a:pt x="1" y="245"/>
                  <a:pt x="1" y="246"/>
                  <a:pt x="1" y="246"/>
                </a:cubicBezTo>
                <a:cubicBezTo>
                  <a:pt x="1" y="247"/>
                  <a:pt x="0" y="248"/>
                  <a:pt x="0" y="249"/>
                </a:cubicBezTo>
                <a:cubicBezTo>
                  <a:pt x="3" y="246"/>
                  <a:pt x="3" y="246"/>
                  <a:pt x="3" y="246"/>
                </a:cubicBezTo>
                <a:cubicBezTo>
                  <a:pt x="3" y="245"/>
                  <a:pt x="3" y="244"/>
                  <a:pt x="3" y="243"/>
                </a:cubicBezTo>
                <a:moveTo>
                  <a:pt x="908" y="0"/>
                </a:moveTo>
                <a:cubicBezTo>
                  <a:pt x="908" y="0"/>
                  <a:pt x="908" y="0"/>
                  <a:pt x="908" y="0"/>
                </a:cubicBezTo>
                <a:cubicBezTo>
                  <a:pt x="905" y="3"/>
                  <a:pt x="905" y="3"/>
                  <a:pt x="905" y="3"/>
                </a:cubicBezTo>
                <a:cubicBezTo>
                  <a:pt x="905" y="4"/>
                  <a:pt x="905" y="5"/>
                  <a:pt x="905" y="6"/>
                </a:cubicBezTo>
                <a:cubicBezTo>
                  <a:pt x="906" y="5"/>
                  <a:pt x="906" y="4"/>
                  <a:pt x="907" y="4"/>
                </a:cubicBezTo>
                <a:cubicBezTo>
                  <a:pt x="907" y="2"/>
                  <a:pt x="907" y="1"/>
                  <a:pt x="908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3" name="Freeform 191"/>
          <p:cNvSpPr>
            <a:spLocks/>
          </p:cNvSpPr>
          <p:nvPr/>
        </p:nvSpPr>
        <p:spPr bwMode="auto">
          <a:xfrm>
            <a:off x="8451616" y="3590708"/>
            <a:ext cx="10583" cy="6614"/>
          </a:xfrm>
          <a:custGeom>
            <a:avLst/>
            <a:gdLst>
              <a:gd name="T0" fmla="*/ 5 w 5"/>
              <a:gd name="T1" fmla="*/ 0 h 3"/>
              <a:gd name="T2" fmla="*/ 1 w 5"/>
              <a:gd name="T3" fmla="*/ 1 h 3"/>
              <a:gd name="T4" fmla="*/ 0 w 5"/>
              <a:gd name="T5" fmla="*/ 2 h 3"/>
              <a:gd name="T6" fmla="*/ 1 w 5"/>
              <a:gd name="T7" fmla="*/ 3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cubicBezTo>
                  <a:pt x="4" y="0"/>
                  <a:pt x="2" y="0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3"/>
                  <a:pt x="1" y="3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4" name="Freeform 192"/>
          <p:cNvSpPr>
            <a:spLocks/>
          </p:cNvSpPr>
          <p:nvPr/>
        </p:nvSpPr>
        <p:spPr bwMode="auto">
          <a:xfrm>
            <a:off x="8452939" y="3584093"/>
            <a:ext cx="11906" cy="9260"/>
          </a:xfrm>
          <a:custGeom>
            <a:avLst/>
            <a:gdLst>
              <a:gd name="T0" fmla="*/ 3 w 5"/>
              <a:gd name="T1" fmla="*/ 0 h 4"/>
              <a:gd name="T2" fmla="*/ 0 w 5"/>
              <a:gd name="T3" fmla="*/ 4 h 4"/>
              <a:gd name="T4" fmla="*/ 4 w 5"/>
              <a:gd name="T5" fmla="*/ 3 h 4"/>
              <a:gd name="T6" fmla="*/ 5 w 5"/>
              <a:gd name="T7" fmla="*/ 1 h 4"/>
              <a:gd name="T8" fmla="*/ 3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3" y="0"/>
                </a:moveTo>
                <a:cubicBezTo>
                  <a:pt x="0" y="4"/>
                  <a:pt x="0" y="4"/>
                  <a:pt x="0" y="4"/>
                </a:cubicBezTo>
                <a:cubicBezTo>
                  <a:pt x="1" y="3"/>
                  <a:pt x="3" y="3"/>
                  <a:pt x="4" y="3"/>
                </a:cubicBezTo>
                <a:cubicBezTo>
                  <a:pt x="5" y="1"/>
                  <a:pt x="5" y="1"/>
                  <a:pt x="5" y="1"/>
                </a:cubicBezTo>
                <a:cubicBezTo>
                  <a:pt x="4" y="1"/>
                  <a:pt x="4" y="1"/>
                  <a:pt x="3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5" name="Freeform 193"/>
          <p:cNvSpPr>
            <a:spLocks noEditPoints="1"/>
          </p:cNvSpPr>
          <p:nvPr/>
        </p:nvSpPr>
        <p:spPr bwMode="auto">
          <a:xfrm>
            <a:off x="7583817" y="2258583"/>
            <a:ext cx="2038534" cy="562217"/>
          </a:xfrm>
          <a:custGeom>
            <a:avLst/>
            <a:gdLst>
              <a:gd name="T0" fmla="*/ 3 w 905"/>
              <a:gd name="T1" fmla="*/ 243 h 249"/>
              <a:gd name="T2" fmla="*/ 0 w 905"/>
              <a:gd name="T3" fmla="*/ 246 h 249"/>
              <a:gd name="T4" fmla="*/ 1 w 905"/>
              <a:gd name="T5" fmla="*/ 249 h 249"/>
              <a:gd name="T6" fmla="*/ 4 w 905"/>
              <a:gd name="T7" fmla="*/ 245 h 249"/>
              <a:gd name="T8" fmla="*/ 3 w 905"/>
              <a:gd name="T9" fmla="*/ 243 h 249"/>
              <a:gd name="T10" fmla="*/ 905 w 905"/>
              <a:gd name="T11" fmla="*/ 0 h 249"/>
              <a:gd name="T12" fmla="*/ 902 w 905"/>
              <a:gd name="T13" fmla="*/ 4 h 249"/>
              <a:gd name="T14" fmla="*/ 902 w 905"/>
              <a:gd name="T15" fmla="*/ 6 h 249"/>
              <a:gd name="T16" fmla="*/ 905 w 905"/>
              <a:gd name="T17" fmla="*/ 3 h 249"/>
              <a:gd name="T18" fmla="*/ 905 w 905"/>
              <a:gd name="T19" fmla="*/ 3 h 249"/>
              <a:gd name="T20" fmla="*/ 905 w 905"/>
              <a:gd name="T21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5" h="249">
                <a:moveTo>
                  <a:pt x="3" y="243"/>
                </a:moveTo>
                <a:cubicBezTo>
                  <a:pt x="0" y="246"/>
                  <a:pt x="0" y="246"/>
                  <a:pt x="0" y="246"/>
                </a:cubicBezTo>
                <a:cubicBezTo>
                  <a:pt x="0" y="247"/>
                  <a:pt x="0" y="248"/>
                  <a:pt x="1" y="249"/>
                </a:cubicBezTo>
                <a:cubicBezTo>
                  <a:pt x="4" y="245"/>
                  <a:pt x="4" y="245"/>
                  <a:pt x="4" y="245"/>
                </a:cubicBezTo>
                <a:cubicBezTo>
                  <a:pt x="3" y="244"/>
                  <a:pt x="3" y="244"/>
                  <a:pt x="3" y="243"/>
                </a:cubicBezTo>
                <a:moveTo>
                  <a:pt x="905" y="0"/>
                </a:moveTo>
                <a:cubicBezTo>
                  <a:pt x="902" y="4"/>
                  <a:pt x="902" y="4"/>
                  <a:pt x="902" y="4"/>
                </a:cubicBezTo>
                <a:cubicBezTo>
                  <a:pt x="902" y="4"/>
                  <a:pt x="902" y="5"/>
                  <a:pt x="902" y="6"/>
                </a:cubicBezTo>
                <a:cubicBezTo>
                  <a:pt x="905" y="3"/>
                  <a:pt x="905" y="3"/>
                  <a:pt x="905" y="3"/>
                </a:cubicBezTo>
                <a:cubicBezTo>
                  <a:pt x="905" y="3"/>
                  <a:pt x="905" y="3"/>
                  <a:pt x="905" y="3"/>
                </a:cubicBezTo>
                <a:cubicBezTo>
                  <a:pt x="905" y="2"/>
                  <a:pt x="905" y="1"/>
                  <a:pt x="905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6" name="Freeform 194"/>
          <p:cNvSpPr>
            <a:spLocks/>
          </p:cNvSpPr>
          <p:nvPr/>
        </p:nvSpPr>
        <p:spPr bwMode="auto">
          <a:xfrm>
            <a:off x="8452939" y="3588062"/>
            <a:ext cx="13229" cy="11906"/>
          </a:xfrm>
          <a:custGeom>
            <a:avLst/>
            <a:gdLst>
              <a:gd name="T0" fmla="*/ 5 w 6"/>
              <a:gd name="T1" fmla="*/ 0 h 5"/>
              <a:gd name="T2" fmla="*/ 4 w 6"/>
              <a:gd name="T3" fmla="*/ 1 h 5"/>
              <a:gd name="T4" fmla="*/ 0 w 6"/>
              <a:gd name="T5" fmla="*/ 4 h 5"/>
              <a:gd name="T6" fmla="*/ 2 w 6"/>
              <a:gd name="T7" fmla="*/ 5 h 5"/>
              <a:gd name="T8" fmla="*/ 6 w 6"/>
              <a:gd name="T9" fmla="*/ 0 h 5"/>
              <a:gd name="T10" fmla="*/ 5 w 6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5" y="0"/>
                </a:moveTo>
                <a:cubicBezTo>
                  <a:pt x="5" y="0"/>
                  <a:pt x="4" y="0"/>
                  <a:pt x="4" y="1"/>
                </a:cubicBezTo>
                <a:cubicBezTo>
                  <a:pt x="0" y="4"/>
                  <a:pt x="0" y="4"/>
                  <a:pt x="0" y="4"/>
                </a:cubicBezTo>
                <a:cubicBezTo>
                  <a:pt x="1" y="5"/>
                  <a:pt x="1" y="5"/>
                  <a:pt x="2" y="5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5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7" name="Freeform 195"/>
          <p:cNvSpPr>
            <a:spLocks noEditPoints="1"/>
          </p:cNvSpPr>
          <p:nvPr/>
        </p:nvSpPr>
        <p:spPr bwMode="auto">
          <a:xfrm>
            <a:off x="7585140" y="2267843"/>
            <a:ext cx="2030597" cy="556926"/>
          </a:xfrm>
          <a:custGeom>
            <a:avLst/>
            <a:gdLst>
              <a:gd name="T0" fmla="*/ 3 w 901"/>
              <a:gd name="T1" fmla="*/ 241 h 247"/>
              <a:gd name="T2" fmla="*/ 0 w 901"/>
              <a:gd name="T3" fmla="*/ 245 h 247"/>
              <a:gd name="T4" fmla="*/ 0 w 901"/>
              <a:gd name="T5" fmla="*/ 247 h 247"/>
              <a:gd name="T6" fmla="*/ 3 w 901"/>
              <a:gd name="T7" fmla="*/ 243 h 247"/>
              <a:gd name="T8" fmla="*/ 3 w 901"/>
              <a:gd name="T9" fmla="*/ 241 h 247"/>
              <a:gd name="T10" fmla="*/ 901 w 901"/>
              <a:gd name="T11" fmla="*/ 0 h 247"/>
              <a:gd name="T12" fmla="*/ 898 w 901"/>
              <a:gd name="T13" fmla="*/ 3 h 247"/>
              <a:gd name="T14" fmla="*/ 899 w 901"/>
              <a:gd name="T15" fmla="*/ 6 h 247"/>
              <a:gd name="T16" fmla="*/ 901 w 901"/>
              <a:gd name="T17" fmla="*/ 2 h 247"/>
              <a:gd name="T18" fmla="*/ 901 w 901"/>
              <a:gd name="T19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1" h="247">
                <a:moveTo>
                  <a:pt x="3" y="241"/>
                </a:moveTo>
                <a:cubicBezTo>
                  <a:pt x="0" y="245"/>
                  <a:pt x="0" y="245"/>
                  <a:pt x="0" y="245"/>
                </a:cubicBezTo>
                <a:cubicBezTo>
                  <a:pt x="0" y="246"/>
                  <a:pt x="0" y="247"/>
                  <a:pt x="0" y="247"/>
                </a:cubicBezTo>
                <a:cubicBezTo>
                  <a:pt x="3" y="243"/>
                  <a:pt x="3" y="243"/>
                  <a:pt x="3" y="243"/>
                </a:cubicBezTo>
                <a:cubicBezTo>
                  <a:pt x="3" y="243"/>
                  <a:pt x="3" y="242"/>
                  <a:pt x="3" y="241"/>
                </a:cubicBezTo>
                <a:moveTo>
                  <a:pt x="901" y="0"/>
                </a:moveTo>
                <a:cubicBezTo>
                  <a:pt x="898" y="3"/>
                  <a:pt x="898" y="3"/>
                  <a:pt x="898" y="3"/>
                </a:cubicBezTo>
                <a:cubicBezTo>
                  <a:pt x="898" y="4"/>
                  <a:pt x="899" y="5"/>
                  <a:pt x="899" y="6"/>
                </a:cubicBezTo>
                <a:cubicBezTo>
                  <a:pt x="901" y="2"/>
                  <a:pt x="901" y="2"/>
                  <a:pt x="901" y="2"/>
                </a:cubicBezTo>
                <a:cubicBezTo>
                  <a:pt x="901" y="1"/>
                  <a:pt x="901" y="0"/>
                  <a:pt x="901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8" name="Freeform 196"/>
          <p:cNvSpPr>
            <a:spLocks/>
          </p:cNvSpPr>
          <p:nvPr/>
        </p:nvSpPr>
        <p:spPr bwMode="auto">
          <a:xfrm>
            <a:off x="8459553" y="3593353"/>
            <a:ext cx="9260" cy="9260"/>
          </a:xfrm>
          <a:custGeom>
            <a:avLst/>
            <a:gdLst>
              <a:gd name="T0" fmla="*/ 4 w 4"/>
              <a:gd name="T1" fmla="*/ 0 h 4"/>
              <a:gd name="T2" fmla="*/ 0 w 4"/>
              <a:gd name="T3" fmla="*/ 4 h 4"/>
              <a:gd name="T4" fmla="*/ 1 w 4"/>
              <a:gd name="T5" fmla="*/ 4 h 4"/>
              <a:gd name="T6" fmla="*/ 4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4" y="0"/>
                </a:moveTo>
                <a:cubicBezTo>
                  <a:pt x="3" y="1"/>
                  <a:pt x="1" y="3"/>
                  <a:pt x="0" y="4"/>
                </a:cubicBezTo>
                <a:cubicBezTo>
                  <a:pt x="0" y="4"/>
                  <a:pt x="0" y="4"/>
                  <a:pt x="1" y="4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9" name="Freeform 197"/>
          <p:cNvSpPr>
            <a:spLocks noEditPoints="1"/>
          </p:cNvSpPr>
          <p:nvPr/>
        </p:nvSpPr>
        <p:spPr bwMode="auto">
          <a:xfrm>
            <a:off x="7585140" y="2274458"/>
            <a:ext cx="2026628" cy="554280"/>
          </a:xfrm>
          <a:custGeom>
            <a:avLst/>
            <a:gdLst>
              <a:gd name="T0" fmla="*/ 3 w 899"/>
              <a:gd name="T1" fmla="*/ 240 h 246"/>
              <a:gd name="T2" fmla="*/ 0 w 899"/>
              <a:gd name="T3" fmla="*/ 244 h 246"/>
              <a:gd name="T4" fmla="*/ 1 w 899"/>
              <a:gd name="T5" fmla="*/ 246 h 246"/>
              <a:gd name="T6" fmla="*/ 4 w 899"/>
              <a:gd name="T7" fmla="*/ 242 h 246"/>
              <a:gd name="T8" fmla="*/ 3 w 899"/>
              <a:gd name="T9" fmla="*/ 240 h 246"/>
              <a:gd name="T10" fmla="*/ 898 w 899"/>
              <a:gd name="T11" fmla="*/ 0 h 246"/>
              <a:gd name="T12" fmla="*/ 895 w 899"/>
              <a:gd name="T13" fmla="*/ 4 h 246"/>
              <a:gd name="T14" fmla="*/ 896 w 899"/>
              <a:gd name="T15" fmla="*/ 6 h 246"/>
              <a:gd name="T16" fmla="*/ 899 w 899"/>
              <a:gd name="T17" fmla="*/ 3 h 246"/>
              <a:gd name="T18" fmla="*/ 898 w 899"/>
              <a:gd name="T19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9" h="246">
                <a:moveTo>
                  <a:pt x="3" y="240"/>
                </a:moveTo>
                <a:cubicBezTo>
                  <a:pt x="0" y="244"/>
                  <a:pt x="0" y="244"/>
                  <a:pt x="0" y="244"/>
                </a:cubicBezTo>
                <a:cubicBezTo>
                  <a:pt x="0" y="245"/>
                  <a:pt x="0" y="246"/>
                  <a:pt x="1" y="246"/>
                </a:cubicBezTo>
                <a:cubicBezTo>
                  <a:pt x="4" y="242"/>
                  <a:pt x="4" y="242"/>
                  <a:pt x="4" y="242"/>
                </a:cubicBezTo>
                <a:cubicBezTo>
                  <a:pt x="4" y="242"/>
                  <a:pt x="4" y="241"/>
                  <a:pt x="3" y="240"/>
                </a:cubicBezTo>
                <a:moveTo>
                  <a:pt x="898" y="0"/>
                </a:moveTo>
                <a:cubicBezTo>
                  <a:pt x="895" y="4"/>
                  <a:pt x="895" y="4"/>
                  <a:pt x="895" y="4"/>
                </a:cubicBezTo>
                <a:cubicBezTo>
                  <a:pt x="895" y="5"/>
                  <a:pt x="895" y="6"/>
                  <a:pt x="896" y="6"/>
                </a:cubicBezTo>
                <a:cubicBezTo>
                  <a:pt x="899" y="3"/>
                  <a:pt x="899" y="3"/>
                  <a:pt x="899" y="3"/>
                </a:cubicBezTo>
                <a:cubicBezTo>
                  <a:pt x="899" y="2"/>
                  <a:pt x="898" y="1"/>
                  <a:pt x="898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0" name="Freeform 198"/>
          <p:cNvSpPr>
            <a:spLocks noEditPoints="1"/>
          </p:cNvSpPr>
          <p:nvPr/>
        </p:nvSpPr>
        <p:spPr bwMode="auto">
          <a:xfrm>
            <a:off x="7587786" y="2283718"/>
            <a:ext cx="2017368" cy="550312"/>
          </a:xfrm>
          <a:custGeom>
            <a:avLst/>
            <a:gdLst>
              <a:gd name="T0" fmla="*/ 3 w 895"/>
              <a:gd name="T1" fmla="*/ 238 h 244"/>
              <a:gd name="T2" fmla="*/ 0 w 895"/>
              <a:gd name="T3" fmla="*/ 242 h 244"/>
              <a:gd name="T4" fmla="*/ 0 w 895"/>
              <a:gd name="T5" fmla="*/ 244 h 244"/>
              <a:gd name="T6" fmla="*/ 4 w 895"/>
              <a:gd name="T7" fmla="*/ 240 h 244"/>
              <a:gd name="T8" fmla="*/ 3 w 895"/>
              <a:gd name="T9" fmla="*/ 238 h 244"/>
              <a:gd name="T10" fmla="*/ 894 w 895"/>
              <a:gd name="T11" fmla="*/ 0 h 244"/>
              <a:gd name="T12" fmla="*/ 891 w 895"/>
              <a:gd name="T13" fmla="*/ 4 h 244"/>
              <a:gd name="T14" fmla="*/ 891 w 895"/>
              <a:gd name="T15" fmla="*/ 6 h 244"/>
              <a:gd name="T16" fmla="*/ 895 w 895"/>
              <a:gd name="T17" fmla="*/ 2 h 244"/>
              <a:gd name="T18" fmla="*/ 894 w 895"/>
              <a:gd name="T1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5" h="244">
                <a:moveTo>
                  <a:pt x="3" y="238"/>
                </a:moveTo>
                <a:cubicBezTo>
                  <a:pt x="0" y="242"/>
                  <a:pt x="0" y="242"/>
                  <a:pt x="0" y="242"/>
                </a:cubicBezTo>
                <a:cubicBezTo>
                  <a:pt x="0" y="243"/>
                  <a:pt x="0" y="244"/>
                  <a:pt x="0" y="244"/>
                </a:cubicBezTo>
                <a:cubicBezTo>
                  <a:pt x="4" y="240"/>
                  <a:pt x="4" y="240"/>
                  <a:pt x="4" y="240"/>
                </a:cubicBezTo>
                <a:cubicBezTo>
                  <a:pt x="4" y="239"/>
                  <a:pt x="3" y="239"/>
                  <a:pt x="3" y="238"/>
                </a:cubicBezTo>
                <a:moveTo>
                  <a:pt x="894" y="0"/>
                </a:moveTo>
                <a:cubicBezTo>
                  <a:pt x="891" y="4"/>
                  <a:pt x="891" y="4"/>
                  <a:pt x="891" y="4"/>
                </a:cubicBezTo>
                <a:cubicBezTo>
                  <a:pt x="891" y="5"/>
                  <a:pt x="891" y="5"/>
                  <a:pt x="891" y="6"/>
                </a:cubicBezTo>
                <a:cubicBezTo>
                  <a:pt x="895" y="2"/>
                  <a:pt x="895" y="2"/>
                  <a:pt x="895" y="2"/>
                </a:cubicBezTo>
                <a:cubicBezTo>
                  <a:pt x="894" y="2"/>
                  <a:pt x="894" y="1"/>
                  <a:pt x="894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1" name="Freeform 199"/>
          <p:cNvSpPr>
            <a:spLocks noEditPoints="1"/>
          </p:cNvSpPr>
          <p:nvPr/>
        </p:nvSpPr>
        <p:spPr bwMode="auto">
          <a:xfrm>
            <a:off x="7587786" y="2292978"/>
            <a:ext cx="2008108" cy="545020"/>
          </a:xfrm>
          <a:custGeom>
            <a:avLst/>
            <a:gdLst>
              <a:gd name="T0" fmla="*/ 4 w 891"/>
              <a:gd name="T1" fmla="*/ 236 h 242"/>
              <a:gd name="T2" fmla="*/ 0 w 891"/>
              <a:gd name="T3" fmla="*/ 240 h 242"/>
              <a:gd name="T4" fmla="*/ 1 w 891"/>
              <a:gd name="T5" fmla="*/ 242 h 242"/>
              <a:gd name="T6" fmla="*/ 5 w 891"/>
              <a:gd name="T7" fmla="*/ 237 h 242"/>
              <a:gd name="T8" fmla="*/ 4 w 891"/>
              <a:gd name="T9" fmla="*/ 236 h 242"/>
              <a:gd name="T10" fmla="*/ 891 w 891"/>
              <a:gd name="T11" fmla="*/ 0 h 242"/>
              <a:gd name="T12" fmla="*/ 887 w 891"/>
              <a:gd name="T13" fmla="*/ 4 h 242"/>
              <a:gd name="T14" fmla="*/ 888 w 891"/>
              <a:gd name="T15" fmla="*/ 6 h 242"/>
              <a:gd name="T16" fmla="*/ 891 w 891"/>
              <a:gd name="T17" fmla="*/ 2 h 242"/>
              <a:gd name="T18" fmla="*/ 891 w 891"/>
              <a:gd name="T1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1" h="242">
                <a:moveTo>
                  <a:pt x="4" y="236"/>
                </a:moveTo>
                <a:cubicBezTo>
                  <a:pt x="0" y="240"/>
                  <a:pt x="0" y="240"/>
                  <a:pt x="0" y="240"/>
                </a:cubicBezTo>
                <a:cubicBezTo>
                  <a:pt x="1" y="241"/>
                  <a:pt x="1" y="241"/>
                  <a:pt x="1" y="242"/>
                </a:cubicBezTo>
                <a:cubicBezTo>
                  <a:pt x="5" y="237"/>
                  <a:pt x="5" y="237"/>
                  <a:pt x="5" y="237"/>
                </a:cubicBezTo>
                <a:cubicBezTo>
                  <a:pt x="5" y="237"/>
                  <a:pt x="4" y="236"/>
                  <a:pt x="4" y="236"/>
                </a:cubicBezTo>
                <a:moveTo>
                  <a:pt x="891" y="0"/>
                </a:moveTo>
                <a:cubicBezTo>
                  <a:pt x="887" y="4"/>
                  <a:pt x="887" y="4"/>
                  <a:pt x="887" y="4"/>
                </a:cubicBezTo>
                <a:cubicBezTo>
                  <a:pt x="888" y="5"/>
                  <a:pt x="888" y="6"/>
                  <a:pt x="888" y="6"/>
                </a:cubicBezTo>
                <a:cubicBezTo>
                  <a:pt x="891" y="2"/>
                  <a:pt x="891" y="2"/>
                  <a:pt x="891" y="2"/>
                </a:cubicBezTo>
                <a:cubicBezTo>
                  <a:pt x="891" y="1"/>
                  <a:pt x="891" y="1"/>
                  <a:pt x="891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2" name="Freeform 200"/>
          <p:cNvSpPr>
            <a:spLocks noEditPoints="1"/>
          </p:cNvSpPr>
          <p:nvPr/>
        </p:nvSpPr>
        <p:spPr bwMode="auto">
          <a:xfrm>
            <a:off x="7590431" y="2302238"/>
            <a:ext cx="1998848" cy="1304344"/>
          </a:xfrm>
          <a:custGeom>
            <a:avLst/>
            <a:gdLst>
              <a:gd name="T0" fmla="*/ 388 w 887"/>
              <a:gd name="T1" fmla="*/ 570 h 579"/>
              <a:gd name="T2" fmla="*/ 387 w 887"/>
              <a:gd name="T3" fmla="*/ 572 h 579"/>
              <a:gd name="T4" fmla="*/ 388 w 887"/>
              <a:gd name="T5" fmla="*/ 571 h 579"/>
              <a:gd name="T6" fmla="*/ 388 w 887"/>
              <a:gd name="T7" fmla="*/ 570 h 579"/>
              <a:gd name="T8" fmla="*/ 4 w 887"/>
              <a:gd name="T9" fmla="*/ 233 h 579"/>
              <a:gd name="T10" fmla="*/ 0 w 887"/>
              <a:gd name="T11" fmla="*/ 238 h 579"/>
              <a:gd name="T12" fmla="*/ 4 w 887"/>
              <a:gd name="T13" fmla="*/ 241 h 579"/>
              <a:gd name="T14" fmla="*/ 376 w 887"/>
              <a:gd name="T15" fmla="*/ 551 h 579"/>
              <a:gd name="T16" fmla="*/ 387 w 887"/>
              <a:gd name="T17" fmla="*/ 555 h 579"/>
              <a:gd name="T18" fmla="*/ 389 w 887"/>
              <a:gd name="T19" fmla="*/ 555 h 579"/>
              <a:gd name="T20" fmla="*/ 393 w 887"/>
              <a:gd name="T21" fmla="*/ 550 h 579"/>
              <a:gd name="T22" fmla="*/ 391 w 887"/>
              <a:gd name="T23" fmla="*/ 549 h 579"/>
              <a:gd name="T24" fmla="*/ 392 w 887"/>
              <a:gd name="T25" fmla="*/ 549 h 579"/>
              <a:gd name="T26" fmla="*/ 390 w 887"/>
              <a:gd name="T27" fmla="*/ 549 h 579"/>
              <a:gd name="T28" fmla="*/ 379 w 887"/>
              <a:gd name="T29" fmla="*/ 545 h 579"/>
              <a:gd name="T30" fmla="*/ 6 w 887"/>
              <a:gd name="T31" fmla="*/ 235 h 579"/>
              <a:gd name="T32" fmla="*/ 4 w 887"/>
              <a:gd name="T33" fmla="*/ 233 h 579"/>
              <a:gd name="T34" fmla="*/ 886 w 887"/>
              <a:gd name="T35" fmla="*/ 0 h 579"/>
              <a:gd name="T36" fmla="*/ 418 w 887"/>
              <a:gd name="T37" fmla="*/ 564 h 579"/>
              <a:gd name="T38" fmla="*/ 399 w 887"/>
              <a:gd name="T39" fmla="*/ 573 h 579"/>
              <a:gd name="T40" fmla="*/ 389 w 887"/>
              <a:gd name="T41" fmla="*/ 571 h 579"/>
              <a:gd name="T42" fmla="*/ 385 w 887"/>
              <a:gd name="T43" fmla="*/ 576 h 579"/>
              <a:gd name="T44" fmla="*/ 386 w 887"/>
              <a:gd name="T45" fmla="*/ 577 h 579"/>
              <a:gd name="T46" fmla="*/ 390 w 887"/>
              <a:gd name="T47" fmla="*/ 573 h 579"/>
              <a:gd name="T48" fmla="*/ 387 w 887"/>
              <a:gd name="T49" fmla="*/ 577 h 579"/>
              <a:gd name="T50" fmla="*/ 396 w 887"/>
              <a:gd name="T51" fmla="*/ 579 h 579"/>
              <a:gd name="T52" fmla="*/ 416 w 887"/>
              <a:gd name="T53" fmla="*/ 570 h 579"/>
              <a:gd name="T54" fmla="*/ 887 w 887"/>
              <a:gd name="T55" fmla="*/ 2 h 579"/>
              <a:gd name="T56" fmla="*/ 886 w 887"/>
              <a:gd name="T57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7" h="579">
                <a:moveTo>
                  <a:pt x="388" y="570"/>
                </a:moveTo>
                <a:cubicBezTo>
                  <a:pt x="387" y="572"/>
                  <a:pt x="387" y="572"/>
                  <a:pt x="387" y="572"/>
                </a:cubicBezTo>
                <a:cubicBezTo>
                  <a:pt x="387" y="571"/>
                  <a:pt x="388" y="571"/>
                  <a:pt x="388" y="571"/>
                </a:cubicBezTo>
                <a:cubicBezTo>
                  <a:pt x="388" y="571"/>
                  <a:pt x="388" y="570"/>
                  <a:pt x="388" y="570"/>
                </a:cubicBezTo>
                <a:moveTo>
                  <a:pt x="4" y="233"/>
                </a:moveTo>
                <a:cubicBezTo>
                  <a:pt x="0" y="238"/>
                  <a:pt x="0" y="238"/>
                  <a:pt x="0" y="238"/>
                </a:cubicBezTo>
                <a:cubicBezTo>
                  <a:pt x="1" y="239"/>
                  <a:pt x="2" y="240"/>
                  <a:pt x="4" y="241"/>
                </a:cubicBezTo>
                <a:cubicBezTo>
                  <a:pt x="376" y="551"/>
                  <a:pt x="376" y="551"/>
                  <a:pt x="376" y="551"/>
                </a:cubicBezTo>
                <a:cubicBezTo>
                  <a:pt x="380" y="554"/>
                  <a:pt x="384" y="555"/>
                  <a:pt x="387" y="555"/>
                </a:cubicBezTo>
                <a:cubicBezTo>
                  <a:pt x="388" y="555"/>
                  <a:pt x="388" y="555"/>
                  <a:pt x="389" y="555"/>
                </a:cubicBezTo>
                <a:cubicBezTo>
                  <a:pt x="393" y="550"/>
                  <a:pt x="393" y="550"/>
                  <a:pt x="393" y="550"/>
                </a:cubicBezTo>
                <a:cubicBezTo>
                  <a:pt x="392" y="550"/>
                  <a:pt x="392" y="549"/>
                  <a:pt x="391" y="549"/>
                </a:cubicBezTo>
                <a:cubicBezTo>
                  <a:pt x="392" y="549"/>
                  <a:pt x="392" y="549"/>
                  <a:pt x="392" y="549"/>
                </a:cubicBezTo>
                <a:cubicBezTo>
                  <a:pt x="391" y="549"/>
                  <a:pt x="391" y="549"/>
                  <a:pt x="390" y="549"/>
                </a:cubicBezTo>
                <a:cubicBezTo>
                  <a:pt x="386" y="549"/>
                  <a:pt x="382" y="548"/>
                  <a:pt x="379" y="545"/>
                </a:cubicBezTo>
                <a:cubicBezTo>
                  <a:pt x="6" y="235"/>
                  <a:pt x="6" y="235"/>
                  <a:pt x="6" y="235"/>
                </a:cubicBezTo>
                <a:cubicBezTo>
                  <a:pt x="6" y="235"/>
                  <a:pt x="5" y="234"/>
                  <a:pt x="4" y="233"/>
                </a:cubicBezTo>
                <a:moveTo>
                  <a:pt x="886" y="0"/>
                </a:moveTo>
                <a:cubicBezTo>
                  <a:pt x="418" y="564"/>
                  <a:pt x="418" y="564"/>
                  <a:pt x="418" y="564"/>
                </a:cubicBezTo>
                <a:cubicBezTo>
                  <a:pt x="413" y="570"/>
                  <a:pt x="406" y="573"/>
                  <a:pt x="399" y="573"/>
                </a:cubicBezTo>
                <a:cubicBezTo>
                  <a:pt x="396" y="573"/>
                  <a:pt x="392" y="572"/>
                  <a:pt x="389" y="571"/>
                </a:cubicBezTo>
                <a:cubicBezTo>
                  <a:pt x="385" y="576"/>
                  <a:pt x="385" y="576"/>
                  <a:pt x="385" y="576"/>
                </a:cubicBezTo>
                <a:cubicBezTo>
                  <a:pt x="385" y="576"/>
                  <a:pt x="385" y="577"/>
                  <a:pt x="386" y="577"/>
                </a:cubicBezTo>
                <a:cubicBezTo>
                  <a:pt x="387" y="576"/>
                  <a:pt x="389" y="574"/>
                  <a:pt x="390" y="573"/>
                </a:cubicBezTo>
                <a:cubicBezTo>
                  <a:pt x="387" y="577"/>
                  <a:pt x="387" y="577"/>
                  <a:pt x="387" y="577"/>
                </a:cubicBezTo>
                <a:cubicBezTo>
                  <a:pt x="390" y="578"/>
                  <a:pt x="393" y="579"/>
                  <a:pt x="396" y="579"/>
                </a:cubicBezTo>
                <a:cubicBezTo>
                  <a:pt x="404" y="579"/>
                  <a:pt x="411" y="576"/>
                  <a:pt x="416" y="570"/>
                </a:cubicBezTo>
                <a:cubicBezTo>
                  <a:pt x="887" y="2"/>
                  <a:pt x="887" y="2"/>
                  <a:pt x="887" y="2"/>
                </a:cubicBezTo>
                <a:cubicBezTo>
                  <a:pt x="887" y="2"/>
                  <a:pt x="887" y="1"/>
                  <a:pt x="886" y="0"/>
                </a:cubicBezTo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3" name="Freeform 201"/>
          <p:cNvSpPr>
            <a:spLocks/>
          </p:cNvSpPr>
          <p:nvPr/>
        </p:nvSpPr>
        <p:spPr bwMode="auto">
          <a:xfrm>
            <a:off x="9634257" y="2232126"/>
            <a:ext cx="3969" cy="13229"/>
          </a:xfrm>
          <a:custGeom>
            <a:avLst/>
            <a:gdLst>
              <a:gd name="T0" fmla="*/ 2 w 2"/>
              <a:gd name="T1" fmla="*/ 0 h 6"/>
              <a:gd name="T2" fmla="*/ 0 w 2"/>
              <a:gd name="T3" fmla="*/ 3 h 6"/>
              <a:gd name="T4" fmla="*/ 0 w 2"/>
              <a:gd name="T5" fmla="*/ 6 h 6"/>
              <a:gd name="T6" fmla="*/ 2 w 2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2" y="1"/>
                  <a:pt x="1" y="2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1" y="5"/>
                  <a:pt x="2" y="2"/>
                  <a:pt x="2" y="0"/>
                </a:cubicBezTo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4" name="Freeform 202"/>
          <p:cNvSpPr>
            <a:spLocks/>
          </p:cNvSpPr>
          <p:nvPr/>
        </p:nvSpPr>
        <p:spPr bwMode="auto">
          <a:xfrm>
            <a:off x="8452939" y="3580125"/>
            <a:ext cx="6614" cy="1323"/>
          </a:xfrm>
          <a:custGeom>
            <a:avLst/>
            <a:gdLst>
              <a:gd name="T0" fmla="*/ 3 w 3"/>
              <a:gd name="T1" fmla="*/ 0 h 1"/>
              <a:gd name="T2" fmla="*/ 0 w 3"/>
              <a:gd name="T3" fmla="*/ 0 h 1"/>
              <a:gd name="T4" fmla="*/ 0 w 3"/>
              <a:gd name="T5" fmla="*/ 0 h 1"/>
              <a:gd name="T6" fmla="*/ 2 w 3"/>
              <a:gd name="T7" fmla="*/ 1 h 1"/>
              <a:gd name="T8" fmla="*/ 3 w 3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2" y="1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5" name="Freeform 203"/>
          <p:cNvSpPr>
            <a:spLocks/>
          </p:cNvSpPr>
          <p:nvPr/>
        </p:nvSpPr>
        <p:spPr bwMode="auto">
          <a:xfrm>
            <a:off x="8452939" y="3568219"/>
            <a:ext cx="13229" cy="11906"/>
          </a:xfrm>
          <a:custGeom>
            <a:avLst/>
            <a:gdLst>
              <a:gd name="T0" fmla="*/ 4 w 6"/>
              <a:gd name="T1" fmla="*/ 0 h 5"/>
              <a:gd name="T2" fmla="*/ 0 w 6"/>
              <a:gd name="T3" fmla="*/ 5 h 5"/>
              <a:gd name="T4" fmla="*/ 3 w 6"/>
              <a:gd name="T5" fmla="*/ 5 h 5"/>
              <a:gd name="T6" fmla="*/ 6 w 6"/>
              <a:gd name="T7" fmla="*/ 1 h 5"/>
              <a:gd name="T8" fmla="*/ 4 w 6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">
                <a:moveTo>
                  <a:pt x="4" y="0"/>
                </a:moveTo>
                <a:cubicBezTo>
                  <a:pt x="0" y="5"/>
                  <a:pt x="0" y="5"/>
                  <a:pt x="0" y="5"/>
                </a:cubicBezTo>
                <a:cubicBezTo>
                  <a:pt x="1" y="5"/>
                  <a:pt x="2" y="5"/>
                  <a:pt x="3" y="5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4" y="0"/>
                </a:cubicBezTo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6" name="Freeform 204"/>
          <p:cNvSpPr>
            <a:spLocks/>
          </p:cNvSpPr>
          <p:nvPr/>
        </p:nvSpPr>
        <p:spPr bwMode="auto">
          <a:xfrm>
            <a:off x="9628965" y="2238740"/>
            <a:ext cx="5291" cy="13229"/>
          </a:xfrm>
          <a:custGeom>
            <a:avLst/>
            <a:gdLst>
              <a:gd name="T0" fmla="*/ 2 w 2"/>
              <a:gd name="T1" fmla="*/ 0 h 6"/>
              <a:gd name="T2" fmla="*/ 2 w 2"/>
              <a:gd name="T3" fmla="*/ 0 h 6"/>
              <a:gd name="T4" fmla="*/ 0 w 2"/>
              <a:gd name="T5" fmla="*/ 3 h 6"/>
              <a:gd name="T6" fmla="*/ 0 w 2"/>
              <a:gd name="T7" fmla="*/ 6 h 6"/>
              <a:gd name="T8" fmla="*/ 2 w 2"/>
              <a:gd name="T9" fmla="*/ 3 h 6"/>
              <a:gd name="T10" fmla="*/ 2 w 2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2" y="2"/>
                  <a:pt x="2" y="1"/>
                  <a:pt x="2" y="0"/>
                </a:cubicBezTo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Group 406"/>
          <p:cNvGrpSpPr>
            <a:grpSpLocks/>
          </p:cNvGrpSpPr>
          <p:nvPr/>
        </p:nvGrpSpPr>
        <p:grpSpPr bwMode="auto">
          <a:xfrm>
            <a:off x="2883680" y="1399328"/>
            <a:ext cx="6803491" cy="3395793"/>
            <a:chOff x="1283" y="1029"/>
            <a:chExt cx="5143" cy="2567"/>
          </a:xfrm>
        </p:grpSpPr>
        <p:sp>
          <p:nvSpPr>
            <p:cNvPr id="8877" name="Freeform 206"/>
            <p:cNvSpPr>
              <a:spLocks/>
            </p:cNvSpPr>
            <p:nvPr/>
          </p:nvSpPr>
          <p:spPr bwMode="auto">
            <a:xfrm>
              <a:off x="5513" y="2654"/>
              <a:ext cx="6" cy="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8" name="Freeform 207"/>
            <p:cNvSpPr>
              <a:spLocks/>
            </p:cNvSpPr>
            <p:nvPr/>
          </p:nvSpPr>
          <p:spPr bwMode="auto">
            <a:xfrm>
              <a:off x="5514" y="2649"/>
              <a:ext cx="7" cy="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4 h 4"/>
                <a:gd name="T4" fmla="*/ 3 w 4"/>
                <a:gd name="T5" fmla="*/ 3 h 4"/>
                <a:gd name="T6" fmla="*/ 4 w 4"/>
                <a:gd name="T7" fmla="*/ 1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9" name="Freeform 208"/>
            <p:cNvSpPr>
              <a:spLocks/>
            </p:cNvSpPr>
            <p:nvPr/>
          </p:nvSpPr>
          <p:spPr bwMode="auto">
            <a:xfrm>
              <a:off x="6393" y="164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3 w 3"/>
                <a:gd name="T7" fmla="*/ 3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0" name="Freeform 209"/>
            <p:cNvSpPr>
              <a:spLocks/>
            </p:cNvSpPr>
            <p:nvPr/>
          </p:nvSpPr>
          <p:spPr bwMode="auto">
            <a:xfrm>
              <a:off x="5514" y="2652"/>
              <a:ext cx="11" cy="9"/>
            </a:xfrm>
            <a:custGeom>
              <a:avLst/>
              <a:gdLst>
                <a:gd name="T0" fmla="*/ 5 w 6"/>
                <a:gd name="T1" fmla="*/ 0 h 5"/>
                <a:gd name="T2" fmla="*/ 3 w 6"/>
                <a:gd name="T3" fmla="*/ 1 h 5"/>
                <a:gd name="T4" fmla="*/ 0 w 6"/>
                <a:gd name="T5" fmla="*/ 4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1" name="Freeform 210"/>
            <p:cNvSpPr>
              <a:spLocks/>
            </p:cNvSpPr>
            <p:nvPr/>
          </p:nvSpPr>
          <p:spPr bwMode="auto">
            <a:xfrm>
              <a:off x="6388" y="1652"/>
              <a:ext cx="5" cy="12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4 h 7"/>
                <a:gd name="T4" fmla="*/ 0 w 3"/>
                <a:gd name="T5" fmla="*/ 7 h 7"/>
                <a:gd name="T6" fmla="*/ 3 w 3"/>
                <a:gd name="T7" fmla="*/ 3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2" name="Freeform 211"/>
            <p:cNvSpPr>
              <a:spLocks/>
            </p:cNvSpPr>
            <p:nvPr/>
          </p:nvSpPr>
          <p:spPr bwMode="auto">
            <a:xfrm>
              <a:off x="5518" y="2656"/>
              <a:ext cx="8" cy="6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1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2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3" name="Freeform 212"/>
            <p:cNvSpPr>
              <a:spLocks/>
            </p:cNvSpPr>
            <p:nvPr/>
          </p:nvSpPr>
          <p:spPr bwMode="auto">
            <a:xfrm>
              <a:off x="6383" y="1659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4 h 6"/>
                <a:gd name="T4" fmla="*/ 0 w 3"/>
                <a:gd name="T5" fmla="*/ 6 h 6"/>
                <a:gd name="T6" fmla="*/ 3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4" name="Freeform 213"/>
            <p:cNvSpPr>
              <a:spLocks/>
            </p:cNvSpPr>
            <p:nvPr/>
          </p:nvSpPr>
          <p:spPr bwMode="auto">
            <a:xfrm>
              <a:off x="6376" y="1666"/>
              <a:ext cx="7" cy="10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5" name="Freeform 214"/>
            <p:cNvSpPr>
              <a:spLocks/>
            </p:cNvSpPr>
            <p:nvPr/>
          </p:nvSpPr>
          <p:spPr bwMode="auto">
            <a:xfrm>
              <a:off x="6371" y="1673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6" name="Freeform 215"/>
            <p:cNvSpPr>
              <a:spLocks/>
            </p:cNvSpPr>
            <p:nvPr/>
          </p:nvSpPr>
          <p:spPr bwMode="auto">
            <a:xfrm>
              <a:off x="6364" y="1680"/>
              <a:ext cx="9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5 h 6"/>
                <a:gd name="T4" fmla="*/ 1 w 5"/>
                <a:gd name="T5" fmla="*/ 6 h 6"/>
                <a:gd name="T6" fmla="*/ 5 w 5"/>
                <a:gd name="T7" fmla="*/ 2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7" name="Freeform 216"/>
            <p:cNvSpPr>
              <a:spLocks noEditPoints="1"/>
            </p:cNvSpPr>
            <p:nvPr/>
          </p:nvSpPr>
          <p:spPr bwMode="auto">
            <a:xfrm>
              <a:off x="5518" y="1688"/>
              <a:ext cx="848" cy="978"/>
            </a:xfrm>
            <a:custGeom>
              <a:avLst/>
              <a:gdLst>
                <a:gd name="T0" fmla="*/ 2 w 498"/>
                <a:gd name="T1" fmla="*/ 565 h 574"/>
                <a:gd name="T2" fmla="*/ 1 w 498"/>
                <a:gd name="T3" fmla="*/ 567 h 574"/>
                <a:gd name="T4" fmla="*/ 3 w 498"/>
                <a:gd name="T5" fmla="*/ 566 h 574"/>
                <a:gd name="T6" fmla="*/ 2 w 498"/>
                <a:gd name="T7" fmla="*/ 565 h 574"/>
                <a:gd name="T8" fmla="*/ 497 w 498"/>
                <a:gd name="T9" fmla="*/ 0 h 574"/>
                <a:gd name="T10" fmla="*/ 33 w 498"/>
                <a:gd name="T11" fmla="*/ 559 h 574"/>
                <a:gd name="T12" fmla="*/ 14 w 498"/>
                <a:gd name="T13" fmla="*/ 568 h 574"/>
                <a:gd name="T14" fmla="*/ 4 w 498"/>
                <a:gd name="T15" fmla="*/ 566 h 574"/>
                <a:gd name="T16" fmla="*/ 0 w 498"/>
                <a:gd name="T17" fmla="*/ 571 h 574"/>
                <a:gd name="T18" fmla="*/ 0 w 498"/>
                <a:gd name="T19" fmla="*/ 572 h 574"/>
                <a:gd name="T20" fmla="*/ 5 w 498"/>
                <a:gd name="T21" fmla="*/ 568 h 574"/>
                <a:gd name="T22" fmla="*/ 1 w 498"/>
                <a:gd name="T23" fmla="*/ 572 h 574"/>
                <a:gd name="T24" fmla="*/ 11 w 498"/>
                <a:gd name="T25" fmla="*/ 574 h 574"/>
                <a:gd name="T26" fmla="*/ 30 w 498"/>
                <a:gd name="T27" fmla="*/ 565 h 574"/>
                <a:gd name="T28" fmla="*/ 498 w 498"/>
                <a:gd name="T29" fmla="*/ 1 h 574"/>
                <a:gd name="T30" fmla="*/ 497 w 498"/>
                <a:gd name="T31" fmla="*/ 0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574">
                  <a:moveTo>
                    <a:pt x="2" y="565"/>
                  </a:moveTo>
                  <a:cubicBezTo>
                    <a:pt x="1" y="567"/>
                    <a:pt x="1" y="567"/>
                    <a:pt x="1" y="567"/>
                  </a:cubicBezTo>
                  <a:cubicBezTo>
                    <a:pt x="2" y="566"/>
                    <a:pt x="2" y="566"/>
                    <a:pt x="3" y="566"/>
                  </a:cubicBezTo>
                  <a:cubicBezTo>
                    <a:pt x="3" y="565"/>
                    <a:pt x="3" y="565"/>
                    <a:pt x="2" y="565"/>
                  </a:cubicBezTo>
                  <a:moveTo>
                    <a:pt x="497" y="0"/>
                  </a:moveTo>
                  <a:cubicBezTo>
                    <a:pt x="33" y="559"/>
                    <a:pt x="33" y="559"/>
                    <a:pt x="33" y="559"/>
                  </a:cubicBezTo>
                  <a:cubicBezTo>
                    <a:pt x="28" y="565"/>
                    <a:pt x="21" y="568"/>
                    <a:pt x="14" y="568"/>
                  </a:cubicBezTo>
                  <a:cubicBezTo>
                    <a:pt x="10" y="568"/>
                    <a:pt x="7" y="567"/>
                    <a:pt x="4" y="566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2"/>
                    <a:pt x="0" y="572"/>
                  </a:cubicBezTo>
                  <a:cubicBezTo>
                    <a:pt x="2" y="571"/>
                    <a:pt x="3" y="569"/>
                    <a:pt x="5" y="568"/>
                  </a:cubicBezTo>
                  <a:cubicBezTo>
                    <a:pt x="1" y="572"/>
                    <a:pt x="1" y="572"/>
                    <a:pt x="1" y="572"/>
                  </a:cubicBezTo>
                  <a:cubicBezTo>
                    <a:pt x="4" y="573"/>
                    <a:pt x="8" y="574"/>
                    <a:pt x="11" y="574"/>
                  </a:cubicBezTo>
                  <a:cubicBezTo>
                    <a:pt x="18" y="574"/>
                    <a:pt x="25" y="571"/>
                    <a:pt x="30" y="565"/>
                  </a:cubicBezTo>
                  <a:cubicBezTo>
                    <a:pt x="498" y="1"/>
                    <a:pt x="498" y="1"/>
                    <a:pt x="498" y="1"/>
                  </a:cubicBezTo>
                  <a:cubicBezTo>
                    <a:pt x="498" y="1"/>
                    <a:pt x="498" y="0"/>
                    <a:pt x="497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8" name="Freeform 217"/>
            <p:cNvSpPr>
              <a:spLocks/>
            </p:cNvSpPr>
            <p:nvPr/>
          </p:nvSpPr>
          <p:spPr bwMode="auto">
            <a:xfrm>
              <a:off x="4859" y="2051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0 w 2"/>
                <a:gd name="T5" fmla="*/ 5 h 6"/>
                <a:gd name="T6" fmla="*/ 2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9" name="Freeform 218"/>
            <p:cNvSpPr>
              <a:spLocks/>
            </p:cNvSpPr>
            <p:nvPr/>
          </p:nvSpPr>
          <p:spPr bwMode="auto">
            <a:xfrm>
              <a:off x="4857" y="205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2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0" name="Freeform 219"/>
            <p:cNvSpPr>
              <a:spLocks/>
            </p:cNvSpPr>
            <p:nvPr/>
          </p:nvSpPr>
          <p:spPr bwMode="auto">
            <a:xfrm>
              <a:off x="4857" y="206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3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1" name="Freeform 220"/>
            <p:cNvSpPr>
              <a:spLocks/>
            </p:cNvSpPr>
            <p:nvPr/>
          </p:nvSpPr>
          <p:spPr bwMode="auto">
            <a:xfrm>
              <a:off x="4857" y="2064"/>
              <a:ext cx="7" cy="11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2" name="Freeform 221"/>
            <p:cNvSpPr>
              <a:spLocks/>
            </p:cNvSpPr>
            <p:nvPr/>
          </p:nvSpPr>
          <p:spPr bwMode="auto">
            <a:xfrm>
              <a:off x="4859" y="2068"/>
              <a:ext cx="6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0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3" name="Freeform 222"/>
            <p:cNvSpPr>
              <a:spLocks/>
            </p:cNvSpPr>
            <p:nvPr/>
          </p:nvSpPr>
          <p:spPr bwMode="auto">
            <a:xfrm>
              <a:off x="4859" y="2071"/>
              <a:ext cx="8" cy="11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2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4" name="Freeform 223"/>
            <p:cNvSpPr>
              <a:spLocks/>
            </p:cNvSpPr>
            <p:nvPr/>
          </p:nvSpPr>
          <p:spPr bwMode="auto">
            <a:xfrm>
              <a:off x="4860" y="2075"/>
              <a:ext cx="9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1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5" name="Freeform 224"/>
            <p:cNvSpPr>
              <a:spLocks/>
            </p:cNvSpPr>
            <p:nvPr/>
          </p:nvSpPr>
          <p:spPr bwMode="auto">
            <a:xfrm>
              <a:off x="4862" y="2076"/>
              <a:ext cx="8" cy="11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5 h 6"/>
                <a:gd name="T4" fmla="*/ 1 w 5"/>
                <a:gd name="T5" fmla="*/ 6 h 6"/>
                <a:gd name="T6" fmla="*/ 5 w 5"/>
                <a:gd name="T7" fmla="*/ 1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6" name="Freeform 225"/>
            <p:cNvSpPr>
              <a:spLocks/>
            </p:cNvSpPr>
            <p:nvPr/>
          </p:nvSpPr>
          <p:spPr bwMode="auto">
            <a:xfrm>
              <a:off x="4864" y="2078"/>
              <a:ext cx="669" cy="547"/>
            </a:xfrm>
            <a:custGeom>
              <a:avLst/>
              <a:gdLst>
                <a:gd name="T0" fmla="*/ 4 w 393"/>
                <a:gd name="T1" fmla="*/ 0 h 321"/>
                <a:gd name="T2" fmla="*/ 0 w 393"/>
                <a:gd name="T3" fmla="*/ 5 h 321"/>
                <a:gd name="T4" fmla="*/ 2 w 393"/>
                <a:gd name="T5" fmla="*/ 7 h 321"/>
                <a:gd name="T6" fmla="*/ 375 w 393"/>
                <a:gd name="T7" fmla="*/ 317 h 321"/>
                <a:gd name="T8" fmla="*/ 386 w 393"/>
                <a:gd name="T9" fmla="*/ 321 h 321"/>
                <a:gd name="T10" fmla="*/ 388 w 393"/>
                <a:gd name="T11" fmla="*/ 321 h 321"/>
                <a:gd name="T12" fmla="*/ 393 w 393"/>
                <a:gd name="T13" fmla="*/ 314 h 321"/>
                <a:gd name="T14" fmla="*/ 389 w 393"/>
                <a:gd name="T15" fmla="*/ 315 h 321"/>
                <a:gd name="T16" fmla="*/ 378 w 393"/>
                <a:gd name="T17" fmla="*/ 311 h 321"/>
                <a:gd name="T18" fmla="*/ 5 w 393"/>
                <a:gd name="T19" fmla="*/ 1 h 321"/>
                <a:gd name="T20" fmla="*/ 4 w 393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3" h="321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2" y="7"/>
                    <a:pt x="2" y="7"/>
                  </a:cubicBezTo>
                  <a:cubicBezTo>
                    <a:pt x="375" y="317"/>
                    <a:pt x="375" y="317"/>
                    <a:pt x="375" y="317"/>
                  </a:cubicBezTo>
                  <a:cubicBezTo>
                    <a:pt x="378" y="320"/>
                    <a:pt x="382" y="321"/>
                    <a:pt x="386" y="321"/>
                  </a:cubicBezTo>
                  <a:cubicBezTo>
                    <a:pt x="387" y="321"/>
                    <a:pt x="387" y="321"/>
                    <a:pt x="388" y="321"/>
                  </a:cubicBezTo>
                  <a:cubicBezTo>
                    <a:pt x="393" y="314"/>
                    <a:pt x="393" y="314"/>
                    <a:pt x="393" y="314"/>
                  </a:cubicBezTo>
                  <a:cubicBezTo>
                    <a:pt x="392" y="315"/>
                    <a:pt x="390" y="315"/>
                    <a:pt x="389" y="315"/>
                  </a:cubicBezTo>
                  <a:cubicBezTo>
                    <a:pt x="385" y="315"/>
                    <a:pt x="381" y="313"/>
                    <a:pt x="378" y="31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7" name="Freeform 226"/>
            <p:cNvSpPr>
              <a:spLocks noEditPoints="1"/>
            </p:cNvSpPr>
            <p:nvPr/>
          </p:nvSpPr>
          <p:spPr bwMode="auto">
            <a:xfrm>
              <a:off x="4862" y="1627"/>
              <a:ext cx="1548" cy="424"/>
            </a:xfrm>
            <a:custGeom>
              <a:avLst/>
              <a:gdLst>
                <a:gd name="T0" fmla="*/ 3 w 909"/>
                <a:gd name="T1" fmla="*/ 243 h 249"/>
                <a:gd name="T2" fmla="*/ 0 w 909"/>
                <a:gd name="T3" fmla="*/ 249 h 249"/>
                <a:gd name="T4" fmla="*/ 1 w 909"/>
                <a:gd name="T5" fmla="*/ 248 h 249"/>
                <a:gd name="T6" fmla="*/ 3 w 909"/>
                <a:gd name="T7" fmla="*/ 246 h 249"/>
                <a:gd name="T8" fmla="*/ 3 w 909"/>
                <a:gd name="T9" fmla="*/ 243 h 249"/>
                <a:gd name="T10" fmla="*/ 909 w 909"/>
                <a:gd name="T11" fmla="*/ 0 h 249"/>
                <a:gd name="T12" fmla="*/ 907 w 909"/>
                <a:gd name="T13" fmla="*/ 3 h 249"/>
                <a:gd name="T14" fmla="*/ 906 w 909"/>
                <a:gd name="T15" fmla="*/ 6 h 249"/>
                <a:gd name="T16" fmla="*/ 909 w 909"/>
                <a:gd name="T1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9" h="249">
                  <a:moveTo>
                    <a:pt x="3" y="243"/>
                  </a:moveTo>
                  <a:cubicBezTo>
                    <a:pt x="2" y="245"/>
                    <a:pt x="1" y="247"/>
                    <a:pt x="0" y="249"/>
                  </a:cubicBezTo>
                  <a:cubicBezTo>
                    <a:pt x="1" y="249"/>
                    <a:pt x="1" y="248"/>
                    <a:pt x="1" y="248"/>
                  </a:cubicBezTo>
                  <a:cubicBezTo>
                    <a:pt x="3" y="246"/>
                    <a:pt x="3" y="246"/>
                    <a:pt x="3" y="246"/>
                  </a:cubicBezTo>
                  <a:cubicBezTo>
                    <a:pt x="3" y="245"/>
                    <a:pt x="3" y="244"/>
                    <a:pt x="3" y="243"/>
                  </a:cubicBezTo>
                  <a:moveTo>
                    <a:pt x="909" y="0"/>
                  </a:moveTo>
                  <a:cubicBezTo>
                    <a:pt x="908" y="1"/>
                    <a:pt x="908" y="2"/>
                    <a:pt x="907" y="3"/>
                  </a:cubicBezTo>
                  <a:cubicBezTo>
                    <a:pt x="907" y="4"/>
                    <a:pt x="907" y="5"/>
                    <a:pt x="906" y="6"/>
                  </a:cubicBezTo>
                  <a:cubicBezTo>
                    <a:pt x="907" y="4"/>
                    <a:pt x="908" y="2"/>
                    <a:pt x="909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8" name="Freeform 227"/>
            <p:cNvSpPr>
              <a:spLocks/>
            </p:cNvSpPr>
            <p:nvPr/>
          </p:nvSpPr>
          <p:spPr bwMode="auto">
            <a:xfrm>
              <a:off x="5514" y="2645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1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9" name="Freeform 228"/>
            <p:cNvSpPr>
              <a:spLocks/>
            </p:cNvSpPr>
            <p:nvPr/>
          </p:nvSpPr>
          <p:spPr bwMode="auto">
            <a:xfrm>
              <a:off x="5514" y="2637"/>
              <a:ext cx="11" cy="8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5 h 5"/>
                <a:gd name="T4" fmla="*/ 3 w 6"/>
                <a:gd name="T5" fmla="*/ 5 h 5"/>
                <a:gd name="T6" fmla="*/ 6 w 6"/>
                <a:gd name="T7" fmla="*/ 1 h 5"/>
                <a:gd name="T8" fmla="*/ 4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0" name="Freeform 229"/>
            <p:cNvSpPr>
              <a:spLocks/>
            </p:cNvSpPr>
            <p:nvPr/>
          </p:nvSpPr>
          <p:spPr bwMode="auto">
            <a:xfrm>
              <a:off x="6402" y="1632"/>
              <a:ext cx="5" cy="10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1" name="Freeform 230"/>
            <p:cNvSpPr>
              <a:spLocks/>
            </p:cNvSpPr>
            <p:nvPr/>
          </p:nvSpPr>
          <p:spPr bwMode="auto">
            <a:xfrm>
              <a:off x="5516" y="2642"/>
              <a:ext cx="9" cy="7"/>
            </a:xfrm>
            <a:custGeom>
              <a:avLst/>
              <a:gdLst>
                <a:gd name="T0" fmla="*/ 5 w 5"/>
                <a:gd name="T1" fmla="*/ 0 h 4"/>
                <a:gd name="T2" fmla="*/ 2 w 5"/>
                <a:gd name="T3" fmla="*/ 2 h 4"/>
                <a:gd name="T4" fmla="*/ 0 w 5"/>
                <a:gd name="T5" fmla="*/ 3 h 4"/>
                <a:gd name="T6" fmla="*/ 2 w 5"/>
                <a:gd name="T7" fmla="*/ 4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1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2" name="Freeform 231"/>
            <p:cNvSpPr>
              <a:spLocks/>
            </p:cNvSpPr>
            <p:nvPr/>
          </p:nvSpPr>
          <p:spPr bwMode="auto">
            <a:xfrm>
              <a:off x="5519" y="2638"/>
              <a:ext cx="7" cy="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4 h 4"/>
                <a:gd name="T4" fmla="*/ 3 w 4"/>
                <a:gd name="T5" fmla="*/ 2 h 4"/>
                <a:gd name="T6" fmla="*/ 4 w 4"/>
                <a:gd name="T7" fmla="*/ 1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3" name="Freeform 232"/>
            <p:cNvSpPr>
              <a:spLocks/>
            </p:cNvSpPr>
            <p:nvPr/>
          </p:nvSpPr>
          <p:spPr bwMode="auto">
            <a:xfrm>
              <a:off x="6398" y="163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4" name="Freeform 233"/>
            <p:cNvSpPr>
              <a:spLocks/>
            </p:cNvSpPr>
            <p:nvPr/>
          </p:nvSpPr>
          <p:spPr bwMode="auto">
            <a:xfrm>
              <a:off x="5519" y="2640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3 w 6"/>
                <a:gd name="T3" fmla="*/ 1 h 6"/>
                <a:gd name="T4" fmla="*/ 0 w 6"/>
                <a:gd name="T5" fmla="*/ 5 h 6"/>
                <a:gd name="T6" fmla="*/ 1 w 6"/>
                <a:gd name="T7" fmla="*/ 6 h 6"/>
                <a:gd name="T8" fmla="*/ 6 w 6"/>
                <a:gd name="T9" fmla="*/ 1 h 6"/>
                <a:gd name="T10" fmla="*/ 5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5" name="Freeform 234"/>
            <p:cNvSpPr>
              <a:spLocks/>
            </p:cNvSpPr>
            <p:nvPr/>
          </p:nvSpPr>
          <p:spPr bwMode="auto">
            <a:xfrm>
              <a:off x="6393" y="1642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4 h 6"/>
                <a:gd name="T4" fmla="*/ 0 w 3"/>
                <a:gd name="T5" fmla="*/ 6 h 6"/>
                <a:gd name="T6" fmla="*/ 3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6" name="Freeform 235"/>
            <p:cNvSpPr>
              <a:spLocks/>
            </p:cNvSpPr>
            <p:nvPr/>
          </p:nvSpPr>
          <p:spPr bwMode="auto">
            <a:xfrm>
              <a:off x="5523" y="2645"/>
              <a:ext cx="7" cy="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1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1"/>
                    <a:pt x="2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7" name="Freeform 236"/>
            <p:cNvSpPr>
              <a:spLocks/>
            </p:cNvSpPr>
            <p:nvPr/>
          </p:nvSpPr>
          <p:spPr bwMode="auto">
            <a:xfrm>
              <a:off x="6388" y="1649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4 h 6"/>
                <a:gd name="T4" fmla="*/ 0 w 3"/>
                <a:gd name="T5" fmla="*/ 6 h 6"/>
                <a:gd name="T6" fmla="*/ 3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8" name="Freeform 237"/>
            <p:cNvSpPr>
              <a:spLocks/>
            </p:cNvSpPr>
            <p:nvPr/>
          </p:nvSpPr>
          <p:spPr bwMode="auto">
            <a:xfrm>
              <a:off x="6381" y="1656"/>
              <a:ext cx="7" cy="10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9" name="Freeform 238"/>
            <p:cNvSpPr>
              <a:spLocks/>
            </p:cNvSpPr>
            <p:nvPr/>
          </p:nvSpPr>
          <p:spPr bwMode="auto">
            <a:xfrm>
              <a:off x="6376" y="1662"/>
              <a:ext cx="7" cy="11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0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0" name="Freeform 239"/>
            <p:cNvSpPr>
              <a:spLocks/>
            </p:cNvSpPr>
            <p:nvPr/>
          </p:nvSpPr>
          <p:spPr bwMode="auto">
            <a:xfrm>
              <a:off x="6369" y="1669"/>
              <a:ext cx="7" cy="11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5 h 6"/>
                <a:gd name="T4" fmla="*/ 1 w 4"/>
                <a:gd name="T5" fmla="*/ 6 h 6"/>
                <a:gd name="T6" fmla="*/ 4 w 4"/>
                <a:gd name="T7" fmla="*/ 2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1" name="Freeform 240"/>
            <p:cNvSpPr>
              <a:spLocks/>
            </p:cNvSpPr>
            <p:nvPr/>
          </p:nvSpPr>
          <p:spPr bwMode="auto">
            <a:xfrm>
              <a:off x="6363" y="1678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1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2" name="Freeform 241"/>
            <p:cNvSpPr>
              <a:spLocks noEditPoints="1"/>
            </p:cNvSpPr>
            <p:nvPr/>
          </p:nvSpPr>
          <p:spPr bwMode="auto">
            <a:xfrm>
              <a:off x="5521" y="1685"/>
              <a:ext cx="843" cy="971"/>
            </a:xfrm>
            <a:custGeom>
              <a:avLst/>
              <a:gdLst>
                <a:gd name="T0" fmla="*/ 3 w 495"/>
                <a:gd name="T1" fmla="*/ 561 h 570"/>
                <a:gd name="T2" fmla="*/ 2 w 495"/>
                <a:gd name="T3" fmla="*/ 562 h 570"/>
                <a:gd name="T4" fmla="*/ 4 w 495"/>
                <a:gd name="T5" fmla="*/ 561 h 570"/>
                <a:gd name="T6" fmla="*/ 3 w 495"/>
                <a:gd name="T7" fmla="*/ 561 h 570"/>
                <a:gd name="T8" fmla="*/ 494 w 495"/>
                <a:gd name="T9" fmla="*/ 0 h 570"/>
                <a:gd name="T10" fmla="*/ 34 w 495"/>
                <a:gd name="T11" fmla="*/ 555 h 570"/>
                <a:gd name="T12" fmla="*/ 15 w 495"/>
                <a:gd name="T13" fmla="*/ 564 h 570"/>
                <a:gd name="T14" fmla="*/ 5 w 495"/>
                <a:gd name="T15" fmla="*/ 562 h 570"/>
                <a:gd name="T16" fmla="*/ 0 w 495"/>
                <a:gd name="T17" fmla="*/ 567 h 570"/>
                <a:gd name="T18" fmla="*/ 1 w 495"/>
                <a:gd name="T19" fmla="*/ 568 h 570"/>
                <a:gd name="T20" fmla="*/ 5 w 495"/>
                <a:gd name="T21" fmla="*/ 564 h 570"/>
                <a:gd name="T22" fmla="*/ 2 w 495"/>
                <a:gd name="T23" fmla="*/ 568 h 570"/>
                <a:gd name="T24" fmla="*/ 12 w 495"/>
                <a:gd name="T25" fmla="*/ 570 h 570"/>
                <a:gd name="T26" fmla="*/ 31 w 495"/>
                <a:gd name="T27" fmla="*/ 561 h 570"/>
                <a:gd name="T28" fmla="*/ 495 w 495"/>
                <a:gd name="T29" fmla="*/ 2 h 570"/>
                <a:gd name="T30" fmla="*/ 494 w 495"/>
                <a:gd name="T31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5" h="570">
                  <a:moveTo>
                    <a:pt x="3" y="561"/>
                  </a:moveTo>
                  <a:cubicBezTo>
                    <a:pt x="2" y="562"/>
                    <a:pt x="2" y="562"/>
                    <a:pt x="2" y="562"/>
                  </a:cubicBezTo>
                  <a:cubicBezTo>
                    <a:pt x="3" y="562"/>
                    <a:pt x="3" y="562"/>
                    <a:pt x="4" y="561"/>
                  </a:cubicBezTo>
                  <a:cubicBezTo>
                    <a:pt x="4" y="561"/>
                    <a:pt x="3" y="561"/>
                    <a:pt x="3" y="561"/>
                  </a:cubicBezTo>
                  <a:moveTo>
                    <a:pt x="494" y="0"/>
                  </a:moveTo>
                  <a:cubicBezTo>
                    <a:pt x="34" y="555"/>
                    <a:pt x="34" y="555"/>
                    <a:pt x="34" y="555"/>
                  </a:cubicBezTo>
                  <a:cubicBezTo>
                    <a:pt x="29" y="561"/>
                    <a:pt x="22" y="564"/>
                    <a:pt x="15" y="564"/>
                  </a:cubicBezTo>
                  <a:cubicBezTo>
                    <a:pt x="11" y="564"/>
                    <a:pt x="8" y="563"/>
                    <a:pt x="5" y="562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1" y="567"/>
                    <a:pt x="1" y="567"/>
                    <a:pt x="1" y="568"/>
                  </a:cubicBezTo>
                  <a:cubicBezTo>
                    <a:pt x="3" y="567"/>
                    <a:pt x="4" y="565"/>
                    <a:pt x="5" y="564"/>
                  </a:cubicBezTo>
                  <a:cubicBezTo>
                    <a:pt x="2" y="568"/>
                    <a:pt x="2" y="568"/>
                    <a:pt x="2" y="568"/>
                  </a:cubicBezTo>
                  <a:cubicBezTo>
                    <a:pt x="5" y="569"/>
                    <a:pt x="8" y="570"/>
                    <a:pt x="12" y="570"/>
                  </a:cubicBezTo>
                  <a:cubicBezTo>
                    <a:pt x="19" y="570"/>
                    <a:pt x="26" y="567"/>
                    <a:pt x="31" y="561"/>
                  </a:cubicBezTo>
                  <a:cubicBezTo>
                    <a:pt x="495" y="2"/>
                    <a:pt x="495" y="2"/>
                    <a:pt x="495" y="2"/>
                  </a:cubicBezTo>
                  <a:cubicBezTo>
                    <a:pt x="495" y="1"/>
                    <a:pt x="495" y="1"/>
                    <a:pt x="49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3" name="Freeform 242"/>
            <p:cNvSpPr>
              <a:spLocks/>
            </p:cNvSpPr>
            <p:nvPr/>
          </p:nvSpPr>
          <p:spPr bwMode="auto">
            <a:xfrm>
              <a:off x="4862" y="204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2 h 6"/>
                <a:gd name="T4" fmla="*/ 0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4" name="Freeform 243"/>
            <p:cNvSpPr>
              <a:spLocks/>
            </p:cNvSpPr>
            <p:nvPr/>
          </p:nvSpPr>
          <p:spPr bwMode="auto">
            <a:xfrm>
              <a:off x="4862" y="205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3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5" name="Freeform 244"/>
            <p:cNvSpPr>
              <a:spLocks/>
            </p:cNvSpPr>
            <p:nvPr/>
          </p:nvSpPr>
          <p:spPr bwMode="auto">
            <a:xfrm>
              <a:off x="4862" y="2054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0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6" name="Freeform 245"/>
            <p:cNvSpPr>
              <a:spLocks/>
            </p:cNvSpPr>
            <p:nvPr/>
          </p:nvSpPr>
          <p:spPr bwMode="auto">
            <a:xfrm>
              <a:off x="4862" y="2058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2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7" name="Freeform 246"/>
            <p:cNvSpPr>
              <a:spLocks/>
            </p:cNvSpPr>
            <p:nvPr/>
          </p:nvSpPr>
          <p:spPr bwMode="auto">
            <a:xfrm>
              <a:off x="4864" y="2061"/>
              <a:ext cx="6" cy="10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4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8" name="Freeform 247"/>
            <p:cNvSpPr>
              <a:spLocks/>
            </p:cNvSpPr>
            <p:nvPr/>
          </p:nvSpPr>
          <p:spPr bwMode="auto">
            <a:xfrm>
              <a:off x="4865" y="2064"/>
              <a:ext cx="9" cy="11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1 h 6"/>
                <a:gd name="T8" fmla="*/ 3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9" name="Freeform 248"/>
            <p:cNvSpPr>
              <a:spLocks/>
            </p:cNvSpPr>
            <p:nvPr/>
          </p:nvSpPr>
          <p:spPr bwMode="auto">
            <a:xfrm>
              <a:off x="4867" y="2066"/>
              <a:ext cx="9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5 h 6"/>
                <a:gd name="T4" fmla="*/ 1 w 5"/>
                <a:gd name="T5" fmla="*/ 6 h 6"/>
                <a:gd name="T6" fmla="*/ 5 w 5"/>
                <a:gd name="T7" fmla="*/ 1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0" name="Freeform 249"/>
            <p:cNvSpPr>
              <a:spLocks/>
            </p:cNvSpPr>
            <p:nvPr/>
          </p:nvSpPr>
          <p:spPr bwMode="auto">
            <a:xfrm>
              <a:off x="4869" y="2068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5 h 6"/>
                <a:gd name="T4" fmla="*/ 1 w 5"/>
                <a:gd name="T5" fmla="*/ 6 h 6"/>
                <a:gd name="T6" fmla="*/ 5 w 5"/>
                <a:gd name="T7" fmla="*/ 2 h 6"/>
                <a:gd name="T8" fmla="*/ 5 w 5"/>
                <a:gd name="T9" fmla="*/ 1 h 6"/>
                <a:gd name="T10" fmla="*/ 4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1" name="Freeform 250"/>
            <p:cNvSpPr>
              <a:spLocks/>
            </p:cNvSpPr>
            <p:nvPr/>
          </p:nvSpPr>
          <p:spPr bwMode="auto">
            <a:xfrm>
              <a:off x="4870" y="2071"/>
              <a:ext cx="673" cy="544"/>
            </a:xfrm>
            <a:custGeom>
              <a:avLst/>
              <a:gdLst>
                <a:gd name="T0" fmla="*/ 4 w 395"/>
                <a:gd name="T1" fmla="*/ 0 h 319"/>
                <a:gd name="T2" fmla="*/ 0 w 395"/>
                <a:gd name="T3" fmla="*/ 4 h 319"/>
                <a:gd name="T4" fmla="*/ 1 w 395"/>
                <a:gd name="T5" fmla="*/ 5 h 319"/>
                <a:gd name="T6" fmla="*/ 374 w 395"/>
                <a:gd name="T7" fmla="*/ 315 h 319"/>
                <a:gd name="T8" fmla="*/ 385 w 395"/>
                <a:gd name="T9" fmla="*/ 319 h 319"/>
                <a:gd name="T10" fmla="*/ 389 w 395"/>
                <a:gd name="T11" fmla="*/ 318 h 319"/>
                <a:gd name="T12" fmla="*/ 395 w 395"/>
                <a:gd name="T13" fmla="*/ 311 h 319"/>
                <a:gd name="T14" fmla="*/ 388 w 395"/>
                <a:gd name="T15" fmla="*/ 313 h 319"/>
                <a:gd name="T16" fmla="*/ 376 w 395"/>
                <a:gd name="T17" fmla="*/ 309 h 319"/>
                <a:gd name="T18" fmla="*/ 4 w 395"/>
                <a:gd name="T1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5" h="319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374" y="315"/>
                    <a:pt x="374" y="315"/>
                    <a:pt x="374" y="315"/>
                  </a:cubicBezTo>
                  <a:cubicBezTo>
                    <a:pt x="377" y="317"/>
                    <a:pt x="381" y="319"/>
                    <a:pt x="385" y="319"/>
                  </a:cubicBezTo>
                  <a:cubicBezTo>
                    <a:pt x="386" y="319"/>
                    <a:pt x="388" y="319"/>
                    <a:pt x="389" y="318"/>
                  </a:cubicBezTo>
                  <a:cubicBezTo>
                    <a:pt x="395" y="311"/>
                    <a:pt x="395" y="311"/>
                    <a:pt x="395" y="311"/>
                  </a:cubicBezTo>
                  <a:cubicBezTo>
                    <a:pt x="393" y="312"/>
                    <a:pt x="390" y="313"/>
                    <a:pt x="388" y="313"/>
                  </a:cubicBezTo>
                  <a:cubicBezTo>
                    <a:pt x="384" y="313"/>
                    <a:pt x="380" y="311"/>
                    <a:pt x="376" y="309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2" name="Freeform 251"/>
            <p:cNvSpPr>
              <a:spLocks noEditPoints="1"/>
            </p:cNvSpPr>
            <p:nvPr/>
          </p:nvSpPr>
          <p:spPr bwMode="auto">
            <a:xfrm>
              <a:off x="6371" y="1603"/>
              <a:ext cx="44" cy="24"/>
            </a:xfrm>
            <a:custGeom>
              <a:avLst/>
              <a:gdLst>
                <a:gd name="T0" fmla="*/ 26 w 26"/>
                <a:gd name="T1" fmla="*/ 8 h 14"/>
                <a:gd name="T2" fmla="*/ 24 w 26"/>
                <a:gd name="T3" fmla="*/ 11 h 14"/>
                <a:gd name="T4" fmla="*/ 23 w 26"/>
                <a:gd name="T5" fmla="*/ 14 h 14"/>
                <a:gd name="T6" fmla="*/ 26 w 26"/>
                <a:gd name="T7" fmla="*/ 8 h 14"/>
                <a:gd name="T8" fmla="*/ 1 w 26"/>
                <a:gd name="T9" fmla="*/ 0 h 14"/>
                <a:gd name="T10" fmla="*/ 0 w 26"/>
                <a:gd name="T11" fmla="*/ 1 h 14"/>
                <a:gd name="T12" fmla="*/ 1 w 26"/>
                <a:gd name="T13" fmla="*/ 0 h 14"/>
                <a:gd name="T14" fmla="*/ 1 w 26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6" y="8"/>
                  </a:moveTo>
                  <a:cubicBezTo>
                    <a:pt x="25" y="9"/>
                    <a:pt x="24" y="10"/>
                    <a:pt x="24" y="11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4" y="12"/>
                    <a:pt x="25" y="10"/>
                    <a:pt x="26" y="8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3" name="Freeform 252"/>
            <p:cNvSpPr>
              <a:spLocks/>
            </p:cNvSpPr>
            <p:nvPr/>
          </p:nvSpPr>
          <p:spPr bwMode="auto">
            <a:xfrm>
              <a:off x="5519" y="2633"/>
              <a:ext cx="6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4" name="Freeform 253"/>
            <p:cNvSpPr>
              <a:spLocks/>
            </p:cNvSpPr>
            <p:nvPr/>
          </p:nvSpPr>
          <p:spPr bwMode="auto">
            <a:xfrm>
              <a:off x="5519" y="2627"/>
              <a:ext cx="9" cy="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5 h 5"/>
                <a:gd name="T4" fmla="*/ 3 w 5"/>
                <a:gd name="T5" fmla="*/ 4 h 5"/>
                <a:gd name="T6" fmla="*/ 5 w 5"/>
                <a:gd name="T7" fmla="*/ 1 h 5"/>
                <a:gd name="T8" fmla="*/ 4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5" name="Freeform 254"/>
            <p:cNvSpPr>
              <a:spLocks/>
            </p:cNvSpPr>
            <p:nvPr/>
          </p:nvSpPr>
          <p:spPr bwMode="auto">
            <a:xfrm>
              <a:off x="6407" y="1622"/>
              <a:ext cx="5" cy="10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0 w 3"/>
                <a:gd name="T5" fmla="*/ 3 h 6"/>
                <a:gd name="T6" fmla="*/ 0 w 3"/>
                <a:gd name="T7" fmla="*/ 6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6" name="Freeform 255"/>
            <p:cNvSpPr>
              <a:spLocks/>
            </p:cNvSpPr>
            <p:nvPr/>
          </p:nvSpPr>
          <p:spPr bwMode="auto">
            <a:xfrm>
              <a:off x="5521" y="2632"/>
              <a:ext cx="9" cy="6"/>
            </a:xfrm>
            <a:custGeom>
              <a:avLst/>
              <a:gdLst>
                <a:gd name="T0" fmla="*/ 5 w 5"/>
                <a:gd name="T1" fmla="*/ 0 h 4"/>
                <a:gd name="T2" fmla="*/ 2 w 5"/>
                <a:gd name="T3" fmla="*/ 1 h 4"/>
                <a:gd name="T4" fmla="*/ 0 w 5"/>
                <a:gd name="T5" fmla="*/ 3 h 4"/>
                <a:gd name="T6" fmla="*/ 2 w 5"/>
                <a:gd name="T7" fmla="*/ 4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7" name="Freeform 256"/>
            <p:cNvSpPr>
              <a:spLocks/>
            </p:cNvSpPr>
            <p:nvPr/>
          </p:nvSpPr>
          <p:spPr bwMode="auto">
            <a:xfrm>
              <a:off x="5525" y="2628"/>
              <a:ext cx="6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3 h 3"/>
                <a:gd name="T4" fmla="*/ 3 w 4"/>
                <a:gd name="T5" fmla="*/ 2 h 3"/>
                <a:gd name="T6" fmla="*/ 4 w 4"/>
                <a:gd name="T7" fmla="*/ 1 h 3"/>
                <a:gd name="T8" fmla="*/ 2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8" name="Freeform 257"/>
            <p:cNvSpPr>
              <a:spLocks/>
            </p:cNvSpPr>
            <p:nvPr/>
          </p:nvSpPr>
          <p:spPr bwMode="auto">
            <a:xfrm>
              <a:off x="6402" y="162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1 w 3"/>
                <a:gd name="T5" fmla="*/ 6 h 6"/>
                <a:gd name="T6" fmla="*/ 3 w 3"/>
                <a:gd name="T7" fmla="*/ 3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9" name="Freeform 258"/>
            <p:cNvSpPr>
              <a:spLocks/>
            </p:cNvSpPr>
            <p:nvPr/>
          </p:nvSpPr>
          <p:spPr bwMode="auto">
            <a:xfrm>
              <a:off x="5525" y="2630"/>
              <a:ext cx="8" cy="10"/>
            </a:xfrm>
            <a:custGeom>
              <a:avLst/>
              <a:gdLst>
                <a:gd name="T0" fmla="*/ 4 w 5"/>
                <a:gd name="T1" fmla="*/ 0 h 6"/>
                <a:gd name="T2" fmla="*/ 3 w 5"/>
                <a:gd name="T3" fmla="*/ 1 h 6"/>
                <a:gd name="T4" fmla="*/ 0 w 5"/>
                <a:gd name="T5" fmla="*/ 5 h 6"/>
                <a:gd name="T6" fmla="*/ 1 w 5"/>
                <a:gd name="T7" fmla="*/ 6 h 6"/>
                <a:gd name="T8" fmla="*/ 5 w 5"/>
                <a:gd name="T9" fmla="*/ 1 h 6"/>
                <a:gd name="T10" fmla="*/ 4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0" name="Freeform 259"/>
            <p:cNvSpPr>
              <a:spLocks/>
            </p:cNvSpPr>
            <p:nvPr/>
          </p:nvSpPr>
          <p:spPr bwMode="auto">
            <a:xfrm>
              <a:off x="6397" y="1632"/>
              <a:ext cx="6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3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1" name="Freeform 260"/>
            <p:cNvSpPr>
              <a:spLocks/>
            </p:cNvSpPr>
            <p:nvPr/>
          </p:nvSpPr>
          <p:spPr bwMode="auto">
            <a:xfrm>
              <a:off x="5528" y="2635"/>
              <a:ext cx="7" cy="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1"/>
                    <a:pt x="1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2" name="Freeform 261"/>
            <p:cNvSpPr>
              <a:spLocks/>
            </p:cNvSpPr>
            <p:nvPr/>
          </p:nvSpPr>
          <p:spPr bwMode="auto">
            <a:xfrm>
              <a:off x="6391" y="1639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3" name="Freeform 262"/>
            <p:cNvSpPr>
              <a:spLocks/>
            </p:cNvSpPr>
            <p:nvPr/>
          </p:nvSpPr>
          <p:spPr bwMode="auto">
            <a:xfrm>
              <a:off x="6386" y="1645"/>
              <a:ext cx="7" cy="11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4" name="Freeform 263"/>
            <p:cNvSpPr>
              <a:spLocks/>
            </p:cNvSpPr>
            <p:nvPr/>
          </p:nvSpPr>
          <p:spPr bwMode="auto">
            <a:xfrm>
              <a:off x="6380" y="1652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2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5" name="Freeform 264"/>
            <p:cNvSpPr>
              <a:spLocks/>
            </p:cNvSpPr>
            <p:nvPr/>
          </p:nvSpPr>
          <p:spPr bwMode="auto">
            <a:xfrm>
              <a:off x="6374" y="1659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6" name="Freeform 265"/>
            <p:cNvSpPr>
              <a:spLocks/>
            </p:cNvSpPr>
            <p:nvPr/>
          </p:nvSpPr>
          <p:spPr bwMode="auto">
            <a:xfrm>
              <a:off x="6368" y="1666"/>
              <a:ext cx="8" cy="12"/>
            </a:xfrm>
            <a:custGeom>
              <a:avLst/>
              <a:gdLst>
                <a:gd name="T0" fmla="*/ 4 w 5"/>
                <a:gd name="T1" fmla="*/ 0 h 7"/>
                <a:gd name="T2" fmla="*/ 0 w 5"/>
                <a:gd name="T3" fmla="*/ 5 h 7"/>
                <a:gd name="T4" fmla="*/ 1 w 5"/>
                <a:gd name="T5" fmla="*/ 7 h 7"/>
                <a:gd name="T6" fmla="*/ 5 w 5"/>
                <a:gd name="T7" fmla="*/ 2 h 7"/>
                <a:gd name="T8" fmla="*/ 4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7" name="Freeform 266"/>
            <p:cNvSpPr>
              <a:spLocks/>
            </p:cNvSpPr>
            <p:nvPr/>
          </p:nvSpPr>
          <p:spPr bwMode="auto">
            <a:xfrm>
              <a:off x="6361" y="1674"/>
              <a:ext cx="8" cy="11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2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8" name="Freeform 267"/>
            <p:cNvSpPr>
              <a:spLocks noEditPoints="1"/>
            </p:cNvSpPr>
            <p:nvPr/>
          </p:nvSpPr>
          <p:spPr bwMode="auto">
            <a:xfrm>
              <a:off x="5526" y="1681"/>
              <a:ext cx="837" cy="964"/>
            </a:xfrm>
            <a:custGeom>
              <a:avLst/>
              <a:gdLst>
                <a:gd name="T0" fmla="*/ 3 w 491"/>
                <a:gd name="T1" fmla="*/ 557 h 566"/>
                <a:gd name="T2" fmla="*/ 2 w 491"/>
                <a:gd name="T3" fmla="*/ 558 h 566"/>
                <a:gd name="T4" fmla="*/ 3 w 491"/>
                <a:gd name="T5" fmla="*/ 557 h 566"/>
                <a:gd name="T6" fmla="*/ 3 w 491"/>
                <a:gd name="T7" fmla="*/ 557 h 566"/>
                <a:gd name="T8" fmla="*/ 490 w 491"/>
                <a:gd name="T9" fmla="*/ 0 h 566"/>
                <a:gd name="T10" fmla="*/ 33 w 491"/>
                <a:gd name="T11" fmla="*/ 551 h 566"/>
                <a:gd name="T12" fmla="*/ 14 w 491"/>
                <a:gd name="T13" fmla="*/ 560 h 566"/>
                <a:gd name="T14" fmla="*/ 4 w 491"/>
                <a:gd name="T15" fmla="*/ 558 h 566"/>
                <a:gd name="T16" fmla="*/ 0 w 491"/>
                <a:gd name="T17" fmla="*/ 563 h 566"/>
                <a:gd name="T18" fmla="*/ 1 w 491"/>
                <a:gd name="T19" fmla="*/ 563 h 566"/>
                <a:gd name="T20" fmla="*/ 5 w 491"/>
                <a:gd name="T21" fmla="*/ 560 h 566"/>
                <a:gd name="T22" fmla="*/ 2 w 491"/>
                <a:gd name="T23" fmla="*/ 564 h 566"/>
                <a:gd name="T24" fmla="*/ 12 w 491"/>
                <a:gd name="T25" fmla="*/ 566 h 566"/>
                <a:gd name="T26" fmla="*/ 31 w 491"/>
                <a:gd name="T27" fmla="*/ 557 h 566"/>
                <a:gd name="T28" fmla="*/ 491 w 491"/>
                <a:gd name="T29" fmla="*/ 2 h 566"/>
                <a:gd name="T30" fmla="*/ 490 w 491"/>
                <a:gd name="T31" fmla="*/ 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1" h="566">
                  <a:moveTo>
                    <a:pt x="3" y="557"/>
                  </a:moveTo>
                  <a:cubicBezTo>
                    <a:pt x="2" y="558"/>
                    <a:pt x="2" y="558"/>
                    <a:pt x="2" y="558"/>
                  </a:cubicBezTo>
                  <a:cubicBezTo>
                    <a:pt x="2" y="558"/>
                    <a:pt x="3" y="558"/>
                    <a:pt x="3" y="557"/>
                  </a:cubicBezTo>
                  <a:cubicBezTo>
                    <a:pt x="3" y="557"/>
                    <a:pt x="3" y="557"/>
                    <a:pt x="3" y="557"/>
                  </a:cubicBezTo>
                  <a:moveTo>
                    <a:pt x="490" y="0"/>
                  </a:moveTo>
                  <a:cubicBezTo>
                    <a:pt x="33" y="551"/>
                    <a:pt x="33" y="551"/>
                    <a:pt x="33" y="551"/>
                  </a:cubicBezTo>
                  <a:cubicBezTo>
                    <a:pt x="29" y="557"/>
                    <a:pt x="21" y="560"/>
                    <a:pt x="14" y="560"/>
                  </a:cubicBezTo>
                  <a:cubicBezTo>
                    <a:pt x="11" y="560"/>
                    <a:pt x="8" y="559"/>
                    <a:pt x="4" y="558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1" y="563"/>
                    <a:pt x="1" y="563"/>
                  </a:cubicBezTo>
                  <a:cubicBezTo>
                    <a:pt x="2" y="563"/>
                    <a:pt x="4" y="561"/>
                    <a:pt x="5" y="560"/>
                  </a:cubicBezTo>
                  <a:cubicBezTo>
                    <a:pt x="2" y="564"/>
                    <a:pt x="2" y="564"/>
                    <a:pt x="2" y="564"/>
                  </a:cubicBezTo>
                  <a:cubicBezTo>
                    <a:pt x="5" y="565"/>
                    <a:pt x="8" y="566"/>
                    <a:pt x="12" y="566"/>
                  </a:cubicBezTo>
                  <a:cubicBezTo>
                    <a:pt x="19" y="566"/>
                    <a:pt x="26" y="563"/>
                    <a:pt x="31" y="557"/>
                  </a:cubicBezTo>
                  <a:cubicBezTo>
                    <a:pt x="491" y="2"/>
                    <a:pt x="491" y="2"/>
                    <a:pt x="491" y="2"/>
                  </a:cubicBezTo>
                  <a:cubicBezTo>
                    <a:pt x="491" y="1"/>
                    <a:pt x="491" y="1"/>
                    <a:pt x="49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9" name="Freeform 268"/>
            <p:cNvSpPr>
              <a:spLocks/>
            </p:cNvSpPr>
            <p:nvPr/>
          </p:nvSpPr>
          <p:spPr bwMode="auto">
            <a:xfrm>
              <a:off x="4867" y="2030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1 w 3"/>
                <a:gd name="T5" fmla="*/ 5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0" name="Freeform 269"/>
            <p:cNvSpPr>
              <a:spLocks/>
            </p:cNvSpPr>
            <p:nvPr/>
          </p:nvSpPr>
          <p:spPr bwMode="auto">
            <a:xfrm>
              <a:off x="4867" y="2036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2 h 6"/>
                <a:gd name="T4" fmla="*/ 0 w 2"/>
                <a:gd name="T5" fmla="*/ 3 h 6"/>
                <a:gd name="T6" fmla="*/ 0 w 2"/>
                <a:gd name="T7" fmla="*/ 6 h 6"/>
                <a:gd name="T8" fmla="*/ 2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1" name="Freeform 270"/>
            <p:cNvSpPr>
              <a:spLocks/>
            </p:cNvSpPr>
            <p:nvPr/>
          </p:nvSpPr>
          <p:spPr bwMode="auto">
            <a:xfrm>
              <a:off x="4867" y="2041"/>
              <a:ext cx="5" cy="10"/>
            </a:xfrm>
            <a:custGeom>
              <a:avLst/>
              <a:gdLst>
                <a:gd name="T0" fmla="*/ 2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3 w 3"/>
                <a:gd name="T7" fmla="*/ 2 h 6"/>
                <a:gd name="T8" fmla="*/ 2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2" name="Freeform 271"/>
            <p:cNvSpPr>
              <a:spLocks/>
            </p:cNvSpPr>
            <p:nvPr/>
          </p:nvSpPr>
          <p:spPr bwMode="auto">
            <a:xfrm>
              <a:off x="4867" y="2044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4 h 6"/>
                <a:gd name="T4" fmla="*/ 0 w 3"/>
                <a:gd name="T5" fmla="*/ 6 h 6"/>
                <a:gd name="T6" fmla="*/ 3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3" name="Freeform 272"/>
            <p:cNvSpPr>
              <a:spLocks/>
            </p:cNvSpPr>
            <p:nvPr/>
          </p:nvSpPr>
          <p:spPr bwMode="auto">
            <a:xfrm>
              <a:off x="4867" y="2047"/>
              <a:ext cx="7" cy="11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4" name="Freeform 273"/>
            <p:cNvSpPr>
              <a:spLocks/>
            </p:cNvSpPr>
            <p:nvPr/>
          </p:nvSpPr>
          <p:spPr bwMode="auto">
            <a:xfrm>
              <a:off x="4869" y="2051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1 w 4"/>
                <a:gd name="T5" fmla="*/ 6 h 6"/>
                <a:gd name="T6" fmla="*/ 4 w 4"/>
                <a:gd name="T7" fmla="*/ 2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5" name="Freeform 274"/>
            <p:cNvSpPr>
              <a:spLocks/>
            </p:cNvSpPr>
            <p:nvPr/>
          </p:nvSpPr>
          <p:spPr bwMode="auto">
            <a:xfrm>
              <a:off x="4870" y="2054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4 h 6"/>
                <a:gd name="T4" fmla="*/ 0 w 4"/>
                <a:gd name="T5" fmla="*/ 6 h 6"/>
                <a:gd name="T6" fmla="*/ 4 w 4"/>
                <a:gd name="T7" fmla="*/ 1 h 6"/>
                <a:gd name="T8" fmla="*/ 3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6" name="Freeform 275"/>
            <p:cNvSpPr>
              <a:spLocks/>
            </p:cNvSpPr>
            <p:nvPr/>
          </p:nvSpPr>
          <p:spPr bwMode="auto">
            <a:xfrm>
              <a:off x="4870" y="2056"/>
              <a:ext cx="11" cy="10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5 h 6"/>
                <a:gd name="T4" fmla="*/ 2 w 6"/>
                <a:gd name="T5" fmla="*/ 6 h 6"/>
                <a:gd name="T6" fmla="*/ 6 w 6"/>
                <a:gd name="T7" fmla="*/ 1 h 6"/>
                <a:gd name="T8" fmla="*/ 4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7" name="Freeform 276"/>
            <p:cNvSpPr>
              <a:spLocks/>
            </p:cNvSpPr>
            <p:nvPr/>
          </p:nvSpPr>
          <p:spPr bwMode="auto">
            <a:xfrm>
              <a:off x="4874" y="2058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5 h 6"/>
                <a:gd name="T4" fmla="*/ 1 w 5"/>
                <a:gd name="T5" fmla="*/ 6 h 6"/>
                <a:gd name="T6" fmla="*/ 5 w 5"/>
                <a:gd name="T7" fmla="*/ 1 h 6"/>
                <a:gd name="T8" fmla="*/ 5 w 5"/>
                <a:gd name="T9" fmla="*/ 1 h 6"/>
                <a:gd name="T10" fmla="*/ 4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8" name="Freeform 277"/>
            <p:cNvSpPr>
              <a:spLocks/>
            </p:cNvSpPr>
            <p:nvPr/>
          </p:nvSpPr>
          <p:spPr bwMode="auto">
            <a:xfrm>
              <a:off x="4876" y="2059"/>
              <a:ext cx="8" cy="12"/>
            </a:xfrm>
            <a:custGeom>
              <a:avLst/>
              <a:gdLst>
                <a:gd name="T0" fmla="*/ 4 w 5"/>
                <a:gd name="T1" fmla="*/ 0 h 7"/>
                <a:gd name="T2" fmla="*/ 0 w 5"/>
                <a:gd name="T3" fmla="*/ 5 h 7"/>
                <a:gd name="T4" fmla="*/ 1 w 5"/>
                <a:gd name="T5" fmla="*/ 6 h 7"/>
                <a:gd name="T6" fmla="*/ 1 w 5"/>
                <a:gd name="T7" fmla="*/ 7 h 7"/>
                <a:gd name="T8" fmla="*/ 5 w 5"/>
                <a:gd name="T9" fmla="*/ 2 h 7"/>
                <a:gd name="T10" fmla="*/ 4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9" name="Freeform 278"/>
            <p:cNvSpPr>
              <a:spLocks/>
            </p:cNvSpPr>
            <p:nvPr/>
          </p:nvSpPr>
          <p:spPr bwMode="auto">
            <a:xfrm>
              <a:off x="4877" y="2063"/>
              <a:ext cx="682" cy="541"/>
            </a:xfrm>
            <a:custGeom>
              <a:avLst/>
              <a:gdLst>
                <a:gd name="T0" fmla="*/ 4 w 400"/>
                <a:gd name="T1" fmla="*/ 0 h 318"/>
                <a:gd name="T2" fmla="*/ 0 w 400"/>
                <a:gd name="T3" fmla="*/ 5 h 318"/>
                <a:gd name="T4" fmla="*/ 372 w 400"/>
                <a:gd name="T5" fmla="*/ 314 h 318"/>
                <a:gd name="T6" fmla="*/ 384 w 400"/>
                <a:gd name="T7" fmla="*/ 318 h 318"/>
                <a:gd name="T8" fmla="*/ 391 w 400"/>
                <a:gd name="T9" fmla="*/ 316 h 318"/>
                <a:gd name="T10" fmla="*/ 400 w 400"/>
                <a:gd name="T11" fmla="*/ 305 h 318"/>
                <a:gd name="T12" fmla="*/ 386 w 400"/>
                <a:gd name="T13" fmla="*/ 312 h 318"/>
                <a:gd name="T14" fmla="*/ 375 w 400"/>
                <a:gd name="T15" fmla="*/ 308 h 318"/>
                <a:gd name="T16" fmla="*/ 4 w 400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318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72" y="314"/>
                    <a:pt x="372" y="314"/>
                    <a:pt x="372" y="314"/>
                  </a:cubicBezTo>
                  <a:cubicBezTo>
                    <a:pt x="376" y="316"/>
                    <a:pt x="380" y="318"/>
                    <a:pt x="384" y="318"/>
                  </a:cubicBezTo>
                  <a:cubicBezTo>
                    <a:pt x="386" y="318"/>
                    <a:pt x="389" y="317"/>
                    <a:pt x="391" y="316"/>
                  </a:cubicBezTo>
                  <a:cubicBezTo>
                    <a:pt x="400" y="305"/>
                    <a:pt x="400" y="305"/>
                    <a:pt x="400" y="305"/>
                  </a:cubicBezTo>
                  <a:cubicBezTo>
                    <a:pt x="396" y="309"/>
                    <a:pt x="391" y="312"/>
                    <a:pt x="386" y="312"/>
                  </a:cubicBezTo>
                  <a:cubicBezTo>
                    <a:pt x="382" y="312"/>
                    <a:pt x="378" y="310"/>
                    <a:pt x="375" y="30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0" name="Freeform 279"/>
            <p:cNvSpPr>
              <a:spLocks/>
            </p:cNvSpPr>
            <p:nvPr/>
          </p:nvSpPr>
          <p:spPr bwMode="auto">
            <a:xfrm>
              <a:off x="4870" y="1029"/>
              <a:ext cx="1556" cy="1606"/>
            </a:xfrm>
            <a:custGeom>
              <a:avLst/>
              <a:gdLst>
                <a:gd name="T0" fmla="*/ 495 w 913"/>
                <a:gd name="T1" fmla="*/ 0 h 943"/>
                <a:gd name="T2" fmla="*/ 481 w 913"/>
                <a:gd name="T3" fmla="*/ 6 h 943"/>
                <a:gd name="T4" fmla="*/ 4 w 913"/>
                <a:gd name="T5" fmla="*/ 581 h 943"/>
                <a:gd name="T6" fmla="*/ 1 w 913"/>
                <a:gd name="T7" fmla="*/ 588 h 943"/>
                <a:gd name="T8" fmla="*/ 0 w 913"/>
                <a:gd name="T9" fmla="*/ 591 h 943"/>
                <a:gd name="T10" fmla="*/ 0 w 913"/>
                <a:gd name="T11" fmla="*/ 594 h 943"/>
                <a:gd name="T12" fmla="*/ 1 w 913"/>
                <a:gd name="T13" fmla="*/ 596 h 943"/>
                <a:gd name="T14" fmla="*/ 1 w 913"/>
                <a:gd name="T15" fmla="*/ 598 h 943"/>
                <a:gd name="T16" fmla="*/ 2 w 913"/>
                <a:gd name="T17" fmla="*/ 600 h 943"/>
                <a:gd name="T18" fmla="*/ 3 w 913"/>
                <a:gd name="T19" fmla="*/ 602 h 943"/>
                <a:gd name="T20" fmla="*/ 4 w 913"/>
                <a:gd name="T21" fmla="*/ 603 h 943"/>
                <a:gd name="T22" fmla="*/ 6 w 913"/>
                <a:gd name="T23" fmla="*/ 604 h 943"/>
                <a:gd name="T24" fmla="*/ 7 w 913"/>
                <a:gd name="T25" fmla="*/ 605 h 943"/>
                <a:gd name="T26" fmla="*/ 7 w 913"/>
                <a:gd name="T27" fmla="*/ 605 h 943"/>
                <a:gd name="T28" fmla="*/ 8 w 913"/>
                <a:gd name="T29" fmla="*/ 607 h 943"/>
                <a:gd name="T30" fmla="*/ 379 w 913"/>
                <a:gd name="T31" fmla="*/ 915 h 943"/>
                <a:gd name="T32" fmla="*/ 390 w 913"/>
                <a:gd name="T33" fmla="*/ 919 h 943"/>
                <a:gd name="T34" fmla="*/ 404 w 913"/>
                <a:gd name="T35" fmla="*/ 912 h 943"/>
                <a:gd name="T36" fmla="*/ 395 w 913"/>
                <a:gd name="T37" fmla="*/ 923 h 943"/>
                <a:gd name="T38" fmla="*/ 389 w 913"/>
                <a:gd name="T39" fmla="*/ 930 h 943"/>
                <a:gd name="T40" fmla="*/ 384 w 913"/>
                <a:gd name="T41" fmla="*/ 937 h 943"/>
                <a:gd name="T42" fmla="*/ 383 w 913"/>
                <a:gd name="T43" fmla="*/ 937 h 943"/>
                <a:gd name="T44" fmla="*/ 385 w 913"/>
                <a:gd name="T45" fmla="*/ 938 h 943"/>
                <a:gd name="T46" fmla="*/ 386 w 913"/>
                <a:gd name="T47" fmla="*/ 939 h 943"/>
                <a:gd name="T48" fmla="*/ 388 w 913"/>
                <a:gd name="T49" fmla="*/ 940 h 943"/>
                <a:gd name="T50" fmla="*/ 388 w 913"/>
                <a:gd name="T51" fmla="*/ 940 h 943"/>
                <a:gd name="T52" fmla="*/ 389 w 913"/>
                <a:gd name="T53" fmla="*/ 941 h 943"/>
                <a:gd name="T54" fmla="*/ 399 w 913"/>
                <a:gd name="T55" fmla="*/ 943 h 943"/>
                <a:gd name="T56" fmla="*/ 418 w 913"/>
                <a:gd name="T57" fmla="*/ 934 h 943"/>
                <a:gd name="T58" fmla="*/ 875 w 913"/>
                <a:gd name="T59" fmla="*/ 383 h 943"/>
                <a:gd name="T60" fmla="*/ 879 w 913"/>
                <a:gd name="T61" fmla="*/ 379 h 943"/>
                <a:gd name="T62" fmla="*/ 883 w 913"/>
                <a:gd name="T63" fmla="*/ 374 h 943"/>
                <a:gd name="T64" fmla="*/ 886 w 913"/>
                <a:gd name="T65" fmla="*/ 370 h 943"/>
                <a:gd name="T66" fmla="*/ 890 w 913"/>
                <a:gd name="T67" fmla="*/ 366 h 943"/>
                <a:gd name="T68" fmla="*/ 893 w 913"/>
                <a:gd name="T69" fmla="*/ 362 h 943"/>
                <a:gd name="T70" fmla="*/ 896 w 913"/>
                <a:gd name="T71" fmla="*/ 358 h 943"/>
                <a:gd name="T72" fmla="*/ 899 w 913"/>
                <a:gd name="T73" fmla="*/ 354 h 943"/>
                <a:gd name="T74" fmla="*/ 902 w 913"/>
                <a:gd name="T75" fmla="*/ 351 h 943"/>
                <a:gd name="T76" fmla="*/ 905 w 913"/>
                <a:gd name="T77" fmla="*/ 348 h 943"/>
                <a:gd name="T78" fmla="*/ 905 w 913"/>
                <a:gd name="T79" fmla="*/ 348 h 943"/>
                <a:gd name="T80" fmla="*/ 907 w 913"/>
                <a:gd name="T81" fmla="*/ 345 h 943"/>
                <a:gd name="T82" fmla="*/ 901 w 913"/>
                <a:gd name="T83" fmla="*/ 313 h 943"/>
                <a:gd name="T84" fmla="*/ 882 w 913"/>
                <a:gd name="T85" fmla="*/ 337 h 943"/>
                <a:gd name="T86" fmla="*/ 881 w 913"/>
                <a:gd name="T87" fmla="*/ 338 h 943"/>
                <a:gd name="T88" fmla="*/ 882 w 913"/>
                <a:gd name="T89" fmla="*/ 337 h 943"/>
                <a:gd name="T90" fmla="*/ 879 w 913"/>
                <a:gd name="T91" fmla="*/ 313 h 943"/>
                <a:gd name="T92" fmla="*/ 506 w 913"/>
                <a:gd name="T93" fmla="*/ 4 h 943"/>
                <a:gd name="T94" fmla="*/ 495 w 913"/>
                <a:gd name="T95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13" h="943">
                  <a:moveTo>
                    <a:pt x="495" y="0"/>
                  </a:moveTo>
                  <a:cubicBezTo>
                    <a:pt x="490" y="0"/>
                    <a:pt x="485" y="2"/>
                    <a:pt x="481" y="6"/>
                  </a:cubicBezTo>
                  <a:cubicBezTo>
                    <a:pt x="4" y="581"/>
                    <a:pt x="4" y="581"/>
                    <a:pt x="4" y="581"/>
                  </a:cubicBezTo>
                  <a:cubicBezTo>
                    <a:pt x="2" y="583"/>
                    <a:pt x="1" y="585"/>
                    <a:pt x="1" y="588"/>
                  </a:cubicBezTo>
                  <a:cubicBezTo>
                    <a:pt x="0" y="589"/>
                    <a:pt x="0" y="590"/>
                    <a:pt x="0" y="591"/>
                  </a:cubicBezTo>
                  <a:cubicBezTo>
                    <a:pt x="0" y="592"/>
                    <a:pt x="0" y="593"/>
                    <a:pt x="0" y="594"/>
                  </a:cubicBezTo>
                  <a:cubicBezTo>
                    <a:pt x="0" y="595"/>
                    <a:pt x="1" y="595"/>
                    <a:pt x="1" y="596"/>
                  </a:cubicBezTo>
                  <a:cubicBezTo>
                    <a:pt x="1" y="597"/>
                    <a:pt x="1" y="597"/>
                    <a:pt x="1" y="598"/>
                  </a:cubicBezTo>
                  <a:cubicBezTo>
                    <a:pt x="2" y="599"/>
                    <a:pt x="2" y="599"/>
                    <a:pt x="2" y="600"/>
                  </a:cubicBezTo>
                  <a:cubicBezTo>
                    <a:pt x="3" y="600"/>
                    <a:pt x="3" y="601"/>
                    <a:pt x="3" y="602"/>
                  </a:cubicBezTo>
                  <a:cubicBezTo>
                    <a:pt x="4" y="602"/>
                    <a:pt x="4" y="603"/>
                    <a:pt x="4" y="603"/>
                  </a:cubicBezTo>
                  <a:cubicBezTo>
                    <a:pt x="5" y="603"/>
                    <a:pt x="5" y="604"/>
                    <a:pt x="6" y="604"/>
                  </a:cubicBezTo>
                  <a:cubicBezTo>
                    <a:pt x="6" y="605"/>
                    <a:pt x="6" y="605"/>
                    <a:pt x="7" y="605"/>
                  </a:cubicBezTo>
                  <a:cubicBezTo>
                    <a:pt x="7" y="605"/>
                    <a:pt x="7" y="605"/>
                    <a:pt x="7" y="605"/>
                  </a:cubicBezTo>
                  <a:cubicBezTo>
                    <a:pt x="8" y="607"/>
                    <a:pt x="8" y="607"/>
                    <a:pt x="8" y="607"/>
                  </a:cubicBezTo>
                  <a:cubicBezTo>
                    <a:pt x="379" y="915"/>
                    <a:pt x="379" y="915"/>
                    <a:pt x="379" y="915"/>
                  </a:cubicBezTo>
                  <a:cubicBezTo>
                    <a:pt x="382" y="917"/>
                    <a:pt x="386" y="919"/>
                    <a:pt x="390" y="919"/>
                  </a:cubicBezTo>
                  <a:cubicBezTo>
                    <a:pt x="395" y="919"/>
                    <a:pt x="400" y="916"/>
                    <a:pt x="404" y="912"/>
                  </a:cubicBezTo>
                  <a:cubicBezTo>
                    <a:pt x="395" y="923"/>
                    <a:pt x="395" y="923"/>
                    <a:pt x="395" y="923"/>
                  </a:cubicBezTo>
                  <a:cubicBezTo>
                    <a:pt x="389" y="930"/>
                    <a:pt x="389" y="930"/>
                    <a:pt x="389" y="930"/>
                  </a:cubicBezTo>
                  <a:cubicBezTo>
                    <a:pt x="384" y="937"/>
                    <a:pt x="384" y="937"/>
                    <a:pt x="384" y="937"/>
                  </a:cubicBezTo>
                  <a:cubicBezTo>
                    <a:pt x="383" y="937"/>
                    <a:pt x="383" y="937"/>
                    <a:pt x="383" y="937"/>
                  </a:cubicBezTo>
                  <a:cubicBezTo>
                    <a:pt x="384" y="937"/>
                    <a:pt x="384" y="938"/>
                    <a:pt x="385" y="938"/>
                  </a:cubicBezTo>
                  <a:cubicBezTo>
                    <a:pt x="385" y="939"/>
                    <a:pt x="386" y="939"/>
                    <a:pt x="386" y="939"/>
                  </a:cubicBezTo>
                  <a:cubicBezTo>
                    <a:pt x="387" y="939"/>
                    <a:pt x="387" y="940"/>
                    <a:pt x="388" y="940"/>
                  </a:cubicBezTo>
                  <a:cubicBezTo>
                    <a:pt x="388" y="940"/>
                    <a:pt x="388" y="940"/>
                    <a:pt x="388" y="940"/>
                  </a:cubicBezTo>
                  <a:cubicBezTo>
                    <a:pt x="389" y="941"/>
                    <a:pt x="389" y="941"/>
                    <a:pt x="389" y="941"/>
                  </a:cubicBezTo>
                  <a:cubicBezTo>
                    <a:pt x="393" y="942"/>
                    <a:pt x="396" y="943"/>
                    <a:pt x="399" y="943"/>
                  </a:cubicBezTo>
                  <a:cubicBezTo>
                    <a:pt x="406" y="943"/>
                    <a:pt x="414" y="940"/>
                    <a:pt x="418" y="934"/>
                  </a:cubicBezTo>
                  <a:cubicBezTo>
                    <a:pt x="875" y="383"/>
                    <a:pt x="875" y="383"/>
                    <a:pt x="875" y="383"/>
                  </a:cubicBezTo>
                  <a:cubicBezTo>
                    <a:pt x="879" y="379"/>
                    <a:pt x="879" y="379"/>
                    <a:pt x="879" y="379"/>
                  </a:cubicBezTo>
                  <a:cubicBezTo>
                    <a:pt x="883" y="374"/>
                    <a:pt x="883" y="374"/>
                    <a:pt x="883" y="374"/>
                  </a:cubicBezTo>
                  <a:cubicBezTo>
                    <a:pt x="886" y="370"/>
                    <a:pt x="886" y="370"/>
                    <a:pt x="886" y="370"/>
                  </a:cubicBezTo>
                  <a:cubicBezTo>
                    <a:pt x="890" y="366"/>
                    <a:pt x="890" y="366"/>
                    <a:pt x="890" y="366"/>
                  </a:cubicBezTo>
                  <a:cubicBezTo>
                    <a:pt x="893" y="362"/>
                    <a:pt x="893" y="362"/>
                    <a:pt x="893" y="362"/>
                  </a:cubicBezTo>
                  <a:cubicBezTo>
                    <a:pt x="896" y="358"/>
                    <a:pt x="896" y="358"/>
                    <a:pt x="896" y="358"/>
                  </a:cubicBezTo>
                  <a:cubicBezTo>
                    <a:pt x="899" y="354"/>
                    <a:pt x="899" y="354"/>
                    <a:pt x="899" y="354"/>
                  </a:cubicBezTo>
                  <a:cubicBezTo>
                    <a:pt x="902" y="351"/>
                    <a:pt x="902" y="351"/>
                    <a:pt x="902" y="351"/>
                  </a:cubicBezTo>
                  <a:cubicBezTo>
                    <a:pt x="905" y="348"/>
                    <a:pt x="905" y="348"/>
                    <a:pt x="905" y="348"/>
                  </a:cubicBezTo>
                  <a:cubicBezTo>
                    <a:pt x="905" y="348"/>
                    <a:pt x="905" y="348"/>
                    <a:pt x="905" y="348"/>
                  </a:cubicBezTo>
                  <a:cubicBezTo>
                    <a:pt x="905" y="347"/>
                    <a:pt x="906" y="346"/>
                    <a:pt x="907" y="345"/>
                  </a:cubicBezTo>
                  <a:cubicBezTo>
                    <a:pt x="913" y="335"/>
                    <a:pt x="911" y="321"/>
                    <a:pt x="901" y="313"/>
                  </a:cubicBezTo>
                  <a:cubicBezTo>
                    <a:pt x="882" y="337"/>
                    <a:pt x="882" y="337"/>
                    <a:pt x="882" y="337"/>
                  </a:cubicBezTo>
                  <a:cubicBezTo>
                    <a:pt x="881" y="338"/>
                    <a:pt x="881" y="338"/>
                    <a:pt x="881" y="338"/>
                  </a:cubicBezTo>
                  <a:cubicBezTo>
                    <a:pt x="881" y="337"/>
                    <a:pt x="881" y="337"/>
                    <a:pt x="882" y="337"/>
                  </a:cubicBezTo>
                  <a:cubicBezTo>
                    <a:pt x="887" y="329"/>
                    <a:pt x="886" y="319"/>
                    <a:pt x="879" y="313"/>
                  </a:cubicBezTo>
                  <a:cubicBezTo>
                    <a:pt x="506" y="4"/>
                    <a:pt x="506" y="4"/>
                    <a:pt x="506" y="4"/>
                  </a:cubicBezTo>
                  <a:cubicBezTo>
                    <a:pt x="503" y="1"/>
                    <a:pt x="499" y="0"/>
                    <a:pt x="495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1" name="Freeform 280"/>
            <p:cNvSpPr>
              <a:spLocks/>
            </p:cNvSpPr>
            <p:nvPr/>
          </p:nvSpPr>
          <p:spPr bwMode="auto">
            <a:xfrm>
              <a:off x="5722" y="3230"/>
              <a:ext cx="504" cy="366"/>
            </a:xfrm>
            <a:custGeom>
              <a:avLst/>
              <a:gdLst>
                <a:gd name="T0" fmla="*/ 11 w 296"/>
                <a:gd name="T1" fmla="*/ 0 h 215"/>
                <a:gd name="T2" fmla="*/ 0 w 296"/>
                <a:gd name="T3" fmla="*/ 57 h 215"/>
                <a:gd name="T4" fmla="*/ 98 w 296"/>
                <a:gd name="T5" fmla="*/ 199 h 215"/>
                <a:gd name="T6" fmla="*/ 100 w 296"/>
                <a:gd name="T7" fmla="*/ 206 h 215"/>
                <a:gd name="T8" fmla="*/ 110 w 296"/>
                <a:gd name="T9" fmla="*/ 214 h 215"/>
                <a:gd name="T10" fmla="*/ 114 w 296"/>
                <a:gd name="T11" fmla="*/ 215 h 215"/>
                <a:gd name="T12" fmla="*/ 122 w 296"/>
                <a:gd name="T13" fmla="*/ 213 h 215"/>
                <a:gd name="T14" fmla="*/ 128 w 296"/>
                <a:gd name="T15" fmla="*/ 207 h 215"/>
                <a:gd name="T16" fmla="*/ 153 w 296"/>
                <a:gd name="T17" fmla="*/ 209 h 215"/>
                <a:gd name="T18" fmla="*/ 296 w 296"/>
                <a:gd name="T19" fmla="*/ 108 h 215"/>
                <a:gd name="T20" fmla="*/ 155 w 296"/>
                <a:gd name="T21" fmla="*/ 204 h 215"/>
                <a:gd name="T22" fmla="*/ 130 w 296"/>
                <a:gd name="T23" fmla="*/ 202 h 215"/>
                <a:gd name="T24" fmla="*/ 125 w 296"/>
                <a:gd name="T25" fmla="*/ 207 h 215"/>
                <a:gd name="T26" fmla="*/ 116 w 296"/>
                <a:gd name="T27" fmla="*/ 209 h 215"/>
                <a:gd name="T28" fmla="*/ 112 w 296"/>
                <a:gd name="T29" fmla="*/ 209 h 215"/>
                <a:gd name="T30" fmla="*/ 102 w 296"/>
                <a:gd name="T31" fmla="*/ 201 h 215"/>
                <a:gd name="T32" fmla="*/ 100 w 296"/>
                <a:gd name="T33" fmla="*/ 194 h 215"/>
                <a:gd name="T34" fmla="*/ 2 w 296"/>
                <a:gd name="T35" fmla="*/ 51 h 215"/>
                <a:gd name="T36" fmla="*/ 11 w 296"/>
                <a:gd name="T3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6" h="215">
                  <a:moveTo>
                    <a:pt x="11" y="0"/>
                  </a:moveTo>
                  <a:cubicBezTo>
                    <a:pt x="4" y="17"/>
                    <a:pt x="0" y="37"/>
                    <a:pt x="0" y="57"/>
                  </a:cubicBezTo>
                  <a:cubicBezTo>
                    <a:pt x="0" y="122"/>
                    <a:pt x="41" y="177"/>
                    <a:pt x="98" y="199"/>
                  </a:cubicBezTo>
                  <a:cubicBezTo>
                    <a:pt x="98" y="202"/>
                    <a:pt x="99" y="204"/>
                    <a:pt x="100" y="206"/>
                  </a:cubicBezTo>
                  <a:cubicBezTo>
                    <a:pt x="102" y="210"/>
                    <a:pt x="106" y="213"/>
                    <a:pt x="110" y="214"/>
                  </a:cubicBezTo>
                  <a:cubicBezTo>
                    <a:pt x="111" y="215"/>
                    <a:pt x="113" y="215"/>
                    <a:pt x="114" y="215"/>
                  </a:cubicBezTo>
                  <a:cubicBezTo>
                    <a:pt x="117" y="215"/>
                    <a:pt x="120" y="214"/>
                    <a:pt x="122" y="213"/>
                  </a:cubicBezTo>
                  <a:cubicBezTo>
                    <a:pt x="125" y="211"/>
                    <a:pt x="127" y="209"/>
                    <a:pt x="128" y="207"/>
                  </a:cubicBezTo>
                  <a:cubicBezTo>
                    <a:pt x="136" y="209"/>
                    <a:pt x="144" y="209"/>
                    <a:pt x="153" y="209"/>
                  </a:cubicBezTo>
                  <a:cubicBezTo>
                    <a:pt x="219" y="209"/>
                    <a:pt x="275" y="167"/>
                    <a:pt x="296" y="108"/>
                  </a:cubicBezTo>
                  <a:cubicBezTo>
                    <a:pt x="274" y="164"/>
                    <a:pt x="219" y="204"/>
                    <a:pt x="155" y="204"/>
                  </a:cubicBezTo>
                  <a:cubicBezTo>
                    <a:pt x="147" y="204"/>
                    <a:pt x="138" y="203"/>
                    <a:pt x="130" y="202"/>
                  </a:cubicBezTo>
                  <a:cubicBezTo>
                    <a:pt x="129" y="204"/>
                    <a:pt x="127" y="206"/>
                    <a:pt x="125" y="207"/>
                  </a:cubicBezTo>
                  <a:cubicBezTo>
                    <a:pt x="122" y="209"/>
                    <a:pt x="119" y="209"/>
                    <a:pt x="116" y="209"/>
                  </a:cubicBezTo>
                  <a:cubicBezTo>
                    <a:pt x="115" y="209"/>
                    <a:pt x="113" y="209"/>
                    <a:pt x="112" y="209"/>
                  </a:cubicBezTo>
                  <a:cubicBezTo>
                    <a:pt x="108" y="208"/>
                    <a:pt x="104" y="205"/>
                    <a:pt x="102" y="201"/>
                  </a:cubicBezTo>
                  <a:cubicBezTo>
                    <a:pt x="101" y="199"/>
                    <a:pt x="100" y="196"/>
                    <a:pt x="100" y="194"/>
                  </a:cubicBezTo>
                  <a:cubicBezTo>
                    <a:pt x="43" y="171"/>
                    <a:pt x="2" y="116"/>
                    <a:pt x="2" y="51"/>
                  </a:cubicBezTo>
                  <a:cubicBezTo>
                    <a:pt x="2" y="33"/>
                    <a:pt x="6" y="16"/>
                    <a:pt x="11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2" name="Freeform 281"/>
            <p:cNvSpPr>
              <a:spLocks noEditPoints="1"/>
            </p:cNvSpPr>
            <p:nvPr/>
          </p:nvSpPr>
          <p:spPr bwMode="auto">
            <a:xfrm>
              <a:off x="5741" y="3219"/>
              <a:ext cx="490" cy="194"/>
            </a:xfrm>
            <a:custGeom>
              <a:avLst/>
              <a:gdLst>
                <a:gd name="T0" fmla="*/ 288 w 288"/>
                <a:gd name="T1" fmla="*/ 109 h 114"/>
                <a:gd name="T2" fmla="*/ 286 w 288"/>
                <a:gd name="T3" fmla="*/ 112 h 114"/>
                <a:gd name="T4" fmla="*/ 285 w 288"/>
                <a:gd name="T5" fmla="*/ 114 h 114"/>
                <a:gd name="T6" fmla="*/ 288 w 288"/>
                <a:gd name="T7" fmla="*/ 109 h 114"/>
                <a:gd name="T8" fmla="*/ 3 w 288"/>
                <a:gd name="T9" fmla="*/ 0 h 114"/>
                <a:gd name="T10" fmla="*/ 0 w 288"/>
                <a:gd name="T11" fmla="*/ 6 h 114"/>
                <a:gd name="T12" fmla="*/ 2 w 288"/>
                <a:gd name="T13" fmla="*/ 3 h 114"/>
                <a:gd name="T14" fmla="*/ 3 w 288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114">
                  <a:moveTo>
                    <a:pt x="288" y="109"/>
                  </a:moveTo>
                  <a:cubicBezTo>
                    <a:pt x="287" y="110"/>
                    <a:pt x="287" y="111"/>
                    <a:pt x="286" y="112"/>
                  </a:cubicBezTo>
                  <a:cubicBezTo>
                    <a:pt x="286" y="113"/>
                    <a:pt x="286" y="114"/>
                    <a:pt x="285" y="114"/>
                  </a:cubicBezTo>
                  <a:cubicBezTo>
                    <a:pt x="286" y="113"/>
                    <a:pt x="287" y="111"/>
                    <a:pt x="288" y="109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3" name="Freeform 282"/>
            <p:cNvSpPr>
              <a:spLocks/>
            </p:cNvSpPr>
            <p:nvPr/>
          </p:nvSpPr>
          <p:spPr bwMode="auto">
            <a:xfrm>
              <a:off x="5726" y="3224"/>
              <a:ext cx="502" cy="362"/>
            </a:xfrm>
            <a:custGeom>
              <a:avLst/>
              <a:gdLst>
                <a:gd name="T0" fmla="*/ 11 w 295"/>
                <a:gd name="T1" fmla="*/ 0 h 212"/>
                <a:gd name="T2" fmla="*/ 9 w 295"/>
                <a:gd name="T3" fmla="*/ 3 h 212"/>
                <a:gd name="T4" fmla="*/ 0 w 295"/>
                <a:gd name="T5" fmla="*/ 54 h 212"/>
                <a:gd name="T6" fmla="*/ 98 w 295"/>
                <a:gd name="T7" fmla="*/ 197 h 212"/>
                <a:gd name="T8" fmla="*/ 100 w 295"/>
                <a:gd name="T9" fmla="*/ 204 h 212"/>
                <a:gd name="T10" fmla="*/ 110 w 295"/>
                <a:gd name="T11" fmla="*/ 212 h 212"/>
                <a:gd name="T12" fmla="*/ 114 w 295"/>
                <a:gd name="T13" fmla="*/ 212 h 212"/>
                <a:gd name="T14" fmla="*/ 123 w 295"/>
                <a:gd name="T15" fmla="*/ 210 h 212"/>
                <a:gd name="T16" fmla="*/ 128 w 295"/>
                <a:gd name="T17" fmla="*/ 205 h 212"/>
                <a:gd name="T18" fmla="*/ 153 w 295"/>
                <a:gd name="T19" fmla="*/ 207 h 212"/>
                <a:gd name="T20" fmla="*/ 294 w 295"/>
                <a:gd name="T21" fmla="*/ 111 h 212"/>
                <a:gd name="T22" fmla="*/ 295 w 295"/>
                <a:gd name="T23" fmla="*/ 109 h 212"/>
                <a:gd name="T24" fmla="*/ 155 w 295"/>
                <a:gd name="T25" fmla="*/ 201 h 212"/>
                <a:gd name="T26" fmla="*/ 130 w 295"/>
                <a:gd name="T27" fmla="*/ 199 h 212"/>
                <a:gd name="T28" fmla="*/ 125 w 295"/>
                <a:gd name="T29" fmla="*/ 205 h 212"/>
                <a:gd name="T30" fmla="*/ 116 w 295"/>
                <a:gd name="T31" fmla="*/ 207 h 212"/>
                <a:gd name="T32" fmla="*/ 112 w 295"/>
                <a:gd name="T33" fmla="*/ 206 h 212"/>
                <a:gd name="T34" fmla="*/ 102 w 295"/>
                <a:gd name="T35" fmla="*/ 199 h 212"/>
                <a:gd name="T36" fmla="*/ 100 w 295"/>
                <a:gd name="T37" fmla="*/ 191 h 212"/>
                <a:gd name="T38" fmla="*/ 3 w 295"/>
                <a:gd name="T39" fmla="*/ 49 h 212"/>
                <a:gd name="T40" fmla="*/ 11 w 295"/>
                <a:gd name="T4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212">
                  <a:moveTo>
                    <a:pt x="11" y="0"/>
                  </a:moveTo>
                  <a:cubicBezTo>
                    <a:pt x="10" y="1"/>
                    <a:pt x="10" y="2"/>
                    <a:pt x="9" y="3"/>
                  </a:cubicBezTo>
                  <a:cubicBezTo>
                    <a:pt x="4" y="19"/>
                    <a:pt x="0" y="36"/>
                    <a:pt x="0" y="54"/>
                  </a:cubicBezTo>
                  <a:cubicBezTo>
                    <a:pt x="0" y="119"/>
                    <a:pt x="41" y="174"/>
                    <a:pt x="98" y="197"/>
                  </a:cubicBezTo>
                  <a:cubicBezTo>
                    <a:pt x="98" y="199"/>
                    <a:pt x="99" y="202"/>
                    <a:pt x="100" y="204"/>
                  </a:cubicBezTo>
                  <a:cubicBezTo>
                    <a:pt x="102" y="208"/>
                    <a:pt x="106" y="211"/>
                    <a:pt x="110" y="212"/>
                  </a:cubicBezTo>
                  <a:cubicBezTo>
                    <a:pt x="111" y="212"/>
                    <a:pt x="113" y="212"/>
                    <a:pt x="114" y="212"/>
                  </a:cubicBezTo>
                  <a:cubicBezTo>
                    <a:pt x="117" y="212"/>
                    <a:pt x="120" y="212"/>
                    <a:pt x="123" y="210"/>
                  </a:cubicBezTo>
                  <a:cubicBezTo>
                    <a:pt x="125" y="209"/>
                    <a:pt x="127" y="207"/>
                    <a:pt x="128" y="205"/>
                  </a:cubicBezTo>
                  <a:cubicBezTo>
                    <a:pt x="136" y="206"/>
                    <a:pt x="145" y="207"/>
                    <a:pt x="153" y="207"/>
                  </a:cubicBezTo>
                  <a:cubicBezTo>
                    <a:pt x="217" y="207"/>
                    <a:pt x="272" y="167"/>
                    <a:pt x="294" y="111"/>
                  </a:cubicBezTo>
                  <a:cubicBezTo>
                    <a:pt x="295" y="111"/>
                    <a:pt x="295" y="110"/>
                    <a:pt x="295" y="109"/>
                  </a:cubicBezTo>
                  <a:cubicBezTo>
                    <a:pt x="272" y="163"/>
                    <a:pt x="218" y="201"/>
                    <a:pt x="155" y="201"/>
                  </a:cubicBezTo>
                  <a:cubicBezTo>
                    <a:pt x="147" y="201"/>
                    <a:pt x="138" y="201"/>
                    <a:pt x="130" y="199"/>
                  </a:cubicBezTo>
                  <a:cubicBezTo>
                    <a:pt x="129" y="201"/>
                    <a:pt x="127" y="203"/>
                    <a:pt x="125" y="205"/>
                  </a:cubicBezTo>
                  <a:cubicBezTo>
                    <a:pt x="122" y="206"/>
                    <a:pt x="119" y="207"/>
                    <a:pt x="116" y="207"/>
                  </a:cubicBezTo>
                  <a:cubicBezTo>
                    <a:pt x="115" y="207"/>
                    <a:pt x="114" y="207"/>
                    <a:pt x="112" y="206"/>
                  </a:cubicBezTo>
                  <a:cubicBezTo>
                    <a:pt x="108" y="205"/>
                    <a:pt x="104" y="202"/>
                    <a:pt x="102" y="199"/>
                  </a:cubicBezTo>
                  <a:cubicBezTo>
                    <a:pt x="101" y="196"/>
                    <a:pt x="100" y="194"/>
                    <a:pt x="100" y="191"/>
                  </a:cubicBezTo>
                  <a:cubicBezTo>
                    <a:pt x="43" y="169"/>
                    <a:pt x="3" y="114"/>
                    <a:pt x="3" y="49"/>
                  </a:cubicBezTo>
                  <a:cubicBezTo>
                    <a:pt x="3" y="32"/>
                    <a:pt x="5" y="15"/>
                    <a:pt x="11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4" name="Freeform 283"/>
            <p:cNvSpPr>
              <a:spLocks noEditPoints="1"/>
            </p:cNvSpPr>
            <p:nvPr/>
          </p:nvSpPr>
          <p:spPr bwMode="auto">
            <a:xfrm>
              <a:off x="5746" y="3211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1 h 114"/>
                <a:gd name="T4" fmla="*/ 285 w 287"/>
                <a:gd name="T5" fmla="*/ 114 h 114"/>
                <a:gd name="T6" fmla="*/ 287 w 287"/>
                <a:gd name="T7" fmla="*/ 109 h 114"/>
                <a:gd name="T8" fmla="*/ 2 w 287"/>
                <a:gd name="T9" fmla="*/ 0 h 114"/>
                <a:gd name="T10" fmla="*/ 0 w 287"/>
                <a:gd name="T11" fmla="*/ 5 h 114"/>
                <a:gd name="T12" fmla="*/ 1 w 287"/>
                <a:gd name="T13" fmla="*/ 2 h 114"/>
                <a:gd name="T14" fmla="*/ 2 w 287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09"/>
                    <a:pt x="286" y="110"/>
                    <a:pt x="286" y="111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2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5" name="Freeform 284"/>
            <p:cNvSpPr>
              <a:spLocks noEditPoints="1"/>
            </p:cNvSpPr>
            <p:nvPr/>
          </p:nvSpPr>
          <p:spPr bwMode="auto">
            <a:xfrm>
              <a:off x="5744" y="3214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5 w 287"/>
                <a:gd name="T3" fmla="*/ 112 h 115"/>
                <a:gd name="T4" fmla="*/ 284 w 287"/>
                <a:gd name="T5" fmla="*/ 115 h 115"/>
                <a:gd name="T6" fmla="*/ 286 w 287"/>
                <a:gd name="T7" fmla="*/ 112 h 115"/>
                <a:gd name="T8" fmla="*/ 287 w 287"/>
                <a:gd name="T9" fmla="*/ 109 h 115"/>
                <a:gd name="T10" fmla="*/ 2 w 287"/>
                <a:gd name="T11" fmla="*/ 0 h 115"/>
                <a:gd name="T12" fmla="*/ 1 w 287"/>
                <a:gd name="T13" fmla="*/ 3 h 115"/>
                <a:gd name="T14" fmla="*/ 0 w 287"/>
                <a:gd name="T15" fmla="*/ 6 h 115"/>
                <a:gd name="T16" fmla="*/ 1 w 287"/>
                <a:gd name="T17" fmla="*/ 3 h 115"/>
                <a:gd name="T18" fmla="*/ 2 w 287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6" y="110"/>
                    <a:pt x="286" y="111"/>
                    <a:pt x="285" y="112"/>
                  </a:cubicBezTo>
                  <a:cubicBezTo>
                    <a:pt x="285" y="113"/>
                    <a:pt x="285" y="114"/>
                    <a:pt x="284" y="115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6" name="Freeform 285"/>
            <p:cNvSpPr>
              <a:spLocks/>
            </p:cNvSpPr>
            <p:nvPr/>
          </p:nvSpPr>
          <p:spPr bwMode="auto">
            <a:xfrm>
              <a:off x="5731" y="3219"/>
              <a:ext cx="499" cy="358"/>
            </a:xfrm>
            <a:custGeom>
              <a:avLst/>
              <a:gdLst>
                <a:gd name="T0" fmla="*/ 9 w 293"/>
                <a:gd name="T1" fmla="*/ 0 h 210"/>
                <a:gd name="T2" fmla="*/ 8 w 293"/>
                <a:gd name="T3" fmla="*/ 3 h 210"/>
                <a:gd name="T4" fmla="*/ 0 w 293"/>
                <a:gd name="T5" fmla="*/ 52 h 210"/>
                <a:gd name="T6" fmla="*/ 97 w 293"/>
                <a:gd name="T7" fmla="*/ 194 h 210"/>
                <a:gd name="T8" fmla="*/ 99 w 293"/>
                <a:gd name="T9" fmla="*/ 202 h 210"/>
                <a:gd name="T10" fmla="*/ 109 w 293"/>
                <a:gd name="T11" fmla="*/ 209 h 210"/>
                <a:gd name="T12" fmla="*/ 113 w 293"/>
                <a:gd name="T13" fmla="*/ 210 h 210"/>
                <a:gd name="T14" fmla="*/ 122 w 293"/>
                <a:gd name="T15" fmla="*/ 208 h 210"/>
                <a:gd name="T16" fmla="*/ 127 w 293"/>
                <a:gd name="T17" fmla="*/ 202 h 210"/>
                <a:gd name="T18" fmla="*/ 152 w 293"/>
                <a:gd name="T19" fmla="*/ 204 h 210"/>
                <a:gd name="T20" fmla="*/ 292 w 293"/>
                <a:gd name="T21" fmla="*/ 112 h 210"/>
                <a:gd name="T22" fmla="*/ 293 w 293"/>
                <a:gd name="T23" fmla="*/ 109 h 210"/>
                <a:gd name="T24" fmla="*/ 154 w 293"/>
                <a:gd name="T25" fmla="*/ 199 h 210"/>
                <a:gd name="T26" fmla="*/ 129 w 293"/>
                <a:gd name="T27" fmla="*/ 197 h 210"/>
                <a:gd name="T28" fmla="*/ 124 w 293"/>
                <a:gd name="T29" fmla="*/ 202 h 210"/>
                <a:gd name="T30" fmla="*/ 116 w 293"/>
                <a:gd name="T31" fmla="*/ 204 h 210"/>
                <a:gd name="T32" fmla="*/ 111 w 293"/>
                <a:gd name="T33" fmla="*/ 204 h 210"/>
                <a:gd name="T34" fmla="*/ 101 w 293"/>
                <a:gd name="T35" fmla="*/ 196 h 210"/>
                <a:gd name="T36" fmla="*/ 99 w 293"/>
                <a:gd name="T37" fmla="*/ 189 h 210"/>
                <a:gd name="T38" fmla="*/ 2 w 293"/>
                <a:gd name="T39" fmla="*/ 46 h 210"/>
                <a:gd name="T40" fmla="*/ 9 w 293"/>
                <a:gd name="T4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3" h="210">
                  <a:moveTo>
                    <a:pt x="9" y="0"/>
                  </a:moveTo>
                  <a:cubicBezTo>
                    <a:pt x="8" y="1"/>
                    <a:pt x="8" y="2"/>
                    <a:pt x="8" y="3"/>
                  </a:cubicBezTo>
                  <a:cubicBezTo>
                    <a:pt x="2" y="18"/>
                    <a:pt x="0" y="35"/>
                    <a:pt x="0" y="52"/>
                  </a:cubicBezTo>
                  <a:cubicBezTo>
                    <a:pt x="0" y="117"/>
                    <a:pt x="40" y="172"/>
                    <a:pt x="97" y="194"/>
                  </a:cubicBezTo>
                  <a:cubicBezTo>
                    <a:pt x="97" y="197"/>
                    <a:pt x="98" y="199"/>
                    <a:pt x="99" y="202"/>
                  </a:cubicBezTo>
                  <a:cubicBezTo>
                    <a:pt x="101" y="205"/>
                    <a:pt x="105" y="208"/>
                    <a:pt x="109" y="209"/>
                  </a:cubicBezTo>
                  <a:cubicBezTo>
                    <a:pt x="111" y="210"/>
                    <a:pt x="112" y="210"/>
                    <a:pt x="113" y="210"/>
                  </a:cubicBezTo>
                  <a:cubicBezTo>
                    <a:pt x="116" y="210"/>
                    <a:pt x="119" y="209"/>
                    <a:pt x="122" y="208"/>
                  </a:cubicBezTo>
                  <a:cubicBezTo>
                    <a:pt x="124" y="206"/>
                    <a:pt x="126" y="204"/>
                    <a:pt x="127" y="202"/>
                  </a:cubicBezTo>
                  <a:cubicBezTo>
                    <a:pt x="135" y="204"/>
                    <a:pt x="144" y="204"/>
                    <a:pt x="152" y="204"/>
                  </a:cubicBezTo>
                  <a:cubicBezTo>
                    <a:pt x="215" y="204"/>
                    <a:pt x="269" y="166"/>
                    <a:pt x="292" y="112"/>
                  </a:cubicBezTo>
                  <a:cubicBezTo>
                    <a:pt x="293" y="111"/>
                    <a:pt x="293" y="110"/>
                    <a:pt x="293" y="109"/>
                  </a:cubicBezTo>
                  <a:cubicBezTo>
                    <a:pt x="269" y="162"/>
                    <a:pt x="216" y="199"/>
                    <a:pt x="154" y="199"/>
                  </a:cubicBezTo>
                  <a:cubicBezTo>
                    <a:pt x="146" y="199"/>
                    <a:pt x="137" y="198"/>
                    <a:pt x="129" y="197"/>
                  </a:cubicBezTo>
                  <a:cubicBezTo>
                    <a:pt x="128" y="199"/>
                    <a:pt x="126" y="201"/>
                    <a:pt x="124" y="202"/>
                  </a:cubicBezTo>
                  <a:cubicBezTo>
                    <a:pt x="121" y="204"/>
                    <a:pt x="118" y="204"/>
                    <a:pt x="116" y="204"/>
                  </a:cubicBezTo>
                  <a:cubicBezTo>
                    <a:pt x="114" y="204"/>
                    <a:pt x="113" y="204"/>
                    <a:pt x="111" y="204"/>
                  </a:cubicBezTo>
                  <a:cubicBezTo>
                    <a:pt x="107" y="203"/>
                    <a:pt x="103" y="200"/>
                    <a:pt x="101" y="196"/>
                  </a:cubicBezTo>
                  <a:cubicBezTo>
                    <a:pt x="100" y="194"/>
                    <a:pt x="99" y="191"/>
                    <a:pt x="99" y="189"/>
                  </a:cubicBezTo>
                  <a:cubicBezTo>
                    <a:pt x="42" y="167"/>
                    <a:pt x="2" y="111"/>
                    <a:pt x="2" y="46"/>
                  </a:cubicBezTo>
                  <a:cubicBezTo>
                    <a:pt x="2" y="30"/>
                    <a:pt x="4" y="15"/>
                    <a:pt x="9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7" name="Freeform 286"/>
            <p:cNvSpPr>
              <a:spLocks noEditPoints="1"/>
            </p:cNvSpPr>
            <p:nvPr/>
          </p:nvSpPr>
          <p:spPr bwMode="auto">
            <a:xfrm>
              <a:off x="5749" y="3201"/>
              <a:ext cx="489" cy="195"/>
            </a:xfrm>
            <a:custGeom>
              <a:avLst/>
              <a:gdLst>
                <a:gd name="T0" fmla="*/ 287 w 287"/>
                <a:gd name="T1" fmla="*/ 109 h 115"/>
                <a:gd name="T2" fmla="*/ 286 w 287"/>
                <a:gd name="T3" fmla="*/ 112 h 115"/>
                <a:gd name="T4" fmla="*/ 285 w 287"/>
                <a:gd name="T5" fmla="*/ 115 h 115"/>
                <a:gd name="T6" fmla="*/ 287 w 287"/>
                <a:gd name="T7" fmla="*/ 109 h 115"/>
                <a:gd name="T8" fmla="*/ 2 w 287"/>
                <a:gd name="T9" fmla="*/ 0 h 115"/>
                <a:gd name="T10" fmla="*/ 0 w 287"/>
                <a:gd name="T11" fmla="*/ 6 h 115"/>
                <a:gd name="T12" fmla="*/ 1 w 287"/>
                <a:gd name="T13" fmla="*/ 3 h 115"/>
                <a:gd name="T14" fmla="*/ 2 w 287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6" y="110"/>
                    <a:pt x="286" y="111"/>
                    <a:pt x="286" y="112"/>
                  </a:cubicBezTo>
                  <a:cubicBezTo>
                    <a:pt x="285" y="113"/>
                    <a:pt x="285" y="114"/>
                    <a:pt x="285" y="115"/>
                  </a:cubicBezTo>
                  <a:cubicBezTo>
                    <a:pt x="285" y="113"/>
                    <a:pt x="286" y="111"/>
                    <a:pt x="287" y="109"/>
                  </a:cubicBezTo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8" name="Freeform 287"/>
            <p:cNvSpPr>
              <a:spLocks noEditPoints="1"/>
            </p:cNvSpPr>
            <p:nvPr/>
          </p:nvSpPr>
          <p:spPr bwMode="auto">
            <a:xfrm>
              <a:off x="5748" y="3206"/>
              <a:ext cx="488" cy="194"/>
            </a:xfrm>
            <a:custGeom>
              <a:avLst/>
              <a:gdLst>
                <a:gd name="T0" fmla="*/ 287 w 287"/>
                <a:gd name="T1" fmla="*/ 109 h 114"/>
                <a:gd name="T2" fmla="*/ 285 w 287"/>
                <a:gd name="T3" fmla="*/ 112 h 114"/>
                <a:gd name="T4" fmla="*/ 285 w 287"/>
                <a:gd name="T5" fmla="*/ 114 h 114"/>
                <a:gd name="T6" fmla="*/ 286 w 287"/>
                <a:gd name="T7" fmla="*/ 112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3 h 114"/>
                <a:gd name="T14" fmla="*/ 0 w 287"/>
                <a:gd name="T15" fmla="*/ 5 h 114"/>
                <a:gd name="T16" fmla="*/ 1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10"/>
                    <a:pt x="286" y="111"/>
                    <a:pt x="285" y="112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3"/>
                    <a:pt x="285" y="112"/>
                    <a:pt x="286" y="112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9" name="Freeform 288"/>
            <p:cNvSpPr>
              <a:spLocks noEditPoints="1"/>
            </p:cNvSpPr>
            <p:nvPr/>
          </p:nvSpPr>
          <p:spPr bwMode="auto">
            <a:xfrm>
              <a:off x="5746" y="3211"/>
              <a:ext cx="487" cy="194"/>
            </a:xfrm>
            <a:custGeom>
              <a:avLst/>
              <a:gdLst>
                <a:gd name="T0" fmla="*/ 286 w 286"/>
                <a:gd name="T1" fmla="*/ 109 h 114"/>
                <a:gd name="T2" fmla="*/ 285 w 286"/>
                <a:gd name="T3" fmla="*/ 111 h 114"/>
                <a:gd name="T4" fmla="*/ 284 w 286"/>
                <a:gd name="T5" fmla="*/ 114 h 114"/>
                <a:gd name="T6" fmla="*/ 286 w 286"/>
                <a:gd name="T7" fmla="*/ 111 h 114"/>
                <a:gd name="T8" fmla="*/ 286 w 286"/>
                <a:gd name="T9" fmla="*/ 109 h 114"/>
                <a:gd name="T10" fmla="*/ 2 w 286"/>
                <a:gd name="T11" fmla="*/ 0 h 114"/>
                <a:gd name="T12" fmla="*/ 1 w 286"/>
                <a:gd name="T13" fmla="*/ 2 h 114"/>
                <a:gd name="T14" fmla="*/ 0 w 286"/>
                <a:gd name="T15" fmla="*/ 5 h 114"/>
                <a:gd name="T16" fmla="*/ 1 w 286"/>
                <a:gd name="T17" fmla="*/ 2 h 114"/>
                <a:gd name="T18" fmla="*/ 2 w 286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4">
                  <a:moveTo>
                    <a:pt x="286" y="109"/>
                  </a:moveTo>
                  <a:cubicBezTo>
                    <a:pt x="286" y="109"/>
                    <a:pt x="286" y="110"/>
                    <a:pt x="285" y="111"/>
                  </a:cubicBezTo>
                  <a:cubicBezTo>
                    <a:pt x="285" y="112"/>
                    <a:pt x="285" y="113"/>
                    <a:pt x="284" y="114"/>
                  </a:cubicBezTo>
                  <a:cubicBezTo>
                    <a:pt x="285" y="113"/>
                    <a:pt x="285" y="112"/>
                    <a:pt x="286" y="111"/>
                  </a:cubicBezTo>
                  <a:cubicBezTo>
                    <a:pt x="286" y="110"/>
                    <a:pt x="286" y="109"/>
                    <a:pt x="286" y="109"/>
                  </a:cubicBezTo>
                  <a:moveTo>
                    <a:pt x="2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0" name="Freeform 289"/>
            <p:cNvSpPr>
              <a:spLocks/>
            </p:cNvSpPr>
            <p:nvPr/>
          </p:nvSpPr>
          <p:spPr bwMode="auto">
            <a:xfrm>
              <a:off x="5734" y="3214"/>
              <a:ext cx="497" cy="353"/>
            </a:xfrm>
            <a:custGeom>
              <a:avLst/>
              <a:gdLst>
                <a:gd name="T0" fmla="*/ 8 w 292"/>
                <a:gd name="T1" fmla="*/ 0 h 207"/>
                <a:gd name="T2" fmla="*/ 7 w 292"/>
                <a:gd name="T3" fmla="*/ 3 h 207"/>
                <a:gd name="T4" fmla="*/ 0 w 292"/>
                <a:gd name="T5" fmla="*/ 49 h 207"/>
                <a:gd name="T6" fmla="*/ 97 w 292"/>
                <a:gd name="T7" fmla="*/ 192 h 207"/>
                <a:gd name="T8" fmla="*/ 99 w 292"/>
                <a:gd name="T9" fmla="*/ 199 h 207"/>
                <a:gd name="T10" fmla="*/ 109 w 292"/>
                <a:gd name="T11" fmla="*/ 207 h 207"/>
                <a:gd name="T12" fmla="*/ 114 w 292"/>
                <a:gd name="T13" fmla="*/ 207 h 207"/>
                <a:gd name="T14" fmla="*/ 122 w 292"/>
                <a:gd name="T15" fmla="*/ 205 h 207"/>
                <a:gd name="T16" fmla="*/ 127 w 292"/>
                <a:gd name="T17" fmla="*/ 200 h 207"/>
                <a:gd name="T18" fmla="*/ 152 w 292"/>
                <a:gd name="T19" fmla="*/ 202 h 207"/>
                <a:gd name="T20" fmla="*/ 291 w 292"/>
                <a:gd name="T21" fmla="*/ 112 h 207"/>
                <a:gd name="T22" fmla="*/ 292 w 292"/>
                <a:gd name="T23" fmla="*/ 109 h 207"/>
                <a:gd name="T24" fmla="*/ 154 w 292"/>
                <a:gd name="T25" fmla="*/ 196 h 207"/>
                <a:gd name="T26" fmla="*/ 129 w 292"/>
                <a:gd name="T27" fmla="*/ 194 h 207"/>
                <a:gd name="T28" fmla="*/ 124 w 292"/>
                <a:gd name="T29" fmla="*/ 200 h 207"/>
                <a:gd name="T30" fmla="*/ 116 w 292"/>
                <a:gd name="T31" fmla="*/ 202 h 207"/>
                <a:gd name="T32" fmla="*/ 111 w 292"/>
                <a:gd name="T33" fmla="*/ 201 h 207"/>
                <a:gd name="T34" fmla="*/ 101 w 292"/>
                <a:gd name="T35" fmla="*/ 194 h 207"/>
                <a:gd name="T36" fmla="*/ 99 w 292"/>
                <a:gd name="T37" fmla="*/ 186 h 207"/>
                <a:gd name="T38" fmla="*/ 2 w 292"/>
                <a:gd name="T39" fmla="*/ 44 h 207"/>
                <a:gd name="T40" fmla="*/ 8 w 292"/>
                <a:gd name="T4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2" h="207">
                  <a:moveTo>
                    <a:pt x="8" y="0"/>
                  </a:moveTo>
                  <a:cubicBezTo>
                    <a:pt x="8" y="1"/>
                    <a:pt x="7" y="2"/>
                    <a:pt x="7" y="3"/>
                  </a:cubicBezTo>
                  <a:cubicBezTo>
                    <a:pt x="2" y="18"/>
                    <a:pt x="0" y="33"/>
                    <a:pt x="0" y="49"/>
                  </a:cubicBezTo>
                  <a:cubicBezTo>
                    <a:pt x="0" y="114"/>
                    <a:pt x="40" y="170"/>
                    <a:pt x="97" y="192"/>
                  </a:cubicBezTo>
                  <a:cubicBezTo>
                    <a:pt x="97" y="194"/>
                    <a:pt x="98" y="197"/>
                    <a:pt x="99" y="199"/>
                  </a:cubicBezTo>
                  <a:cubicBezTo>
                    <a:pt x="101" y="203"/>
                    <a:pt x="105" y="206"/>
                    <a:pt x="109" y="207"/>
                  </a:cubicBezTo>
                  <a:cubicBezTo>
                    <a:pt x="111" y="207"/>
                    <a:pt x="112" y="207"/>
                    <a:pt x="114" y="207"/>
                  </a:cubicBezTo>
                  <a:cubicBezTo>
                    <a:pt x="116" y="207"/>
                    <a:pt x="119" y="207"/>
                    <a:pt x="122" y="205"/>
                  </a:cubicBezTo>
                  <a:cubicBezTo>
                    <a:pt x="124" y="204"/>
                    <a:pt x="126" y="202"/>
                    <a:pt x="127" y="200"/>
                  </a:cubicBezTo>
                  <a:cubicBezTo>
                    <a:pt x="135" y="201"/>
                    <a:pt x="144" y="202"/>
                    <a:pt x="152" y="202"/>
                  </a:cubicBezTo>
                  <a:cubicBezTo>
                    <a:pt x="214" y="202"/>
                    <a:pt x="267" y="165"/>
                    <a:pt x="291" y="112"/>
                  </a:cubicBezTo>
                  <a:cubicBezTo>
                    <a:pt x="292" y="111"/>
                    <a:pt x="292" y="110"/>
                    <a:pt x="292" y="109"/>
                  </a:cubicBezTo>
                  <a:cubicBezTo>
                    <a:pt x="268" y="161"/>
                    <a:pt x="215" y="196"/>
                    <a:pt x="154" y="196"/>
                  </a:cubicBezTo>
                  <a:cubicBezTo>
                    <a:pt x="146" y="196"/>
                    <a:pt x="137" y="196"/>
                    <a:pt x="129" y="194"/>
                  </a:cubicBezTo>
                  <a:cubicBezTo>
                    <a:pt x="128" y="197"/>
                    <a:pt x="126" y="198"/>
                    <a:pt x="124" y="200"/>
                  </a:cubicBezTo>
                  <a:cubicBezTo>
                    <a:pt x="121" y="201"/>
                    <a:pt x="118" y="202"/>
                    <a:pt x="116" y="202"/>
                  </a:cubicBezTo>
                  <a:cubicBezTo>
                    <a:pt x="114" y="202"/>
                    <a:pt x="113" y="202"/>
                    <a:pt x="111" y="201"/>
                  </a:cubicBezTo>
                  <a:cubicBezTo>
                    <a:pt x="107" y="200"/>
                    <a:pt x="104" y="198"/>
                    <a:pt x="101" y="194"/>
                  </a:cubicBezTo>
                  <a:cubicBezTo>
                    <a:pt x="100" y="191"/>
                    <a:pt x="99" y="189"/>
                    <a:pt x="99" y="186"/>
                  </a:cubicBezTo>
                  <a:cubicBezTo>
                    <a:pt x="42" y="164"/>
                    <a:pt x="2" y="109"/>
                    <a:pt x="2" y="44"/>
                  </a:cubicBezTo>
                  <a:cubicBezTo>
                    <a:pt x="2" y="29"/>
                    <a:pt x="4" y="14"/>
                    <a:pt x="8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1" name="Freeform 290"/>
            <p:cNvSpPr>
              <a:spLocks noEditPoints="1"/>
            </p:cNvSpPr>
            <p:nvPr/>
          </p:nvSpPr>
          <p:spPr bwMode="auto">
            <a:xfrm>
              <a:off x="5753" y="3192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1 h 114"/>
                <a:gd name="T4" fmla="*/ 285 w 287"/>
                <a:gd name="T5" fmla="*/ 114 h 114"/>
                <a:gd name="T6" fmla="*/ 287 w 287"/>
                <a:gd name="T7" fmla="*/ 109 h 114"/>
                <a:gd name="T8" fmla="*/ 2 w 287"/>
                <a:gd name="T9" fmla="*/ 0 h 114"/>
                <a:gd name="T10" fmla="*/ 0 w 287"/>
                <a:gd name="T11" fmla="*/ 5 h 114"/>
                <a:gd name="T12" fmla="*/ 1 w 287"/>
                <a:gd name="T13" fmla="*/ 2 h 114"/>
                <a:gd name="T14" fmla="*/ 2 w 287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10"/>
                    <a:pt x="286" y="111"/>
                    <a:pt x="286" y="111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2"/>
                    <a:pt x="286" y="111"/>
                    <a:pt x="287" y="109"/>
                  </a:cubicBezTo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2" name="Freeform 291"/>
            <p:cNvSpPr>
              <a:spLocks noEditPoints="1"/>
            </p:cNvSpPr>
            <p:nvPr/>
          </p:nvSpPr>
          <p:spPr bwMode="auto">
            <a:xfrm>
              <a:off x="5751" y="3195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5 w 287"/>
                <a:gd name="T3" fmla="*/ 112 h 115"/>
                <a:gd name="T4" fmla="*/ 285 w 287"/>
                <a:gd name="T5" fmla="*/ 115 h 115"/>
                <a:gd name="T6" fmla="*/ 286 w 287"/>
                <a:gd name="T7" fmla="*/ 112 h 115"/>
                <a:gd name="T8" fmla="*/ 287 w 287"/>
                <a:gd name="T9" fmla="*/ 109 h 115"/>
                <a:gd name="T10" fmla="*/ 2 w 287"/>
                <a:gd name="T11" fmla="*/ 0 h 115"/>
                <a:gd name="T12" fmla="*/ 1 w 287"/>
                <a:gd name="T13" fmla="*/ 3 h 115"/>
                <a:gd name="T14" fmla="*/ 0 w 287"/>
                <a:gd name="T15" fmla="*/ 6 h 115"/>
                <a:gd name="T16" fmla="*/ 1 w 287"/>
                <a:gd name="T17" fmla="*/ 3 h 115"/>
                <a:gd name="T18" fmla="*/ 2 w 287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6" y="110"/>
                    <a:pt x="286" y="111"/>
                    <a:pt x="285" y="112"/>
                  </a:cubicBezTo>
                  <a:cubicBezTo>
                    <a:pt x="285" y="113"/>
                    <a:pt x="285" y="114"/>
                    <a:pt x="285" y="115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3" name="Freeform 292"/>
            <p:cNvSpPr>
              <a:spLocks noEditPoints="1"/>
            </p:cNvSpPr>
            <p:nvPr/>
          </p:nvSpPr>
          <p:spPr bwMode="auto">
            <a:xfrm>
              <a:off x="5749" y="3201"/>
              <a:ext cx="487" cy="195"/>
            </a:xfrm>
            <a:custGeom>
              <a:avLst/>
              <a:gdLst>
                <a:gd name="T0" fmla="*/ 286 w 286"/>
                <a:gd name="T1" fmla="*/ 109 h 115"/>
                <a:gd name="T2" fmla="*/ 285 w 286"/>
                <a:gd name="T3" fmla="*/ 112 h 115"/>
                <a:gd name="T4" fmla="*/ 284 w 286"/>
                <a:gd name="T5" fmla="*/ 115 h 115"/>
                <a:gd name="T6" fmla="*/ 286 w 286"/>
                <a:gd name="T7" fmla="*/ 112 h 115"/>
                <a:gd name="T8" fmla="*/ 286 w 286"/>
                <a:gd name="T9" fmla="*/ 109 h 115"/>
                <a:gd name="T10" fmla="*/ 2 w 286"/>
                <a:gd name="T11" fmla="*/ 0 h 115"/>
                <a:gd name="T12" fmla="*/ 1 w 286"/>
                <a:gd name="T13" fmla="*/ 3 h 115"/>
                <a:gd name="T14" fmla="*/ 0 w 286"/>
                <a:gd name="T15" fmla="*/ 6 h 115"/>
                <a:gd name="T16" fmla="*/ 1 w 286"/>
                <a:gd name="T17" fmla="*/ 3 h 115"/>
                <a:gd name="T18" fmla="*/ 2 w 286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5">
                  <a:moveTo>
                    <a:pt x="286" y="109"/>
                  </a:moveTo>
                  <a:cubicBezTo>
                    <a:pt x="286" y="110"/>
                    <a:pt x="286" y="111"/>
                    <a:pt x="285" y="112"/>
                  </a:cubicBezTo>
                  <a:cubicBezTo>
                    <a:pt x="285" y="113"/>
                    <a:pt x="285" y="114"/>
                    <a:pt x="284" y="115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6" y="111"/>
                    <a:pt x="286" y="110"/>
                    <a:pt x="286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4" name="Freeform 293"/>
            <p:cNvSpPr>
              <a:spLocks noEditPoints="1"/>
            </p:cNvSpPr>
            <p:nvPr/>
          </p:nvSpPr>
          <p:spPr bwMode="auto">
            <a:xfrm>
              <a:off x="5748" y="3206"/>
              <a:ext cx="487" cy="194"/>
            </a:xfrm>
            <a:custGeom>
              <a:avLst/>
              <a:gdLst>
                <a:gd name="T0" fmla="*/ 286 w 286"/>
                <a:gd name="T1" fmla="*/ 109 h 114"/>
                <a:gd name="T2" fmla="*/ 285 w 286"/>
                <a:gd name="T3" fmla="*/ 111 h 114"/>
                <a:gd name="T4" fmla="*/ 284 w 286"/>
                <a:gd name="T5" fmla="*/ 114 h 114"/>
                <a:gd name="T6" fmla="*/ 285 w 286"/>
                <a:gd name="T7" fmla="*/ 112 h 114"/>
                <a:gd name="T8" fmla="*/ 286 w 286"/>
                <a:gd name="T9" fmla="*/ 109 h 114"/>
                <a:gd name="T10" fmla="*/ 2 w 286"/>
                <a:gd name="T11" fmla="*/ 0 h 114"/>
                <a:gd name="T12" fmla="*/ 1 w 286"/>
                <a:gd name="T13" fmla="*/ 3 h 114"/>
                <a:gd name="T14" fmla="*/ 0 w 286"/>
                <a:gd name="T15" fmla="*/ 5 h 114"/>
                <a:gd name="T16" fmla="*/ 1 w 286"/>
                <a:gd name="T17" fmla="*/ 3 h 114"/>
                <a:gd name="T18" fmla="*/ 2 w 286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4">
                  <a:moveTo>
                    <a:pt x="286" y="109"/>
                  </a:moveTo>
                  <a:cubicBezTo>
                    <a:pt x="286" y="110"/>
                    <a:pt x="285" y="111"/>
                    <a:pt x="285" y="111"/>
                  </a:cubicBezTo>
                  <a:cubicBezTo>
                    <a:pt x="285" y="112"/>
                    <a:pt x="284" y="113"/>
                    <a:pt x="284" y="114"/>
                  </a:cubicBezTo>
                  <a:cubicBezTo>
                    <a:pt x="285" y="113"/>
                    <a:pt x="285" y="112"/>
                    <a:pt x="285" y="112"/>
                  </a:cubicBezTo>
                  <a:cubicBezTo>
                    <a:pt x="286" y="111"/>
                    <a:pt x="286" y="110"/>
                    <a:pt x="286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5" name="Freeform 294"/>
            <p:cNvSpPr>
              <a:spLocks/>
            </p:cNvSpPr>
            <p:nvPr/>
          </p:nvSpPr>
          <p:spPr bwMode="auto">
            <a:xfrm>
              <a:off x="5737" y="3211"/>
              <a:ext cx="496" cy="347"/>
            </a:xfrm>
            <a:custGeom>
              <a:avLst/>
              <a:gdLst>
                <a:gd name="T0" fmla="*/ 7 w 291"/>
                <a:gd name="T1" fmla="*/ 0 h 204"/>
                <a:gd name="T2" fmla="*/ 6 w 291"/>
                <a:gd name="T3" fmla="*/ 2 h 204"/>
                <a:gd name="T4" fmla="*/ 0 w 291"/>
                <a:gd name="T5" fmla="*/ 46 h 204"/>
                <a:gd name="T6" fmla="*/ 97 w 291"/>
                <a:gd name="T7" fmla="*/ 188 h 204"/>
                <a:gd name="T8" fmla="*/ 99 w 291"/>
                <a:gd name="T9" fmla="*/ 196 h 204"/>
                <a:gd name="T10" fmla="*/ 109 w 291"/>
                <a:gd name="T11" fmla="*/ 203 h 204"/>
                <a:gd name="T12" fmla="*/ 114 w 291"/>
                <a:gd name="T13" fmla="*/ 204 h 204"/>
                <a:gd name="T14" fmla="*/ 122 w 291"/>
                <a:gd name="T15" fmla="*/ 202 h 204"/>
                <a:gd name="T16" fmla="*/ 127 w 291"/>
                <a:gd name="T17" fmla="*/ 196 h 204"/>
                <a:gd name="T18" fmla="*/ 152 w 291"/>
                <a:gd name="T19" fmla="*/ 198 h 204"/>
                <a:gd name="T20" fmla="*/ 290 w 291"/>
                <a:gd name="T21" fmla="*/ 111 h 204"/>
                <a:gd name="T22" fmla="*/ 291 w 291"/>
                <a:gd name="T23" fmla="*/ 108 h 204"/>
                <a:gd name="T24" fmla="*/ 154 w 291"/>
                <a:gd name="T25" fmla="*/ 193 h 204"/>
                <a:gd name="T26" fmla="*/ 129 w 291"/>
                <a:gd name="T27" fmla="*/ 191 h 204"/>
                <a:gd name="T28" fmla="*/ 124 w 291"/>
                <a:gd name="T29" fmla="*/ 196 h 204"/>
                <a:gd name="T30" fmla="*/ 116 w 291"/>
                <a:gd name="T31" fmla="*/ 199 h 204"/>
                <a:gd name="T32" fmla="*/ 111 w 291"/>
                <a:gd name="T33" fmla="*/ 198 h 204"/>
                <a:gd name="T34" fmla="*/ 101 w 291"/>
                <a:gd name="T35" fmla="*/ 190 h 204"/>
                <a:gd name="T36" fmla="*/ 99 w 291"/>
                <a:gd name="T37" fmla="*/ 183 h 204"/>
                <a:gd name="T38" fmla="*/ 2 w 291"/>
                <a:gd name="T39" fmla="*/ 41 h 204"/>
                <a:gd name="T40" fmla="*/ 7 w 291"/>
                <a:gd name="T4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204">
                  <a:moveTo>
                    <a:pt x="7" y="0"/>
                  </a:moveTo>
                  <a:cubicBezTo>
                    <a:pt x="7" y="1"/>
                    <a:pt x="6" y="2"/>
                    <a:pt x="6" y="2"/>
                  </a:cubicBezTo>
                  <a:cubicBezTo>
                    <a:pt x="2" y="16"/>
                    <a:pt x="0" y="31"/>
                    <a:pt x="0" y="46"/>
                  </a:cubicBezTo>
                  <a:cubicBezTo>
                    <a:pt x="0" y="111"/>
                    <a:pt x="40" y="166"/>
                    <a:pt x="97" y="188"/>
                  </a:cubicBezTo>
                  <a:cubicBezTo>
                    <a:pt x="97" y="191"/>
                    <a:pt x="98" y="193"/>
                    <a:pt x="99" y="196"/>
                  </a:cubicBezTo>
                  <a:cubicBezTo>
                    <a:pt x="102" y="200"/>
                    <a:pt x="105" y="202"/>
                    <a:pt x="109" y="203"/>
                  </a:cubicBezTo>
                  <a:cubicBezTo>
                    <a:pt x="111" y="204"/>
                    <a:pt x="112" y="204"/>
                    <a:pt x="114" y="204"/>
                  </a:cubicBezTo>
                  <a:cubicBezTo>
                    <a:pt x="116" y="204"/>
                    <a:pt x="119" y="203"/>
                    <a:pt x="122" y="202"/>
                  </a:cubicBezTo>
                  <a:cubicBezTo>
                    <a:pt x="124" y="200"/>
                    <a:pt x="126" y="199"/>
                    <a:pt x="127" y="196"/>
                  </a:cubicBezTo>
                  <a:cubicBezTo>
                    <a:pt x="135" y="198"/>
                    <a:pt x="144" y="198"/>
                    <a:pt x="152" y="198"/>
                  </a:cubicBezTo>
                  <a:cubicBezTo>
                    <a:pt x="213" y="198"/>
                    <a:pt x="266" y="163"/>
                    <a:pt x="290" y="111"/>
                  </a:cubicBezTo>
                  <a:cubicBezTo>
                    <a:pt x="290" y="110"/>
                    <a:pt x="291" y="109"/>
                    <a:pt x="291" y="108"/>
                  </a:cubicBezTo>
                  <a:cubicBezTo>
                    <a:pt x="266" y="159"/>
                    <a:pt x="214" y="193"/>
                    <a:pt x="154" y="193"/>
                  </a:cubicBezTo>
                  <a:cubicBezTo>
                    <a:pt x="146" y="193"/>
                    <a:pt x="138" y="192"/>
                    <a:pt x="129" y="191"/>
                  </a:cubicBezTo>
                  <a:cubicBezTo>
                    <a:pt x="128" y="193"/>
                    <a:pt x="126" y="195"/>
                    <a:pt x="124" y="196"/>
                  </a:cubicBezTo>
                  <a:cubicBezTo>
                    <a:pt x="121" y="198"/>
                    <a:pt x="119" y="199"/>
                    <a:pt x="116" y="199"/>
                  </a:cubicBezTo>
                  <a:cubicBezTo>
                    <a:pt x="114" y="199"/>
                    <a:pt x="113" y="198"/>
                    <a:pt x="111" y="198"/>
                  </a:cubicBezTo>
                  <a:cubicBezTo>
                    <a:pt x="107" y="197"/>
                    <a:pt x="104" y="194"/>
                    <a:pt x="101" y="190"/>
                  </a:cubicBezTo>
                  <a:cubicBezTo>
                    <a:pt x="100" y="188"/>
                    <a:pt x="99" y="185"/>
                    <a:pt x="99" y="183"/>
                  </a:cubicBezTo>
                  <a:cubicBezTo>
                    <a:pt x="42" y="161"/>
                    <a:pt x="2" y="105"/>
                    <a:pt x="2" y="41"/>
                  </a:cubicBezTo>
                  <a:cubicBezTo>
                    <a:pt x="2" y="26"/>
                    <a:pt x="4" y="13"/>
                    <a:pt x="7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6" name="Freeform 295"/>
            <p:cNvSpPr>
              <a:spLocks noEditPoints="1"/>
            </p:cNvSpPr>
            <p:nvPr/>
          </p:nvSpPr>
          <p:spPr bwMode="auto">
            <a:xfrm>
              <a:off x="5756" y="3182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6 w 287"/>
                <a:gd name="T3" fmla="*/ 112 h 115"/>
                <a:gd name="T4" fmla="*/ 285 w 287"/>
                <a:gd name="T5" fmla="*/ 115 h 115"/>
                <a:gd name="T6" fmla="*/ 287 w 287"/>
                <a:gd name="T7" fmla="*/ 109 h 115"/>
                <a:gd name="T8" fmla="*/ 2 w 287"/>
                <a:gd name="T9" fmla="*/ 0 h 115"/>
                <a:gd name="T10" fmla="*/ 0 w 287"/>
                <a:gd name="T11" fmla="*/ 6 h 115"/>
                <a:gd name="T12" fmla="*/ 1 w 287"/>
                <a:gd name="T13" fmla="*/ 3 h 115"/>
                <a:gd name="T14" fmla="*/ 2 w 287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7" y="110"/>
                    <a:pt x="286" y="111"/>
                    <a:pt x="286" y="112"/>
                  </a:cubicBezTo>
                  <a:cubicBezTo>
                    <a:pt x="285" y="113"/>
                    <a:pt x="285" y="114"/>
                    <a:pt x="285" y="115"/>
                  </a:cubicBezTo>
                  <a:cubicBezTo>
                    <a:pt x="286" y="113"/>
                    <a:pt x="286" y="111"/>
                    <a:pt x="287" y="109"/>
                  </a:cubicBezTo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7" name="Freeform 296"/>
            <p:cNvSpPr>
              <a:spLocks noEditPoints="1"/>
            </p:cNvSpPr>
            <p:nvPr/>
          </p:nvSpPr>
          <p:spPr bwMode="auto">
            <a:xfrm>
              <a:off x="5754" y="3187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2 h 114"/>
                <a:gd name="T4" fmla="*/ 285 w 287"/>
                <a:gd name="T5" fmla="*/ 114 h 114"/>
                <a:gd name="T6" fmla="*/ 286 w 287"/>
                <a:gd name="T7" fmla="*/ 112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3 h 114"/>
                <a:gd name="T14" fmla="*/ 0 w 287"/>
                <a:gd name="T15" fmla="*/ 5 h 114"/>
                <a:gd name="T16" fmla="*/ 1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10"/>
                    <a:pt x="286" y="111"/>
                    <a:pt x="286" y="112"/>
                  </a:cubicBezTo>
                  <a:cubicBezTo>
                    <a:pt x="285" y="113"/>
                    <a:pt x="285" y="114"/>
                    <a:pt x="285" y="114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8" name="Freeform 297"/>
            <p:cNvSpPr>
              <a:spLocks noEditPoints="1"/>
            </p:cNvSpPr>
            <p:nvPr/>
          </p:nvSpPr>
          <p:spPr bwMode="auto">
            <a:xfrm>
              <a:off x="5753" y="3192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5 w 287"/>
                <a:gd name="T3" fmla="*/ 111 h 114"/>
                <a:gd name="T4" fmla="*/ 284 w 287"/>
                <a:gd name="T5" fmla="*/ 114 h 114"/>
                <a:gd name="T6" fmla="*/ 286 w 287"/>
                <a:gd name="T7" fmla="*/ 111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2 h 114"/>
                <a:gd name="T14" fmla="*/ 0 w 287"/>
                <a:gd name="T15" fmla="*/ 5 h 114"/>
                <a:gd name="T16" fmla="*/ 1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10"/>
                    <a:pt x="286" y="110"/>
                    <a:pt x="285" y="111"/>
                  </a:cubicBezTo>
                  <a:cubicBezTo>
                    <a:pt x="285" y="112"/>
                    <a:pt x="285" y="113"/>
                    <a:pt x="284" y="114"/>
                  </a:cubicBezTo>
                  <a:cubicBezTo>
                    <a:pt x="285" y="113"/>
                    <a:pt x="285" y="112"/>
                    <a:pt x="286" y="111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9" name="Freeform 298"/>
            <p:cNvSpPr>
              <a:spLocks noEditPoints="1"/>
            </p:cNvSpPr>
            <p:nvPr/>
          </p:nvSpPr>
          <p:spPr bwMode="auto">
            <a:xfrm>
              <a:off x="5751" y="3197"/>
              <a:ext cx="487" cy="194"/>
            </a:xfrm>
            <a:custGeom>
              <a:avLst/>
              <a:gdLst>
                <a:gd name="T0" fmla="*/ 286 w 286"/>
                <a:gd name="T1" fmla="*/ 108 h 114"/>
                <a:gd name="T2" fmla="*/ 285 w 286"/>
                <a:gd name="T3" fmla="*/ 111 h 114"/>
                <a:gd name="T4" fmla="*/ 284 w 286"/>
                <a:gd name="T5" fmla="*/ 114 h 114"/>
                <a:gd name="T6" fmla="*/ 285 w 286"/>
                <a:gd name="T7" fmla="*/ 111 h 114"/>
                <a:gd name="T8" fmla="*/ 286 w 286"/>
                <a:gd name="T9" fmla="*/ 108 h 114"/>
                <a:gd name="T10" fmla="*/ 2 w 286"/>
                <a:gd name="T11" fmla="*/ 0 h 114"/>
                <a:gd name="T12" fmla="*/ 1 w 286"/>
                <a:gd name="T13" fmla="*/ 2 h 114"/>
                <a:gd name="T14" fmla="*/ 0 w 286"/>
                <a:gd name="T15" fmla="*/ 5 h 114"/>
                <a:gd name="T16" fmla="*/ 1 w 286"/>
                <a:gd name="T17" fmla="*/ 2 h 114"/>
                <a:gd name="T18" fmla="*/ 2 w 286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4">
                  <a:moveTo>
                    <a:pt x="286" y="108"/>
                  </a:moveTo>
                  <a:cubicBezTo>
                    <a:pt x="286" y="109"/>
                    <a:pt x="286" y="110"/>
                    <a:pt x="285" y="111"/>
                  </a:cubicBezTo>
                  <a:cubicBezTo>
                    <a:pt x="285" y="112"/>
                    <a:pt x="285" y="113"/>
                    <a:pt x="284" y="114"/>
                  </a:cubicBezTo>
                  <a:cubicBezTo>
                    <a:pt x="285" y="113"/>
                    <a:pt x="285" y="112"/>
                    <a:pt x="285" y="111"/>
                  </a:cubicBezTo>
                  <a:cubicBezTo>
                    <a:pt x="286" y="110"/>
                    <a:pt x="286" y="109"/>
                    <a:pt x="286" y="108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0" name="Freeform 299"/>
            <p:cNvSpPr>
              <a:spLocks noEditPoints="1"/>
            </p:cNvSpPr>
            <p:nvPr/>
          </p:nvSpPr>
          <p:spPr bwMode="auto">
            <a:xfrm>
              <a:off x="5749" y="3201"/>
              <a:ext cx="487" cy="194"/>
            </a:xfrm>
            <a:custGeom>
              <a:avLst/>
              <a:gdLst>
                <a:gd name="T0" fmla="*/ 286 w 286"/>
                <a:gd name="T1" fmla="*/ 109 h 114"/>
                <a:gd name="T2" fmla="*/ 285 w 286"/>
                <a:gd name="T3" fmla="*/ 112 h 114"/>
                <a:gd name="T4" fmla="*/ 284 w 286"/>
                <a:gd name="T5" fmla="*/ 114 h 114"/>
                <a:gd name="T6" fmla="*/ 285 w 286"/>
                <a:gd name="T7" fmla="*/ 112 h 114"/>
                <a:gd name="T8" fmla="*/ 286 w 286"/>
                <a:gd name="T9" fmla="*/ 109 h 114"/>
                <a:gd name="T10" fmla="*/ 2 w 286"/>
                <a:gd name="T11" fmla="*/ 0 h 114"/>
                <a:gd name="T12" fmla="*/ 1 w 286"/>
                <a:gd name="T13" fmla="*/ 3 h 114"/>
                <a:gd name="T14" fmla="*/ 0 w 286"/>
                <a:gd name="T15" fmla="*/ 6 h 114"/>
                <a:gd name="T16" fmla="*/ 2 w 286"/>
                <a:gd name="T17" fmla="*/ 3 h 114"/>
                <a:gd name="T18" fmla="*/ 2 w 286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4">
                  <a:moveTo>
                    <a:pt x="286" y="109"/>
                  </a:moveTo>
                  <a:cubicBezTo>
                    <a:pt x="286" y="110"/>
                    <a:pt x="285" y="111"/>
                    <a:pt x="285" y="112"/>
                  </a:cubicBezTo>
                  <a:cubicBezTo>
                    <a:pt x="285" y="112"/>
                    <a:pt x="284" y="113"/>
                    <a:pt x="284" y="114"/>
                  </a:cubicBezTo>
                  <a:cubicBezTo>
                    <a:pt x="284" y="114"/>
                    <a:pt x="285" y="113"/>
                    <a:pt x="285" y="112"/>
                  </a:cubicBezTo>
                  <a:cubicBezTo>
                    <a:pt x="286" y="111"/>
                    <a:pt x="286" y="110"/>
                    <a:pt x="286" y="109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1" name="Freeform 300"/>
            <p:cNvSpPr>
              <a:spLocks/>
            </p:cNvSpPr>
            <p:nvPr/>
          </p:nvSpPr>
          <p:spPr bwMode="auto">
            <a:xfrm>
              <a:off x="5741" y="3206"/>
              <a:ext cx="494" cy="344"/>
            </a:xfrm>
            <a:custGeom>
              <a:avLst/>
              <a:gdLst>
                <a:gd name="T0" fmla="*/ 7 w 290"/>
                <a:gd name="T1" fmla="*/ 0 h 202"/>
                <a:gd name="T2" fmla="*/ 5 w 290"/>
                <a:gd name="T3" fmla="*/ 3 h 202"/>
                <a:gd name="T4" fmla="*/ 0 w 290"/>
                <a:gd name="T5" fmla="*/ 44 h 202"/>
                <a:gd name="T6" fmla="*/ 97 w 290"/>
                <a:gd name="T7" fmla="*/ 186 h 202"/>
                <a:gd name="T8" fmla="*/ 99 w 290"/>
                <a:gd name="T9" fmla="*/ 193 h 202"/>
                <a:gd name="T10" fmla="*/ 109 w 290"/>
                <a:gd name="T11" fmla="*/ 201 h 202"/>
                <a:gd name="T12" fmla="*/ 114 w 290"/>
                <a:gd name="T13" fmla="*/ 202 h 202"/>
                <a:gd name="T14" fmla="*/ 122 w 290"/>
                <a:gd name="T15" fmla="*/ 199 h 202"/>
                <a:gd name="T16" fmla="*/ 127 w 290"/>
                <a:gd name="T17" fmla="*/ 194 h 202"/>
                <a:gd name="T18" fmla="*/ 152 w 290"/>
                <a:gd name="T19" fmla="*/ 196 h 202"/>
                <a:gd name="T20" fmla="*/ 289 w 290"/>
                <a:gd name="T21" fmla="*/ 111 h 202"/>
                <a:gd name="T22" fmla="*/ 290 w 290"/>
                <a:gd name="T23" fmla="*/ 109 h 202"/>
                <a:gd name="T24" fmla="*/ 154 w 290"/>
                <a:gd name="T25" fmla="*/ 191 h 202"/>
                <a:gd name="T26" fmla="*/ 130 w 290"/>
                <a:gd name="T27" fmla="*/ 189 h 202"/>
                <a:gd name="T28" fmla="*/ 124 w 290"/>
                <a:gd name="T29" fmla="*/ 194 h 202"/>
                <a:gd name="T30" fmla="*/ 116 w 290"/>
                <a:gd name="T31" fmla="*/ 196 h 202"/>
                <a:gd name="T32" fmla="*/ 111 w 290"/>
                <a:gd name="T33" fmla="*/ 196 h 202"/>
                <a:gd name="T34" fmla="*/ 101 w 290"/>
                <a:gd name="T35" fmla="*/ 188 h 202"/>
                <a:gd name="T36" fmla="*/ 99 w 290"/>
                <a:gd name="T37" fmla="*/ 180 h 202"/>
                <a:gd name="T38" fmla="*/ 2 w 290"/>
                <a:gd name="T39" fmla="*/ 38 h 202"/>
                <a:gd name="T40" fmla="*/ 7 w 290"/>
                <a:gd name="T4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0" h="202">
                  <a:moveTo>
                    <a:pt x="7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2" y="16"/>
                    <a:pt x="0" y="29"/>
                    <a:pt x="0" y="44"/>
                  </a:cubicBezTo>
                  <a:cubicBezTo>
                    <a:pt x="0" y="108"/>
                    <a:pt x="40" y="164"/>
                    <a:pt x="97" y="186"/>
                  </a:cubicBezTo>
                  <a:cubicBezTo>
                    <a:pt x="97" y="188"/>
                    <a:pt x="98" y="191"/>
                    <a:pt x="99" y="193"/>
                  </a:cubicBezTo>
                  <a:cubicBezTo>
                    <a:pt x="102" y="197"/>
                    <a:pt x="105" y="200"/>
                    <a:pt x="109" y="201"/>
                  </a:cubicBezTo>
                  <a:cubicBezTo>
                    <a:pt x="111" y="201"/>
                    <a:pt x="112" y="202"/>
                    <a:pt x="114" y="202"/>
                  </a:cubicBezTo>
                  <a:cubicBezTo>
                    <a:pt x="117" y="202"/>
                    <a:pt x="119" y="201"/>
                    <a:pt x="122" y="199"/>
                  </a:cubicBezTo>
                  <a:cubicBezTo>
                    <a:pt x="124" y="198"/>
                    <a:pt x="126" y="196"/>
                    <a:pt x="127" y="194"/>
                  </a:cubicBezTo>
                  <a:cubicBezTo>
                    <a:pt x="136" y="195"/>
                    <a:pt x="144" y="196"/>
                    <a:pt x="152" y="196"/>
                  </a:cubicBezTo>
                  <a:cubicBezTo>
                    <a:pt x="212" y="196"/>
                    <a:pt x="264" y="162"/>
                    <a:pt x="289" y="111"/>
                  </a:cubicBezTo>
                  <a:cubicBezTo>
                    <a:pt x="289" y="110"/>
                    <a:pt x="290" y="109"/>
                    <a:pt x="290" y="109"/>
                  </a:cubicBezTo>
                  <a:cubicBezTo>
                    <a:pt x="264" y="157"/>
                    <a:pt x="213" y="191"/>
                    <a:pt x="154" y="191"/>
                  </a:cubicBezTo>
                  <a:cubicBezTo>
                    <a:pt x="146" y="191"/>
                    <a:pt x="138" y="190"/>
                    <a:pt x="130" y="189"/>
                  </a:cubicBezTo>
                  <a:cubicBezTo>
                    <a:pt x="128" y="191"/>
                    <a:pt x="126" y="193"/>
                    <a:pt x="124" y="194"/>
                  </a:cubicBezTo>
                  <a:cubicBezTo>
                    <a:pt x="121" y="195"/>
                    <a:pt x="119" y="196"/>
                    <a:pt x="116" y="196"/>
                  </a:cubicBezTo>
                  <a:cubicBezTo>
                    <a:pt x="114" y="196"/>
                    <a:pt x="113" y="196"/>
                    <a:pt x="111" y="196"/>
                  </a:cubicBezTo>
                  <a:cubicBezTo>
                    <a:pt x="107" y="194"/>
                    <a:pt x="104" y="192"/>
                    <a:pt x="101" y="188"/>
                  </a:cubicBezTo>
                  <a:cubicBezTo>
                    <a:pt x="100" y="185"/>
                    <a:pt x="100" y="183"/>
                    <a:pt x="99" y="180"/>
                  </a:cubicBezTo>
                  <a:cubicBezTo>
                    <a:pt x="42" y="158"/>
                    <a:pt x="2" y="103"/>
                    <a:pt x="2" y="38"/>
                  </a:cubicBezTo>
                  <a:cubicBezTo>
                    <a:pt x="2" y="25"/>
                    <a:pt x="4" y="12"/>
                    <a:pt x="7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2" name="Freeform 301"/>
            <p:cNvSpPr>
              <a:spLocks noEditPoints="1"/>
            </p:cNvSpPr>
            <p:nvPr/>
          </p:nvSpPr>
          <p:spPr bwMode="auto">
            <a:xfrm>
              <a:off x="5760" y="3173"/>
              <a:ext cx="488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2 h 114"/>
                <a:gd name="T4" fmla="*/ 285 w 287"/>
                <a:gd name="T5" fmla="*/ 114 h 114"/>
                <a:gd name="T6" fmla="*/ 287 w 287"/>
                <a:gd name="T7" fmla="*/ 109 h 114"/>
                <a:gd name="T8" fmla="*/ 2 w 287"/>
                <a:gd name="T9" fmla="*/ 0 h 114"/>
                <a:gd name="T10" fmla="*/ 0 w 287"/>
                <a:gd name="T11" fmla="*/ 5 h 114"/>
                <a:gd name="T12" fmla="*/ 1 w 287"/>
                <a:gd name="T13" fmla="*/ 3 h 114"/>
                <a:gd name="T14" fmla="*/ 2 w 287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7" y="110"/>
                    <a:pt x="286" y="111"/>
                    <a:pt x="286" y="112"/>
                  </a:cubicBezTo>
                  <a:cubicBezTo>
                    <a:pt x="286" y="112"/>
                    <a:pt x="285" y="113"/>
                    <a:pt x="285" y="114"/>
                  </a:cubicBezTo>
                  <a:cubicBezTo>
                    <a:pt x="286" y="112"/>
                    <a:pt x="286" y="111"/>
                    <a:pt x="287" y="109"/>
                  </a:cubicBezTo>
                  <a:moveTo>
                    <a:pt x="2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3" name="Freeform 302"/>
            <p:cNvSpPr>
              <a:spLocks noEditPoints="1"/>
            </p:cNvSpPr>
            <p:nvPr/>
          </p:nvSpPr>
          <p:spPr bwMode="auto">
            <a:xfrm>
              <a:off x="5758" y="3178"/>
              <a:ext cx="489" cy="195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1 h 114"/>
                <a:gd name="T4" fmla="*/ 285 w 287"/>
                <a:gd name="T5" fmla="*/ 114 h 114"/>
                <a:gd name="T6" fmla="*/ 286 w 287"/>
                <a:gd name="T7" fmla="*/ 111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2 h 114"/>
                <a:gd name="T14" fmla="*/ 0 w 287"/>
                <a:gd name="T15" fmla="*/ 5 h 114"/>
                <a:gd name="T16" fmla="*/ 1 w 287"/>
                <a:gd name="T17" fmla="*/ 2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09"/>
                    <a:pt x="286" y="110"/>
                    <a:pt x="286" y="111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3"/>
                    <a:pt x="286" y="112"/>
                    <a:pt x="286" y="111"/>
                  </a:cubicBezTo>
                  <a:cubicBezTo>
                    <a:pt x="286" y="110"/>
                    <a:pt x="287" y="109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4" name="Freeform 303"/>
            <p:cNvSpPr>
              <a:spLocks noEditPoints="1"/>
            </p:cNvSpPr>
            <p:nvPr/>
          </p:nvSpPr>
          <p:spPr bwMode="auto">
            <a:xfrm>
              <a:off x="5756" y="3182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5 w 287"/>
                <a:gd name="T3" fmla="*/ 112 h 115"/>
                <a:gd name="T4" fmla="*/ 285 w 287"/>
                <a:gd name="T5" fmla="*/ 115 h 115"/>
                <a:gd name="T6" fmla="*/ 286 w 287"/>
                <a:gd name="T7" fmla="*/ 112 h 115"/>
                <a:gd name="T8" fmla="*/ 287 w 287"/>
                <a:gd name="T9" fmla="*/ 109 h 115"/>
                <a:gd name="T10" fmla="*/ 2 w 287"/>
                <a:gd name="T11" fmla="*/ 0 h 115"/>
                <a:gd name="T12" fmla="*/ 1 w 287"/>
                <a:gd name="T13" fmla="*/ 3 h 115"/>
                <a:gd name="T14" fmla="*/ 0 w 287"/>
                <a:gd name="T15" fmla="*/ 6 h 115"/>
                <a:gd name="T16" fmla="*/ 1 w 287"/>
                <a:gd name="T17" fmla="*/ 3 h 115"/>
                <a:gd name="T18" fmla="*/ 2 w 287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6" y="110"/>
                    <a:pt x="286" y="111"/>
                    <a:pt x="285" y="112"/>
                  </a:cubicBezTo>
                  <a:cubicBezTo>
                    <a:pt x="285" y="113"/>
                    <a:pt x="285" y="114"/>
                    <a:pt x="285" y="115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5" name="Freeform 304"/>
            <p:cNvSpPr>
              <a:spLocks noEditPoints="1"/>
            </p:cNvSpPr>
            <p:nvPr/>
          </p:nvSpPr>
          <p:spPr bwMode="auto">
            <a:xfrm>
              <a:off x="5754" y="3187"/>
              <a:ext cx="488" cy="194"/>
            </a:xfrm>
            <a:custGeom>
              <a:avLst/>
              <a:gdLst>
                <a:gd name="T0" fmla="*/ 286 w 286"/>
                <a:gd name="T1" fmla="*/ 109 h 114"/>
                <a:gd name="T2" fmla="*/ 285 w 286"/>
                <a:gd name="T3" fmla="*/ 111 h 114"/>
                <a:gd name="T4" fmla="*/ 284 w 286"/>
                <a:gd name="T5" fmla="*/ 114 h 114"/>
                <a:gd name="T6" fmla="*/ 286 w 286"/>
                <a:gd name="T7" fmla="*/ 112 h 114"/>
                <a:gd name="T8" fmla="*/ 286 w 286"/>
                <a:gd name="T9" fmla="*/ 109 h 114"/>
                <a:gd name="T10" fmla="*/ 2 w 286"/>
                <a:gd name="T11" fmla="*/ 0 h 114"/>
                <a:gd name="T12" fmla="*/ 1 w 286"/>
                <a:gd name="T13" fmla="*/ 3 h 114"/>
                <a:gd name="T14" fmla="*/ 0 w 286"/>
                <a:gd name="T15" fmla="*/ 6 h 114"/>
                <a:gd name="T16" fmla="*/ 1 w 286"/>
                <a:gd name="T17" fmla="*/ 3 h 114"/>
                <a:gd name="T18" fmla="*/ 2 w 286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4">
                  <a:moveTo>
                    <a:pt x="286" y="109"/>
                  </a:moveTo>
                  <a:cubicBezTo>
                    <a:pt x="286" y="110"/>
                    <a:pt x="286" y="111"/>
                    <a:pt x="285" y="111"/>
                  </a:cubicBezTo>
                  <a:cubicBezTo>
                    <a:pt x="285" y="112"/>
                    <a:pt x="285" y="113"/>
                    <a:pt x="284" y="114"/>
                  </a:cubicBezTo>
                  <a:cubicBezTo>
                    <a:pt x="285" y="113"/>
                    <a:pt x="285" y="113"/>
                    <a:pt x="286" y="112"/>
                  </a:cubicBezTo>
                  <a:cubicBezTo>
                    <a:pt x="286" y="111"/>
                    <a:pt x="286" y="110"/>
                    <a:pt x="286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6" name="Freeform 305"/>
            <p:cNvSpPr>
              <a:spLocks noEditPoints="1"/>
            </p:cNvSpPr>
            <p:nvPr/>
          </p:nvSpPr>
          <p:spPr bwMode="auto">
            <a:xfrm>
              <a:off x="5753" y="3192"/>
              <a:ext cx="487" cy="194"/>
            </a:xfrm>
            <a:custGeom>
              <a:avLst/>
              <a:gdLst>
                <a:gd name="T0" fmla="*/ 286 w 286"/>
                <a:gd name="T1" fmla="*/ 108 h 114"/>
                <a:gd name="T2" fmla="*/ 285 w 286"/>
                <a:gd name="T3" fmla="*/ 111 h 114"/>
                <a:gd name="T4" fmla="*/ 284 w 286"/>
                <a:gd name="T5" fmla="*/ 114 h 114"/>
                <a:gd name="T6" fmla="*/ 285 w 286"/>
                <a:gd name="T7" fmla="*/ 111 h 114"/>
                <a:gd name="T8" fmla="*/ 286 w 286"/>
                <a:gd name="T9" fmla="*/ 108 h 114"/>
                <a:gd name="T10" fmla="*/ 2 w 286"/>
                <a:gd name="T11" fmla="*/ 0 h 114"/>
                <a:gd name="T12" fmla="*/ 1 w 286"/>
                <a:gd name="T13" fmla="*/ 3 h 114"/>
                <a:gd name="T14" fmla="*/ 0 w 286"/>
                <a:gd name="T15" fmla="*/ 5 h 114"/>
                <a:gd name="T16" fmla="*/ 2 w 286"/>
                <a:gd name="T17" fmla="*/ 3 h 114"/>
                <a:gd name="T18" fmla="*/ 2 w 286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4">
                  <a:moveTo>
                    <a:pt x="286" y="108"/>
                  </a:moveTo>
                  <a:cubicBezTo>
                    <a:pt x="286" y="109"/>
                    <a:pt x="285" y="110"/>
                    <a:pt x="285" y="111"/>
                  </a:cubicBezTo>
                  <a:cubicBezTo>
                    <a:pt x="285" y="112"/>
                    <a:pt x="284" y="113"/>
                    <a:pt x="284" y="114"/>
                  </a:cubicBezTo>
                  <a:cubicBezTo>
                    <a:pt x="285" y="113"/>
                    <a:pt x="285" y="112"/>
                    <a:pt x="285" y="111"/>
                  </a:cubicBezTo>
                  <a:cubicBezTo>
                    <a:pt x="286" y="110"/>
                    <a:pt x="286" y="109"/>
                    <a:pt x="286" y="108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7" name="Freeform 306"/>
            <p:cNvSpPr>
              <a:spLocks noEditPoints="1"/>
            </p:cNvSpPr>
            <p:nvPr/>
          </p:nvSpPr>
          <p:spPr bwMode="auto">
            <a:xfrm>
              <a:off x="5753" y="3197"/>
              <a:ext cx="485" cy="194"/>
            </a:xfrm>
            <a:custGeom>
              <a:avLst/>
              <a:gdLst>
                <a:gd name="T0" fmla="*/ 285 w 285"/>
                <a:gd name="T1" fmla="*/ 108 h 114"/>
                <a:gd name="T2" fmla="*/ 283 w 285"/>
                <a:gd name="T3" fmla="*/ 111 h 114"/>
                <a:gd name="T4" fmla="*/ 283 w 285"/>
                <a:gd name="T5" fmla="*/ 114 h 114"/>
                <a:gd name="T6" fmla="*/ 284 w 285"/>
                <a:gd name="T7" fmla="*/ 111 h 114"/>
                <a:gd name="T8" fmla="*/ 285 w 285"/>
                <a:gd name="T9" fmla="*/ 108 h 114"/>
                <a:gd name="T10" fmla="*/ 2 w 285"/>
                <a:gd name="T11" fmla="*/ 0 h 114"/>
                <a:gd name="T12" fmla="*/ 0 w 285"/>
                <a:gd name="T13" fmla="*/ 2 h 114"/>
                <a:gd name="T14" fmla="*/ 0 w 285"/>
                <a:gd name="T15" fmla="*/ 5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8"/>
                  </a:moveTo>
                  <a:cubicBezTo>
                    <a:pt x="284" y="109"/>
                    <a:pt x="284" y="110"/>
                    <a:pt x="283" y="111"/>
                  </a:cubicBezTo>
                  <a:cubicBezTo>
                    <a:pt x="283" y="112"/>
                    <a:pt x="283" y="113"/>
                    <a:pt x="283" y="114"/>
                  </a:cubicBezTo>
                  <a:cubicBezTo>
                    <a:pt x="283" y="113"/>
                    <a:pt x="284" y="112"/>
                    <a:pt x="284" y="111"/>
                  </a:cubicBezTo>
                  <a:cubicBezTo>
                    <a:pt x="284" y="110"/>
                    <a:pt x="285" y="109"/>
                    <a:pt x="285" y="10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8" name="Freeform 307"/>
            <p:cNvSpPr>
              <a:spLocks/>
            </p:cNvSpPr>
            <p:nvPr/>
          </p:nvSpPr>
          <p:spPr bwMode="auto">
            <a:xfrm>
              <a:off x="5744" y="3202"/>
              <a:ext cx="491" cy="338"/>
            </a:xfrm>
            <a:custGeom>
              <a:avLst/>
              <a:gdLst>
                <a:gd name="T0" fmla="*/ 6 w 288"/>
                <a:gd name="T1" fmla="*/ 0 h 198"/>
                <a:gd name="T2" fmla="*/ 5 w 288"/>
                <a:gd name="T3" fmla="*/ 2 h 198"/>
                <a:gd name="T4" fmla="*/ 0 w 288"/>
                <a:gd name="T5" fmla="*/ 40 h 198"/>
                <a:gd name="T6" fmla="*/ 97 w 288"/>
                <a:gd name="T7" fmla="*/ 182 h 198"/>
                <a:gd name="T8" fmla="*/ 99 w 288"/>
                <a:gd name="T9" fmla="*/ 190 h 198"/>
                <a:gd name="T10" fmla="*/ 109 w 288"/>
                <a:gd name="T11" fmla="*/ 198 h 198"/>
                <a:gd name="T12" fmla="*/ 114 w 288"/>
                <a:gd name="T13" fmla="*/ 198 h 198"/>
                <a:gd name="T14" fmla="*/ 122 w 288"/>
                <a:gd name="T15" fmla="*/ 196 h 198"/>
                <a:gd name="T16" fmla="*/ 128 w 288"/>
                <a:gd name="T17" fmla="*/ 191 h 198"/>
                <a:gd name="T18" fmla="*/ 152 w 288"/>
                <a:gd name="T19" fmla="*/ 193 h 198"/>
                <a:gd name="T20" fmla="*/ 288 w 288"/>
                <a:gd name="T21" fmla="*/ 111 h 198"/>
                <a:gd name="T22" fmla="*/ 288 w 288"/>
                <a:gd name="T23" fmla="*/ 108 h 198"/>
                <a:gd name="T24" fmla="*/ 155 w 288"/>
                <a:gd name="T25" fmla="*/ 187 h 198"/>
                <a:gd name="T26" fmla="*/ 130 w 288"/>
                <a:gd name="T27" fmla="*/ 185 h 198"/>
                <a:gd name="T28" fmla="*/ 124 w 288"/>
                <a:gd name="T29" fmla="*/ 190 h 198"/>
                <a:gd name="T30" fmla="*/ 116 w 288"/>
                <a:gd name="T31" fmla="*/ 193 h 198"/>
                <a:gd name="T32" fmla="*/ 112 w 288"/>
                <a:gd name="T33" fmla="*/ 192 h 198"/>
                <a:gd name="T34" fmla="*/ 102 w 288"/>
                <a:gd name="T35" fmla="*/ 184 h 198"/>
                <a:gd name="T36" fmla="*/ 99 w 288"/>
                <a:gd name="T37" fmla="*/ 177 h 198"/>
                <a:gd name="T38" fmla="*/ 2 w 288"/>
                <a:gd name="T39" fmla="*/ 35 h 198"/>
                <a:gd name="T40" fmla="*/ 6 w 288"/>
                <a:gd name="T4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198">
                  <a:moveTo>
                    <a:pt x="6" y="0"/>
                  </a:moveTo>
                  <a:cubicBezTo>
                    <a:pt x="6" y="1"/>
                    <a:pt x="5" y="1"/>
                    <a:pt x="5" y="2"/>
                  </a:cubicBezTo>
                  <a:cubicBezTo>
                    <a:pt x="2" y="14"/>
                    <a:pt x="0" y="27"/>
                    <a:pt x="0" y="40"/>
                  </a:cubicBezTo>
                  <a:cubicBezTo>
                    <a:pt x="0" y="105"/>
                    <a:pt x="40" y="160"/>
                    <a:pt x="97" y="182"/>
                  </a:cubicBezTo>
                  <a:cubicBezTo>
                    <a:pt x="98" y="185"/>
                    <a:pt x="98" y="187"/>
                    <a:pt x="99" y="190"/>
                  </a:cubicBezTo>
                  <a:cubicBezTo>
                    <a:pt x="102" y="194"/>
                    <a:pt x="105" y="196"/>
                    <a:pt x="109" y="198"/>
                  </a:cubicBezTo>
                  <a:cubicBezTo>
                    <a:pt x="111" y="198"/>
                    <a:pt x="112" y="198"/>
                    <a:pt x="114" y="198"/>
                  </a:cubicBezTo>
                  <a:cubicBezTo>
                    <a:pt x="117" y="198"/>
                    <a:pt x="119" y="197"/>
                    <a:pt x="122" y="196"/>
                  </a:cubicBezTo>
                  <a:cubicBezTo>
                    <a:pt x="124" y="195"/>
                    <a:pt x="126" y="193"/>
                    <a:pt x="128" y="191"/>
                  </a:cubicBezTo>
                  <a:cubicBezTo>
                    <a:pt x="136" y="192"/>
                    <a:pt x="144" y="193"/>
                    <a:pt x="152" y="193"/>
                  </a:cubicBezTo>
                  <a:cubicBezTo>
                    <a:pt x="211" y="193"/>
                    <a:pt x="262" y="159"/>
                    <a:pt x="288" y="111"/>
                  </a:cubicBezTo>
                  <a:cubicBezTo>
                    <a:pt x="288" y="110"/>
                    <a:pt x="288" y="109"/>
                    <a:pt x="288" y="108"/>
                  </a:cubicBezTo>
                  <a:cubicBezTo>
                    <a:pt x="263" y="155"/>
                    <a:pt x="212" y="187"/>
                    <a:pt x="155" y="187"/>
                  </a:cubicBezTo>
                  <a:cubicBezTo>
                    <a:pt x="146" y="187"/>
                    <a:pt x="138" y="186"/>
                    <a:pt x="130" y="185"/>
                  </a:cubicBezTo>
                  <a:cubicBezTo>
                    <a:pt x="128" y="187"/>
                    <a:pt x="126" y="189"/>
                    <a:pt x="124" y="190"/>
                  </a:cubicBezTo>
                  <a:cubicBezTo>
                    <a:pt x="121" y="192"/>
                    <a:pt x="119" y="193"/>
                    <a:pt x="116" y="193"/>
                  </a:cubicBezTo>
                  <a:cubicBezTo>
                    <a:pt x="114" y="193"/>
                    <a:pt x="113" y="192"/>
                    <a:pt x="112" y="192"/>
                  </a:cubicBezTo>
                  <a:cubicBezTo>
                    <a:pt x="107" y="191"/>
                    <a:pt x="104" y="188"/>
                    <a:pt x="102" y="184"/>
                  </a:cubicBezTo>
                  <a:cubicBezTo>
                    <a:pt x="100" y="182"/>
                    <a:pt x="100" y="179"/>
                    <a:pt x="99" y="177"/>
                  </a:cubicBezTo>
                  <a:cubicBezTo>
                    <a:pt x="42" y="155"/>
                    <a:pt x="2" y="99"/>
                    <a:pt x="2" y="35"/>
                  </a:cubicBezTo>
                  <a:cubicBezTo>
                    <a:pt x="2" y="23"/>
                    <a:pt x="3" y="11"/>
                    <a:pt x="6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9" name="Freeform 308"/>
            <p:cNvSpPr>
              <a:spLocks noEditPoints="1"/>
            </p:cNvSpPr>
            <p:nvPr/>
          </p:nvSpPr>
          <p:spPr bwMode="auto">
            <a:xfrm>
              <a:off x="5763" y="3163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6 w 287"/>
                <a:gd name="T3" fmla="*/ 112 h 115"/>
                <a:gd name="T4" fmla="*/ 285 w 287"/>
                <a:gd name="T5" fmla="*/ 115 h 115"/>
                <a:gd name="T6" fmla="*/ 287 w 287"/>
                <a:gd name="T7" fmla="*/ 109 h 115"/>
                <a:gd name="T8" fmla="*/ 2 w 287"/>
                <a:gd name="T9" fmla="*/ 0 h 115"/>
                <a:gd name="T10" fmla="*/ 0 w 287"/>
                <a:gd name="T11" fmla="*/ 6 h 115"/>
                <a:gd name="T12" fmla="*/ 1 w 287"/>
                <a:gd name="T13" fmla="*/ 3 h 115"/>
                <a:gd name="T14" fmla="*/ 2 w 287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7" y="110"/>
                    <a:pt x="286" y="111"/>
                    <a:pt x="286" y="112"/>
                  </a:cubicBezTo>
                  <a:cubicBezTo>
                    <a:pt x="286" y="113"/>
                    <a:pt x="285" y="114"/>
                    <a:pt x="285" y="115"/>
                  </a:cubicBezTo>
                  <a:cubicBezTo>
                    <a:pt x="286" y="113"/>
                    <a:pt x="286" y="111"/>
                    <a:pt x="287" y="109"/>
                  </a:cubicBezTo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0" name="Freeform 309"/>
            <p:cNvSpPr>
              <a:spLocks noEditPoints="1"/>
            </p:cNvSpPr>
            <p:nvPr/>
          </p:nvSpPr>
          <p:spPr bwMode="auto">
            <a:xfrm>
              <a:off x="5761" y="3168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6 w 287"/>
                <a:gd name="T3" fmla="*/ 112 h 115"/>
                <a:gd name="T4" fmla="*/ 285 w 287"/>
                <a:gd name="T5" fmla="*/ 115 h 115"/>
                <a:gd name="T6" fmla="*/ 286 w 287"/>
                <a:gd name="T7" fmla="*/ 112 h 115"/>
                <a:gd name="T8" fmla="*/ 287 w 287"/>
                <a:gd name="T9" fmla="*/ 109 h 115"/>
                <a:gd name="T10" fmla="*/ 2 w 287"/>
                <a:gd name="T11" fmla="*/ 0 h 115"/>
                <a:gd name="T12" fmla="*/ 1 w 287"/>
                <a:gd name="T13" fmla="*/ 3 h 115"/>
                <a:gd name="T14" fmla="*/ 0 w 287"/>
                <a:gd name="T15" fmla="*/ 6 h 115"/>
                <a:gd name="T16" fmla="*/ 1 w 287"/>
                <a:gd name="T17" fmla="*/ 3 h 115"/>
                <a:gd name="T18" fmla="*/ 2 w 287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7" y="110"/>
                    <a:pt x="286" y="111"/>
                    <a:pt x="286" y="112"/>
                  </a:cubicBezTo>
                  <a:cubicBezTo>
                    <a:pt x="285" y="113"/>
                    <a:pt x="285" y="114"/>
                    <a:pt x="285" y="115"/>
                  </a:cubicBezTo>
                  <a:cubicBezTo>
                    <a:pt x="285" y="114"/>
                    <a:pt x="286" y="113"/>
                    <a:pt x="286" y="112"/>
                  </a:cubicBezTo>
                  <a:cubicBezTo>
                    <a:pt x="286" y="111"/>
                    <a:pt x="287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1" name="Freeform 310"/>
            <p:cNvSpPr>
              <a:spLocks noEditPoints="1"/>
            </p:cNvSpPr>
            <p:nvPr/>
          </p:nvSpPr>
          <p:spPr bwMode="auto">
            <a:xfrm>
              <a:off x="5760" y="3173"/>
              <a:ext cx="488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1 h 114"/>
                <a:gd name="T4" fmla="*/ 285 w 287"/>
                <a:gd name="T5" fmla="*/ 114 h 114"/>
                <a:gd name="T6" fmla="*/ 286 w 287"/>
                <a:gd name="T7" fmla="*/ 112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3 h 114"/>
                <a:gd name="T14" fmla="*/ 0 w 287"/>
                <a:gd name="T15" fmla="*/ 5 h 114"/>
                <a:gd name="T16" fmla="*/ 1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10"/>
                    <a:pt x="286" y="111"/>
                    <a:pt x="286" y="111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3"/>
                    <a:pt x="285" y="112"/>
                    <a:pt x="286" y="112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2" name="Freeform 311"/>
            <p:cNvSpPr>
              <a:spLocks noEditPoints="1"/>
            </p:cNvSpPr>
            <p:nvPr/>
          </p:nvSpPr>
          <p:spPr bwMode="auto">
            <a:xfrm>
              <a:off x="5758" y="3178"/>
              <a:ext cx="489" cy="195"/>
            </a:xfrm>
            <a:custGeom>
              <a:avLst/>
              <a:gdLst>
                <a:gd name="T0" fmla="*/ 287 w 287"/>
                <a:gd name="T1" fmla="*/ 108 h 114"/>
                <a:gd name="T2" fmla="*/ 285 w 287"/>
                <a:gd name="T3" fmla="*/ 111 h 114"/>
                <a:gd name="T4" fmla="*/ 284 w 287"/>
                <a:gd name="T5" fmla="*/ 114 h 114"/>
                <a:gd name="T6" fmla="*/ 286 w 287"/>
                <a:gd name="T7" fmla="*/ 111 h 114"/>
                <a:gd name="T8" fmla="*/ 287 w 287"/>
                <a:gd name="T9" fmla="*/ 108 h 114"/>
                <a:gd name="T10" fmla="*/ 2 w 287"/>
                <a:gd name="T11" fmla="*/ 0 h 114"/>
                <a:gd name="T12" fmla="*/ 1 w 287"/>
                <a:gd name="T13" fmla="*/ 2 h 114"/>
                <a:gd name="T14" fmla="*/ 0 w 287"/>
                <a:gd name="T15" fmla="*/ 5 h 114"/>
                <a:gd name="T16" fmla="*/ 2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8"/>
                  </a:moveTo>
                  <a:cubicBezTo>
                    <a:pt x="286" y="109"/>
                    <a:pt x="286" y="110"/>
                    <a:pt x="285" y="111"/>
                  </a:cubicBezTo>
                  <a:cubicBezTo>
                    <a:pt x="285" y="112"/>
                    <a:pt x="285" y="113"/>
                    <a:pt x="284" y="114"/>
                  </a:cubicBezTo>
                  <a:cubicBezTo>
                    <a:pt x="285" y="113"/>
                    <a:pt x="285" y="112"/>
                    <a:pt x="286" y="111"/>
                  </a:cubicBezTo>
                  <a:cubicBezTo>
                    <a:pt x="286" y="110"/>
                    <a:pt x="286" y="109"/>
                    <a:pt x="287" y="108"/>
                  </a:cubicBezTo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3" name="Freeform 312"/>
            <p:cNvSpPr>
              <a:spLocks noEditPoints="1"/>
            </p:cNvSpPr>
            <p:nvPr/>
          </p:nvSpPr>
          <p:spPr bwMode="auto">
            <a:xfrm>
              <a:off x="5756" y="3184"/>
              <a:ext cx="487" cy="192"/>
            </a:xfrm>
            <a:custGeom>
              <a:avLst/>
              <a:gdLst>
                <a:gd name="T0" fmla="*/ 286 w 286"/>
                <a:gd name="T1" fmla="*/ 108 h 113"/>
                <a:gd name="T2" fmla="*/ 285 w 286"/>
                <a:gd name="T3" fmla="*/ 111 h 113"/>
                <a:gd name="T4" fmla="*/ 284 w 286"/>
                <a:gd name="T5" fmla="*/ 113 h 113"/>
                <a:gd name="T6" fmla="*/ 285 w 286"/>
                <a:gd name="T7" fmla="*/ 111 h 113"/>
                <a:gd name="T8" fmla="*/ 286 w 286"/>
                <a:gd name="T9" fmla="*/ 108 h 113"/>
                <a:gd name="T10" fmla="*/ 3 w 286"/>
                <a:gd name="T11" fmla="*/ 0 h 113"/>
                <a:gd name="T12" fmla="*/ 1 w 286"/>
                <a:gd name="T13" fmla="*/ 2 h 113"/>
                <a:gd name="T14" fmla="*/ 0 w 286"/>
                <a:gd name="T15" fmla="*/ 5 h 113"/>
                <a:gd name="T16" fmla="*/ 2 w 286"/>
                <a:gd name="T17" fmla="*/ 2 h 113"/>
                <a:gd name="T18" fmla="*/ 3 w 286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3">
                  <a:moveTo>
                    <a:pt x="286" y="108"/>
                  </a:moveTo>
                  <a:cubicBezTo>
                    <a:pt x="286" y="109"/>
                    <a:pt x="285" y="110"/>
                    <a:pt x="285" y="111"/>
                  </a:cubicBezTo>
                  <a:cubicBezTo>
                    <a:pt x="285" y="112"/>
                    <a:pt x="284" y="113"/>
                    <a:pt x="284" y="113"/>
                  </a:cubicBezTo>
                  <a:cubicBezTo>
                    <a:pt x="285" y="113"/>
                    <a:pt x="285" y="112"/>
                    <a:pt x="285" y="111"/>
                  </a:cubicBezTo>
                  <a:cubicBezTo>
                    <a:pt x="286" y="110"/>
                    <a:pt x="286" y="109"/>
                    <a:pt x="286" y="108"/>
                  </a:cubicBezTo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4" name="Freeform 313"/>
            <p:cNvSpPr>
              <a:spLocks noEditPoints="1"/>
            </p:cNvSpPr>
            <p:nvPr/>
          </p:nvSpPr>
          <p:spPr bwMode="auto">
            <a:xfrm>
              <a:off x="5756" y="3187"/>
              <a:ext cx="486" cy="194"/>
            </a:xfrm>
            <a:custGeom>
              <a:avLst/>
              <a:gdLst>
                <a:gd name="T0" fmla="*/ 285 w 285"/>
                <a:gd name="T1" fmla="*/ 109 h 114"/>
                <a:gd name="T2" fmla="*/ 284 w 285"/>
                <a:gd name="T3" fmla="*/ 111 h 114"/>
                <a:gd name="T4" fmla="*/ 283 w 285"/>
                <a:gd name="T5" fmla="*/ 114 h 114"/>
                <a:gd name="T6" fmla="*/ 284 w 285"/>
                <a:gd name="T7" fmla="*/ 111 h 114"/>
                <a:gd name="T8" fmla="*/ 285 w 285"/>
                <a:gd name="T9" fmla="*/ 109 h 114"/>
                <a:gd name="T10" fmla="*/ 2 w 285"/>
                <a:gd name="T11" fmla="*/ 0 h 114"/>
                <a:gd name="T12" fmla="*/ 0 w 285"/>
                <a:gd name="T13" fmla="*/ 3 h 114"/>
                <a:gd name="T14" fmla="*/ 0 w 285"/>
                <a:gd name="T15" fmla="*/ 6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9"/>
                  </a:moveTo>
                  <a:cubicBezTo>
                    <a:pt x="284" y="110"/>
                    <a:pt x="284" y="110"/>
                    <a:pt x="284" y="111"/>
                  </a:cubicBezTo>
                  <a:cubicBezTo>
                    <a:pt x="283" y="112"/>
                    <a:pt x="283" y="113"/>
                    <a:pt x="283" y="114"/>
                  </a:cubicBezTo>
                  <a:cubicBezTo>
                    <a:pt x="283" y="113"/>
                    <a:pt x="284" y="112"/>
                    <a:pt x="284" y="111"/>
                  </a:cubicBezTo>
                  <a:cubicBezTo>
                    <a:pt x="284" y="111"/>
                    <a:pt x="285" y="110"/>
                    <a:pt x="285" y="109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5" name="Freeform 314"/>
            <p:cNvSpPr>
              <a:spLocks noEditPoints="1"/>
            </p:cNvSpPr>
            <p:nvPr/>
          </p:nvSpPr>
          <p:spPr bwMode="auto">
            <a:xfrm>
              <a:off x="5754" y="3192"/>
              <a:ext cx="486" cy="194"/>
            </a:xfrm>
            <a:custGeom>
              <a:avLst/>
              <a:gdLst>
                <a:gd name="T0" fmla="*/ 285 w 285"/>
                <a:gd name="T1" fmla="*/ 108 h 114"/>
                <a:gd name="T2" fmla="*/ 283 w 285"/>
                <a:gd name="T3" fmla="*/ 111 h 114"/>
                <a:gd name="T4" fmla="*/ 282 w 285"/>
                <a:gd name="T5" fmla="*/ 114 h 114"/>
                <a:gd name="T6" fmla="*/ 284 w 285"/>
                <a:gd name="T7" fmla="*/ 111 h 114"/>
                <a:gd name="T8" fmla="*/ 285 w 285"/>
                <a:gd name="T9" fmla="*/ 108 h 114"/>
                <a:gd name="T10" fmla="*/ 2 w 285"/>
                <a:gd name="T11" fmla="*/ 0 h 114"/>
                <a:gd name="T12" fmla="*/ 1 w 285"/>
                <a:gd name="T13" fmla="*/ 3 h 114"/>
                <a:gd name="T14" fmla="*/ 0 w 285"/>
                <a:gd name="T15" fmla="*/ 6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8"/>
                  </a:moveTo>
                  <a:cubicBezTo>
                    <a:pt x="284" y="109"/>
                    <a:pt x="284" y="110"/>
                    <a:pt x="283" y="111"/>
                  </a:cubicBezTo>
                  <a:cubicBezTo>
                    <a:pt x="283" y="112"/>
                    <a:pt x="283" y="113"/>
                    <a:pt x="282" y="114"/>
                  </a:cubicBezTo>
                  <a:cubicBezTo>
                    <a:pt x="283" y="113"/>
                    <a:pt x="283" y="112"/>
                    <a:pt x="284" y="111"/>
                  </a:cubicBezTo>
                  <a:cubicBezTo>
                    <a:pt x="284" y="110"/>
                    <a:pt x="284" y="109"/>
                    <a:pt x="285" y="108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6" name="Freeform 315"/>
            <p:cNvSpPr>
              <a:spLocks/>
            </p:cNvSpPr>
            <p:nvPr/>
          </p:nvSpPr>
          <p:spPr bwMode="auto">
            <a:xfrm>
              <a:off x="5748" y="3197"/>
              <a:ext cx="488" cy="334"/>
            </a:xfrm>
            <a:custGeom>
              <a:avLst/>
              <a:gdLst>
                <a:gd name="T0" fmla="*/ 5 w 287"/>
                <a:gd name="T1" fmla="*/ 0 h 196"/>
                <a:gd name="T2" fmla="*/ 4 w 287"/>
                <a:gd name="T3" fmla="*/ 3 h 196"/>
                <a:gd name="T4" fmla="*/ 0 w 287"/>
                <a:gd name="T5" fmla="*/ 38 h 196"/>
                <a:gd name="T6" fmla="*/ 97 w 287"/>
                <a:gd name="T7" fmla="*/ 180 h 196"/>
                <a:gd name="T8" fmla="*/ 100 w 287"/>
                <a:gd name="T9" fmla="*/ 187 h 196"/>
                <a:gd name="T10" fmla="*/ 110 w 287"/>
                <a:gd name="T11" fmla="*/ 195 h 196"/>
                <a:gd name="T12" fmla="*/ 114 w 287"/>
                <a:gd name="T13" fmla="*/ 196 h 196"/>
                <a:gd name="T14" fmla="*/ 122 w 287"/>
                <a:gd name="T15" fmla="*/ 193 h 196"/>
                <a:gd name="T16" fmla="*/ 128 w 287"/>
                <a:gd name="T17" fmla="*/ 188 h 196"/>
                <a:gd name="T18" fmla="*/ 153 w 287"/>
                <a:gd name="T19" fmla="*/ 190 h 196"/>
                <a:gd name="T20" fmla="*/ 286 w 287"/>
                <a:gd name="T21" fmla="*/ 111 h 196"/>
                <a:gd name="T22" fmla="*/ 287 w 287"/>
                <a:gd name="T23" fmla="*/ 108 h 196"/>
                <a:gd name="T24" fmla="*/ 155 w 287"/>
                <a:gd name="T25" fmla="*/ 185 h 196"/>
                <a:gd name="T26" fmla="*/ 130 w 287"/>
                <a:gd name="T27" fmla="*/ 183 h 196"/>
                <a:gd name="T28" fmla="*/ 124 w 287"/>
                <a:gd name="T29" fmla="*/ 188 h 196"/>
                <a:gd name="T30" fmla="*/ 116 w 287"/>
                <a:gd name="T31" fmla="*/ 190 h 196"/>
                <a:gd name="T32" fmla="*/ 112 w 287"/>
                <a:gd name="T33" fmla="*/ 190 h 196"/>
                <a:gd name="T34" fmla="*/ 102 w 287"/>
                <a:gd name="T35" fmla="*/ 182 h 196"/>
                <a:gd name="T36" fmla="*/ 100 w 287"/>
                <a:gd name="T37" fmla="*/ 174 h 196"/>
                <a:gd name="T38" fmla="*/ 2 w 287"/>
                <a:gd name="T39" fmla="*/ 32 h 196"/>
                <a:gd name="T40" fmla="*/ 5 w 287"/>
                <a:gd name="T4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7" h="196">
                  <a:moveTo>
                    <a:pt x="5" y="0"/>
                  </a:moveTo>
                  <a:cubicBezTo>
                    <a:pt x="5" y="1"/>
                    <a:pt x="4" y="2"/>
                    <a:pt x="4" y="3"/>
                  </a:cubicBezTo>
                  <a:cubicBezTo>
                    <a:pt x="1" y="14"/>
                    <a:pt x="0" y="26"/>
                    <a:pt x="0" y="38"/>
                  </a:cubicBezTo>
                  <a:cubicBezTo>
                    <a:pt x="0" y="102"/>
                    <a:pt x="40" y="158"/>
                    <a:pt x="97" y="180"/>
                  </a:cubicBezTo>
                  <a:cubicBezTo>
                    <a:pt x="98" y="182"/>
                    <a:pt x="98" y="185"/>
                    <a:pt x="100" y="187"/>
                  </a:cubicBezTo>
                  <a:cubicBezTo>
                    <a:pt x="102" y="191"/>
                    <a:pt x="105" y="194"/>
                    <a:pt x="110" y="195"/>
                  </a:cubicBezTo>
                  <a:cubicBezTo>
                    <a:pt x="111" y="195"/>
                    <a:pt x="112" y="196"/>
                    <a:pt x="114" y="196"/>
                  </a:cubicBezTo>
                  <a:cubicBezTo>
                    <a:pt x="117" y="196"/>
                    <a:pt x="119" y="195"/>
                    <a:pt x="122" y="193"/>
                  </a:cubicBezTo>
                  <a:cubicBezTo>
                    <a:pt x="124" y="192"/>
                    <a:pt x="126" y="190"/>
                    <a:pt x="128" y="188"/>
                  </a:cubicBezTo>
                  <a:cubicBezTo>
                    <a:pt x="136" y="189"/>
                    <a:pt x="144" y="190"/>
                    <a:pt x="153" y="190"/>
                  </a:cubicBezTo>
                  <a:cubicBezTo>
                    <a:pt x="210" y="190"/>
                    <a:pt x="261" y="158"/>
                    <a:pt x="286" y="111"/>
                  </a:cubicBezTo>
                  <a:cubicBezTo>
                    <a:pt x="287" y="110"/>
                    <a:pt x="287" y="109"/>
                    <a:pt x="287" y="108"/>
                  </a:cubicBezTo>
                  <a:cubicBezTo>
                    <a:pt x="261" y="154"/>
                    <a:pt x="211" y="185"/>
                    <a:pt x="155" y="185"/>
                  </a:cubicBezTo>
                  <a:cubicBezTo>
                    <a:pt x="146" y="185"/>
                    <a:pt x="138" y="184"/>
                    <a:pt x="130" y="183"/>
                  </a:cubicBezTo>
                  <a:cubicBezTo>
                    <a:pt x="128" y="185"/>
                    <a:pt x="127" y="187"/>
                    <a:pt x="124" y="188"/>
                  </a:cubicBezTo>
                  <a:cubicBezTo>
                    <a:pt x="122" y="190"/>
                    <a:pt x="119" y="190"/>
                    <a:pt x="116" y="190"/>
                  </a:cubicBezTo>
                  <a:cubicBezTo>
                    <a:pt x="115" y="190"/>
                    <a:pt x="113" y="190"/>
                    <a:pt x="112" y="190"/>
                  </a:cubicBezTo>
                  <a:cubicBezTo>
                    <a:pt x="108" y="189"/>
                    <a:pt x="104" y="186"/>
                    <a:pt x="102" y="182"/>
                  </a:cubicBezTo>
                  <a:cubicBezTo>
                    <a:pt x="100" y="180"/>
                    <a:pt x="100" y="177"/>
                    <a:pt x="100" y="174"/>
                  </a:cubicBezTo>
                  <a:cubicBezTo>
                    <a:pt x="43" y="152"/>
                    <a:pt x="2" y="97"/>
                    <a:pt x="2" y="32"/>
                  </a:cubicBezTo>
                  <a:cubicBezTo>
                    <a:pt x="2" y="21"/>
                    <a:pt x="3" y="10"/>
                    <a:pt x="5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7" name="Freeform 316"/>
            <p:cNvSpPr>
              <a:spLocks noEditPoints="1"/>
            </p:cNvSpPr>
            <p:nvPr/>
          </p:nvSpPr>
          <p:spPr bwMode="auto">
            <a:xfrm>
              <a:off x="5766" y="3155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2 h 114"/>
                <a:gd name="T4" fmla="*/ 285 w 287"/>
                <a:gd name="T5" fmla="*/ 114 h 114"/>
                <a:gd name="T6" fmla="*/ 287 w 287"/>
                <a:gd name="T7" fmla="*/ 109 h 114"/>
                <a:gd name="T8" fmla="*/ 2 w 287"/>
                <a:gd name="T9" fmla="*/ 0 h 114"/>
                <a:gd name="T10" fmla="*/ 0 w 287"/>
                <a:gd name="T11" fmla="*/ 5 h 114"/>
                <a:gd name="T12" fmla="*/ 1 w 287"/>
                <a:gd name="T13" fmla="*/ 3 h 114"/>
                <a:gd name="T14" fmla="*/ 2 w 287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7" y="110"/>
                    <a:pt x="286" y="111"/>
                    <a:pt x="286" y="112"/>
                  </a:cubicBezTo>
                  <a:cubicBezTo>
                    <a:pt x="286" y="113"/>
                    <a:pt x="285" y="114"/>
                    <a:pt x="285" y="114"/>
                  </a:cubicBezTo>
                  <a:cubicBezTo>
                    <a:pt x="286" y="113"/>
                    <a:pt x="286" y="111"/>
                    <a:pt x="287" y="109"/>
                  </a:cubicBezTo>
                  <a:moveTo>
                    <a:pt x="2" y="0"/>
                  </a:moveTo>
                  <a:cubicBezTo>
                    <a:pt x="1" y="2"/>
                    <a:pt x="1" y="4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8" name="Freeform 317"/>
            <p:cNvSpPr>
              <a:spLocks noEditPoints="1"/>
            </p:cNvSpPr>
            <p:nvPr/>
          </p:nvSpPr>
          <p:spPr bwMode="auto">
            <a:xfrm>
              <a:off x="5765" y="3160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1 h 114"/>
                <a:gd name="T4" fmla="*/ 285 w 287"/>
                <a:gd name="T5" fmla="*/ 114 h 114"/>
                <a:gd name="T6" fmla="*/ 286 w 287"/>
                <a:gd name="T7" fmla="*/ 111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2 h 114"/>
                <a:gd name="T14" fmla="*/ 0 w 287"/>
                <a:gd name="T15" fmla="*/ 5 h 114"/>
                <a:gd name="T16" fmla="*/ 1 w 287"/>
                <a:gd name="T17" fmla="*/ 2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7" y="110"/>
                    <a:pt x="286" y="110"/>
                    <a:pt x="286" y="111"/>
                  </a:cubicBezTo>
                  <a:cubicBezTo>
                    <a:pt x="286" y="112"/>
                    <a:pt x="285" y="113"/>
                    <a:pt x="285" y="114"/>
                  </a:cubicBezTo>
                  <a:cubicBezTo>
                    <a:pt x="285" y="113"/>
                    <a:pt x="286" y="112"/>
                    <a:pt x="286" y="111"/>
                  </a:cubicBezTo>
                  <a:cubicBezTo>
                    <a:pt x="286" y="111"/>
                    <a:pt x="287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9" name="Freeform 318"/>
            <p:cNvSpPr>
              <a:spLocks noEditPoints="1"/>
            </p:cNvSpPr>
            <p:nvPr/>
          </p:nvSpPr>
          <p:spPr bwMode="auto">
            <a:xfrm>
              <a:off x="5763" y="3163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6 w 287"/>
                <a:gd name="T3" fmla="*/ 112 h 115"/>
                <a:gd name="T4" fmla="*/ 285 w 287"/>
                <a:gd name="T5" fmla="*/ 115 h 115"/>
                <a:gd name="T6" fmla="*/ 286 w 287"/>
                <a:gd name="T7" fmla="*/ 112 h 115"/>
                <a:gd name="T8" fmla="*/ 287 w 287"/>
                <a:gd name="T9" fmla="*/ 109 h 115"/>
                <a:gd name="T10" fmla="*/ 2 w 287"/>
                <a:gd name="T11" fmla="*/ 0 h 115"/>
                <a:gd name="T12" fmla="*/ 1 w 287"/>
                <a:gd name="T13" fmla="*/ 3 h 115"/>
                <a:gd name="T14" fmla="*/ 0 w 287"/>
                <a:gd name="T15" fmla="*/ 6 h 115"/>
                <a:gd name="T16" fmla="*/ 1 w 287"/>
                <a:gd name="T17" fmla="*/ 3 h 115"/>
                <a:gd name="T18" fmla="*/ 2 w 287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6" y="110"/>
                    <a:pt x="286" y="111"/>
                    <a:pt x="286" y="112"/>
                  </a:cubicBezTo>
                  <a:cubicBezTo>
                    <a:pt x="285" y="113"/>
                    <a:pt x="285" y="114"/>
                    <a:pt x="285" y="115"/>
                  </a:cubicBezTo>
                  <a:cubicBezTo>
                    <a:pt x="285" y="114"/>
                    <a:pt x="286" y="113"/>
                    <a:pt x="286" y="112"/>
                  </a:cubicBezTo>
                  <a:cubicBezTo>
                    <a:pt x="286" y="111"/>
                    <a:pt x="287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0" name="Freeform 319"/>
            <p:cNvSpPr>
              <a:spLocks noEditPoints="1"/>
            </p:cNvSpPr>
            <p:nvPr/>
          </p:nvSpPr>
          <p:spPr bwMode="auto">
            <a:xfrm>
              <a:off x="5761" y="3168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5 w 287"/>
                <a:gd name="T3" fmla="*/ 112 h 114"/>
                <a:gd name="T4" fmla="*/ 285 w 287"/>
                <a:gd name="T5" fmla="*/ 114 h 114"/>
                <a:gd name="T6" fmla="*/ 286 w 287"/>
                <a:gd name="T7" fmla="*/ 112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3 h 114"/>
                <a:gd name="T14" fmla="*/ 0 w 287"/>
                <a:gd name="T15" fmla="*/ 6 h 114"/>
                <a:gd name="T16" fmla="*/ 2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10"/>
                    <a:pt x="286" y="111"/>
                    <a:pt x="285" y="112"/>
                  </a:cubicBezTo>
                  <a:cubicBezTo>
                    <a:pt x="285" y="113"/>
                    <a:pt x="285" y="114"/>
                    <a:pt x="285" y="114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6" y="111"/>
                    <a:pt x="286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1" name="Freeform 320"/>
            <p:cNvSpPr>
              <a:spLocks noEditPoints="1"/>
            </p:cNvSpPr>
            <p:nvPr/>
          </p:nvSpPr>
          <p:spPr bwMode="auto">
            <a:xfrm>
              <a:off x="5761" y="3173"/>
              <a:ext cx="486" cy="194"/>
            </a:xfrm>
            <a:custGeom>
              <a:avLst/>
              <a:gdLst>
                <a:gd name="T0" fmla="*/ 285 w 285"/>
                <a:gd name="T1" fmla="*/ 109 h 114"/>
                <a:gd name="T2" fmla="*/ 284 w 285"/>
                <a:gd name="T3" fmla="*/ 111 h 114"/>
                <a:gd name="T4" fmla="*/ 283 w 285"/>
                <a:gd name="T5" fmla="*/ 114 h 114"/>
                <a:gd name="T6" fmla="*/ 285 w 285"/>
                <a:gd name="T7" fmla="*/ 111 h 114"/>
                <a:gd name="T8" fmla="*/ 285 w 285"/>
                <a:gd name="T9" fmla="*/ 109 h 114"/>
                <a:gd name="T10" fmla="*/ 2 w 285"/>
                <a:gd name="T11" fmla="*/ 0 h 114"/>
                <a:gd name="T12" fmla="*/ 0 w 285"/>
                <a:gd name="T13" fmla="*/ 3 h 114"/>
                <a:gd name="T14" fmla="*/ 0 w 285"/>
                <a:gd name="T15" fmla="*/ 6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9"/>
                  </a:moveTo>
                  <a:cubicBezTo>
                    <a:pt x="285" y="109"/>
                    <a:pt x="284" y="110"/>
                    <a:pt x="284" y="111"/>
                  </a:cubicBezTo>
                  <a:cubicBezTo>
                    <a:pt x="284" y="112"/>
                    <a:pt x="283" y="113"/>
                    <a:pt x="283" y="114"/>
                  </a:cubicBezTo>
                  <a:cubicBezTo>
                    <a:pt x="284" y="113"/>
                    <a:pt x="284" y="112"/>
                    <a:pt x="285" y="111"/>
                  </a:cubicBezTo>
                  <a:cubicBezTo>
                    <a:pt x="285" y="111"/>
                    <a:pt x="285" y="110"/>
                    <a:pt x="285" y="109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2" name="Freeform 321"/>
            <p:cNvSpPr>
              <a:spLocks noEditPoints="1"/>
            </p:cNvSpPr>
            <p:nvPr/>
          </p:nvSpPr>
          <p:spPr bwMode="auto">
            <a:xfrm>
              <a:off x="5760" y="3178"/>
              <a:ext cx="485" cy="195"/>
            </a:xfrm>
            <a:custGeom>
              <a:avLst/>
              <a:gdLst>
                <a:gd name="T0" fmla="*/ 285 w 285"/>
                <a:gd name="T1" fmla="*/ 108 h 114"/>
                <a:gd name="T2" fmla="*/ 284 w 285"/>
                <a:gd name="T3" fmla="*/ 111 h 114"/>
                <a:gd name="T4" fmla="*/ 283 w 285"/>
                <a:gd name="T5" fmla="*/ 114 h 114"/>
                <a:gd name="T6" fmla="*/ 284 w 285"/>
                <a:gd name="T7" fmla="*/ 111 h 114"/>
                <a:gd name="T8" fmla="*/ 285 w 285"/>
                <a:gd name="T9" fmla="*/ 108 h 114"/>
                <a:gd name="T10" fmla="*/ 2 w 285"/>
                <a:gd name="T11" fmla="*/ 0 h 114"/>
                <a:gd name="T12" fmla="*/ 1 w 285"/>
                <a:gd name="T13" fmla="*/ 3 h 114"/>
                <a:gd name="T14" fmla="*/ 0 w 285"/>
                <a:gd name="T15" fmla="*/ 5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8"/>
                  </a:moveTo>
                  <a:cubicBezTo>
                    <a:pt x="285" y="109"/>
                    <a:pt x="284" y="110"/>
                    <a:pt x="284" y="111"/>
                  </a:cubicBezTo>
                  <a:cubicBezTo>
                    <a:pt x="283" y="112"/>
                    <a:pt x="283" y="113"/>
                    <a:pt x="283" y="114"/>
                  </a:cubicBezTo>
                  <a:cubicBezTo>
                    <a:pt x="283" y="113"/>
                    <a:pt x="284" y="112"/>
                    <a:pt x="284" y="111"/>
                  </a:cubicBezTo>
                  <a:cubicBezTo>
                    <a:pt x="284" y="110"/>
                    <a:pt x="285" y="109"/>
                    <a:pt x="285" y="10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3" name="Freeform 322"/>
            <p:cNvSpPr>
              <a:spLocks noEditPoints="1"/>
            </p:cNvSpPr>
            <p:nvPr/>
          </p:nvSpPr>
          <p:spPr bwMode="auto">
            <a:xfrm>
              <a:off x="5758" y="3184"/>
              <a:ext cx="485" cy="192"/>
            </a:xfrm>
            <a:custGeom>
              <a:avLst/>
              <a:gdLst>
                <a:gd name="T0" fmla="*/ 285 w 285"/>
                <a:gd name="T1" fmla="*/ 108 h 113"/>
                <a:gd name="T2" fmla="*/ 283 w 285"/>
                <a:gd name="T3" fmla="*/ 110 h 113"/>
                <a:gd name="T4" fmla="*/ 283 w 285"/>
                <a:gd name="T5" fmla="*/ 113 h 113"/>
                <a:gd name="T6" fmla="*/ 284 w 285"/>
                <a:gd name="T7" fmla="*/ 111 h 113"/>
                <a:gd name="T8" fmla="*/ 285 w 285"/>
                <a:gd name="T9" fmla="*/ 108 h 113"/>
                <a:gd name="T10" fmla="*/ 2 w 285"/>
                <a:gd name="T11" fmla="*/ 0 h 113"/>
                <a:gd name="T12" fmla="*/ 1 w 285"/>
                <a:gd name="T13" fmla="*/ 2 h 113"/>
                <a:gd name="T14" fmla="*/ 0 w 285"/>
                <a:gd name="T15" fmla="*/ 5 h 113"/>
                <a:gd name="T16" fmla="*/ 2 w 285"/>
                <a:gd name="T17" fmla="*/ 3 h 113"/>
                <a:gd name="T18" fmla="*/ 2 w 28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3">
                  <a:moveTo>
                    <a:pt x="285" y="108"/>
                  </a:moveTo>
                  <a:cubicBezTo>
                    <a:pt x="284" y="109"/>
                    <a:pt x="284" y="110"/>
                    <a:pt x="283" y="110"/>
                  </a:cubicBezTo>
                  <a:cubicBezTo>
                    <a:pt x="283" y="111"/>
                    <a:pt x="283" y="112"/>
                    <a:pt x="283" y="113"/>
                  </a:cubicBezTo>
                  <a:cubicBezTo>
                    <a:pt x="283" y="112"/>
                    <a:pt x="283" y="112"/>
                    <a:pt x="284" y="111"/>
                  </a:cubicBezTo>
                  <a:cubicBezTo>
                    <a:pt x="284" y="110"/>
                    <a:pt x="284" y="109"/>
                    <a:pt x="285" y="108"/>
                  </a:cubicBezTo>
                  <a:moveTo>
                    <a:pt x="2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4" name="Freeform 323"/>
            <p:cNvSpPr>
              <a:spLocks noEditPoints="1"/>
            </p:cNvSpPr>
            <p:nvPr/>
          </p:nvSpPr>
          <p:spPr bwMode="auto">
            <a:xfrm>
              <a:off x="5756" y="3189"/>
              <a:ext cx="484" cy="192"/>
            </a:xfrm>
            <a:custGeom>
              <a:avLst/>
              <a:gdLst>
                <a:gd name="T0" fmla="*/ 284 w 284"/>
                <a:gd name="T1" fmla="*/ 107 h 113"/>
                <a:gd name="T2" fmla="*/ 283 w 284"/>
                <a:gd name="T3" fmla="*/ 110 h 113"/>
                <a:gd name="T4" fmla="*/ 282 w 284"/>
                <a:gd name="T5" fmla="*/ 113 h 113"/>
                <a:gd name="T6" fmla="*/ 284 w 284"/>
                <a:gd name="T7" fmla="*/ 110 h 113"/>
                <a:gd name="T8" fmla="*/ 284 w 284"/>
                <a:gd name="T9" fmla="*/ 107 h 113"/>
                <a:gd name="T10" fmla="*/ 3 w 284"/>
                <a:gd name="T11" fmla="*/ 0 h 113"/>
                <a:gd name="T12" fmla="*/ 1 w 284"/>
                <a:gd name="T13" fmla="*/ 2 h 113"/>
                <a:gd name="T14" fmla="*/ 0 w 284"/>
                <a:gd name="T15" fmla="*/ 5 h 113"/>
                <a:gd name="T16" fmla="*/ 2 w 284"/>
                <a:gd name="T17" fmla="*/ 3 h 113"/>
                <a:gd name="T18" fmla="*/ 3 w 284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113">
                  <a:moveTo>
                    <a:pt x="284" y="107"/>
                  </a:moveTo>
                  <a:cubicBezTo>
                    <a:pt x="284" y="108"/>
                    <a:pt x="283" y="109"/>
                    <a:pt x="283" y="110"/>
                  </a:cubicBezTo>
                  <a:cubicBezTo>
                    <a:pt x="282" y="111"/>
                    <a:pt x="282" y="112"/>
                    <a:pt x="282" y="113"/>
                  </a:cubicBezTo>
                  <a:cubicBezTo>
                    <a:pt x="283" y="112"/>
                    <a:pt x="283" y="111"/>
                    <a:pt x="284" y="110"/>
                  </a:cubicBezTo>
                  <a:cubicBezTo>
                    <a:pt x="284" y="109"/>
                    <a:pt x="284" y="108"/>
                    <a:pt x="284" y="107"/>
                  </a:cubicBezTo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5" name="Freeform 324"/>
            <p:cNvSpPr>
              <a:spLocks/>
            </p:cNvSpPr>
            <p:nvPr/>
          </p:nvSpPr>
          <p:spPr bwMode="auto">
            <a:xfrm>
              <a:off x="5751" y="3194"/>
              <a:ext cx="487" cy="327"/>
            </a:xfrm>
            <a:custGeom>
              <a:avLst/>
              <a:gdLst>
                <a:gd name="T0" fmla="*/ 5 w 286"/>
                <a:gd name="T1" fmla="*/ 0 h 192"/>
                <a:gd name="T2" fmla="*/ 3 w 286"/>
                <a:gd name="T3" fmla="*/ 2 h 192"/>
                <a:gd name="T4" fmla="*/ 0 w 286"/>
                <a:gd name="T5" fmla="*/ 34 h 192"/>
                <a:gd name="T6" fmla="*/ 98 w 286"/>
                <a:gd name="T7" fmla="*/ 176 h 192"/>
                <a:gd name="T8" fmla="*/ 100 w 286"/>
                <a:gd name="T9" fmla="*/ 184 h 192"/>
                <a:gd name="T10" fmla="*/ 110 w 286"/>
                <a:gd name="T11" fmla="*/ 192 h 192"/>
                <a:gd name="T12" fmla="*/ 114 w 286"/>
                <a:gd name="T13" fmla="*/ 192 h 192"/>
                <a:gd name="T14" fmla="*/ 122 w 286"/>
                <a:gd name="T15" fmla="*/ 190 h 192"/>
                <a:gd name="T16" fmla="*/ 128 w 286"/>
                <a:gd name="T17" fmla="*/ 185 h 192"/>
                <a:gd name="T18" fmla="*/ 153 w 286"/>
                <a:gd name="T19" fmla="*/ 187 h 192"/>
                <a:gd name="T20" fmla="*/ 285 w 286"/>
                <a:gd name="T21" fmla="*/ 110 h 192"/>
                <a:gd name="T22" fmla="*/ 286 w 286"/>
                <a:gd name="T23" fmla="*/ 107 h 192"/>
                <a:gd name="T24" fmla="*/ 155 w 286"/>
                <a:gd name="T25" fmla="*/ 181 h 192"/>
                <a:gd name="T26" fmla="*/ 130 w 286"/>
                <a:gd name="T27" fmla="*/ 179 h 192"/>
                <a:gd name="T28" fmla="*/ 124 w 286"/>
                <a:gd name="T29" fmla="*/ 185 h 192"/>
                <a:gd name="T30" fmla="*/ 116 w 286"/>
                <a:gd name="T31" fmla="*/ 187 h 192"/>
                <a:gd name="T32" fmla="*/ 112 w 286"/>
                <a:gd name="T33" fmla="*/ 186 h 192"/>
                <a:gd name="T34" fmla="*/ 102 w 286"/>
                <a:gd name="T35" fmla="*/ 178 h 192"/>
                <a:gd name="T36" fmla="*/ 100 w 286"/>
                <a:gd name="T37" fmla="*/ 171 h 192"/>
                <a:gd name="T38" fmla="*/ 2 w 286"/>
                <a:gd name="T39" fmla="*/ 29 h 192"/>
                <a:gd name="T40" fmla="*/ 5 w 286"/>
                <a:gd name="T4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6" h="192">
                  <a:moveTo>
                    <a:pt x="5" y="0"/>
                  </a:moveTo>
                  <a:cubicBezTo>
                    <a:pt x="4" y="0"/>
                    <a:pt x="4" y="1"/>
                    <a:pt x="3" y="2"/>
                  </a:cubicBezTo>
                  <a:cubicBezTo>
                    <a:pt x="1" y="12"/>
                    <a:pt x="0" y="23"/>
                    <a:pt x="0" y="34"/>
                  </a:cubicBezTo>
                  <a:cubicBezTo>
                    <a:pt x="0" y="99"/>
                    <a:pt x="41" y="154"/>
                    <a:pt x="98" y="176"/>
                  </a:cubicBezTo>
                  <a:cubicBezTo>
                    <a:pt x="98" y="179"/>
                    <a:pt x="98" y="182"/>
                    <a:pt x="100" y="184"/>
                  </a:cubicBezTo>
                  <a:cubicBezTo>
                    <a:pt x="102" y="188"/>
                    <a:pt x="106" y="191"/>
                    <a:pt x="110" y="192"/>
                  </a:cubicBezTo>
                  <a:cubicBezTo>
                    <a:pt x="111" y="192"/>
                    <a:pt x="113" y="192"/>
                    <a:pt x="114" y="192"/>
                  </a:cubicBezTo>
                  <a:cubicBezTo>
                    <a:pt x="117" y="192"/>
                    <a:pt x="120" y="192"/>
                    <a:pt x="122" y="190"/>
                  </a:cubicBezTo>
                  <a:cubicBezTo>
                    <a:pt x="125" y="189"/>
                    <a:pt x="126" y="187"/>
                    <a:pt x="128" y="185"/>
                  </a:cubicBezTo>
                  <a:cubicBezTo>
                    <a:pt x="136" y="186"/>
                    <a:pt x="144" y="187"/>
                    <a:pt x="153" y="187"/>
                  </a:cubicBezTo>
                  <a:cubicBezTo>
                    <a:pt x="209" y="187"/>
                    <a:pt x="259" y="156"/>
                    <a:pt x="285" y="110"/>
                  </a:cubicBezTo>
                  <a:cubicBezTo>
                    <a:pt x="285" y="109"/>
                    <a:pt x="285" y="108"/>
                    <a:pt x="286" y="107"/>
                  </a:cubicBezTo>
                  <a:cubicBezTo>
                    <a:pt x="259" y="151"/>
                    <a:pt x="210" y="181"/>
                    <a:pt x="155" y="181"/>
                  </a:cubicBezTo>
                  <a:cubicBezTo>
                    <a:pt x="146" y="181"/>
                    <a:pt x="138" y="181"/>
                    <a:pt x="130" y="179"/>
                  </a:cubicBezTo>
                  <a:cubicBezTo>
                    <a:pt x="128" y="181"/>
                    <a:pt x="127" y="183"/>
                    <a:pt x="124" y="185"/>
                  </a:cubicBezTo>
                  <a:cubicBezTo>
                    <a:pt x="122" y="186"/>
                    <a:pt x="119" y="187"/>
                    <a:pt x="116" y="187"/>
                  </a:cubicBezTo>
                  <a:cubicBezTo>
                    <a:pt x="115" y="187"/>
                    <a:pt x="113" y="187"/>
                    <a:pt x="112" y="186"/>
                  </a:cubicBezTo>
                  <a:cubicBezTo>
                    <a:pt x="108" y="185"/>
                    <a:pt x="104" y="182"/>
                    <a:pt x="102" y="178"/>
                  </a:cubicBezTo>
                  <a:cubicBezTo>
                    <a:pt x="100" y="176"/>
                    <a:pt x="100" y="174"/>
                    <a:pt x="100" y="171"/>
                  </a:cubicBezTo>
                  <a:cubicBezTo>
                    <a:pt x="43" y="149"/>
                    <a:pt x="2" y="94"/>
                    <a:pt x="2" y="29"/>
                  </a:cubicBezTo>
                  <a:cubicBezTo>
                    <a:pt x="2" y="19"/>
                    <a:pt x="3" y="9"/>
                    <a:pt x="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6" name="Freeform 325"/>
            <p:cNvSpPr>
              <a:spLocks noEditPoints="1"/>
            </p:cNvSpPr>
            <p:nvPr/>
          </p:nvSpPr>
          <p:spPr bwMode="auto">
            <a:xfrm>
              <a:off x="5770" y="3146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1 h 114"/>
                <a:gd name="T4" fmla="*/ 285 w 287"/>
                <a:gd name="T5" fmla="*/ 114 h 114"/>
                <a:gd name="T6" fmla="*/ 287 w 287"/>
                <a:gd name="T7" fmla="*/ 109 h 114"/>
                <a:gd name="T8" fmla="*/ 2 w 287"/>
                <a:gd name="T9" fmla="*/ 0 h 114"/>
                <a:gd name="T10" fmla="*/ 0 w 287"/>
                <a:gd name="T11" fmla="*/ 5 h 114"/>
                <a:gd name="T12" fmla="*/ 1 w 287"/>
                <a:gd name="T13" fmla="*/ 2 h 114"/>
                <a:gd name="T14" fmla="*/ 2 w 287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7" y="109"/>
                    <a:pt x="286" y="110"/>
                    <a:pt x="286" y="111"/>
                  </a:cubicBezTo>
                  <a:cubicBezTo>
                    <a:pt x="286" y="112"/>
                    <a:pt x="285" y="113"/>
                    <a:pt x="285" y="114"/>
                  </a:cubicBezTo>
                  <a:cubicBezTo>
                    <a:pt x="286" y="112"/>
                    <a:pt x="287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7" name="Freeform 326"/>
            <p:cNvSpPr>
              <a:spLocks noEditPoints="1"/>
            </p:cNvSpPr>
            <p:nvPr/>
          </p:nvSpPr>
          <p:spPr bwMode="auto">
            <a:xfrm>
              <a:off x="5768" y="3149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6 w 287"/>
                <a:gd name="T3" fmla="*/ 112 h 115"/>
                <a:gd name="T4" fmla="*/ 285 w 287"/>
                <a:gd name="T5" fmla="*/ 115 h 115"/>
                <a:gd name="T6" fmla="*/ 286 w 287"/>
                <a:gd name="T7" fmla="*/ 112 h 115"/>
                <a:gd name="T8" fmla="*/ 287 w 287"/>
                <a:gd name="T9" fmla="*/ 109 h 115"/>
                <a:gd name="T10" fmla="*/ 2 w 287"/>
                <a:gd name="T11" fmla="*/ 0 h 115"/>
                <a:gd name="T12" fmla="*/ 1 w 287"/>
                <a:gd name="T13" fmla="*/ 3 h 115"/>
                <a:gd name="T14" fmla="*/ 0 w 287"/>
                <a:gd name="T15" fmla="*/ 6 h 115"/>
                <a:gd name="T16" fmla="*/ 1 w 287"/>
                <a:gd name="T17" fmla="*/ 3 h 115"/>
                <a:gd name="T18" fmla="*/ 2 w 287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7" y="110"/>
                    <a:pt x="286" y="111"/>
                    <a:pt x="286" y="112"/>
                  </a:cubicBezTo>
                  <a:cubicBezTo>
                    <a:pt x="286" y="113"/>
                    <a:pt x="285" y="114"/>
                    <a:pt x="285" y="115"/>
                  </a:cubicBezTo>
                  <a:cubicBezTo>
                    <a:pt x="285" y="114"/>
                    <a:pt x="286" y="113"/>
                    <a:pt x="286" y="112"/>
                  </a:cubicBezTo>
                  <a:cubicBezTo>
                    <a:pt x="286" y="111"/>
                    <a:pt x="287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8" name="Freeform 327"/>
            <p:cNvSpPr>
              <a:spLocks noEditPoints="1"/>
            </p:cNvSpPr>
            <p:nvPr/>
          </p:nvSpPr>
          <p:spPr bwMode="auto">
            <a:xfrm>
              <a:off x="5766" y="3155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2 h 114"/>
                <a:gd name="T4" fmla="*/ 285 w 287"/>
                <a:gd name="T5" fmla="*/ 114 h 114"/>
                <a:gd name="T6" fmla="*/ 286 w 287"/>
                <a:gd name="T7" fmla="*/ 112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3 h 114"/>
                <a:gd name="T14" fmla="*/ 0 w 287"/>
                <a:gd name="T15" fmla="*/ 5 h 114"/>
                <a:gd name="T16" fmla="*/ 2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7" y="110"/>
                    <a:pt x="286" y="111"/>
                    <a:pt x="286" y="112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3"/>
                    <a:pt x="286" y="113"/>
                    <a:pt x="286" y="112"/>
                  </a:cubicBezTo>
                  <a:cubicBezTo>
                    <a:pt x="286" y="111"/>
                    <a:pt x="287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9" name="Freeform 328"/>
            <p:cNvSpPr>
              <a:spLocks noEditPoints="1"/>
            </p:cNvSpPr>
            <p:nvPr/>
          </p:nvSpPr>
          <p:spPr bwMode="auto">
            <a:xfrm>
              <a:off x="5765" y="3160"/>
              <a:ext cx="489" cy="194"/>
            </a:xfrm>
            <a:custGeom>
              <a:avLst/>
              <a:gdLst>
                <a:gd name="T0" fmla="*/ 287 w 287"/>
                <a:gd name="T1" fmla="*/ 109 h 114"/>
                <a:gd name="T2" fmla="*/ 285 w 287"/>
                <a:gd name="T3" fmla="*/ 111 h 114"/>
                <a:gd name="T4" fmla="*/ 285 w 287"/>
                <a:gd name="T5" fmla="*/ 114 h 114"/>
                <a:gd name="T6" fmla="*/ 286 w 287"/>
                <a:gd name="T7" fmla="*/ 111 h 114"/>
                <a:gd name="T8" fmla="*/ 287 w 287"/>
                <a:gd name="T9" fmla="*/ 109 h 114"/>
                <a:gd name="T10" fmla="*/ 3 w 287"/>
                <a:gd name="T11" fmla="*/ 0 h 114"/>
                <a:gd name="T12" fmla="*/ 1 w 287"/>
                <a:gd name="T13" fmla="*/ 2 h 114"/>
                <a:gd name="T14" fmla="*/ 0 w 287"/>
                <a:gd name="T15" fmla="*/ 5 h 114"/>
                <a:gd name="T16" fmla="*/ 2 w 287"/>
                <a:gd name="T17" fmla="*/ 3 h 114"/>
                <a:gd name="T18" fmla="*/ 3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6" y="109"/>
                    <a:pt x="286" y="110"/>
                    <a:pt x="285" y="111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3"/>
                    <a:pt x="285" y="112"/>
                    <a:pt x="286" y="111"/>
                  </a:cubicBezTo>
                  <a:cubicBezTo>
                    <a:pt x="286" y="110"/>
                    <a:pt x="286" y="109"/>
                    <a:pt x="287" y="109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0" name="Freeform 329"/>
            <p:cNvSpPr>
              <a:spLocks noEditPoints="1"/>
            </p:cNvSpPr>
            <p:nvPr/>
          </p:nvSpPr>
          <p:spPr bwMode="auto">
            <a:xfrm>
              <a:off x="5765" y="3165"/>
              <a:ext cx="485" cy="194"/>
            </a:xfrm>
            <a:custGeom>
              <a:avLst/>
              <a:gdLst>
                <a:gd name="T0" fmla="*/ 285 w 285"/>
                <a:gd name="T1" fmla="*/ 108 h 114"/>
                <a:gd name="T2" fmla="*/ 284 w 285"/>
                <a:gd name="T3" fmla="*/ 111 h 114"/>
                <a:gd name="T4" fmla="*/ 283 w 285"/>
                <a:gd name="T5" fmla="*/ 114 h 114"/>
                <a:gd name="T6" fmla="*/ 285 w 285"/>
                <a:gd name="T7" fmla="*/ 111 h 114"/>
                <a:gd name="T8" fmla="*/ 285 w 285"/>
                <a:gd name="T9" fmla="*/ 108 h 114"/>
                <a:gd name="T10" fmla="*/ 2 w 285"/>
                <a:gd name="T11" fmla="*/ 0 h 114"/>
                <a:gd name="T12" fmla="*/ 0 w 285"/>
                <a:gd name="T13" fmla="*/ 2 h 114"/>
                <a:gd name="T14" fmla="*/ 0 w 285"/>
                <a:gd name="T15" fmla="*/ 5 h 114"/>
                <a:gd name="T16" fmla="*/ 1 w 285"/>
                <a:gd name="T17" fmla="*/ 2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8"/>
                  </a:moveTo>
                  <a:cubicBezTo>
                    <a:pt x="285" y="109"/>
                    <a:pt x="285" y="110"/>
                    <a:pt x="284" y="111"/>
                  </a:cubicBezTo>
                  <a:cubicBezTo>
                    <a:pt x="284" y="112"/>
                    <a:pt x="284" y="113"/>
                    <a:pt x="283" y="114"/>
                  </a:cubicBezTo>
                  <a:cubicBezTo>
                    <a:pt x="284" y="113"/>
                    <a:pt x="284" y="112"/>
                    <a:pt x="285" y="111"/>
                  </a:cubicBezTo>
                  <a:cubicBezTo>
                    <a:pt x="285" y="110"/>
                    <a:pt x="285" y="109"/>
                    <a:pt x="285" y="108"/>
                  </a:cubicBezTo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1" name="Freeform 330"/>
            <p:cNvSpPr>
              <a:spLocks noEditPoints="1"/>
            </p:cNvSpPr>
            <p:nvPr/>
          </p:nvSpPr>
          <p:spPr bwMode="auto">
            <a:xfrm>
              <a:off x="5763" y="3168"/>
              <a:ext cx="485" cy="194"/>
            </a:xfrm>
            <a:custGeom>
              <a:avLst/>
              <a:gdLst>
                <a:gd name="T0" fmla="*/ 285 w 285"/>
                <a:gd name="T1" fmla="*/ 109 h 114"/>
                <a:gd name="T2" fmla="*/ 284 w 285"/>
                <a:gd name="T3" fmla="*/ 111 h 114"/>
                <a:gd name="T4" fmla="*/ 283 w 285"/>
                <a:gd name="T5" fmla="*/ 114 h 114"/>
                <a:gd name="T6" fmla="*/ 284 w 285"/>
                <a:gd name="T7" fmla="*/ 112 h 114"/>
                <a:gd name="T8" fmla="*/ 285 w 285"/>
                <a:gd name="T9" fmla="*/ 109 h 114"/>
                <a:gd name="T10" fmla="*/ 2 w 285"/>
                <a:gd name="T11" fmla="*/ 0 h 114"/>
                <a:gd name="T12" fmla="*/ 1 w 285"/>
                <a:gd name="T13" fmla="*/ 3 h 114"/>
                <a:gd name="T14" fmla="*/ 0 w 285"/>
                <a:gd name="T15" fmla="*/ 6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9"/>
                  </a:moveTo>
                  <a:cubicBezTo>
                    <a:pt x="285" y="110"/>
                    <a:pt x="284" y="111"/>
                    <a:pt x="284" y="111"/>
                  </a:cubicBezTo>
                  <a:cubicBezTo>
                    <a:pt x="283" y="112"/>
                    <a:pt x="283" y="113"/>
                    <a:pt x="283" y="114"/>
                  </a:cubicBezTo>
                  <a:cubicBezTo>
                    <a:pt x="283" y="113"/>
                    <a:pt x="284" y="112"/>
                    <a:pt x="284" y="112"/>
                  </a:cubicBezTo>
                  <a:cubicBezTo>
                    <a:pt x="285" y="111"/>
                    <a:pt x="285" y="110"/>
                    <a:pt x="285" y="109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2" name="Freeform 331"/>
            <p:cNvSpPr>
              <a:spLocks noEditPoints="1"/>
            </p:cNvSpPr>
            <p:nvPr/>
          </p:nvSpPr>
          <p:spPr bwMode="auto">
            <a:xfrm>
              <a:off x="5761" y="3173"/>
              <a:ext cx="486" cy="194"/>
            </a:xfrm>
            <a:custGeom>
              <a:avLst/>
              <a:gdLst>
                <a:gd name="T0" fmla="*/ 285 w 285"/>
                <a:gd name="T1" fmla="*/ 108 h 114"/>
                <a:gd name="T2" fmla="*/ 283 w 285"/>
                <a:gd name="T3" fmla="*/ 111 h 114"/>
                <a:gd name="T4" fmla="*/ 283 w 285"/>
                <a:gd name="T5" fmla="*/ 114 h 114"/>
                <a:gd name="T6" fmla="*/ 284 w 285"/>
                <a:gd name="T7" fmla="*/ 111 h 114"/>
                <a:gd name="T8" fmla="*/ 285 w 285"/>
                <a:gd name="T9" fmla="*/ 108 h 114"/>
                <a:gd name="T10" fmla="*/ 2 w 285"/>
                <a:gd name="T11" fmla="*/ 0 h 114"/>
                <a:gd name="T12" fmla="*/ 1 w 285"/>
                <a:gd name="T13" fmla="*/ 3 h 114"/>
                <a:gd name="T14" fmla="*/ 0 w 285"/>
                <a:gd name="T15" fmla="*/ 6 h 114"/>
                <a:gd name="T16" fmla="*/ 2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8"/>
                  </a:moveTo>
                  <a:cubicBezTo>
                    <a:pt x="284" y="109"/>
                    <a:pt x="284" y="110"/>
                    <a:pt x="283" y="111"/>
                  </a:cubicBezTo>
                  <a:cubicBezTo>
                    <a:pt x="283" y="112"/>
                    <a:pt x="283" y="113"/>
                    <a:pt x="283" y="114"/>
                  </a:cubicBezTo>
                  <a:cubicBezTo>
                    <a:pt x="283" y="113"/>
                    <a:pt x="284" y="112"/>
                    <a:pt x="284" y="111"/>
                  </a:cubicBezTo>
                  <a:cubicBezTo>
                    <a:pt x="284" y="110"/>
                    <a:pt x="284" y="109"/>
                    <a:pt x="285" y="108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3" name="Freeform 332"/>
            <p:cNvSpPr>
              <a:spLocks noEditPoints="1"/>
            </p:cNvSpPr>
            <p:nvPr/>
          </p:nvSpPr>
          <p:spPr bwMode="auto">
            <a:xfrm>
              <a:off x="5761" y="3178"/>
              <a:ext cx="482" cy="193"/>
            </a:xfrm>
            <a:custGeom>
              <a:avLst/>
              <a:gdLst>
                <a:gd name="T0" fmla="*/ 283 w 283"/>
                <a:gd name="T1" fmla="*/ 108 h 113"/>
                <a:gd name="T2" fmla="*/ 282 w 283"/>
                <a:gd name="T3" fmla="*/ 110 h 113"/>
                <a:gd name="T4" fmla="*/ 281 w 283"/>
                <a:gd name="T5" fmla="*/ 113 h 113"/>
                <a:gd name="T6" fmla="*/ 283 w 283"/>
                <a:gd name="T7" fmla="*/ 111 h 113"/>
                <a:gd name="T8" fmla="*/ 283 w 283"/>
                <a:gd name="T9" fmla="*/ 108 h 113"/>
                <a:gd name="T10" fmla="*/ 2 w 283"/>
                <a:gd name="T11" fmla="*/ 0 h 113"/>
                <a:gd name="T12" fmla="*/ 0 w 283"/>
                <a:gd name="T13" fmla="*/ 3 h 113"/>
                <a:gd name="T14" fmla="*/ 0 w 283"/>
                <a:gd name="T15" fmla="*/ 6 h 113"/>
                <a:gd name="T16" fmla="*/ 1 w 283"/>
                <a:gd name="T17" fmla="*/ 3 h 113"/>
                <a:gd name="T18" fmla="*/ 2 w 283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113">
                  <a:moveTo>
                    <a:pt x="283" y="108"/>
                  </a:moveTo>
                  <a:cubicBezTo>
                    <a:pt x="283" y="109"/>
                    <a:pt x="282" y="110"/>
                    <a:pt x="282" y="110"/>
                  </a:cubicBezTo>
                  <a:cubicBezTo>
                    <a:pt x="282" y="111"/>
                    <a:pt x="281" y="112"/>
                    <a:pt x="281" y="113"/>
                  </a:cubicBezTo>
                  <a:cubicBezTo>
                    <a:pt x="282" y="113"/>
                    <a:pt x="282" y="112"/>
                    <a:pt x="283" y="111"/>
                  </a:cubicBezTo>
                  <a:cubicBezTo>
                    <a:pt x="283" y="110"/>
                    <a:pt x="283" y="109"/>
                    <a:pt x="283" y="108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4" name="Freeform 333"/>
            <p:cNvSpPr>
              <a:spLocks noEditPoints="1"/>
            </p:cNvSpPr>
            <p:nvPr/>
          </p:nvSpPr>
          <p:spPr bwMode="auto">
            <a:xfrm>
              <a:off x="5760" y="3184"/>
              <a:ext cx="482" cy="192"/>
            </a:xfrm>
            <a:custGeom>
              <a:avLst/>
              <a:gdLst>
                <a:gd name="T0" fmla="*/ 283 w 283"/>
                <a:gd name="T1" fmla="*/ 107 h 113"/>
                <a:gd name="T2" fmla="*/ 281 w 283"/>
                <a:gd name="T3" fmla="*/ 110 h 113"/>
                <a:gd name="T4" fmla="*/ 281 w 283"/>
                <a:gd name="T5" fmla="*/ 113 h 113"/>
                <a:gd name="T6" fmla="*/ 282 w 283"/>
                <a:gd name="T7" fmla="*/ 110 h 113"/>
                <a:gd name="T8" fmla="*/ 283 w 283"/>
                <a:gd name="T9" fmla="*/ 107 h 113"/>
                <a:gd name="T10" fmla="*/ 2 w 283"/>
                <a:gd name="T11" fmla="*/ 0 h 113"/>
                <a:gd name="T12" fmla="*/ 1 w 283"/>
                <a:gd name="T13" fmla="*/ 3 h 113"/>
                <a:gd name="T14" fmla="*/ 0 w 283"/>
                <a:gd name="T15" fmla="*/ 6 h 113"/>
                <a:gd name="T16" fmla="*/ 2 w 283"/>
                <a:gd name="T17" fmla="*/ 3 h 113"/>
                <a:gd name="T18" fmla="*/ 2 w 283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113">
                  <a:moveTo>
                    <a:pt x="283" y="107"/>
                  </a:moveTo>
                  <a:cubicBezTo>
                    <a:pt x="282" y="108"/>
                    <a:pt x="282" y="109"/>
                    <a:pt x="281" y="110"/>
                  </a:cubicBezTo>
                  <a:cubicBezTo>
                    <a:pt x="281" y="111"/>
                    <a:pt x="281" y="112"/>
                    <a:pt x="281" y="113"/>
                  </a:cubicBezTo>
                  <a:cubicBezTo>
                    <a:pt x="281" y="112"/>
                    <a:pt x="282" y="111"/>
                    <a:pt x="282" y="110"/>
                  </a:cubicBezTo>
                  <a:cubicBezTo>
                    <a:pt x="282" y="109"/>
                    <a:pt x="283" y="108"/>
                    <a:pt x="283" y="107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5" name="Freeform 334"/>
            <p:cNvSpPr>
              <a:spLocks/>
            </p:cNvSpPr>
            <p:nvPr/>
          </p:nvSpPr>
          <p:spPr bwMode="auto">
            <a:xfrm>
              <a:off x="5754" y="3189"/>
              <a:ext cx="484" cy="323"/>
            </a:xfrm>
            <a:custGeom>
              <a:avLst/>
              <a:gdLst>
                <a:gd name="T0" fmla="*/ 5 w 284"/>
                <a:gd name="T1" fmla="*/ 0 h 190"/>
                <a:gd name="T2" fmla="*/ 3 w 284"/>
                <a:gd name="T3" fmla="*/ 3 h 190"/>
                <a:gd name="T4" fmla="*/ 0 w 284"/>
                <a:gd name="T5" fmla="*/ 32 h 190"/>
                <a:gd name="T6" fmla="*/ 98 w 284"/>
                <a:gd name="T7" fmla="*/ 174 h 190"/>
                <a:gd name="T8" fmla="*/ 100 w 284"/>
                <a:gd name="T9" fmla="*/ 181 h 190"/>
                <a:gd name="T10" fmla="*/ 110 w 284"/>
                <a:gd name="T11" fmla="*/ 189 h 190"/>
                <a:gd name="T12" fmla="*/ 114 w 284"/>
                <a:gd name="T13" fmla="*/ 190 h 190"/>
                <a:gd name="T14" fmla="*/ 122 w 284"/>
                <a:gd name="T15" fmla="*/ 188 h 190"/>
                <a:gd name="T16" fmla="*/ 128 w 284"/>
                <a:gd name="T17" fmla="*/ 182 h 190"/>
                <a:gd name="T18" fmla="*/ 153 w 284"/>
                <a:gd name="T19" fmla="*/ 184 h 190"/>
                <a:gd name="T20" fmla="*/ 284 w 284"/>
                <a:gd name="T21" fmla="*/ 110 h 190"/>
                <a:gd name="T22" fmla="*/ 284 w 284"/>
                <a:gd name="T23" fmla="*/ 107 h 190"/>
                <a:gd name="T24" fmla="*/ 155 w 284"/>
                <a:gd name="T25" fmla="*/ 179 h 190"/>
                <a:gd name="T26" fmla="*/ 130 w 284"/>
                <a:gd name="T27" fmla="*/ 177 h 190"/>
                <a:gd name="T28" fmla="*/ 124 w 284"/>
                <a:gd name="T29" fmla="*/ 182 h 190"/>
                <a:gd name="T30" fmla="*/ 116 w 284"/>
                <a:gd name="T31" fmla="*/ 184 h 190"/>
                <a:gd name="T32" fmla="*/ 112 w 284"/>
                <a:gd name="T33" fmla="*/ 184 h 190"/>
                <a:gd name="T34" fmla="*/ 102 w 284"/>
                <a:gd name="T35" fmla="*/ 176 h 190"/>
                <a:gd name="T36" fmla="*/ 100 w 284"/>
                <a:gd name="T37" fmla="*/ 169 h 190"/>
                <a:gd name="T38" fmla="*/ 2 w 284"/>
                <a:gd name="T39" fmla="*/ 26 h 190"/>
                <a:gd name="T40" fmla="*/ 5 w 284"/>
                <a:gd name="T4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4" h="190">
                  <a:moveTo>
                    <a:pt x="5" y="0"/>
                  </a:moveTo>
                  <a:cubicBezTo>
                    <a:pt x="4" y="1"/>
                    <a:pt x="3" y="2"/>
                    <a:pt x="3" y="3"/>
                  </a:cubicBezTo>
                  <a:cubicBezTo>
                    <a:pt x="1" y="12"/>
                    <a:pt x="0" y="22"/>
                    <a:pt x="0" y="32"/>
                  </a:cubicBezTo>
                  <a:cubicBezTo>
                    <a:pt x="0" y="97"/>
                    <a:pt x="41" y="152"/>
                    <a:pt x="98" y="174"/>
                  </a:cubicBezTo>
                  <a:cubicBezTo>
                    <a:pt x="98" y="177"/>
                    <a:pt x="98" y="179"/>
                    <a:pt x="100" y="181"/>
                  </a:cubicBezTo>
                  <a:cubicBezTo>
                    <a:pt x="102" y="185"/>
                    <a:pt x="106" y="188"/>
                    <a:pt x="110" y="189"/>
                  </a:cubicBezTo>
                  <a:cubicBezTo>
                    <a:pt x="111" y="190"/>
                    <a:pt x="113" y="190"/>
                    <a:pt x="114" y="190"/>
                  </a:cubicBezTo>
                  <a:cubicBezTo>
                    <a:pt x="117" y="190"/>
                    <a:pt x="120" y="189"/>
                    <a:pt x="122" y="188"/>
                  </a:cubicBezTo>
                  <a:cubicBezTo>
                    <a:pt x="125" y="186"/>
                    <a:pt x="126" y="184"/>
                    <a:pt x="128" y="182"/>
                  </a:cubicBezTo>
                  <a:cubicBezTo>
                    <a:pt x="136" y="184"/>
                    <a:pt x="144" y="184"/>
                    <a:pt x="153" y="184"/>
                  </a:cubicBezTo>
                  <a:cubicBezTo>
                    <a:pt x="208" y="184"/>
                    <a:pt x="257" y="154"/>
                    <a:pt x="284" y="110"/>
                  </a:cubicBezTo>
                  <a:cubicBezTo>
                    <a:pt x="284" y="109"/>
                    <a:pt x="284" y="108"/>
                    <a:pt x="284" y="107"/>
                  </a:cubicBezTo>
                  <a:cubicBezTo>
                    <a:pt x="257" y="150"/>
                    <a:pt x="209" y="179"/>
                    <a:pt x="155" y="179"/>
                  </a:cubicBezTo>
                  <a:cubicBezTo>
                    <a:pt x="146" y="179"/>
                    <a:pt x="138" y="178"/>
                    <a:pt x="130" y="177"/>
                  </a:cubicBezTo>
                  <a:cubicBezTo>
                    <a:pt x="129" y="179"/>
                    <a:pt x="127" y="181"/>
                    <a:pt x="124" y="182"/>
                  </a:cubicBezTo>
                  <a:cubicBezTo>
                    <a:pt x="122" y="184"/>
                    <a:pt x="119" y="184"/>
                    <a:pt x="116" y="184"/>
                  </a:cubicBezTo>
                  <a:cubicBezTo>
                    <a:pt x="115" y="184"/>
                    <a:pt x="113" y="184"/>
                    <a:pt x="112" y="184"/>
                  </a:cubicBezTo>
                  <a:cubicBezTo>
                    <a:pt x="108" y="183"/>
                    <a:pt x="104" y="180"/>
                    <a:pt x="102" y="176"/>
                  </a:cubicBezTo>
                  <a:cubicBezTo>
                    <a:pt x="100" y="174"/>
                    <a:pt x="100" y="171"/>
                    <a:pt x="100" y="169"/>
                  </a:cubicBezTo>
                  <a:cubicBezTo>
                    <a:pt x="43" y="146"/>
                    <a:pt x="2" y="91"/>
                    <a:pt x="2" y="26"/>
                  </a:cubicBezTo>
                  <a:cubicBezTo>
                    <a:pt x="2" y="17"/>
                    <a:pt x="3" y="9"/>
                    <a:pt x="5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6" name="Freeform 335"/>
            <p:cNvSpPr>
              <a:spLocks noEditPoints="1"/>
            </p:cNvSpPr>
            <p:nvPr/>
          </p:nvSpPr>
          <p:spPr bwMode="auto">
            <a:xfrm>
              <a:off x="5773" y="3136"/>
              <a:ext cx="489" cy="196"/>
            </a:xfrm>
            <a:custGeom>
              <a:avLst/>
              <a:gdLst>
                <a:gd name="T0" fmla="*/ 287 w 287"/>
                <a:gd name="T1" fmla="*/ 109 h 115"/>
                <a:gd name="T2" fmla="*/ 286 w 287"/>
                <a:gd name="T3" fmla="*/ 112 h 115"/>
                <a:gd name="T4" fmla="*/ 285 w 287"/>
                <a:gd name="T5" fmla="*/ 115 h 115"/>
                <a:gd name="T6" fmla="*/ 287 w 287"/>
                <a:gd name="T7" fmla="*/ 109 h 115"/>
                <a:gd name="T8" fmla="*/ 2 w 287"/>
                <a:gd name="T9" fmla="*/ 0 h 115"/>
                <a:gd name="T10" fmla="*/ 0 w 287"/>
                <a:gd name="T11" fmla="*/ 6 h 115"/>
                <a:gd name="T12" fmla="*/ 1 w 287"/>
                <a:gd name="T13" fmla="*/ 3 h 115"/>
                <a:gd name="T14" fmla="*/ 2 w 287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115">
                  <a:moveTo>
                    <a:pt x="287" y="109"/>
                  </a:moveTo>
                  <a:cubicBezTo>
                    <a:pt x="287" y="110"/>
                    <a:pt x="287" y="111"/>
                    <a:pt x="286" y="112"/>
                  </a:cubicBezTo>
                  <a:cubicBezTo>
                    <a:pt x="286" y="113"/>
                    <a:pt x="286" y="114"/>
                    <a:pt x="285" y="115"/>
                  </a:cubicBezTo>
                  <a:cubicBezTo>
                    <a:pt x="286" y="113"/>
                    <a:pt x="287" y="111"/>
                    <a:pt x="287" y="109"/>
                  </a:cubicBezTo>
                  <a:moveTo>
                    <a:pt x="2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7" name="Freeform 336"/>
            <p:cNvSpPr>
              <a:spLocks noEditPoints="1"/>
            </p:cNvSpPr>
            <p:nvPr/>
          </p:nvSpPr>
          <p:spPr bwMode="auto">
            <a:xfrm>
              <a:off x="5772" y="3141"/>
              <a:ext cx="488" cy="194"/>
            </a:xfrm>
            <a:custGeom>
              <a:avLst/>
              <a:gdLst>
                <a:gd name="T0" fmla="*/ 287 w 287"/>
                <a:gd name="T1" fmla="*/ 109 h 114"/>
                <a:gd name="T2" fmla="*/ 286 w 287"/>
                <a:gd name="T3" fmla="*/ 111 h 114"/>
                <a:gd name="T4" fmla="*/ 285 w 287"/>
                <a:gd name="T5" fmla="*/ 114 h 114"/>
                <a:gd name="T6" fmla="*/ 286 w 287"/>
                <a:gd name="T7" fmla="*/ 112 h 114"/>
                <a:gd name="T8" fmla="*/ 287 w 287"/>
                <a:gd name="T9" fmla="*/ 109 h 114"/>
                <a:gd name="T10" fmla="*/ 2 w 287"/>
                <a:gd name="T11" fmla="*/ 0 h 114"/>
                <a:gd name="T12" fmla="*/ 1 w 287"/>
                <a:gd name="T13" fmla="*/ 3 h 114"/>
                <a:gd name="T14" fmla="*/ 0 w 287"/>
                <a:gd name="T15" fmla="*/ 5 h 114"/>
                <a:gd name="T16" fmla="*/ 1 w 287"/>
                <a:gd name="T17" fmla="*/ 3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9"/>
                  </a:moveTo>
                  <a:cubicBezTo>
                    <a:pt x="287" y="110"/>
                    <a:pt x="286" y="111"/>
                    <a:pt x="286" y="111"/>
                  </a:cubicBezTo>
                  <a:cubicBezTo>
                    <a:pt x="286" y="112"/>
                    <a:pt x="285" y="113"/>
                    <a:pt x="285" y="114"/>
                  </a:cubicBezTo>
                  <a:cubicBezTo>
                    <a:pt x="285" y="113"/>
                    <a:pt x="286" y="112"/>
                    <a:pt x="286" y="112"/>
                  </a:cubicBezTo>
                  <a:cubicBezTo>
                    <a:pt x="287" y="111"/>
                    <a:pt x="287" y="110"/>
                    <a:pt x="287" y="109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8" name="Freeform 337"/>
            <p:cNvSpPr>
              <a:spLocks noEditPoints="1"/>
            </p:cNvSpPr>
            <p:nvPr/>
          </p:nvSpPr>
          <p:spPr bwMode="auto">
            <a:xfrm>
              <a:off x="5770" y="3146"/>
              <a:ext cx="489" cy="194"/>
            </a:xfrm>
            <a:custGeom>
              <a:avLst/>
              <a:gdLst>
                <a:gd name="T0" fmla="*/ 287 w 287"/>
                <a:gd name="T1" fmla="*/ 108 h 114"/>
                <a:gd name="T2" fmla="*/ 286 w 287"/>
                <a:gd name="T3" fmla="*/ 111 h 114"/>
                <a:gd name="T4" fmla="*/ 285 w 287"/>
                <a:gd name="T5" fmla="*/ 114 h 114"/>
                <a:gd name="T6" fmla="*/ 286 w 287"/>
                <a:gd name="T7" fmla="*/ 111 h 114"/>
                <a:gd name="T8" fmla="*/ 287 w 287"/>
                <a:gd name="T9" fmla="*/ 108 h 114"/>
                <a:gd name="T10" fmla="*/ 2 w 287"/>
                <a:gd name="T11" fmla="*/ 0 h 114"/>
                <a:gd name="T12" fmla="*/ 1 w 287"/>
                <a:gd name="T13" fmla="*/ 2 h 114"/>
                <a:gd name="T14" fmla="*/ 0 w 287"/>
                <a:gd name="T15" fmla="*/ 5 h 114"/>
                <a:gd name="T16" fmla="*/ 2 w 287"/>
                <a:gd name="T17" fmla="*/ 2 h 114"/>
                <a:gd name="T18" fmla="*/ 2 w 287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7" h="114">
                  <a:moveTo>
                    <a:pt x="287" y="108"/>
                  </a:moveTo>
                  <a:cubicBezTo>
                    <a:pt x="287" y="109"/>
                    <a:pt x="286" y="110"/>
                    <a:pt x="286" y="111"/>
                  </a:cubicBezTo>
                  <a:cubicBezTo>
                    <a:pt x="285" y="112"/>
                    <a:pt x="285" y="113"/>
                    <a:pt x="285" y="114"/>
                  </a:cubicBezTo>
                  <a:cubicBezTo>
                    <a:pt x="285" y="113"/>
                    <a:pt x="286" y="112"/>
                    <a:pt x="286" y="111"/>
                  </a:cubicBezTo>
                  <a:cubicBezTo>
                    <a:pt x="286" y="110"/>
                    <a:pt x="287" y="109"/>
                    <a:pt x="287" y="108"/>
                  </a:cubicBezTo>
                  <a:moveTo>
                    <a:pt x="2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9" name="Freeform 338"/>
            <p:cNvSpPr>
              <a:spLocks noEditPoints="1"/>
            </p:cNvSpPr>
            <p:nvPr/>
          </p:nvSpPr>
          <p:spPr bwMode="auto">
            <a:xfrm>
              <a:off x="5770" y="3149"/>
              <a:ext cx="487" cy="196"/>
            </a:xfrm>
            <a:custGeom>
              <a:avLst/>
              <a:gdLst>
                <a:gd name="T0" fmla="*/ 286 w 286"/>
                <a:gd name="T1" fmla="*/ 109 h 115"/>
                <a:gd name="T2" fmla="*/ 284 w 286"/>
                <a:gd name="T3" fmla="*/ 112 h 115"/>
                <a:gd name="T4" fmla="*/ 284 w 286"/>
                <a:gd name="T5" fmla="*/ 115 h 115"/>
                <a:gd name="T6" fmla="*/ 285 w 286"/>
                <a:gd name="T7" fmla="*/ 112 h 115"/>
                <a:gd name="T8" fmla="*/ 286 w 286"/>
                <a:gd name="T9" fmla="*/ 109 h 115"/>
                <a:gd name="T10" fmla="*/ 2 w 286"/>
                <a:gd name="T11" fmla="*/ 0 h 115"/>
                <a:gd name="T12" fmla="*/ 0 w 286"/>
                <a:gd name="T13" fmla="*/ 3 h 115"/>
                <a:gd name="T14" fmla="*/ 0 w 286"/>
                <a:gd name="T15" fmla="*/ 6 h 115"/>
                <a:gd name="T16" fmla="*/ 1 w 286"/>
                <a:gd name="T17" fmla="*/ 3 h 115"/>
                <a:gd name="T18" fmla="*/ 2 w 286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6" h="115">
                  <a:moveTo>
                    <a:pt x="286" y="109"/>
                  </a:moveTo>
                  <a:cubicBezTo>
                    <a:pt x="285" y="110"/>
                    <a:pt x="285" y="111"/>
                    <a:pt x="284" y="112"/>
                  </a:cubicBezTo>
                  <a:cubicBezTo>
                    <a:pt x="284" y="113"/>
                    <a:pt x="284" y="114"/>
                    <a:pt x="284" y="115"/>
                  </a:cubicBezTo>
                  <a:cubicBezTo>
                    <a:pt x="284" y="114"/>
                    <a:pt x="285" y="113"/>
                    <a:pt x="285" y="112"/>
                  </a:cubicBezTo>
                  <a:cubicBezTo>
                    <a:pt x="285" y="111"/>
                    <a:pt x="285" y="110"/>
                    <a:pt x="286" y="109"/>
                  </a:cubicBezTo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0" name="Freeform 339"/>
            <p:cNvSpPr>
              <a:spLocks noEditPoints="1"/>
            </p:cNvSpPr>
            <p:nvPr/>
          </p:nvSpPr>
          <p:spPr bwMode="auto">
            <a:xfrm>
              <a:off x="5768" y="3155"/>
              <a:ext cx="486" cy="194"/>
            </a:xfrm>
            <a:custGeom>
              <a:avLst/>
              <a:gdLst>
                <a:gd name="T0" fmla="*/ 285 w 285"/>
                <a:gd name="T1" fmla="*/ 109 h 114"/>
                <a:gd name="T2" fmla="*/ 284 w 285"/>
                <a:gd name="T3" fmla="*/ 111 h 114"/>
                <a:gd name="T4" fmla="*/ 283 w 285"/>
                <a:gd name="T5" fmla="*/ 114 h 114"/>
                <a:gd name="T6" fmla="*/ 285 w 285"/>
                <a:gd name="T7" fmla="*/ 112 h 114"/>
                <a:gd name="T8" fmla="*/ 285 w 285"/>
                <a:gd name="T9" fmla="*/ 109 h 114"/>
                <a:gd name="T10" fmla="*/ 2 w 285"/>
                <a:gd name="T11" fmla="*/ 0 h 114"/>
                <a:gd name="T12" fmla="*/ 1 w 285"/>
                <a:gd name="T13" fmla="*/ 3 h 114"/>
                <a:gd name="T14" fmla="*/ 0 w 285"/>
                <a:gd name="T15" fmla="*/ 6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9"/>
                  </a:moveTo>
                  <a:cubicBezTo>
                    <a:pt x="285" y="110"/>
                    <a:pt x="285" y="110"/>
                    <a:pt x="284" y="111"/>
                  </a:cubicBezTo>
                  <a:cubicBezTo>
                    <a:pt x="284" y="112"/>
                    <a:pt x="284" y="113"/>
                    <a:pt x="283" y="114"/>
                  </a:cubicBezTo>
                  <a:cubicBezTo>
                    <a:pt x="284" y="113"/>
                    <a:pt x="284" y="112"/>
                    <a:pt x="285" y="112"/>
                  </a:cubicBezTo>
                  <a:cubicBezTo>
                    <a:pt x="285" y="111"/>
                    <a:pt x="285" y="110"/>
                    <a:pt x="285" y="109"/>
                  </a:cubicBezTo>
                  <a:moveTo>
                    <a:pt x="2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1" name="Freeform 340"/>
            <p:cNvSpPr>
              <a:spLocks noEditPoints="1"/>
            </p:cNvSpPr>
            <p:nvPr/>
          </p:nvSpPr>
          <p:spPr bwMode="auto">
            <a:xfrm>
              <a:off x="5766" y="3160"/>
              <a:ext cx="486" cy="194"/>
            </a:xfrm>
            <a:custGeom>
              <a:avLst/>
              <a:gdLst>
                <a:gd name="T0" fmla="*/ 285 w 285"/>
                <a:gd name="T1" fmla="*/ 108 h 114"/>
                <a:gd name="T2" fmla="*/ 284 w 285"/>
                <a:gd name="T3" fmla="*/ 111 h 114"/>
                <a:gd name="T4" fmla="*/ 283 w 285"/>
                <a:gd name="T5" fmla="*/ 114 h 114"/>
                <a:gd name="T6" fmla="*/ 284 w 285"/>
                <a:gd name="T7" fmla="*/ 111 h 114"/>
                <a:gd name="T8" fmla="*/ 285 w 285"/>
                <a:gd name="T9" fmla="*/ 108 h 114"/>
                <a:gd name="T10" fmla="*/ 2 w 285"/>
                <a:gd name="T11" fmla="*/ 0 h 114"/>
                <a:gd name="T12" fmla="*/ 1 w 285"/>
                <a:gd name="T13" fmla="*/ 3 h 114"/>
                <a:gd name="T14" fmla="*/ 0 w 285"/>
                <a:gd name="T15" fmla="*/ 5 h 114"/>
                <a:gd name="T16" fmla="*/ 1 w 285"/>
                <a:gd name="T17" fmla="*/ 3 h 114"/>
                <a:gd name="T18" fmla="*/ 2 w 285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4">
                  <a:moveTo>
                    <a:pt x="285" y="108"/>
                  </a:moveTo>
                  <a:cubicBezTo>
                    <a:pt x="285" y="109"/>
                    <a:pt x="284" y="110"/>
                    <a:pt x="284" y="111"/>
                  </a:cubicBezTo>
                  <a:cubicBezTo>
                    <a:pt x="284" y="112"/>
                    <a:pt x="283" y="113"/>
                    <a:pt x="283" y="114"/>
                  </a:cubicBezTo>
                  <a:cubicBezTo>
                    <a:pt x="284" y="113"/>
                    <a:pt x="284" y="112"/>
                    <a:pt x="284" y="111"/>
                  </a:cubicBezTo>
                  <a:cubicBezTo>
                    <a:pt x="285" y="110"/>
                    <a:pt x="285" y="109"/>
                    <a:pt x="285" y="108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2" name="Freeform 341"/>
            <p:cNvSpPr>
              <a:spLocks noEditPoints="1"/>
            </p:cNvSpPr>
            <p:nvPr/>
          </p:nvSpPr>
          <p:spPr bwMode="auto">
            <a:xfrm>
              <a:off x="5765" y="3165"/>
              <a:ext cx="485" cy="192"/>
            </a:xfrm>
            <a:custGeom>
              <a:avLst/>
              <a:gdLst>
                <a:gd name="T0" fmla="*/ 285 w 285"/>
                <a:gd name="T1" fmla="*/ 108 h 113"/>
                <a:gd name="T2" fmla="*/ 283 w 285"/>
                <a:gd name="T3" fmla="*/ 111 h 113"/>
                <a:gd name="T4" fmla="*/ 283 w 285"/>
                <a:gd name="T5" fmla="*/ 113 h 113"/>
                <a:gd name="T6" fmla="*/ 284 w 285"/>
                <a:gd name="T7" fmla="*/ 111 h 113"/>
                <a:gd name="T8" fmla="*/ 285 w 285"/>
                <a:gd name="T9" fmla="*/ 108 h 113"/>
                <a:gd name="T10" fmla="*/ 2 w 285"/>
                <a:gd name="T11" fmla="*/ 0 h 113"/>
                <a:gd name="T12" fmla="*/ 1 w 285"/>
                <a:gd name="T13" fmla="*/ 2 h 113"/>
                <a:gd name="T14" fmla="*/ 0 w 285"/>
                <a:gd name="T15" fmla="*/ 5 h 113"/>
                <a:gd name="T16" fmla="*/ 2 w 285"/>
                <a:gd name="T17" fmla="*/ 3 h 113"/>
                <a:gd name="T18" fmla="*/ 2 w 28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113">
                  <a:moveTo>
                    <a:pt x="285" y="108"/>
                  </a:moveTo>
                  <a:cubicBezTo>
                    <a:pt x="284" y="109"/>
                    <a:pt x="284" y="110"/>
                    <a:pt x="283" y="111"/>
                  </a:cubicBezTo>
                  <a:cubicBezTo>
                    <a:pt x="283" y="111"/>
                    <a:pt x="283" y="112"/>
                    <a:pt x="283" y="113"/>
                  </a:cubicBezTo>
                  <a:cubicBezTo>
                    <a:pt x="283" y="113"/>
                    <a:pt x="284" y="112"/>
                    <a:pt x="284" y="111"/>
                  </a:cubicBezTo>
                  <a:cubicBezTo>
                    <a:pt x="284" y="110"/>
                    <a:pt x="285" y="109"/>
                    <a:pt x="285" y="108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3" name="Freeform 342"/>
            <p:cNvSpPr>
              <a:spLocks noEditPoints="1"/>
            </p:cNvSpPr>
            <p:nvPr/>
          </p:nvSpPr>
          <p:spPr bwMode="auto">
            <a:xfrm>
              <a:off x="5765" y="3170"/>
              <a:ext cx="482" cy="192"/>
            </a:xfrm>
            <a:custGeom>
              <a:avLst/>
              <a:gdLst>
                <a:gd name="T0" fmla="*/ 283 w 283"/>
                <a:gd name="T1" fmla="*/ 108 h 113"/>
                <a:gd name="T2" fmla="*/ 282 w 283"/>
                <a:gd name="T3" fmla="*/ 110 h 113"/>
                <a:gd name="T4" fmla="*/ 281 w 283"/>
                <a:gd name="T5" fmla="*/ 113 h 113"/>
                <a:gd name="T6" fmla="*/ 283 w 283"/>
                <a:gd name="T7" fmla="*/ 110 h 113"/>
                <a:gd name="T8" fmla="*/ 283 w 283"/>
                <a:gd name="T9" fmla="*/ 108 h 113"/>
                <a:gd name="T10" fmla="*/ 2 w 283"/>
                <a:gd name="T11" fmla="*/ 0 h 113"/>
                <a:gd name="T12" fmla="*/ 0 w 283"/>
                <a:gd name="T13" fmla="*/ 2 h 113"/>
                <a:gd name="T14" fmla="*/ 0 w 283"/>
                <a:gd name="T15" fmla="*/ 5 h 113"/>
                <a:gd name="T16" fmla="*/ 1 w 283"/>
                <a:gd name="T17" fmla="*/ 3 h 113"/>
                <a:gd name="T18" fmla="*/ 2 w 283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113">
                  <a:moveTo>
                    <a:pt x="283" y="108"/>
                  </a:moveTo>
                  <a:cubicBezTo>
                    <a:pt x="283" y="108"/>
                    <a:pt x="282" y="109"/>
                    <a:pt x="282" y="110"/>
                  </a:cubicBezTo>
                  <a:cubicBezTo>
                    <a:pt x="282" y="111"/>
                    <a:pt x="281" y="112"/>
                    <a:pt x="281" y="113"/>
                  </a:cubicBezTo>
                  <a:cubicBezTo>
                    <a:pt x="282" y="112"/>
                    <a:pt x="282" y="111"/>
                    <a:pt x="283" y="110"/>
                  </a:cubicBezTo>
                  <a:cubicBezTo>
                    <a:pt x="283" y="109"/>
                    <a:pt x="283" y="108"/>
                    <a:pt x="283" y="108"/>
                  </a:cubicBezTo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4" name="Freeform 343"/>
            <p:cNvSpPr>
              <a:spLocks noEditPoints="1"/>
            </p:cNvSpPr>
            <p:nvPr/>
          </p:nvSpPr>
          <p:spPr bwMode="auto">
            <a:xfrm>
              <a:off x="5763" y="3175"/>
              <a:ext cx="482" cy="191"/>
            </a:xfrm>
            <a:custGeom>
              <a:avLst/>
              <a:gdLst>
                <a:gd name="T0" fmla="*/ 283 w 283"/>
                <a:gd name="T1" fmla="*/ 107 h 112"/>
                <a:gd name="T2" fmla="*/ 281 w 283"/>
                <a:gd name="T3" fmla="*/ 110 h 112"/>
                <a:gd name="T4" fmla="*/ 281 w 283"/>
                <a:gd name="T5" fmla="*/ 112 h 112"/>
                <a:gd name="T6" fmla="*/ 282 w 283"/>
                <a:gd name="T7" fmla="*/ 110 h 112"/>
                <a:gd name="T8" fmla="*/ 283 w 283"/>
                <a:gd name="T9" fmla="*/ 107 h 112"/>
                <a:gd name="T10" fmla="*/ 2 w 283"/>
                <a:gd name="T11" fmla="*/ 0 h 112"/>
                <a:gd name="T12" fmla="*/ 1 w 283"/>
                <a:gd name="T13" fmla="*/ 2 h 112"/>
                <a:gd name="T14" fmla="*/ 0 w 283"/>
                <a:gd name="T15" fmla="*/ 5 h 112"/>
                <a:gd name="T16" fmla="*/ 2 w 283"/>
                <a:gd name="T17" fmla="*/ 3 h 112"/>
                <a:gd name="T18" fmla="*/ 2 w 283"/>
                <a:gd name="T1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112">
                  <a:moveTo>
                    <a:pt x="283" y="107"/>
                  </a:moveTo>
                  <a:cubicBezTo>
                    <a:pt x="282" y="108"/>
                    <a:pt x="282" y="109"/>
                    <a:pt x="281" y="110"/>
                  </a:cubicBezTo>
                  <a:cubicBezTo>
                    <a:pt x="281" y="111"/>
                    <a:pt x="281" y="112"/>
                    <a:pt x="281" y="112"/>
                  </a:cubicBezTo>
                  <a:cubicBezTo>
                    <a:pt x="281" y="112"/>
                    <a:pt x="282" y="111"/>
                    <a:pt x="282" y="110"/>
                  </a:cubicBezTo>
                  <a:cubicBezTo>
                    <a:pt x="282" y="109"/>
                    <a:pt x="283" y="108"/>
                    <a:pt x="283" y="107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5" name="Freeform 344"/>
            <p:cNvSpPr>
              <a:spLocks noEditPoints="1"/>
            </p:cNvSpPr>
            <p:nvPr/>
          </p:nvSpPr>
          <p:spPr bwMode="auto">
            <a:xfrm>
              <a:off x="5763" y="3180"/>
              <a:ext cx="479" cy="191"/>
            </a:xfrm>
            <a:custGeom>
              <a:avLst/>
              <a:gdLst>
                <a:gd name="T0" fmla="*/ 281 w 281"/>
                <a:gd name="T1" fmla="*/ 107 h 112"/>
                <a:gd name="T2" fmla="*/ 280 w 281"/>
                <a:gd name="T3" fmla="*/ 109 h 112"/>
                <a:gd name="T4" fmla="*/ 279 w 281"/>
                <a:gd name="T5" fmla="*/ 112 h 112"/>
                <a:gd name="T6" fmla="*/ 281 w 281"/>
                <a:gd name="T7" fmla="*/ 109 h 112"/>
                <a:gd name="T8" fmla="*/ 281 w 281"/>
                <a:gd name="T9" fmla="*/ 107 h 112"/>
                <a:gd name="T10" fmla="*/ 2 w 281"/>
                <a:gd name="T11" fmla="*/ 0 h 112"/>
                <a:gd name="T12" fmla="*/ 0 w 281"/>
                <a:gd name="T13" fmla="*/ 2 h 112"/>
                <a:gd name="T14" fmla="*/ 0 w 281"/>
                <a:gd name="T15" fmla="*/ 5 h 112"/>
                <a:gd name="T16" fmla="*/ 1 w 281"/>
                <a:gd name="T17" fmla="*/ 2 h 112"/>
                <a:gd name="T18" fmla="*/ 2 w 281"/>
                <a:gd name="T1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12">
                  <a:moveTo>
                    <a:pt x="281" y="107"/>
                  </a:moveTo>
                  <a:cubicBezTo>
                    <a:pt x="281" y="107"/>
                    <a:pt x="280" y="108"/>
                    <a:pt x="280" y="109"/>
                  </a:cubicBezTo>
                  <a:cubicBezTo>
                    <a:pt x="280" y="110"/>
                    <a:pt x="279" y="111"/>
                    <a:pt x="279" y="112"/>
                  </a:cubicBezTo>
                  <a:cubicBezTo>
                    <a:pt x="280" y="111"/>
                    <a:pt x="280" y="110"/>
                    <a:pt x="281" y="109"/>
                  </a:cubicBezTo>
                  <a:cubicBezTo>
                    <a:pt x="281" y="109"/>
                    <a:pt x="281" y="108"/>
                    <a:pt x="281" y="107"/>
                  </a:cubicBezTo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6" name="Freeform 345"/>
            <p:cNvSpPr>
              <a:spLocks/>
            </p:cNvSpPr>
            <p:nvPr/>
          </p:nvSpPr>
          <p:spPr bwMode="auto">
            <a:xfrm>
              <a:off x="5758" y="3184"/>
              <a:ext cx="482" cy="318"/>
            </a:xfrm>
            <a:custGeom>
              <a:avLst/>
              <a:gdLst>
                <a:gd name="T0" fmla="*/ 4 w 283"/>
                <a:gd name="T1" fmla="*/ 0 h 187"/>
                <a:gd name="T2" fmla="*/ 3 w 283"/>
                <a:gd name="T3" fmla="*/ 3 h 187"/>
                <a:gd name="T4" fmla="*/ 0 w 283"/>
                <a:gd name="T5" fmla="*/ 29 h 187"/>
                <a:gd name="T6" fmla="*/ 98 w 283"/>
                <a:gd name="T7" fmla="*/ 172 h 187"/>
                <a:gd name="T8" fmla="*/ 100 w 283"/>
                <a:gd name="T9" fmla="*/ 179 h 187"/>
                <a:gd name="T10" fmla="*/ 110 w 283"/>
                <a:gd name="T11" fmla="*/ 187 h 187"/>
                <a:gd name="T12" fmla="*/ 114 w 283"/>
                <a:gd name="T13" fmla="*/ 187 h 187"/>
                <a:gd name="T14" fmla="*/ 122 w 283"/>
                <a:gd name="T15" fmla="*/ 185 h 187"/>
                <a:gd name="T16" fmla="*/ 128 w 283"/>
                <a:gd name="T17" fmla="*/ 180 h 187"/>
                <a:gd name="T18" fmla="*/ 153 w 283"/>
                <a:gd name="T19" fmla="*/ 182 h 187"/>
                <a:gd name="T20" fmla="*/ 282 w 283"/>
                <a:gd name="T21" fmla="*/ 110 h 187"/>
                <a:gd name="T22" fmla="*/ 283 w 283"/>
                <a:gd name="T23" fmla="*/ 107 h 187"/>
                <a:gd name="T24" fmla="*/ 155 w 283"/>
                <a:gd name="T25" fmla="*/ 176 h 187"/>
                <a:gd name="T26" fmla="*/ 130 w 283"/>
                <a:gd name="T27" fmla="*/ 174 h 187"/>
                <a:gd name="T28" fmla="*/ 124 w 283"/>
                <a:gd name="T29" fmla="*/ 180 h 187"/>
                <a:gd name="T30" fmla="*/ 116 w 283"/>
                <a:gd name="T31" fmla="*/ 182 h 187"/>
                <a:gd name="T32" fmla="*/ 112 w 283"/>
                <a:gd name="T33" fmla="*/ 181 h 187"/>
                <a:gd name="T34" fmla="*/ 102 w 283"/>
                <a:gd name="T35" fmla="*/ 174 h 187"/>
                <a:gd name="T36" fmla="*/ 100 w 283"/>
                <a:gd name="T37" fmla="*/ 166 h 187"/>
                <a:gd name="T38" fmla="*/ 2 w 283"/>
                <a:gd name="T39" fmla="*/ 24 h 187"/>
                <a:gd name="T40" fmla="*/ 4 w 283"/>
                <a:gd name="T4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3" h="187">
                  <a:moveTo>
                    <a:pt x="4" y="0"/>
                  </a:moveTo>
                  <a:cubicBezTo>
                    <a:pt x="4" y="1"/>
                    <a:pt x="3" y="2"/>
                    <a:pt x="3" y="3"/>
                  </a:cubicBezTo>
                  <a:cubicBezTo>
                    <a:pt x="1" y="12"/>
                    <a:pt x="0" y="20"/>
                    <a:pt x="0" y="29"/>
                  </a:cubicBezTo>
                  <a:cubicBezTo>
                    <a:pt x="0" y="94"/>
                    <a:pt x="41" y="149"/>
                    <a:pt x="98" y="172"/>
                  </a:cubicBezTo>
                  <a:cubicBezTo>
                    <a:pt x="98" y="174"/>
                    <a:pt x="98" y="177"/>
                    <a:pt x="100" y="179"/>
                  </a:cubicBezTo>
                  <a:cubicBezTo>
                    <a:pt x="102" y="183"/>
                    <a:pt x="106" y="186"/>
                    <a:pt x="110" y="187"/>
                  </a:cubicBezTo>
                  <a:cubicBezTo>
                    <a:pt x="111" y="187"/>
                    <a:pt x="113" y="187"/>
                    <a:pt x="114" y="187"/>
                  </a:cubicBezTo>
                  <a:cubicBezTo>
                    <a:pt x="117" y="187"/>
                    <a:pt x="120" y="187"/>
                    <a:pt x="122" y="185"/>
                  </a:cubicBezTo>
                  <a:cubicBezTo>
                    <a:pt x="125" y="184"/>
                    <a:pt x="127" y="182"/>
                    <a:pt x="128" y="180"/>
                  </a:cubicBezTo>
                  <a:cubicBezTo>
                    <a:pt x="136" y="181"/>
                    <a:pt x="144" y="182"/>
                    <a:pt x="153" y="182"/>
                  </a:cubicBezTo>
                  <a:cubicBezTo>
                    <a:pt x="207" y="182"/>
                    <a:pt x="255" y="153"/>
                    <a:pt x="282" y="110"/>
                  </a:cubicBezTo>
                  <a:cubicBezTo>
                    <a:pt x="282" y="109"/>
                    <a:pt x="283" y="108"/>
                    <a:pt x="283" y="107"/>
                  </a:cubicBezTo>
                  <a:cubicBezTo>
                    <a:pt x="255" y="149"/>
                    <a:pt x="208" y="176"/>
                    <a:pt x="155" y="176"/>
                  </a:cubicBezTo>
                  <a:cubicBezTo>
                    <a:pt x="146" y="176"/>
                    <a:pt x="138" y="176"/>
                    <a:pt x="130" y="174"/>
                  </a:cubicBezTo>
                  <a:cubicBezTo>
                    <a:pt x="129" y="176"/>
                    <a:pt x="127" y="178"/>
                    <a:pt x="124" y="180"/>
                  </a:cubicBezTo>
                  <a:cubicBezTo>
                    <a:pt x="122" y="181"/>
                    <a:pt x="119" y="182"/>
                    <a:pt x="116" y="182"/>
                  </a:cubicBezTo>
                  <a:cubicBezTo>
                    <a:pt x="115" y="182"/>
                    <a:pt x="113" y="182"/>
                    <a:pt x="112" y="181"/>
                  </a:cubicBezTo>
                  <a:cubicBezTo>
                    <a:pt x="108" y="180"/>
                    <a:pt x="104" y="178"/>
                    <a:pt x="102" y="174"/>
                  </a:cubicBezTo>
                  <a:cubicBezTo>
                    <a:pt x="101" y="171"/>
                    <a:pt x="100" y="169"/>
                    <a:pt x="100" y="166"/>
                  </a:cubicBezTo>
                  <a:cubicBezTo>
                    <a:pt x="43" y="144"/>
                    <a:pt x="2" y="89"/>
                    <a:pt x="2" y="24"/>
                  </a:cubicBezTo>
                  <a:cubicBezTo>
                    <a:pt x="2" y="16"/>
                    <a:pt x="3" y="8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7" name="Freeform 346"/>
            <p:cNvSpPr>
              <a:spLocks/>
            </p:cNvSpPr>
            <p:nvPr/>
          </p:nvSpPr>
          <p:spPr bwMode="auto">
            <a:xfrm>
              <a:off x="5761" y="2964"/>
              <a:ext cx="520" cy="530"/>
            </a:xfrm>
            <a:custGeom>
              <a:avLst/>
              <a:gdLst>
                <a:gd name="T0" fmla="*/ 153 w 305"/>
                <a:gd name="T1" fmla="*/ 0 h 311"/>
                <a:gd name="T2" fmla="*/ 9 w 305"/>
                <a:gd name="T3" fmla="*/ 101 h 311"/>
                <a:gd name="T4" fmla="*/ 8 w 305"/>
                <a:gd name="T5" fmla="*/ 104 h 311"/>
                <a:gd name="T6" fmla="*/ 7 w 305"/>
                <a:gd name="T7" fmla="*/ 107 h 311"/>
                <a:gd name="T8" fmla="*/ 7 w 305"/>
                <a:gd name="T9" fmla="*/ 109 h 311"/>
                <a:gd name="T10" fmla="*/ 6 w 305"/>
                <a:gd name="T11" fmla="*/ 112 h 311"/>
                <a:gd name="T12" fmla="*/ 5 w 305"/>
                <a:gd name="T13" fmla="*/ 115 h 311"/>
                <a:gd name="T14" fmla="*/ 4 w 305"/>
                <a:gd name="T15" fmla="*/ 118 h 311"/>
                <a:gd name="T16" fmla="*/ 4 w 305"/>
                <a:gd name="T17" fmla="*/ 121 h 311"/>
                <a:gd name="T18" fmla="*/ 3 w 305"/>
                <a:gd name="T19" fmla="*/ 124 h 311"/>
                <a:gd name="T20" fmla="*/ 3 w 305"/>
                <a:gd name="T21" fmla="*/ 127 h 311"/>
                <a:gd name="T22" fmla="*/ 2 w 305"/>
                <a:gd name="T23" fmla="*/ 129 h 311"/>
                <a:gd name="T24" fmla="*/ 0 w 305"/>
                <a:gd name="T25" fmla="*/ 153 h 311"/>
                <a:gd name="T26" fmla="*/ 98 w 305"/>
                <a:gd name="T27" fmla="*/ 295 h 311"/>
                <a:gd name="T28" fmla="*/ 100 w 305"/>
                <a:gd name="T29" fmla="*/ 303 h 311"/>
                <a:gd name="T30" fmla="*/ 110 w 305"/>
                <a:gd name="T31" fmla="*/ 310 h 311"/>
                <a:gd name="T32" fmla="*/ 114 w 305"/>
                <a:gd name="T33" fmla="*/ 311 h 311"/>
                <a:gd name="T34" fmla="*/ 122 w 305"/>
                <a:gd name="T35" fmla="*/ 309 h 311"/>
                <a:gd name="T36" fmla="*/ 128 w 305"/>
                <a:gd name="T37" fmla="*/ 303 h 311"/>
                <a:gd name="T38" fmla="*/ 153 w 305"/>
                <a:gd name="T39" fmla="*/ 305 h 311"/>
                <a:gd name="T40" fmla="*/ 281 w 305"/>
                <a:gd name="T41" fmla="*/ 236 h 311"/>
                <a:gd name="T42" fmla="*/ 282 w 305"/>
                <a:gd name="T43" fmla="*/ 234 h 311"/>
                <a:gd name="T44" fmla="*/ 284 w 305"/>
                <a:gd name="T45" fmla="*/ 231 h 311"/>
                <a:gd name="T46" fmla="*/ 285 w 305"/>
                <a:gd name="T47" fmla="*/ 229 h 311"/>
                <a:gd name="T48" fmla="*/ 287 w 305"/>
                <a:gd name="T49" fmla="*/ 226 h 311"/>
                <a:gd name="T50" fmla="*/ 288 w 305"/>
                <a:gd name="T51" fmla="*/ 223 h 311"/>
                <a:gd name="T52" fmla="*/ 289 w 305"/>
                <a:gd name="T53" fmla="*/ 221 h 311"/>
                <a:gd name="T54" fmla="*/ 291 w 305"/>
                <a:gd name="T55" fmla="*/ 218 h 311"/>
                <a:gd name="T56" fmla="*/ 292 w 305"/>
                <a:gd name="T57" fmla="*/ 215 h 311"/>
                <a:gd name="T58" fmla="*/ 293 w 305"/>
                <a:gd name="T59" fmla="*/ 213 h 311"/>
                <a:gd name="T60" fmla="*/ 294 w 305"/>
                <a:gd name="T61" fmla="*/ 210 h 311"/>
                <a:gd name="T62" fmla="*/ 305 w 305"/>
                <a:gd name="T63" fmla="*/ 153 h 311"/>
                <a:gd name="T64" fmla="*/ 153 w 305"/>
                <a:gd name="T6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311">
                  <a:moveTo>
                    <a:pt x="153" y="0"/>
                  </a:moveTo>
                  <a:cubicBezTo>
                    <a:pt x="87" y="0"/>
                    <a:pt x="31" y="42"/>
                    <a:pt x="9" y="101"/>
                  </a:cubicBezTo>
                  <a:cubicBezTo>
                    <a:pt x="9" y="102"/>
                    <a:pt x="9" y="103"/>
                    <a:pt x="8" y="104"/>
                  </a:cubicBezTo>
                  <a:cubicBezTo>
                    <a:pt x="8" y="105"/>
                    <a:pt x="8" y="106"/>
                    <a:pt x="7" y="107"/>
                  </a:cubicBezTo>
                  <a:cubicBezTo>
                    <a:pt x="7" y="108"/>
                    <a:pt x="7" y="108"/>
                    <a:pt x="7" y="109"/>
                  </a:cubicBezTo>
                  <a:cubicBezTo>
                    <a:pt x="6" y="110"/>
                    <a:pt x="6" y="111"/>
                    <a:pt x="6" y="112"/>
                  </a:cubicBezTo>
                  <a:cubicBezTo>
                    <a:pt x="6" y="113"/>
                    <a:pt x="5" y="114"/>
                    <a:pt x="5" y="115"/>
                  </a:cubicBezTo>
                  <a:cubicBezTo>
                    <a:pt x="5" y="116"/>
                    <a:pt x="5" y="117"/>
                    <a:pt x="4" y="118"/>
                  </a:cubicBezTo>
                  <a:cubicBezTo>
                    <a:pt x="4" y="119"/>
                    <a:pt x="4" y="120"/>
                    <a:pt x="4" y="121"/>
                  </a:cubicBezTo>
                  <a:cubicBezTo>
                    <a:pt x="4" y="122"/>
                    <a:pt x="3" y="123"/>
                    <a:pt x="3" y="124"/>
                  </a:cubicBezTo>
                  <a:cubicBezTo>
                    <a:pt x="3" y="125"/>
                    <a:pt x="3" y="126"/>
                    <a:pt x="3" y="127"/>
                  </a:cubicBezTo>
                  <a:cubicBezTo>
                    <a:pt x="2" y="128"/>
                    <a:pt x="2" y="129"/>
                    <a:pt x="2" y="129"/>
                  </a:cubicBezTo>
                  <a:cubicBezTo>
                    <a:pt x="1" y="137"/>
                    <a:pt x="0" y="145"/>
                    <a:pt x="0" y="153"/>
                  </a:cubicBezTo>
                  <a:cubicBezTo>
                    <a:pt x="0" y="218"/>
                    <a:pt x="41" y="273"/>
                    <a:pt x="98" y="295"/>
                  </a:cubicBezTo>
                  <a:cubicBezTo>
                    <a:pt x="98" y="298"/>
                    <a:pt x="99" y="300"/>
                    <a:pt x="100" y="303"/>
                  </a:cubicBezTo>
                  <a:cubicBezTo>
                    <a:pt x="102" y="307"/>
                    <a:pt x="106" y="309"/>
                    <a:pt x="110" y="310"/>
                  </a:cubicBezTo>
                  <a:cubicBezTo>
                    <a:pt x="111" y="311"/>
                    <a:pt x="113" y="311"/>
                    <a:pt x="114" y="311"/>
                  </a:cubicBezTo>
                  <a:cubicBezTo>
                    <a:pt x="117" y="311"/>
                    <a:pt x="120" y="310"/>
                    <a:pt x="122" y="309"/>
                  </a:cubicBezTo>
                  <a:cubicBezTo>
                    <a:pt x="125" y="307"/>
                    <a:pt x="127" y="305"/>
                    <a:pt x="128" y="303"/>
                  </a:cubicBezTo>
                  <a:cubicBezTo>
                    <a:pt x="136" y="305"/>
                    <a:pt x="144" y="305"/>
                    <a:pt x="153" y="305"/>
                  </a:cubicBezTo>
                  <a:cubicBezTo>
                    <a:pt x="206" y="305"/>
                    <a:pt x="253" y="278"/>
                    <a:pt x="281" y="236"/>
                  </a:cubicBezTo>
                  <a:cubicBezTo>
                    <a:pt x="281" y="235"/>
                    <a:pt x="282" y="234"/>
                    <a:pt x="282" y="234"/>
                  </a:cubicBezTo>
                  <a:cubicBezTo>
                    <a:pt x="283" y="233"/>
                    <a:pt x="283" y="232"/>
                    <a:pt x="284" y="231"/>
                  </a:cubicBezTo>
                  <a:cubicBezTo>
                    <a:pt x="284" y="230"/>
                    <a:pt x="285" y="229"/>
                    <a:pt x="285" y="229"/>
                  </a:cubicBezTo>
                  <a:cubicBezTo>
                    <a:pt x="286" y="228"/>
                    <a:pt x="286" y="227"/>
                    <a:pt x="287" y="226"/>
                  </a:cubicBezTo>
                  <a:cubicBezTo>
                    <a:pt x="287" y="225"/>
                    <a:pt x="288" y="224"/>
                    <a:pt x="288" y="223"/>
                  </a:cubicBezTo>
                  <a:cubicBezTo>
                    <a:pt x="289" y="222"/>
                    <a:pt x="289" y="222"/>
                    <a:pt x="289" y="221"/>
                  </a:cubicBezTo>
                  <a:cubicBezTo>
                    <a:pt x="290" y="220"/>
                    <a:pt x="290" y="219"/>
                    <a:pt x="291" y="218"/>
                  </a:cubicBezTo>
                  <a:cubicBezTo>
                    <a:pt x="291" y="217"/>
                    <a:pt x="292" y="216"/>
                    <a:pt x="292" y="215"/>
                  </a:cubicBezTo>
                  <a:cubicBezTo>
                    <a:pt x="292" y="215"/>
                    <a:pt x="293" y="214"/>
                    <a:pt x="293" y="213"/>
                  </a:cubicBezTo>
                  <a:cubicBezTo>
                    <a:pt x="294" y="212"/>
                    <a:pt x="294" y="211"/>
                    <a:pt x="294" y="210"/>
                  </a:cubicBezTo>
                  <a:cubicBezTo>
                    <a:pt x="301" y="192"/>
                    <a:pt x="305" y="173"/>
                    <a:pt x="305" y="153"/>
                  </a:cubicBezTo>
                  <a:cubicBezTo>
                    <a:pt x="305" y="69"/>
                    <a:pt x="237" y="0"/>
                    <a:pt x="153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8" name="Freeform 347"/>
            <p:cNvSpPr>
              <a:spLocks/>
            </p:cNvSpPr>
            <p:nvPr/>
          </p:nvSpPr>
          <p:spPr bwMode="auto">
            <a:xfrm>
              <a:off x="1283" y="1477"/>
              <a:ext cx="499" cy="371"/>
            </a:xfrm>
            <a:custGeom>
              <a:avLst/>
              <a:gdLst>
                <a:gd name="T0" fmla="*/ 14 w 293"/>
                <a:gd name="T1" fmla="*/ 0 h 218"/>
                <a:gd name="T2" fmla="*/ 0 w 293"/>
                <a:gd name="T3" fmla="*/ 66 h 218"/>
                <a:gd name="T4" fmla="*/ 152 w 293"/>
                <a:gd name="T5" fmla="*/ 218 h 218"/>
                <a:gd name="T6" fmla="*/ 293 w 293"/>
                <a:gd name="T7" fmla="*/ 125 h 218"/>
                <a:gd name="T8" fmla="*/ 155 w 293"/>
                <a:gd name="T9" fmla="*/ 212 h 218"/>
                <a:gd name="T10" fmla="*/ 3 w 293"/>
                <a:gd name="T11" fmla="*/ 59 h 218"/>
                <a:gd name="T12" fmla="*/ 14 w 293"/>
                <a:gd name="T13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18">
                  <a:moveTo>
                    <a:pt x="14" y="0"/>
                  </a:moveTo>
                  <a:cubicBezTo>
                    <a:pt x="5" y="20"/>
                    <a:pt x="0" y="42"/>
                    <a:pt x="0" y="66"/>
                  </a:cubicBezTo>
                  <a:cubicBezTo>
                    <a:pt x="0" y="150"/>
                    <a:pt x="68" y="218"/>
                    <a:pt x="152" y="218"/>
                  </a:cubicBezTo>
                  <a:cubicBezTo>
                    <a:pt x="216" y="218"/>
                    <a:pt x="270" y="179"/>
                    <a:pt x="293" y="125"/>
                  </a:cubicBezTo>
                  <a:cubicBezTo>
                    <a:pt x="269" y="176"/>
                    <a:pt x="216" y="212"/>
                    <a:pt x="155" y="212"/>
                  </a:cubicBezTo>
                  <a:cubicBezTo>
                    <a:pt x="71" y="212"/>
                    <a:pt x="3" y="144"/>
                    <a:pt x="3" y="59"/>
                  </a:cubicBezTo>
                  <a:cubicBezTo>
                    <a:pt x="3" y="38"/>
                    <a:pt x="7" y="19"/>
                    <a:pt x="14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9" name="Freeform 348"/>
            <p:cNvSpPr>
              <a:spLocks noEditPoints="1"/>
            </p:cNvSpPr>
            <p:nvPr/>
          </p:nvSpPr>
          <p:spPr bwMode="auto">
            <a:xfrm>
              <a:off x="1307" y="1467"/>
              <a:ext cx="481" cy="223"/>
            </a:xfrm>
            <a:custGeom>
              <a:avLst/>
              <a:gdLst>
                <a:gd name="T0" fmla="*/ 282 w 282"/>
                <a:gd name="T1" fmla="*/ 125 h 131"/>
                <a:gd name="T2" fmla="*/ 280 w 282"/>
                <a:gd name="T3" fmla="*/ 128 h 131"/>
                <a:gd name="T4" fmla="*/ 279 w 282"/>
                <a:gd name="T5" fmla="*/ 131 h 131"/>
                <a:gd name="T6" fmla="*/ 282 w 282"/>
                <a:gd name="T7" fmla="*/ 125 h 131"/>
                <a:gd name="T8" fmla="*/ 3 w 282"/>
                <a:gd name="T9" fmla="*/ 0 h 131"/>
                <a:gd name="T10" fmla="*/ 0 w 282"/>
                <a:gd name="T11" fmla="*/ 6 h 131"/>
                <a:gd name="T12" fmla="*/ 2 w 282"/>
                <a:gd name="T13" fmla="*/ 3 h 131"/>
                <a:gd name="T14" fmla="*/ 3 w 282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31">
                  <a:moveTo>
                    <a:pt x="282" y="125"/>
                  </a:moveTo>
                  <a:cubicBezTo>
                    <a:pt x="281" y="126"/>
                    <a:pt x="281" y="127"/>
                    <a:pt x="280" y="128"/>
                  </a:cubicBezTo>
                  <a:cubicBezTo>
                    <a:pt x="280" y="129"/>
                    <a:pt x="280" y="130"/>
                    <a:pt x="279" y="131"/>
                  </a:cubicBezTo>
                  <a:cubicBezTo>
                    <a:pt x="280" y="129"/>
                    <a:pt x="281" y="127"/>
                    <a:pt x="282" y="125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0" name="Freeform 349"/>
            <p:cNvSpPr>
              <a:spLocks/>
            </p:cNvSpPr>
            <p:nvPr/>
          </p:nvSpPr>
          <p:spPr bwMode="auto">
            <a:xfrm>
              <a:off x="1289" y="1472"/>
              <a:ext cx="495" cy="366"/>
            </a:xfrm>
            <a:custGeom>
              <a:avLst/>
              <a:gdLst>
                <a:gd name="T0" fmla="*/ 13 w 291"/>
                <a:gd name="T1" fmla="*/ 0 h 215"/>
                <a:gd name="T2" fmla="*/ 11 w 291"/>
                <a:gd name="T3" fmla="*/ 3 h 215"/>
                <a:gd name="T4" fmla="*/ 0 w 291"/>
                <a:gd name="T5" fmla="*/ 62 h 215"/>
                <a:gd name="T6" fmla="*/ 152 w 291"/>
                <a:gd name="T7" fmla="*/ 215 h 215"/>
                <a:gd name="T8" fmla="*/ 290 w 291"/>
                <a:gd name="T9" fmla="*/ 128 h 215"/>
                <a:gd name="T10" fmla="*/ 291 w 291"/>
                <a:gd name="T11" fmla="*/ 125 h 215"/>
                <a:gd name="T12" fmla="*/ 155 w 291"/>
                <a:gd name="T13" fmla="*/ 209 h 215"/>
                <a:gd name="T14" fmla="*/ 2 w 291"/>
                <a:gd name="T15" fmla="*/ 56 h 215"/>
                <a:gd name="T16" fmla="*/ 13 w 291"/>
                <a:gd name="T17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15">
                  <a:moveTo>
                    <a:pt x="13" y="0"/>
                  </a:moveTo>
                  <a:cubicBezTo>
                    <a:pt x="12" y="1"/>
                    <a:pt x="12" y="2"/>
                    <a:pt x="11" y="3"/>
                  </a:cubicBezTo>
                  <a:cubicBezTo>
                    <a:pt x="4" y="22"/>
                    <a:pt x="0" y="41"/>
                    <a:pt x="0" y="62"/>
                  </a:cubicBezTo>
                  <a:cubicBezTo>
                    <a:pt x="0" y="147"/>
                    <a:pt x="68" y="215"/>
                    <a:pt x="152" y="215"/>
                  </a:cubicBezTo>
                  <a:cubicBezTo>
                    <a:pt x="213" y="215"/>
                    <a:pt x="266" y="179"/>
                    <a:pt x="290" y="128"/>
                  </a:cubicBezTo>
                  <a:cubicBezTo>
                    <a:pt x="291" y="127"/>
                    <a:pt x="291" y="126"/>
                    <a:pt x="291" y="125"/>
                  </a:cubicBezTo>
                  <a:cubicBezTo>
                    <a:pt x="266" y="175"/>
                    <a:pt x="215" y="209"/>
                    <a:pt x="155" y="209"/>
                  </a:cubicBezTo>
                  <a:cubicBezTo>
                    <a:pt x="71" y="209"/>
                    <a:pt x="2" y="141"/>
                    <a:pt x="2" y="56"/>
                  </a:cubicBezTo>
                  <a:cubicBezTo>
                    <a:pt x="2" y="37"/>
                    <a:pt x="6" y="18"/>
                    <a:pt x="1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1" name="Freeform 350"/>
            <p:cNvSpPr>
              <a:spLocks noEditPoints="1"/>
            </p:cNvSpPr>
            <p:nvPr/>
          </p:nvSpPr>
          <p:spPr bwMode="auto">
            <a:xfrm>
              <a:off x="1312" y="1456"/>
              <a:ext cx="481" cy="224"/>
            </a:xfrm>
            <a:custGeom>
              <a:avLst/>
              <a:gdLst>
                <a:gd name="T0" fmla="*/ 282 w 282"/>
                <a:gd name="T1" fmla="*/ 124 h 131"/>
                <a:gd name="T2" fmla="*/ 280 w 282"/>
                <a:gd name="T3" fmla="*/ 127 h 131"/>
                <a:gd name="T4" fmla="*/ 279 w 282"/>
                <a:gd name="T5" fmla="*/ 131 h 131"/>
                <a:gd name="T6" fmla="*/ 282 w 282"/>
                <a:gd name="T7" fmla="*/ 124 h 131"/>
                <a:gd name="T8" fmla="*/ 3 w 282"/>
                <a:gd name="T9" fmla="*/ 0 h 131"/>
                <a:gd name="T10" fmla="*/ 0 w 282"/>
                <a:gd name="T11" fmla="*/ 6 h 131"/>
                <a:gd name="T12" fmla="*/ 2 w 282"/>
                <a:gd name="T13" fmla="*/ 3 h 131"/>
                <a:gd name="T14" fmla="*/ 3 w 282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31">
                  <a:moveTo>
                    <a:pt x="282" y="124"/>
                  </a:moveTo>
                  <a:cubicBezTo>
                    <a:pt x="281" y="125"/>
                    <a:pt x="281" y="126"/>
                    <a:pt x="280" y="127"/>
                  </a:cubicBezTo>
                  <a:cubicBezTo>
                    <a:pt x="280" y="129"/>
                    <a:pt x="279" y="130"/>
                    <a:pt x="279" y="131"/>
                  </a:cubicBezTo>
                  <a:cubicBezTo>
                    <a:pt x="280" y="129"/>
                    <a:pt x="281" y="127"/>
                    <a:pt x="282" y="124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2" name="Freeform 351"/>
            <p:cNvSpPr>
              <a:spLocks noEditPoints="1"/>
            </p:cNvSpPr>
            <p:nvPr/>
          </p:nvSpPr>
          <p:spPr bwMode="auto">
            <a:xfrm>
              <a:off x="1311" y="1462"/>
              <a:ext cx="478" cy="223"/>
            </a:xfrm>
            <a:custGeom>
              <a:avLst/>
              <a:gdLst>
                <a:gd name="T0" fmla="*/ 281 w 281"/>
                <a:gd name="T1" fmla="*/ 124 h 131"/>
                <a:gd name="T2" fmla="*/ 280 w 281"/>
                <a:gd name="T3" fmla="*/ 127 h 131"/>
                <a:gd name="T4" fmla="*/ 278 w 281"/>
                <a:gd name="T5" fmla="*/ 131 h 131"/>
                <a:gd name="T6" fmla="*/ 280 w 281"/>
                <a:gd name="T7" fmla="*/ 128 h 131"/>
                <a:gd name="T8" fmla="*/ 281 w 281"/>
                <a:gd name="T9" fmla="*/ 124 h 131"/>
                <a:gd name="T10" fmla="*/ 3 w 281"/>
                <a:gd name="T11" fmla="*/ 0 h 131"/>
                <a:gd name="T12" fmla="*/ 1 w 281"/>
                <a:gd name="T13" fmla="*/ 3 h 131"/>
                <a:gd name="T14" fmla="*/ 0 w 281"/>
                <a:gd name="T15" fmla="*/ 6 h 131"/>
                <a:gd name="T16" fmla="*/ 1 w 281"/>
                <a:gd name="T17" fmla="*/ 3 h 131"/>
                <a:gd name="T18" fmla="*/ 3 w 281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1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30"/>
                    <a:pt x="278" y="131"/>
                  </a:cubicBezTo>
                  <a:cubicBezTo>
                    <a:pt x="279" y="130"/>
                    <a:pt x="279" y="129"/>
                    <a:pt x="280" y="128"/>
                  </a:cubicBezTo>
                  <a:cubicBezTo>
                    <a:pt x="280" y="127"/>
                    <a:pt x="281" y="126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3" name="Freeform 352"/>
            <p:cNvSpPr>
              <a:spLocks/>
            </p:cNvSpPr>
            <p:nvPr/>
          </p:nvSpPr>
          <p:spPr bwMode="auto">
            <a:xfrm>
              <a:off x="1292" y="1467"/>
              <a:ext cx="496" cy="361"/>
            </a:xfrm>
            <a:custGeom>
              <a:avLst/>
              <a:gdLst>
                <a:gd name="T0" fmla="*/ 12 w 291"/>
                <a:gd name="T1" fmla="*/ 0 h 212"/>
                <a:gd name="T2" fmla="*/ 11 w 291"/>
                <a:gd name="T3" fmla="*/ 3 h 212"/>
                <a:gd name="T4" fmla="*/ 0 w 291"/>
                <a:gd name="T5" fmla="*/ 59 h 212"/>
                <a:gd name="T6" fmla="*/ 153 w 291"/>
                <a:gd name="T7" fmla="*/ 212 h 212"/>
                <a:gd name="T8" fmla="*/ 289 w 291"/>
                <a:gd name="T9" fmla="*/ 128 h 212"/>
                <a:gd name="T10" fmla="*/ 291 w 291"/>
                <a:gd name="T11" fmla="*/ 124 h 212"/>
                <a:gd name="T12" fmla="*/ 156 w 291"/>
                <a:gd name="T13" fmla="*/ 206 h 212"/>
                <a:gd name="T14" fmla="*/ 3 w 291"/>
                <a:gd name="T15" fmla="*/ 53 h 212"/>
                <a:gd name="T16" fmla="*/ 12 w 291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212">
                  <a:moveTo>
                    <a:pt x="12" y="0"/>
                  </a:moveTo>
                  <a:cubicBezTo>
                    <a:pt x="12" y="1"/>
                    <a:pt x="11" y="2"/>
                    <a:pt x="11" y="3"/>
                  </a:cubicBezTo>
                  <a:cubicBezTo>
                    <a:pt x="4" y="21"/>
                    <a:pt x="0" y="40"/>
                    <a:pt x="0" y="59"/>
                  </a:cubicBezTo>
                  <a:cubicBezTo>
                    <a:pt x="0" y="144"/>
                    <a:pt x="69" y="212"/>
                    <a:pt x="153" y="212"/>
                  </a:cubicBezTo>
                  <a:cubicBezTo>
                    <a:pt x="213" y="212"/>
                    <a:pt x="264" y="178"/>
                    <a:pt x="289" y="128"/>
                  </a:cubicBezTo>
                  <a:cubicBezTo>
                    <a:pt x="290" y="127"/>
                    <a:pt x="290" y="125"/>
                    <a:pt x="291" y="124"/>
                  </a:cubicBezTo>
                  <a:cubicBezTo>
                    <a:pt x="265" y="173"/>
                    <a:pt x="214" y="206"/>
                    <a:pt x="156" y="206"/>
                  </a:cubicBezTo>
                  <a:cubicBezTo>
                    <a:pt x="71" y="206"/>
                    <a:pt x="3" y="138"/>
                    <a:pt x="3" y="53"/>
                  </a:cubicBezTo>
                  <a:cubicBezTo>
                    <a:pt x="3" y="35"/>
                    <a:pt x="6" y="17"/>
                    <a:pt x="1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4" name="Freeform 353"/>
            <p:cNvSpPr>
              <a:spLocks noEditPoints="1"/>
            </p:cNvSpPr>
            <p:nvPr/>
          </p:nvSpPr>
          <p:spPr bwMode="auto">
            <a:xfrm>
              <a:off x="1317" y="1446"/>
              <a:ext cx="479" cy="222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9 w 281"/>
                <a:gd name="T5" fmla="*/ 130 h 130"/>
                <a:gd name="T6" fmla="*/ 281 w 281"/>
                <a:gd name="T7" fmla="*/ 124 h 130"/>
                <a:gd name="T8" fmla="*/ 3 w 281"/>
                <a:gd name="T9" fmla="*/ 0 h 130"/>
                <a:gd name="T10" fmla="*/ 0 w 281"/>
                <a:gd name="T11" fmla="*/ 6 h 130"/>
                <a:gd name="T12" fmla="*/ 1 w 281"/>
                <a:gd name="T13" fmla="*/ 3 h 130"/>
                <a:gd name="T14" fmla="*/ 3 w 28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9" y="130"/>
                  </a:cubicBezTo>
                  <a:cubicBezTo>
                    <a:pt x="279" y="128"/>
                    <a:pt x="280" y="126"/>
                    <a:pt x="281" y="124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5" name="Freeform 354"/>
            <p:cNvSpPr>
              <a:spLocks noEditPoints="1"/>
            </p:cNvSpPr>
            <p:nvPr/>
          </p:nvSpPr>
          <p:spPr bwMode="auto">
            <a:xfrm>
              <a:off x="1316" y="1451"/>
              <a:ext cx="478" cy="222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2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1 w 281"/>
                <a:gd name="T17" fmla="*/ 3 h 130"/>
                <a:gd name="T18" fmla="*/ 2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8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6" name="Freeform 355"/>
            <p:cNvSpPr>
              <a:spLocks noEditPoints="1"/>
            </p:cNvSpPr>
            <p:nvPr/>
          </p:nvSpPr>
          <p:spPr bwMode="auto">
            <a:xfrm>
              <a:off x="1312" y="1456"/>
              <a:ext cx="479" cy="222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9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2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9" y="130"/>
                  </a:cubicBezTo>
                  <a:cubicBezTo>
                    <a:pt x="279" y="129"/>
                    <a:pt x="280" y="128"/>
                    <a:pt x="280" y="127"/>
                  </a:cubicBezTo>
                  <a:cubicBezTo>
                    <a:pt x="280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7" name="Freeform 356"/>
            <p:cNvSpPr>
              <a:spLocks/>
            </p:cNvSpPr>
            <p:nvPr/>
          </p:nvSpPr>
          <p:spPr bwMode="auto">
            <a:xfrm>
              <a:off x="1297" y="1462"/>
              <a:ext cx="492" cy="355"/>
            </a:xfrm>
            <a:custGeom>
              <a:avLst/>
              <a:gdLst>
                <a:gd name="T0" fmla="*/ 11 w 289"/>
                <a:gd name="T1" fmla="*/ 0 h 209"/>
                <a:gd name="T2" fmla="*/ 9 w 289"/>
                <a:gd name="T3" fmla="*/ 3 h 209"/>
                <a:gd name="T4" fmla="*/ 0 w 289"/>
                <a:gd name="T5" fmla="*/ 56 h 209"/>
                <a:gd name="T6" fmla="*/ 153 w 289"/>
                <a:gd name="T7" fmla="*/ 209 h 209"/>
                <a:gd name="T8" fmla="*/ 288 w 289"/>
                <a:gd name="T9" fmla="*/ 127 h 209"/>
                <a:gd name="T10" fmla="*/ 289 w 289"/>
                <a:gd name="T11" fmla="*/ 124 h 209"/>
                <a:gd name="T12" fmla="*/ 155 w 289"/>
                <a:gd name="T13" fmla="*/ 203 h 209"/>
                <a:gd name="T14" fmla="*/ 3 w 289"/>
                <a:gd name="T15" fmla="*/ 50 h 209"/>
                <a:gd name="T16" fmla="*/ 11 w 289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209">
                  <a:moveTo>
                    <a:pt x="11" y="0"/>
                  </a:moveTo>
                  <a:cubicBezTo>
                    <a:pt x="11" y="1"/>
                    <a:pt x="10" y="2"/>
                    <a:pt x="9" y="3"/>
                  </a:cubicBezTo>
                  <a:cubicBezTo>
                    <a:pt x="3" y="20"/>
                    <a:pt x="0" y="38"/>
                    <a:pt x="0" y="56"/>
                  </a:cubicBezTo>
                  <a:cubicBezTo>
                    <a:pt x="0" y="141"/>
                    <a:pt x="68" y="209"/>
                    <a:pt x="153" y="209"/>
                  </a:cubicBezTo>
                  <a:cubicBezTo>
                    <a:pt x="211" y="209"/>
                    <a:pt x="262" y="176"/>
                    <a:pt x="288" y="127"/>
                  </a:cubicBezTo>
                  <a:cubicBezTo>
                    <a:pt x="288" y="126"/>
                    <a:pt x="288" y="125"/>
                    <a:pt x="289" y="124"/>
                  </a:cubicBezTo>
                  <a:cubicBezTo>
                    <a:pt x="263" y="171"/>
                    <a:pt x="213" y="203"/>
                    <a:pt x="155" y="203"/>
                  </a:cubicBezTo>
                  <a:cubicBezTo>
                    <a:pt x="71" y="203"/>
                    <a:pt x="3" y="134"/>
                    <a:pt x="3" y="50"/>
                  </a:cubicBezTo>
                  <a:cubicBezTo>
                    <a:pt x="3" y="33"/>
                    <a:pt x="6" y="16"/>
                    <a:pt x="11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8" name="Freeform 357"/>
            <p:cNvSpPr>
              <a:spLocks noEditPoints="1"/>
            </p:cNvSpPr>
            <p:nvPr/>
          </p:nvSpPr>
          <p:spPr bwMode="auto">
            <a:xfrm>
              <a:off x="1323" y="1436"/>
              <a:ext cx="478" cy="221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1 w 281"/>
                <a:gd name="T7" fmla="*/ 124 h 130"/>
                <a:gd name="T8" fmla="*/ 2 w 281"/>
                <a:gd name="T9" fmla="*/ 0 h 130"/>
                <a:gd name="T10" fmla="*/ 0 w 281"/>
                <a:gd name="T11" fmla="*/ 6 h 130"/>
                <a:gd name="T12" fmla="*/ 1 w 281"/>
                <a:gd name="T13" fmla="*/ 3 h 130"/>
                <a:gd name="T14" fmla="*/ 2 w 28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8"/>
                    <a:pt x="280" y="126"/>
                    <a:pt x="281" y="124"/>
                  </a:cubicBezTo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9" name="Freeform 358"/>
            <p:cNvSpPr>
              <a:spLocks noEditPoints="1"/>
            </p:cNvSpPr>
            <p:nvPr/>
          </p:nvSpPr>
          <p:spPr bwMode="auto">
            <a:xfrm>
              <a:off x="1319" y="1441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9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2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80" y="128"/>
                    <a:pt x="279" y="129"/>
                    <a:pt x="279" y="130"/>
                  </a:cubicBezTo>
                  <a:cubicBezTo>
                    <a:pt x="279" y="129"/>
                    <a:pt x="280" y="128"/>
                    <a:pt x="280" y="127"/>
                  </a:cubicBezTo>
                  <a:cubicBezTo>
                    <a:pt x="281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0" name="Freeform 359"/>
            <p:cNvSpPr>
              <a:spLocks noEditPoints="1"/>
            </p:cNvSpPr>
            <p:nvPr/>
          </p:nvSpPr>
          <p:spPr bwMode="auto">
            <a:xfrm>
              <a:off x="1317" y="1446"/>
              <a:ext cx="479" cy="222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1" name="Freeform 360"/>
            <p:cNvSpPr>
              <a:spLocks noEditPoints="1"/>
            </p:cNvSpPr>
            <p:nvPr/>
          </p:nvSpPr>
          <p:spPr bwMode="auto">
            <a:xfrm>
              <a:off x="1316" y="1451"/>
              <a:ext cx="477" cy="222"/>
            </a:xfrm>
            <a:custGeom>
              <a:avLst/>
              <a:gdLst>
                <a:gd name="T0" fmla="*/ 280 w 280"/>
                <a:gd name="T1" fmla="*/ 124 h 130"/>
                <a:gd name="T2" fmla="*/ 279 w 280"/>
                <a:gd name="T3" fmla="*/ 127 h 130"/>
                <a:gd name="T4" fmla="*/ 278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3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2 w 280"/>
                <a:gd name="T17" fmla="*/ 4 h 130"/>
                <a:gd name="T18" fmla="*/ 3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80" y="125"/>
                    <a:pt x="279" y="126"/>
                    <a:pt x="279" y="127"/>
                  </a:cubicBezTo>
                  <a:cubicBezTo>
                    <a:pt x="278" y="128"/>
                    <a:pt x="278" y="129"/>
                    <a:pt x="278" y="130"/>
                  </a:cubicBezTo>
                  <a:cubicBezTo>
                    <a:pt x="278" y="129"/>
                    <a:pt x="279" y="128"/>
                    <a:pt x="279" y="127"/>
                  </a:cubicBezTo>
                  <a:cubicBezTo>
                    <a:pt x="280" y="126"/>
                    <a:pt x="280" y="125"/>
                    <a:pt x="280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2" name="Freeform 361"/>
            <p:cNvSpPr>
              <a:spLocks/>
            </p:cNvSpPr>
            <p:nvPr/>
          </p:nvSpPr>
          <p:spPr bwMode="auto">
            <a:xfrm>
              <a:off x="1302" y="1458"/>
              <a:ext cx="489" cy="349"/>
            </a:xfrm>
            <a:custGeom>
              <a:avLst/>
              <a:gdLst>
                <a:gd name="T0" fmla="*/ 10 w 287"/>
                <a:gd name="T1" fmla="*/ 0 h 205"/>
                <a:gd name="T2" fmla="*/ 8 w 287"/>
                <a:gd name="T3" fmla="*/ 2 h 205"/>
                <a:gd name="T4" fmla="*/ 0 w 287"/>
                <a:gd name="T5" fmla="*/ 52 h 205"/>
                <a:gd name="T6" fmla="*/ 152 w 287"/>
                <a:gd name="T7" fmla="*/ 205 h 205"/>
                <a:gd name="T8" fmla="*/ 286 w 287"/>
                <a:gd name="T9" fmla="*/ 126 h 205"/>
                <a:gd name="T10" fmla="*/ 287 w 287"/>
                <a:gd name="T11" fmla="*/ 123 h 205"/>
                <a:gd name="T12" fmla="*/ 155 w 287"/>
                <a:gd name="T13" fmla="*/ 199 h 205"/>
                <a:gd name="T14" fmla="*/ 2 w 287"/>
                <a:gd name="T15" fmla="*/ 46 h 205"/>
                <a:gd name="T16" fmla="*/ 10 w 287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205">
                  <a:moveTo>
                    <a:pt x="10" y="0"/>
                  </a:moveTo>
                  <a:cubicBezTo>
                    <a:pt x="9" y="1"/>
                    <a:pt x="9" y="1"/>
                    <a:pt x="8" y="2"/>
                  </a:cubicBezTo>
                  <a:cubicBezTo>
                    <a:pt x="3" y="18"/>
                    <a:pt x="0" y="35"/>
                    <a:pt x="0" y="52"/>
                  </a:cubicBezTo>
                  <a:cubicBezTo>
                    <a:pt x="0" y="136"/>
                    <a:pt x="68" y="205"/>
                    <a:pt x="152" y="205"/>
                  </a:cubicBezTo>
                  <a:cubicBezTo>
                    <a:pt x="210" y="205"/>
                    <a:pt x="260" y="173"/>
                    <a:pt x="286" y="126"/>
                  </a:cubicBezTo>
                  <a:cubicBezTo>
                    <a:pt x="286" y="125"/>
                    <a:pt x="286" y="124"/>
                    <a:pt x="287" y="123"/>
                  </a:cubicBezTo>
                  <a:cubicBezTo>
                    <a:pt x="260" y="168"/>
                    <a:pt x="211" y="199"/>
                    <a:pt x="155" y="199"/>
                  </a:cubicBezTo>
                  <a:cubicBezTo>
                    <a:pt x="71" y="199"/>
                    <a:pt x="2" y="130"/>
                    <a:pt x="2" y="46"/>
                  </a:cubicBezTo>
                  <a:cubicBezTo>
                    <a:pt x="2" y="30"/>
                    <a:pt x="5" y="14"/>
                    <a:pt x="1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3" name="Freeform 362"/>
            <p:cNvSpPr>
              <a:spLocks noEditPoints="1"/>
            </p:cNvSpPr>
            <p:nvPr/>
          </p:nvSpPr>
          <p:spPr bwMode="auto">
            <a:xfrm>
              <a:off x="1326" y="1426"/>
              <a:ext cx="480" cy="221"/>
            </a:xfrm>
            <a:custGeom>
              <a:avLst/>
              <a:gdLst>
                <a:gd name="T0" fmla="*/ 282 w 282"/>
                <a:gd name="T1" fmla="*/ 124 h 130"/>
                <a:gd name="T2" fmla="*/ 280 w 282"/>
                <a:gd name="T3" fmla="*/ 127 h 130"/>
                <a:gd name="T4" fmla="*/ 279 w 282"/>
                <a:gd name="T5" fmla="*/ 130 h 130"/>
                <a:gd name="T6" fmla="*/ 282 w 282"/>
                <a:gd name="T7" fmla="*/ 124 h 130"/>
                <a:gd name="T8" fmla="*/ 3 w 282"/>
                <a:gd name="T9" fmla="*/ 0 h 130"/>
                <a:gd name="T10" fmla="*/ 0 w 282"/>
                <a:gd name="T11" fmla="*/ 6 h 130"/>
                <a:gd name="T12" fmla="*/ 2 w 282"/>
                <a:gd name="T13" fmla="*/ 3 h 130"/>
                <a:gd name="T14" fmla="*/ 3 w 282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30">
                  <a:moveTo>
                    <a:pt x="282" y="124"/>
                  </a:moveTo>
                  <a:cubicBezTo>
                    <a:pt x="281" y="125"/>
                    <a:pt x="281" y="126"/>
                    <a:pt x="280" y="127"/>
                  </a:cubicBezTo>
                  <a:cubicBezTo>
                    <a:pt x="280" y="128"/>
                    <a:pt x="279" y="129"/>
                    <a:pt x="279" y="130"/>
                  </a:cubicBezTo>
                  <a:cubicBezTo>
                    <a:pt x="280" y="128"/>
                    <a:pt x="281" y="126"/>
                    <a:pt x="282" y="124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4" name="Freeform 363"/>
            <p:cNvSpPr>
              <a:spLocks noEditPoints="1"/>
            </p:cNvSpPr>
            <p:nvPr/>
          </p:nvSpPr>
          <p:spPr bwMode="auto">
            <a:xfrm>
              <a:off x="1324" y="1431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5" name="Freeform 364"/>
            <p:cNvSpPr>
              <a:spLocks noEditPoints="1"/>
            </p:cNvSpPr>
            <p:nvPr/>
          </p:nvSpPr>
          <p:spPr bwMode="auto">
            <a:xfrm>
              <a:off x="1323" y="1436"/>
              <a:ext cx="478" cy="221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79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1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8" y="129"/>
                    <a:pt x="278" y="130"/>
                  </a:cubicBezTo>
                  <a:cubicBezTo>
                    <a:pt x="278" y="129"/>
                    <a:pt x="279" y="128"/>
                    <a:pt x="279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6" name="Freeform 365"/>
            <p:cNvSpPr>
              <a:spLocks noEditPoints="1"/>
            </p:cNvSpPr>
            <p:nvPr/>
          </p:nvSpPr>
          <p:spPr bwMode="auto">
            <a:xfrm>
              <a:off x="1321" y="1441"/>
              <a:ext cx="477" cy="221"/>
            </a:xfrm>
            <a:custGeom>
              <a:avLst/>
              <a:gdLst>
                <a:gd name="T0" fmla="*/ 280 w 280"/>
                <a:gd name="T1" fmla="*/ 124 h 130"/>
                <a:gd name="T2" fmla="*/ 278 w 280"/>
                <a:gd name="T3" fmla="*/ 127 h 130"/>
                <a:gd name="T4" fmla="*/ 277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2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1 w 280"/>
                <a:gd name="T17" fmla="*/ 3 h 130"/>
                <a:gd name="T18" fmla="*/ 2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80" y="125"/>
                    <a:pt x="279" y="126"/>
                    <a:pt x="278" y="127"/>
                  </a:cubicBezTo>
                  <a:cubicBezTo>
                    <a:pt x="278" y="128"/>
                    <a:pt x="278" y="129"/>
                    <a:pt x="277" y="130"/>
                  </a:cubicBezTo>
                  <a:cubicBezTo>
                    <a:pt x="278" y="129"/>
                    <a:pt x="278" y="128"/>
                    <a:pt x="279" y="127"/>
                  </a:cubicBezTo>
                  <a:cubicBezTo>
                    <a:pt x="279" y="126"/>
                    <a:pt x="280" y="125"/>
                    <a:pt x="280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7" name="Freeform 366"/>
            <p:cNvSpPr>
              <a:spLocks noEditPoints="1"/>
            </p:cNvSpPr>
            <p:nvPr/>
          </p:nvSpPr>
          <p:spPr bwMode="auto">
            <a:xfrm>
              <a:off x="1319" y="1446"/>
              <a:ext cx="475" cy="222"/>
            </a:xfrm>
            <a:custGeom>
              <a:avLst/>
              <a:gdLst>
                <a:gd name="T0" fmla="*/ 279 w 279"/>
                <a:gd name="T1" fmla="*/ 124 h 130"/>
                <a:gd name="T2" fmla="*/ 278 w 279"/>
                <a:gd name="T3" fmla="*/ 127 h 130"/>
                <a:gd name="T4" fmla="*/ 277 w 279"/>
                <a:gd name="T5" fmla="*/ 130 h 130"/>
                <a:gd name="T6" fmla="*/ 278 w 279"/>
                <a:gd name="T7" fmla="*/ 127 h 130"/>
                <a:gd name="T8" fmla="*/ 279 w 279"/>
                <a:gd name="T9" fmla="*/ 124 h 130"/>
                <a:gd name="T10" fmla="*/ 2 w 279"/>
                <a:gd name="T11" fmla="*/ 0 h 130"/>
                <a:gd name="T12" fmla="*/ 1 w 279"/>
                <a:gd name="T13" fmla="*/ 3 h 130"/>
                <a:gd name="T14" fmla="*/ 0 w 279"/>
                <a:gd name="T15" fmla="*/ 7 h 130"/>
                <a:gd name="T16" fmla="*/ 1 w 279"/>
                <a:gd name="T17" fmla="*/ 4 h 130"/>
                <a:gd name="T18" fmla="*/ 2 w 279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30">
                  <a:moveTo>
                    <a:pt x="279" y="124"/>
                  </a:moveTo>
                  <a:cubicBezTo>
                    <a:pt x="279" y="125"/>
                    <a:pt x="278" y="126"/>
                    <a:pt x="278" y="127"/>
                  </a:cubicBezTo>
                  <a:cubicBezTo>
                    <a:pt x="277" y="128"/>
                    <a:pt x="277" y="129"/>
                    <a:pt x="277" y="130"/>
                  </a:cubicBezTo>
                  <a:cubicBezTo>
                    <a:pt x="277" y="129"/>
                    <a:pt x="278" y="128"/>
                    <a:pt x="278" y="127"/>
                  </a:cubicBezTo>
                  <a:cubicBezTo>
                    <a:pt x="279" y="126"/>
                    <a:pt x="279" y="125"/>
                    <a:pt x="279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2" y="2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8" name="Freeform 367"/>
            <p:cNvSpPr>
              <a:spLocks/>
            </p:cNvSpPr>
            <p:nvPr/>
          </p:nvSpPr>
          <p:spPr bwMode="auto">
            <a:xfrm>
              <a:off x="1306" y="1453"/>
              <a:ext cx="487" cy="344"/>
            </a:xfrm>
            <a:custGeom>
              <a:avLst/>
              <a:gdLst>
                <a:gd name="T0" fmla="*/ 9 w 286"/>
                <a:gd name="T1" fmla="*/ 0 h 202"/>
                <a:gd name="T2" fmla="*/ 8 w 286"/>
                <a:gd name="T3" fmla="*/ 3 h 202"/>
                <a:gd name="T4" fmla="*/ 0 w 286"/>
                <a:gd name="T5" fmla="*/ 49 h 202"/>
                <a:gd name="T6" fmla="*/ 153 w 286"/>
                <a:gd name="T7" fmla="*/ 202 h 202"/>
                <a:gd name="T8" fmla="*/ 285 w 286"/>
                <a:gd name="T9" fmla="*/ 126 h 202"/>
                <a:gd name="T10" fmla="*/ 286 w 286"/>
                <a:gd name="T11" fmla="*/ 123 h 202"/>
                <a:gd name="T12" fmla="*/ 156 w 286"/>
                <a:gd name="T13" fmla="*/ 196 h 202"/>
                <a:gd name="T14" fmla="*/ 3 w 286"/>
                <a:gd name="T15" fmla="*/ 43 h 202"/>
                <a:gd name="T16" fmla="*/ 9 w 286"/>
                <a:gd name="T1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202">
                  <a:moveTo>
                    <a:pt x="9" y="0"/>
                  </a:moveTo>
                  <a:cubicBezTo>
                    <a:pt x="9" y="1"/>
                    <a:pt x="8" y="2"/>
                    <a:pt x="8" y="3"/>
                  </a:cubicBezTo>
                  <a:cubicBezTo>
                    <a:pt x="3" y="17"/>
                    <a:pt x="0" y="33"/>
                    <a:pt x="0" y="49"/>
                  </a:cubicBezTo>
                  <a:cubicBezTo>
                    <a:pt x="0" y="133"/>
                    <a:pt x="69" y="202"/>
                    <a:pt x="153" y="202"/>
                  </a:cubicBezTo>
                  <a:cubicBezTo>
                    <a:pt x="209" y="202"/>
                    <a:pt x="258" y="171"/>
                    <a:pt x="285" y="126"/>
                  </a:cubicBezTo>
                  <a:cubicBezTo>
                    <a:pt x="285" y="125"/>
                    <a:pt x="285" y="124"/>
                    <a:pt x="286" y="123"/>
                  </a:cubicBezTo>
                  <a:cubicBezTo>
                    <a:pt x="259" y="167"/>
                    <a:pt x="211" y="196"/>
                    <a:pt x="156" y="196"/>
                  </a:cubicBezTo>
                  <a:cubicBezTo>
                    <a:pt x="71" y="196"/>
                    <a:pt x="3" y="127"/>
                    <a:pt x="3" y="43"/>
                  </a:cubicBezTo>
                  <a:cubicBezTo>
                    <a:pt x="3" y="28"/>
                    <a:pt x="5" y="13"/>
                    <a:pt x="9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9" name="Freeform 368"/>
            <p:cNvSpPr>
              <a:spLocks noEditPoints="1"/>
            </p:cNvSpPr>
            <p:nvPr/>
          </p:nvSpPr>
          <p:spPr bwMode="auto">
            <a:xfrm>
              <a:off x="1331" y="1416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9 w 281"/>
                <a:gd name="T5" fmla="*/ 130 h 130"/>
                <a:gd name="T6" fmla="*/ 281 w 281"/>
                <a:gd name="T7" fmla="*/ 124 h 130"/>
                <a:gd name="T8" fmla="*/ 3 w 281"/>
                <a:gd name="T9" fmla="*/ 0 h 130"/>
                <a:gd name="T10" fmla="*/ 0 w 281"/>
                <a:gd name="T11" fmla="*/ 6 h 130"/>
                <a:gd name="T12" fmla="*/ 1 w 281"/>
                <a:gd name="T13" fmla="*/ 3 h 130"/>
                <a:gd name="T14" fmla="*/ 3 w 28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9" y="130"/>
                  </a:cubicBezTo>
                  <a:cubicBezTo>
                    <a:pt x="280" y="128"/>
                    <a:pt x="280" y="126"/>
                    <a:pt x="281" y="124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0" name="Freeform 369"/>
            <p:cNvSpPr>
              <a:spLocks noEditPoints="1"/>
            </p:cNvSpPr>
            <p:nvPr/>
          </p:nvSpPr>
          <p:spPr bwMode="auto">
            <a:xfrm>
              <a:off x="1329" y="1421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2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1 w 281"/>
                <a:gd name="T17" fmla="*/ 3 h 130"/>
                <a:gd name="T18" fmla="*/ 2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2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1" name="Freeform 370"/>
            <p:cNvSpPr>
              <a:spLocks noEditPoints="1"/>
            </p:cNvSpPr>
            <p:nvPr/>
          </p:nvSpPr>
          <p:spPr bwMode="auto">
            <a:xfrm>
              <a:off x="1328" y="1426"/>
              <a:ext cx="477" cy="221"/>
            </a:xfrm>
            <a:custGeom>
              <a:avLst/>
              <a:gdLst>
                <a:gd name="T0" fmla="*/ 280 w 280"/>
                <a:gd name="T1" fmla="*/ 124 h 130"/>
                <a:gd name="T2" fmla="*/ 279 w 280"/>
                <a:gd name="T3" fmla="*/ 127 h 130"/>
                <a:gd name="T4" fmla="*/ 278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2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1 w 280"/>
                <a:gd name="T17" fmla="*/ 3 h 130"/>
                <a:gd name="T18" fmla="*/ 2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80" y="125"/>
                    <a:pt x="279" y="126"/>
                    <a:pt x="279" y="127"/>
                  </a:cubicBezTo>
                  <a:cubicBezTo>
                    <a:pt x="278" y="128"/>
                    <a:pt x="278" y="129"/>
                    <a:pt x="278" y="130"/>
                  </a:cubicBezTo>
                  <a:cubicBezTo>
                    <a:pt x="278" y="129"/>
                    <a:pt x="279" y="128"/>
                    <a:pt x="279" y="127"/>
                  </a:cubicBezTo>
                  <a:cubicBezTo>
                    <a:pt x="280" y="126"/>
                    <a:pt x="280" y="125"/>
                    <a:pt x="280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2" name="Freeform 371"/>
            <p:cNvSpPr>
              <a:spLocks noEditPoints="1"/>
            </p:cNvSpPr>
            <p:nvPr/>
          </p:nvSpPr>
          <p:spPr bwMode="auto">
            <a:xfrm>
              <a:off x="1324" y="1431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2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8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3" name="Freeform 372"/>
            <p:cNvSpPr>
              <a:spLocks noEditPoints="1"/>
            </p:cNvSpPr>
            <p:nvPr/>
          </p:nvSpPr>
          <p:spPr bwMode="auto">
            <a:xfrm>
              <a:off x="1323" y="1436"/>
              <a:ext cx="477" cy="221"/>
            </a:xfrm>
            <a:custGeom>
              <a:avLst/>
              <a:gdLst>
                <a:gd name="T0" fmla="*/ 280 w 280"/>
                <a:gd name="T1" fmla="*/ 124 h 130"/>
                <a:gd name="T2" fmla="*/ 278 w 280"/>
                <a:gd name="T3" fmla="*/ 127 h 130"/>
                <a:gd name="T4" fmla="*/ 277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3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2 w 280"/>
                <a:gd name="T17" fmla="*/ 4 h 130"/>
                <a:gd name="T18" fmla="*/ 3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80" y="125"/>
                    <a:pt x="279" y="126"/>
                    <a:pt x="278" y="127"/>
                  </a:cubicBezTo>
                  <a:cubicBezTo>
                    <a:pt x="278" y="128"/>
                    <a:pt x="278" y="129"/>
                    <a:pt x="277" y="130"/>
                  </a:cubicBezTo>
                  <a:cubicBezTo>
                    <a:pt x="278" y="129"/>
                    <a:pt x="279" y="128"/>
                    <a:pt x="279" y="127"/>
                  </a:cubicBezTo>
                  <a:cubicBezTo>
                    <a:pt x="279" y="126"/>
                    <a:pt x="280" y="125"/>
                    <a:pt x="280" y="124"/>
                  </a:cubicBezTo>
                  <a:moveTo>
                    <a:pt x="3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3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4" name="Freeform 373"/>
            <p:cNvSpPr>
              <a:spLocks noEditPoints="1"/>
            </p:cNvSpPr>
            <p:nvPr/>
          </p:nvSpPr>
          <p:spPr bwMode="auto">
            <a:xfrm>
              <a:off x="1321" y="1443"/>
              <a:ext cx="475" cy="219"/>
            </a:xfrm>
            <a:custGeom>
              <a:avLst/>
              <a:gdLst>
                <a:gd name="T0" fmla="*/ 279 w 279"/>
                <a:gd name="T1" fmla="*/ 123 h 129"/>
                <a:gd name="T2" fmla="*/ 278 w 279"/>
                <a:gd name="T3" fmla="*/ 126 h 129"/>
                <a:gd name="T4" fmla="*/ 277 w 279"/>
                <a:gd name="T5" fmla="*/ 129 h 129"/>
                <a:gd name="T6" fmla="*/ 278 w 279"/>
                <a:gd name="T7" fmla="*/ 126 h 129"/>
                <a:gd name="T8" fmla="*/ 279 w 279"/>
                <a:gd name="T9" fmla="*/ 123 h 129"/>
                <a:gd name="T10" fmla="*/ 3 w 279"/>
                <a:gd name="T11" fmla="*/ 0 h 129"/>
                <a:gd name="T12" fmla="*/ 1 w 279"/>
                <a:gd name="T13" fmla="*/ 2 h 129"/>
                <a:gd name="T14" fmla="*/ 0 w 279"/>
                <a:gd name="T15" fmla="*/ 6 h 129"/>
                <a:gd name="T16" fmla="*/ 2 w 279"/>
                <a:gd name="T17" fmla="*/ 3 h 129"/>
                <a:gd name="T18" fmla="*/ 3 w 279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29">
                  <a:moveTo>
                    <a:pt x="279" y="123"/>
                  </a:moveTo>
                  <a:cubicBezTo>
                    <a:pt x="279" y="124"/>
                    <a:pt x="278" y="125"/>
                    <a:pt x="278" y="126"/>
                  </a:cubicBezTo>
                  <a:cubicBezTo>
                    <a:pt x="277" y="127"/>
                    <a:pt x="277" y="128"/>
                    <a:pt x="277" y="129"/>
                  </a:cubicBezTo>
                  <a:cubicBezTo>
                    <a:pt x="277" y="128"/>
                    <a:pt x="278" y="127"/>
                    <a:pt x="278" y="126"/>
                  </a:cubicBezTo>
                  <a:cubicBezTo>
                    <a:pt x="279" y="125"/>
                    <a:pt x="279" y="124"/>
                    <a:pt x="279" y="123"/>
                  </a:cubicBezTo>
                  <a:moveTo>
                    <a:pt x="3" y="0"/>
                  </a:moveTo>
                  <a:cubicBezTo>
                    <a:pt x="3" y="1"/>
                    <a:pt x="2" y="2"/>
                    <a:pt x="1" y="2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5" name="Freeform 374"/>
            <p:cNvSpPr>
              <a:spLocks/>
            </p:cNvSpPr>
            <p:nvPr/>
          </p:nvSpPr>
          <p:spPr bwMode="auto">
            <a:xfrm>
              <a:off x="1311" y="1448"/>
              <a:ext cx="483" cy="339"/>
            </a:xfrm>
            <a:custGeom>
              <a:avLst/>
              <a:gdLst>
                <a:gd name="T0" fmla="*/ 8 w 284"/>
                <a:gd name="T1" fmla="*/ 0 h 199"/>
                <a:gd name="T2" fmla="*/ 6 w 284"/>
                <a:gd name="T3" fmla="*/ 3 h 199"/>
                <a:gd name="T4" fmla="*/ 0 w 284"/>
                <a:gd name="T5" fmla="*/ 46 h 199"/>
                <a:gd name="T6" fmla="*/ 153 w 284"/>
                <a:gd name="T7" fmla="*/ 199 h 199"/>
                <a:gd name="T8" fmla="*/ 283 w 284"/>
                <a:gd name="T9" fmla="*/ 126 h 199"/>
                <a:gd name="T10" fmla="*/ 284 w 284"/>
                <a:gd name="T11" fmla="*/ 123 h 199"/>
                <a:gd name="T12" fmla="*/ 155 w 284"/>
                <a:gd name="T13" fmla="*/ 193 h 199"/>
                <a:gd name="T14" fmla="*/ 3 w 284"/>
                <a:gd name="T15" fmla="*/ 40 h 199"/>
                <a:gd name="T16" fmla="*/ 8 w 284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199">
                  <a:moveTo>
                    <a:pt x="8" y="0"/>
                  </a:moveTo>
                  <a:cubicBezTo>
                    <a:pt x="8" y="1"/>
                    <a:pt x="7" y="2"/>
                    <a:pt x="6" y="3"/>
                  </a:cubicBezTo>
                  <a:cubicBezTo>
                    <a:pt x="2" y="16"/>
                    <a:pt x="0" y="31"/>
                    <a:pt x="0" y="46"/>
                  </a:cubicBezTo>
                  <a:cubicBezTo>
                    <a:pt x="0" y="130"/>
                    <a:pt x="68" y="199"/>
                    <a:pt x="153" y="199"/>
                  </a:cubicBezTo>
                  <a:cubicBezTo>
                    <a:pt x="208" y="199"/>
                    <a:pt x="256" y="170"/>
                    <a:pt x="283" y="126"/>
                  </a:cubicBezTo>
                  <a:cubicBezTo>
                    <a:pt x="283" y="125"/>
                    <a:pt x="283" y="124"/>
                    <a:pt x="284" y="123"/>
                  </a:cubicBezTo>
                  <a:cubicBezTo>
                    <a:pt x="256" y="165"/>
                    <a:pt x="209" y="193"/>
                    <a:pt x="155" y="193"/>
                  </a:cubicBezTo>
                  <a:cubicBezTo>
                    <a:pt x="71" y="193"/>
                    <a:pt x="3" y="124"/>
                    <a:pt x="3" y="40"/>
                  </a:cubicBezTo>
                  <a:cubicBezTo>
                    <a:pt x="3" y="26"/>
                    <a:pt x="5" y="13"/>
                    <a:pt x="8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6" name="Freeform 375"/>
            <p:cNvSpPr>
              <a:spLocks noEditPoints="1"/>
            </p:cNvSpPr>
            <p:nvPr/>
          </p:nvSpPr>
          <p:spPr bwMode="auto">
            <a:xfrm>
              <a:off x="1336" y="1405"/>
              <a:ext cx="479" cy="222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8 w 281"/>
                <a:gd name="T5" fmla="*/ 130 h 130"/>
                <a:gd name="T6" fmla="*/ 281 w 281"/>
                <a:gd name="T7" fmla="*/ 124 h 130"/>
                <a:gd name="T8" fmla="*/ 2 w 281"/>
                <a:gd name="T9" fmla="*/ 0 h 130"/>
                <a:gd name="T10" fmla="*/ 0 w 281"/>
                <a:gd name="T11" fmla="*/ 6 h 130"/>
                <a:gd name="T12" fmla="*/ 1 w 281"/>
                <a:gd name="T13" fmla="*/ 3 h 130"/>
                <a:gd name="T14" fmla="*/ 2 w 28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8"/>
                    <a:pt x="280" y="126"/>
                    <a:pt x="281" y="124"/>
                  </a:cubicBezTo>
                  <a:moveTo>
                    <a:pt x="2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7" name="Freeform 376"/>
            <p:cNvSpPr>
              <a:spLocks noEditPoints="1"/>
            </p:cNvSpPr>
            <p:nvPr/>
          </p:nvSpPr>
          <p:spPr bwMode="auto">
            <a:xfrm>
              <a:off x="1333" y="1410"/>
              <a:ext cx="480" cy="222"/>
            </a:xfrm>
            <a:custGeom>
              <a:avLst/>
              <a:gdLst>
                <a:gd name="T0" fmla="*/ 282 w 282"/>
                <a:gd name="T1" fmla="*/ 124 h 130"/>
                <a:gd name="T2" fmla="*/ 280 w 282"/>
                <a:gd name="T3" fmla="*/ 127 h 130"/>
                <a:gd name="T4" fmla="*/ 279 w 282"/>
                <a:gd name="T5" fmla="*/ 130 h 130"/>
                <a:gd name="T6" fmla="*/ 280 w 282"/>
                <a:gd name="T7" fmla="*/ 127 h 130"/>
                <a:gd name="T8" fmla="*/ 282 w 282"/>
                <a:gd name="T9" fmla="*/ 124 h 130"/>
                <a:gd name="T10" fmla="*/ 3 w 282"/>
                <a:gd name="T11" fmla="*/ 0 h 130"/>
                <a:gd name="T12" fmla="*/ 2 w 282"/>
                <a:gd name="T13" fmla="*/ 3 h 130"/>
                <a:gd name="T14" fmla="*/ 0 w 282"/>
                <a:gd name="T15" fmla="*/ 6 h 130"/>
                <a:gd name="T16" fmla="*/ 2 w 282"/>
                <a:gd name="T17" fmla="*/ 3 h 130"/>
                <a:gd name="T18" fmla="*/ 3 w 282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2" h="130">
                  <a:moveTo>
                    <a:pt x="282" y="124"/>
                  </a:moveTo>
                  <a:cubicBezTo>
                    <a:pt x="281" y="125"/>
                    <a:pt x="281" y="126"/>
                    <a:pt x="280" y="127"/>
                  </a:cubicBezTo>
                  <a:cubicBezTo>
                    <a:pt x="280" y="128"/>
                    <a:pt x="279" y="129"/>
                    <a:pt x="279" y="130"/>
                  </a:cubicBezTo>
                  <a:cubicBezTo>
                    <a:pt x="279" y="129"/>
                    <a:pt x="280" y="128"/>
                    <a:pt x="280" y="127"/>
                  </a:cubicBezTo>
                  <a:cubicBezTo>
                    <a:pt x="281" y="126"/>
                    <a:pt x="281" y="125"/>
                    <a:pt x="282" y="124"/>
                  </a:cubicBezTo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8" name="Freeform 377"/>
            <p:cNvSpPr>
              <a:spLocks noEditPoints="1"/>
            </p:cNvSpPr>
            <p:nvPr/>
          </p:nvSpPr>
          <p:spPr bwMode="auto">
            <a:xfrm>
              <a:off x="1331" y="1416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79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9" name="Freeform 378"/>
            <p:cNvSpPr>
              <a:spLocks noEditPoints="1"/>
            </p:cNvSpPr>
            <p:nvPr/>
          </p:nvSpPr>
          <p:spPr bwMode="auto">
            <a:xfrm>
              <a:off x="1329" y="1421"/>
              <a:ext cx="477" cy="221"/>
            </a:xfrm>
            <a:custGeom>
              <a:avLst/>
              <a:gdLst>
                <a:gd name="T0" fmla="*/ 280 w 280"/>
                <a:gd name="T1" fmla="*/ 124 h 130"/>
                <a:gd name="T2" fmla="*/ 279 w 280"/>
                <a:gd name="T3" fmla="*/ 127 h 130"/>
                <a:gd name="T4" fmla="*/ 278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3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2 w 280"/>
                <a:gd name="T17" fmla="*/ 3 h 130"/>
                <a:gd name="T18" fmla="*/ 3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80" y="125"/>
                    <a:pt x="279" y="126"/>
                    <a:pt x="279" y="127"/>
                  </a:cubicBezTo>
                  <a:cubicBezTo>
                    <a:pt x="278" y="128"/>
                    <a:pt x="278" y="129"/>
                    <a:pt x="278" y="130"/>
                  </a:cubicBezTo>
                  <a:cubicBezTo>
                    <a:pt x="278" y="129"/>
                    <a:pt x="279" y="128"/>
                    <a:pt x="279" y="127"/>
                  </a:cubicBezTo>
                  <a:cubicBezTo>
                    <a:pt x="280" y="126"/>
                    <a:pt x="280" y="125"/>
                    <a:pt x="280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0" name="Freeform 379"/>
            <p:cNvSpPr>
              <a:spLocks noEditPoints="1"/>
            </p:cNvSpPr>
            <p:nvPr/>
          </p:nvSpPr>
          <p:spPr bwMode="auto">
            <a:xfrm>
              <a:off x="1328" y="1426"/>
              <a:ext cx="477" cy="221"/>
            </a:xfrm>
            <a:custGeom>
              <a:avLst/>
              <a:gdLst>
                <a:gd name="T0" fmla="*/ 280 w 280"/>
                <a:gd name="T1" fmla="*/ 124 h 130"/>
                <a:gd name="T2" fmla="*/ 278 w 280"/>
                <a:gd name="T3" fmla="*/ 127 h 130"/>
                <a:gd name="T4" fmla="*/ 277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3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2 w 280"/>
                <a:gd name="T17" fmla="*/ 4 h 130"/>
                <a:gd name="T18" fmla="*/ 3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79" y="125"/>
                    <a:pt x="279" y="126"/>
                    <a:pt x="278" y="127"/>
                  </a:cubicBezTo>
                  <a:cubicBezTo>
                    <a:pt x="278" y="128"/>
                    <a:pt x="277" y="129"/>
                    <a:pt x="277" y="130"/>
                  </a:cubicBezTo>
                  <a:cubicBezTo>
                    <a:pt x="278" y="129"/>
                    <a:pt x="278" y="128"/>
                    <a:pt x="279" y="127"/>
                  </a:cubicBezTo>
                  <a:cubicBezTo>
                    <a:pt x="279" y="126"/>
                    <a:pt x="279" y="125"/>
                    <a:pt x="280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1" name="Freeform 380"/>
            <p:cNvSpPr>
              <a:spLocks noEditPoints="1"/>
            </p:cNvSpPr>
            <p:nvPr/>
          </p:nvSpPr>
          <p:spPr bwMode="auto">
            <a:xfrm>
              <a:off x="1326" y="1433"/>
              <a:ext cx="475" cy="219"/>
            </a:xfrm>
            <a:custGeom>
              <a:avLst/>
              <a:gdLst>
                <a:gd name="T0" fmla="*/ 279 w 279"/>
                <a:gd name="T1" fmla="*/ 123 h 129"/>
                <a:gd name="T2" fmla="*/ 277 w 279"/>
                <a:gd name="T3" fmla="*/ 126 h 129"/>
                <a:gd name="T4" fmla="*/ 276 w 279"/>
                <a:gd name="T5" fmla="*/ 129 h 129"/>
                <a:gd name="T6" fmla="*/ 278 w 279"/>
                <a:gd name="T7" fmla="*/ 126 h 129"/>
                <a:gd name="T8" fmla="*/ 279 w 279"/>
                <a:gd name="T9" fmla="*/ 123 h 129"/>
                <a:gd name="T10" fmla="*/ 3 w 279"/>
                <a:gd name="T11" fmla="*/ 0 h 129"/>
                <a:gd name="T12" fmla="*/ 1 w 279"/>
                <a:gd name="T13" fmla="*/ 2 h 129"/>
                <a:gd name="T14" fmla="*/ 0 w 279"/>
                <a:gd name="T15" fmla="*/ 6 h 129"/>
                <a:gd name="T16" fmla="*/ 2 w 279"/>
                <a:gd name="T17" fmla="*/ 3 h 129"/>
                <a:gd name="T18" fmla="*/ 3 w 279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29">
                  <a:moveTo>
                    <a:pt x="279" y="123"/>
                  </a:moveTo>
                  <a:cubicBezTo>
                    <a:pt x="279" y="124"/>
                    <a:pt x="278" y="125"/>
                    <a:pt x="277" y="126"/>
                  </a:cubicBezTo>
                  <a:cubicBezTo>
                    <a:pt x="277" y="127"/>
                    <a:pt x="277" y="128"/>
                    <a:pt x="276" y="129"/>
                  </a:cubicBezTo>
                  <a:cubicBezTo>
                    <a:pt x="277" y="128"/>
                    <a:pt x="278" y="127"/>
                    <a:pt x="278" y="126"/>
                  </a:cubicBezTo>
                  <a:cubicBezTo>
                    <a:pt x="278" y="125"/>
                    <a:pt x="279" y="124"/>
                    <a:pt x="279" y="123"/>
                  </a:cubicBezTo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2" name="Freeform 381"/>
            <p:cNvSpPr>
              <a:spLocks noEditPoints="1"/>
            </p:cNvSpPr>
            <p:nvPr/>
          </p:nvSpPr>
          <p:spPr bwMode="auto">
            <a:xfrm>
              <a:off x="1324" y="1438"/>
              <a:ext cx="474" cy="219"/>
            </a:xfrm>
            <a:custGeom>
              <a:avLst/>
              <a:gdLst>
                <a:gd name="T0" fmla="*/ 278 w 278"/>
                <a:gd name="T1" fmla="*/ 123 h 129"/>
                <a:gd name="T2" fmla="*/ 276 w 278"/>
                <a:gd name="T3" fmla="*/ 125 h 129"/>
                <a:gd name="T4" fmla="*/ 276 w 278"/>
                <a:gd name="T5" fmla="*/ 129 h 129"/>
                <a:gd name="T6" fmla="*/ 277 w 278"/>
                <a:gd name="T7" fmla="*/ 126 h 129"/>
                <a:gd name="T8" fmla="*/ 278 w 278"/>
                <a:gd name="T9" fmla="*/ 123 h 129"/>
                <a:gd name="T10" fmla="*/ 3 w 278"/>
                <a:gd name="T11" fmla="*/ 0 h 129"/>
                <a:gd name="T12" fmla="*/ 1 w 278"/>
                <a:gd name="T13" fmla="*/ 3 h 129"/>
                <a:gd name="T14" fmla="*/ 0 w 278"/>
                <a:gd name="T15" fmla="*/ 6 h 129"/>
                <a:gd name="T16" fmla="*/ 2 w 278"/>
                <a:gd name="T17" fmla="*/ 3 h 129"/>
                <a:gd name="T18" fmla="*/ 3 w 278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129">
                  <a:moveTo>
                    <a:pt x="278" y="123"/>
                  </a:moveTo>
                  <a:cubicBezTo>
                    <a:pt x="278" y="124"/>
                    <a:pt x="277" y="125"/>
                    <a:pt x="276" y="125"/>
                  </a:cubicBezTo>
                  <a:cubicBezTo>
                    <a:pt x="276" y="127"/>
                    <a:pt x="276" y="128"/>
                    <a:pt x="276" y="129"/>
                  </a:cubicBezTo>
                  <a:cubicBezTo>
                    <a:pt x="276" y="128"/>
                    <a:pt x="277" y="127"/>
                    <a:pt x="277" y="126"/>
                  </a:cubicBezTo>
                  <a:cubicBezTo>
                    <a:pt x="278" y="125"/>
                    <a:pt x="278" y="124"/>
                    <a:pt x="278" y="123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3" name="Freeform 382"/>
            <p:cNvSpPr>
              <a:spLocks/>
            </p:cNvSpPr>
            <p:nvPr/>
          </p:nvSpPr>
          <p:spPr bwMode="auto">
            <a:xfrm>
              <a:off x="1316" y="1443"/>
              <a:ext cx="478" cy="334"/>
            </a:xfrm>
            <a:custGeom>
              <a:avLst/>
              <a:gdLst>
                <a:gd name="T0" fmla="*/ 7 w 281"/>
                <a:gd name="T1" fmla="*/ 0 h 196"/>
                <a:gd name="T2" fmla="*/ 5 w 281"/>
                <a:gd name="T3" fmla="*/ 3 h 196"/>
                <a:gd name="T4" fmla="*/ 0 w 281"/>
                <a:gd name="T5" fmla="*/ 43 h 196"/>
                <a:gd name="T6" fmla="*/ 152 w 281"/>
                <a:gd name="T7" fmla="*/ 196 h 196"/>
                <a:gd name="T8" fmla="*/ 281 w 281"/>
                <a:gd name="T9" fmla="*/ 126 h 196"/>
                <a:gd name="T10" fmla="*/ 281 w 281"/>
                <a:gd name="T11" fmla="*/ 122 h 196"/>
                <a:gd name="T12" fmla="*/ 155 w 281"/>
                <a:gd name="T13" fmla="*/ 189 h 196"/>
                <a:gd name="T14" fmla="*/ 3 w 281"/>
                <a:gd name="T15" fmla="*/ 37 h 196"/>
                <a:gd name="T16" fmla="*/ 7 w 281"/>
                <a:gd name="T1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1" h="196">
                  <a:moveTo>
                    <a:pt x="7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2" y="16"/>
                    <a:pt x="0" y="29"/>
                    <a:pt x="0" y="43"/>
                  </a:cubicBezTo>
                  <a:cubicBezTo>
                    <a:pt x="0" y="127"/>
                    <a:pt x="68" y="196"/>
                    <a:pt x="152" y="196"/>
                  </a:cubicBezTo>
                  <a:cubicBezTo>
                    <a:pt x="206" y="196"/>
                    <a:pt x="253" y="168"/>
                    <a:pt x="281" y="126"/>
                  </a:cubicBezTo>
                  <a:cubicBezTo>
                    <a:pt x="281" y="125"/>
                    <a:pt x="281" y="124"/>
                    <a:pt x="281" y="122"/>
                  </a:cubicBezTo>
                  <a:cubicBezTo>
                    <a:pt x="254" y="163"/>
                    <a:pt x="208" y="189"/>
                    <a:pt x="155" y="189"/>
                  </a:cubicBezTo>
                  <a:cubicBezTo>
                    <a:pt x="71" y="189"/>
                    <a:pt x="3" y="121"/>
                    <a:pt x="3" y="37"/>
                  </a:cubicBezTo>
                  <a:cubicBezTo>
                    <a:pt x="3" y="24"/>
                    <a:pt x="4" y="12"/>
                    <a:pt x="7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4" name="Freeform 383"/>
            <p:cNvSpPr>
              <a:spLocks noEditPoints="1"/>
            </p:cNvSpPr>
            <p:nvPr/>
          </p:nvSpPr>
          <p:spPr bwMode="auto">
            <a:xfrm>
              <a:off x="1340" y="1395"/>
              <a:ext cx="480" cy="222"/>
            </a:xfrm>
            <a:custGeom>
              <a:avLst/>
              <a:gdLst>
                <a:gd name="T0" fmla="*/ 282 w 282"/>
                <a:gd name="T1" fmla="*/ 124 h 130"/>
                <a:gd name="T2" fmla="*/ 280 w 282"/>
                <a:gd name="T3" fmla="*/ 127 h 130"/>
                <a:gd name="T4" fmla="*/ 279 w 282"/>
                <a:gd name="T5" fmla="*/ 130 h 130"/>
                <a:gd name="T6" fmla="*/ 282 w 282"/>
                <a:gd name="T7" fmla="*/ 124 h 130"/>
                <a:gd name="T8" fmla="*/ 3 w 282"/>
                <a:gd name="T9" fmla="*/ 0 h 130"/>
                <a:gd name="T10" fmla="*/ 0 w 282"/>
                <a:gd name="T11" fmla="*/ 6 h 130"/>
                <a:gd name="T12" fmla="*/ 2 w 282"/>
                <a:gd name="T13" fmla="*/ 3 h 130"/>
                <a:gd name="T14" fmla="*/ 3 w 282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2" h="130">
                  <a:moveTo>
                    <a:pt x="282" y="124"/>
                  </a:moveTo>
                  <a:cubicBezTo>
                    <a:pt x="281" y="125"/>
                    <a:pt x="281" y="126"/>
                    <a:pt x="280" y="127"/>
                  </a:cubicBezTo>
                  <a:cubicBezTo>
                    <a:pt x="280" y="128"/>
                    <a:pt x="280" y="129"/>
                    <a:pt x="279" y="130"/>
                  </a:cubicBezTo>
                  <a:cubicBezTo>
                    <a:pt x="280" y="128"/>
                    <a:pt x="281" y="126"/>
                    <a:pt x="282" y="124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5" name="Freeform 384"/>
            <p:cNvSpPr>
              <a:spLocks noEditPoints="1"/>
            </p:cNvSpPr>
            <p:nvPr/>
          </p:nvSpPr>
          <p:spPr bwMode="auto">
            <a:xfrm>
              <a:off x="1338" y="1400"/>
              <a:ext cx="479" cy="222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9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9" y="130"/>
                  </a:cubicBezTo>
                  <a:cubicBezTo>
                    <a:pt x="279" y="129"/>
                    <a:pt x="280" y="128"/>
                    <a:pt x="280" y="127"/>
                  </a:cubicBezTo>
                  <a:cubicBezTo>
                    <a:pt x="281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6" name="Freeform 385"/>
            <p:cNvSpPr>
              <a:spLocks noEditPoints="1"/>
            </p:cNvSpPr>
            <p:nvPr/>
          </p:nvSpPr>
          <p:spPr bwMode="auto">
            <a:xfrm>
              <a:off x="1336" y="1405"/>
              <a:ext cx="479" cy="222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8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7" name="Freeform 386"/>
            <p:cNvSpPr>
              <a:spLocks noEditPoints="1"/>
            </p:cNvSpPr>
            <p:nvPr/>
          </p:nvSpPr>
          <p:spPr bwMode="auto">
            <a:xfrm>
              <a:off x="1335" y="1410"/>
              <a:ext cx="476" cy="222"/>
            </a:xfrm>
            <a:custGeom>
              <a:avLst/>
              <a:gdLst>
                <a:gd name="T0" fmla="*/ 280 w 280"/>
                <a:gd name="T1" fmla="*/ 124 h 130"/>
                <a:gd name="T2" fmla="*/ 279 w 280"/>
                <a:gd name="T3" fmla="*/ 127 h 130"/>
                <a:gd name="T4" fmla="*/ 277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3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2 w 280"/>
                <a:gd name="T17" fmla="*/ 3 h 130"/>
                <a:gd name="T18" fmla="*/ 3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80" y="125"/>
                    <a:pt x="279" y="126"/>
                    <a:pt x="279" y="127"/>
                  </a:cubicBezTo>
                  <a:cubicBezTo>
                    <a:pt x="278" y="128"/>
                    <a:pt x="278" y="129"/>
                    <a:pt x="277" y="130"/>
                  </a:cubicBezTo>
                  <a:cubicBezTo>
                    <a:pt x="278" y="129"/>
                    <a:pt x="279" y="128"/>
                    <a:pt x="279" y="127"/>
                  </a:cubicBezTo>
                  <a:cubicBezTo>
                    <a:pt x="279" y="126"/>
                    <a:pt x="280" y="125"/>
                    <a:pt x="280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8" name="Freeform 387"/>
            <p:cNvSpPr>
              <a:spLocks noEditPoints="1"/>
            </p:cNvSpPr>
            <p:nvPr/>
          </p:nvSpPr>
          <p:spPr bwMode="auto">
            <a:xfrm>
              <a:off x="1333" y="1416"/>
              <a:ext cx="477" cy="221"/>
            </a:xfrm>
            <a:custGeom>
              <a:avLst/>
              <a:gdLst>
                <a:gd name="T0" fmla="*/ 280 w 280"/>
                <a:gd name="T1" fmla="*/ 124 h 130"/>
                <a:gd name="T2" fmla="*/ 278 w 280"/>
                <a:gd name="T3" fmla="*/ 127 h 130"/>
                <a:gd name="T4" fmla="*/ 277 w 280"/>
                <a:gd name="T5" fmla="*/ 130 h 130"/>
                <a:gd name="T6" fmla="*/ 278 w 280"/>
                <a:gd name="T7" fmla="*/ 127 h 130"/>
                <a:gd name="T8" fmla="*/ 280 w 280"/>
                <a:gd name="T9" fmla="*/ 124 h 130"/>
                <a:gd name="T10" fmla="*/ 3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2 w 280"/>
                <a:gd name="T17" fmla="*/ 3 h 130"/>
                <a:gd name="T18" fmla="*/ 3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79" y="125"/>
                    <a:pt x="278" y="126"/>
                    <a:pt x="278" y="127"/>
                  </a:cubicBezTo>
                  <a:cubicBezTo>
                    <a:pt x="277" y="128"/>
                    <a:pt x="277" y="129"/>
                    <a:pt x="277" y="130"/>
                  </a:cubicBezTo>
                  <a:cubicBezTo>
                    <a:pt x="277" y="129"/>
                    <a:pt x="278" y="128"/>
                    <a:pt x="278" y="127"/>
                  </a:cubicBezTo>
                  <a:cubicBezTo>
                    <a:pt x="279" y="126"/>
                    <a:pt x="279" y="125"/>
                    <a:pt x="280" y="124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9" name="Freeform 388"/>
            <p:cNvSpPr>
              <a:spLocks noEditPoints="1"/>
            </p:cNvSpPr>
            <p:nvPr/>
          </p:nvSpPr>
          <p:spPr bwMode="auto">
            <a:xfrm>
              <a:off x="1331" y="1421"/>
              <a:ext cx="475" cy="221"/>
            </a:xfrm>
            <a:custGeom>
              <a:avLst/>
              <a:gdLst>
                <a:gd name="T0" fmla="*/ 279 w 279"/>
                <a:gd name="T1" fmla="*/ 124 h 130"/>
                <a:gd name="T2" fmla="*/ 277 w 279"/>
                <a:gd name="T3" fmla="*/ 127 h 130"/>
                <a:gd name="T4" fmla="*/ 276 w 279"/>
                <a:gd name="T5" fmla="*/ 130 h 130"/>
                <a:gd name="T6" fmla="*/ 278 w 279"/>
                <a:gd name="T7" fmla="*/ 127 h 130"/>
                <a:gd name="T8" fmla="*/ 279 w 279"/>
                <a:gd name="T9" fmla="*/ 124 h 130"/>
                <a:gd name="T10" fmla="*/ 3 w 279"/>
                <a:gd name="T11" fmla="*/ 0 h 130"/>
                <a:gd name="T12" fmla="*/ 1 w 279"/>
                <a:gd name="T13" fmla="*/ 3 h 130"/>
                <a:gd name="T14" fmla="*/ 0 w 279"/>
                <a:gd name="T15" fmla="*/ 7 h 130"/>
                <a:gd name="T16" fmla="*/ 2 w 279"/>
                <a:gd name="T17" fmla="*/ 4 h 130"/>
                <a:gd name="T18" fmla="*/ 3 w 279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30">
                  <a:moveTo>
                    <a:pt x="279" y="124"/>
                  </a:moveTo>
                  <a:cubicBezTo>
                    <a:pt x="278" y="125"/>
                    <a:pt x="278" y="126"/>
                    <a:pt x="277" y="127"/>
                  </a:cubicBezTo>
                  <a:cubicBezTo>
                    <a:pt x="277" y="128"/>
                    <a:pt x="276" y="129"/>
                    <a:pt x="276" y="130"/>
                  </a:cubicBezTo>
                  <a:cubicBezTo>
                    <a:pt x="277" y="129"/>
                    <a:pt x="277" y="128"/>
                    <a:pt x="278" y="127"/>
                  </a:cubicBezTo>
                  <a:cubicBezTo>
                    <a:pt x="278" y="126"/>
                    <a:pt x="278" y="125"/>
                    <a:pt x="279" y="124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2" y="3"/>
                    <a:pt x="2" y="2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0" name="Freeform 389"/>
            <p:cNvSpPr>
              <a:spLocks noEditPoints="1"/>
            </p:cNvSpPr>
            <p:nvPr/>
          </p:nvSpPr>
          <p:spPr bwMode="auto">
            <a:xfrm>
              <a:off x="1329" y="1427"/>
              <a:ext cx="474" cy="220"/>
            </a:xfrm>
            <a:custGeom>
              <a:avLst/>
              <a:gdLst>
                <a:gd name="T0" fmla="*/ 278 w 278"/>
                <a:gd name="T1" fmla="*/ 123 h 129"/>
                <a:gd name="T2" fmla="*/ 276 w 278"/>
                <a:gd name="T3" fmla="*/ 125 h 129"/>
                <a:gd name="T4" fmla="*/ 275 w 278"/>
                <a:gd name="T5" fmla="*/ 129 h 129"/>
                <a:gd name="T6" fmla="*/ 277 w 278"/>
                <a:gd name="T7" fmla="*/ 126 h 129"/>
                <a:gd name="T8" fmla="*/ 278 w 278"/>
                <a:gd name="T9" fmla="*/ 123 h 129"/>
                <a:gd name="T10" fmla="*/ 3 w 278"/>
                <a:gd name="T11" fmla="*/ 0 h 129"/>
                <a:gd name="T12" fmla="*/ 1 w 278"/>
                <a:gd name="T13" fmla="*/ 3 h 129"/>
                <a:gd name="T14" fmla="*/ 0 w 278"/>
                <a:gd name="T15" fmla="*/ 6 h 129"/>
                <a:gd name="T16" fmla="*/ 2 w 278"/>
                <a:gd name="T17" fmla="*/ 3 h 129"/>
                <a:gd name="T18" fmla="*/ 3 w 278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129">
                  <a:moveTo>
                    <a:pt x="278" y="123"/>
                  </a:moveTo>
                  <a:cubicBezTo>
                    <a:pt x="277" y="124"/>
                    <a:pt x="277" y="124"/>
                    <a:pt x="276" y="125"/>
                  </a:cubicBezTo>
                  <a:cubicBezTo>
                    <a:pt x="276" y="126"/>
                    <a:pt x="276" y="128"/>
                    <a:pt x="275" y="129"/>
                  </a:cubicBezTo>
                  <a:cubicBezTo>
                    <a:pt x="276" y="128"/>
                    <a:pt x="277" y="127"/>
                    <a:pt x="277" y="126"/>
                  </a:cubicBezTo>
                  <a:cubicBezTo>
                    <a:pt x="277" y="125"/>
                    <a:pt x="278" y="124"/>
                    <a:pt x="278" y="123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1" name="Freeform 390"/>
            <p:cNvSpPr>
              <a:spLocks noEditPoints="1"/>
            </p:cNvSpPr>
            <p:nvPr/>
          </p:nvSpPr>
          <p:spPr bwMode="auto">
            <a:xfrm>
              <a:off x="1328" y="1433"/>
              <a:ext cx="472" cy="218"/>
            </a:xfrm>
            <a:custGeom>
              <a:avLst/>
              <a:gdLst>
                <a:gd name="T0" fmla="*/ 277 w 277"/>
                <a:gd name="T1" fmla="*/ 122 h 128"/>
                <a:gd name="T2" fmla="*/ 275 w 277"/>
                <a:gd name="T3" fmla="*/ 125 h 128"/>
                <a:gd name="T4" fmla="*/ 274 w 277"/>
                <a:gd name="T5" fmla="*/ 128 h 128"/>
                <a:gd name="T6" fmla="*/ 276 w 277"/>
                <a:gd name="T7" fmla="*/ 126 h 128"/>
                <a:gd name="T8" fmla="*/ 277 w 277"/>
                <a:gd name="T9" fmla="*/ 122 h 128"/>
                <a:gd name="T10" fmla="*/ 3 w 277"/>
                <a:gd name="T11" fmla="*/ 0 h 128"/>
                <a:gd name="T12" fmla="*/ 1 w 277"/>
                <a:gd name="T13" fmla="*/ 3 h 128"/>
                <a:gd name="T14" fmla="*/ 0 w 277"/>
                <a:gd name="T15" fmla="*/ 6 h 128"/>
                <a:gd name="T16" fmla="*/ 2 w 277"/>
                <a:gd name="T17" fmla="*/ 3 h 128"/>
                <a:gd name="T18" fmla="*/ 3 w 277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128">
                  <a:moveTo>
                    <a:pt x="277" y="122"/>
                  </a:moveTo>
                  <a:cubicBezTo>
                    <a:pt x="277" y="123"/>
                    <a:pt x="276" y="124"/>
                    <a:pt x="275" y="125"/>
                  </a:cubicBezTo>
                  <a:cubicBezTo>
                    <a:pt x="275" y="126"/>
                    <a:pt x="275" y="127"/>
                    <a:pt x="274" y="128"/>
                  </a:cubicBezTo>
                  <a:cubicBezTo>
                    <a:pt x="275" y="128"/>
                    <a:pt x="276" y="127"/>
                    <a:pt x="276" y="126"/>
                  </a:cubicBezTo>
                  <a:cubicBezTo>
                    <a:pt x="277" y="125"/>
                    <a:pt x="277" y="123"/>
                    <a:pt x="277" y="122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2" name="Freeform 391"/>
            <p:cNvSpPr>
              <a:spLocks/>
            </p:cNvSpPr>
            <p:nvPr/>
          </p:nvSpPr>
          <p:spPr bwMode="auto">
            <a:xfrm>
              <a:off x="1321" y="1438"/>
              <a:ext cx="475" cy="327"/>
            </a:xfrm>
            <a:custGeom>
              <a:avLst/>
              <a:gdLst>
                <a:gd name="T0" fmla="*/ 6 w 279"/>
                <a:gd name="T1" fmla="*/ 0 h 192"/>
                <a:gd name="T2" fmla="*/ 4 w 279"/>
                <a:gd name="T3" fmla="*/ 3 h 192"/>
                <a:gd name="T4" fmla="*/ 0 w 279"/>
                <a:gd name="T5" fmla="*/ 40 h 192"/>
                <a:gd name="T6" fmla="*/ 152 w 279"/>
                <a:gd name="T7" fmla="*/ 192 h 192"/>
                <a:gd name="T8" fmla="*/ 278 w 279"/>
                <a:gd name="T9" fmla="*/ 125 h 192"/>
                <a:gd name="T10" fmla="*/ 279 w 279"/>
                <a:gd name="T11" fmla="*/ 122 h 192"/>
                <a:gd name="T12" fmla="*/ 155 w 279"/>
                <a:gd name="T13" fmla="*/ 186 h 192"/>
                <a:gd name="T14" fmla="*/ 2 w 279"/>
                <a:gd name="T15" fmla="*/ 34 h 192"/>
                <a:gd name="T16" fmla="*/ 6 w 279"/>
                <a:gd name="T1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192">
                  <a:moveTo>
                    <a:pt x="6" y="0"/>
                  </a:moveTo>
                  <a:cubicBezTo>
                    <a:pt x="5" y="1"/>
                    <a:pt x="5" y="2"/>
                    <a:pt x="4" y="3"/>
                  </a:cubicBezTo>
                  <a:cubicBezTo>
                    <a:pt x="1" y="15"/>
                    <a:pt x="0" y="27"/>
                    <a:pt x="0" y="40"/>
                  </a:cubicBezTo>
                  <a:cubicBezTo>
                    <a:pt x="0" y="124"/>
                    <a:pt x="68" y="192"/>
                    <a:pt x="152" y="192"/>
                  </a:cubicBezTo>
                  <a:cubicBezTo>
                    <a:pt x="205" y="192"/>
                    <a:pt x="251" y="166"/>
                    <a:pt x="278" y="125"/>
                  </a:cubicBezTo>
                  <a:cubicBezTo>
                    <a:pt x="279" y="124"/>
                    <a:pt x="279" y="123"/>
                    <a:pt x="279" y="122"/>
                  </a:cubicBezTo>
                  <a:cubicBezTo>
                    <a:pt x="252" y="161"/>
                    <a:pt x="206" y="186"/>
                    <a:pt x="155" y="186"/>
                  </a:cubicBezTo>
                  <a:cubicBezTo>
                    <a:pt x="71" y="186"/>
                    <a:pt x="2" y="118"/>
                    <a:pt x="2" y="34"/>
                  </a:cubicBezTo>
                  <a:cubicBezTo>
                    <a:pt x="2" y="22"/>
                    <a:pt x="4" y="11"/>
                    <a:pt x="6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3" name="Freeform 392"/>
            <p:cNvSpPr>
              <a:spLocks noEditPoints="1"/>
            </p:cNvSpPr>
            <p:nvPr/>
          </p:nvSpPr>
          <p:spPr bwMode="auto">
            <a:xfrm>
              <a:off x="1345" y="1385"/>
              <a:ext cx="478" cy="221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9 w 281"/>
                <a:gd name="T5" fmla="*/ 130 h 130"/>
                <a:gd name="T6" fmla="*/ 281 w 281"/>
                <a:gd name="T7" fmla="*/ 124 h 130"/>
                <a:gd name="T8" fmla="*/ 3 w 281"/>
                <a:gd name="T9" fmla="*/ 0 h 130"/>
                <a:gd name="T10" fmla="*/ 0 w 281"/>
                <a:gd name="T11" fmla="*/ 6 h 130"/>
                <a:gd name="T12" fmla="*/ 2 w 281"/>
                <a:gd name="T13" fmla="*/ 3 h 130"/>
                <a:gd name="T14" fmla="*/ 3 w 28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1" y="126"/>
                    <a:pt x="280" y="127"/>
                  </a:cubicBezTo>
                  <a:cubicBezTo>
                    <a:pt x="280" y="128"/>
                    <a:pt x="279" y="129"/>
                    <a:pt x="279" y="130"/>
                  </a:cubicBezTo>
                  <a:cubicBezTo>
                    <a:pt x="280" y="128"/>
                    <a:pt x="281" y="126"/>
                    <a:pt x="281" y="124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4" name="Freeform 393"/>
            <p:cNvSpPr>
              <a:spLocks noEditPoints="1"/>
            </p:cNvSpPr>
            <p:nvPr/>
          </p:nvSpPr>
          <p:spPr bwMode="auto">
            <a:xfrm>
              <a:off x="1343" y="1390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1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9"/>
                    <a:pt x="279" y="128"/>
                    <a:pt x="280" y="127"/>
                  </a:cubicBezTo>
                  <a:cubicBezTo>
                    <a:pt x="280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5" name="Freeform 394"/>
            <p:cNvSpPr>
              <a:spLocks noEditPoints="1"/>
            </p:cNvSpPr>
            <p:nvPr/>
          </p:nvSpPr>
          <p:spPr bwMode="auto">
            <a:xfrm>
              <a:off x="1341" y="1395"/>
              <a:ext cx="479" cy="222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79 w 281"/>
                <a:gd name="T7" fmla="*/ 127 h 130"/>
                <a:gd name="T8" fmla="*/ 281 w 281"/>
                <a:gd name="T9" fmla="*/ 124 h 130"/>
                <a:gd name="T10" fmla="*/ 2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1 w 281"/>
                <a:gd name="T17" fmla="*/ 3 h 130"/>
                <a:gd name="T18" fmla="*/ 2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79" y="126"/>
                    <a:pt x="279" y="127"/>
                  </a:cubicBezTo>
                  <a:cubicBezTo>
                    <a:pt x="279" y="128"/>
                    <a:pt x="278" y="129"/>
                    <a:pt x="278" y="130"/>
                  </a:cubicBezTo>
                  <a:cubicBezTo>
                    <a:pt x="278" y="129"/>
                    <a:pt x="279" y="128"/>
                    <a:pt x="279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6" name="Freeform 395"/>
            <p:cNvSpPr>
              <a:spLocks noEditPoints="1"/>
            </p:cNvSpPr>
            <p:nvPr/>
          </p:nvSpPr>
          <p:spPr bwMode="auto">
            <a:xfrm>
              <a:off x="1340" y="1400"/>
              <a:ext cx="477" cy="222"/>
            </a:xfrm>
            <a:custGeom>
              <a:avLst/>
              <a:gdLst>
                <a:gd name="T0" fmla="*/ 280 w 280"/>
                <a:gd name="T1" fmla="*/ 124 h 130"/>
                <a:gd name="T2" fmla="*/ 278 w 280"/>
                <a:gd name="T3" fmla="*/ 127 h 130"/>
                <a:gd name="T4" fmla="*/ 277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2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1 w 280"/>
                <a:gd name="T17" fmla="*/ 3 h 130"/>
                <a:gd name="T18" fmla="*/ 2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79" y="125"/>
                    <a:pt x="279" y="126"/>
                    <a:pt x="278" y="127"/>
                  </a:cubicBezTo>
                  <a:cubicBezTo>
                    <a:pt x="278" y="128"/>
                    <a:pt x="278" y="129"/>
                    <a:pt x="277" y="130"/>
                  </a:cubicBezTo>
                  <a:cubicBezTo>
                    <a:pt x="278" y="129"/>
                    <a:pt x="278" y="128"/>
                    <a:pt x="279" y="127"/>
                  </a:cubicBezTo>
                  <a:cubicBezTo>
                    <a:pt x="279" y="126"/>
                    <a:pt x="280" y="125"/>
                    <a:pt x="280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7" name="Freeform 396"/>
            <p:cNvSpPr>
              <a:spLocks noEditPoints="1"/>
            </p:cNvSpPr>
            <p:nvPr/>
          </p:nvSpPr>
          <p:spPr bwMode="auto">
            <a:xfrm>
              <a:off x="1338" y="1405"/>
              <a:ext cx="475" cy="222"/>
            </a:xfrm>
            <a:custGeom>
              <a:avLst/>
              <a:gdLst>
                <a:gd name="T0" fmla="*/ 279 w 279"/>
                <a:gd name="T1" fmla="*/ 124 h 130"/>
                <a:gd name="T2" fmla="*/ 278 w 279"/>
                <a:gd name="T3" fmla="*/ 127 h 130"/>
                <a:gd name="T4" fmla="*/ 277 w 279"/>
                <a:gd name="T5" fmla="*/ 130 h 130"/>
                <a:gd name="T6" fmla="*/ 278 w 279"/>
                <a:gd name="T7" fmla="*/ 127 h 130"/>
                <a:gd name="T8" fmla="*/ 279 w 279"/>
                <a:gd name="T9" fmla="*/ 124 h 130"/>
                <a:gd name="T10" fmla="*/ 2 w 279"/>
                <a:gd name="T11" fmla="*/ 0 h 130"/>
                <a:gd name="T12" fmla="*/ 1 w 279"/>
                <a:gd name="T13" fmla="*/ 3 h 130"/>
                <a:gd name="T14" fmla="*/ 0 w 279"/>
                <a:gd name="T15" fmla="*/ 6 h 130"/>
                <a:gd name="T16" fmla="*/ 1 w 279"/>
                <a:gd name="T17" fmla="*/ 3 h 130"/>
                <a:gd name="T18" fmla="*/ 2 w 279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30">
                  <a:moveTo>
                    <a:pt x="279" y="124"/>
                  </a:moveTo>
                  <a:cubicBezTo>
                    <a:pt x="279" y="125"/>
                    <a:pt x="278" y="126"/>
                    <a:pt x="278" y="127"/>
                  </a:cubicBezTo>
                  <a:cubicBezTo>
                    <a:pt x="277" y="128"/>
                    <a:pt x="277" y="129"/>
                    <a:pt x="277" y="130"/>
                  </a:cubicBezTo>
                  <a:cubicBezTo>
                    <a:pt x="277" y="129"/>
                    <a:pt x="278" y="128"/>
                    <a:pt x="278" y="127"/>
                  </a:cubicBezTo>
                  <a:cubicBezTo>
                    <a:pt x="279" y="126"/>
                    <a:pt x="279" y="125"/>
                    <a:pt x="279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8" name="Freeform 397"/>
            <p:cNvSpPr>
              <a:spLocks noEditPoints="1"/>
            </p:cNvSpPr>
            <p:nvPr/>
          </p:nvSpPr>
          <p:spPr bwMode="auto">
            <a:xfrm>
              <a:off x="1336" y="1410"/>
              <a:ext cx="475" cy="222"/>
            </a:xfrm>
            <a:custGeom>
              <a:avLst/>
              <a:gdLst>
                <a:gd name="T0" fmla="*/ 279 w 279"/>
                <a:gd name="T1" fmla="*/ 124 h 130"/>
                <a:gd name="T2" fmla="*/ 277 w 279"/>
                <a:gd name="T3" fmla="*/ 127 h 130"/>
                <a:gd name="T4" fmla="*/ 276 w 279"/>
                <a:gd name="T5" fmla="*/ 130 h 130"/>
                <a:gd name="T6" fmla="*/ 278 w 279"/>
                <a:gd name="T7" fmla="*/ 127 h 130"/>
                <a:gd name="T8" fmla="*/ 279 w 279"/>
                <a:gd name="T9" fmla="*/ 124 h 130"/>
                <a:gd name="T10" fmla="*/ 2 w 279"/>
                <a:gd name="T11" fmla="*/ 0 h 130"/>
                <a:gd name="T12" fmla="*/ 1 w 279"/>
                <a:gd name="T13" fmla="*/ 3 h 130"/>
                <a:gd name="T14" fmla="*/ 0 w 279"/>
                <a:gd name="T15" fmla="*/ 6 h 130"/>
                <a:gd name="T16" fmla="*/ 1 w 279"/>
                <a:gd name="T17" fmla="*/ 4 h 130"/>
                <a:gd name="T18" fmla="*/ 2 w 279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30">
                  <a:moveTo>
                    <a:pt x="279" y="124"/>
                  </a:moveTo>
                  <a:cubicBezTo>
                    <a:pt x="278" y="125"/>
                    <a:pt x="277" y="126"/>
                    <a:pt x="277" y="127"/>
                  </a:cubicBezTo>
                  <a:cubicBezTo>
                    <a:pt x="276" y="128"/>
                    <a:pt x="276" y="129"/>
                    <a:pt x="276" y="130"/>
                  </a:cubicBezTo>
                  <a:cubicBezTo>
                    <a:pt x="276" y="129"/>
                    <a:pt x="277" y="128"/>
                    <a:pt x="278" y="127"/>
                  </a:cubicBezTo>
                  <a:cubicBezTo>
                    <a:pt x="278" y="126"/>
                    <a:pt x="278" y="125"/>
                    <a:pt x="279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9" name="Freeform 398"/>
            <p:cNvSpPr>
              <a:spLocks noEditPoints="1"/>
            </p:cNvSpPr>
            <p:nvPr/>
          </p:nvSpPr>
          <p:spPr bwMode="auto">
            <a:xfrm>
              <a:off x="1335" y="1417"/>
              <a:ext cx="473" cy="220"/>
            </a:xfrm>
            <a:custGeom>
              <a:avLst/>
              <a:gdLst>
                <a:gd name="T0" fmla="*/ 278 w 278"/>
                <a:gd name="T1" fmla="*/ 123 h 129"/>
                <a:gd name="T2" fmla="*/ 276 w 278"/>
                <a:gd name="T3" fmla="*/ 125 h 129"/>
                <a:gd name="T4" fmla="*/ 275 w 278"/>
                <a:gd name="T5" fmla="*/ 129 h 129"/>
                <a:gd name="T6" fmla="*/ 277 w 278"/>
                <a:gd name="T7" fmla="*/ 126 h 129"/>
                <a:gd name="T8" fmla="*/ 278 w 278"/>
                <a:gd name="T9" fmla="*/ 123 h 129"/>
                <a:gd name="T10" fmla="*/ 2 w 278"/>
                <a:gd name="T11" fmla="*/ 0 h 129"/>
                <a:gd name="T12" fmla="*/ 1 w 278"/>
                <a:gd name="T13" fmla="*/ 2 h 129"/>
                <a:gd name="T14" fmla="*/ 0 w 278"/>
                <a:gd name="T15" fmla="*/ 6 h 129"/>
                <a:gd name="T16" fmla="*/ 2 w 278"/>
                <a:gd name="T17" fmla="*/ 3 h 129"/>
                <a:gd name="T18" fmla="*/ 2 w 278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129">
                  <a:moveTo>
                    <a:pt x="278" y="123"/>
                  </a:moveTo>
                  <a:cubicBezTo>
                    <a:pt x="277" y="123"/>
                    <a:pt x="276" y="124"/>
                    <a:pt x="276" y="125"/>
                  </a:cubicBezTo>
                  <a:cubicBezTo>
                    <a:pt x="276" y="126"/>
                    <a:pt x="275" y="127"/>
                    <a:pt x="275" y="129"/>
                  </a:cubicBezTo>
                  <a:cubicBezTo>
                    <a:pt x="276" y="128"/>
                    <a:pt x="276" y="127"/>
                    <a:pt x="277" y="126"/>
                  </a:cubicBezTo>
                  <a:cubicBezTo>
                    <a:pt x="277" y="125"/>
                    <a:pt x="277" y="124"/>
                    <a:pt x="278" y="123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0" name="Freeform 399"/>
            <p:cNvSpPr>
              <a:spLocks noEditPoints="1"/>
            </p:cNvSpPr>
            <p:nvPr/>
          </p:nvSpPr>
          <p:spPr bwMode="auto">
            <a:xfrm>
              <a:off x="1333" y="1422"/>
              <a:ext cx="472" cy="218"/>
            </a:xfrm>
            <a:custGeom>
              <a:avLst/>
              <a:gdLst>
                <a:gd name="T0" fmla="*/ 277 w 277"/>
                <a:gd name="T1" fmla="*/ 122 h 128"/>
                <a:gd name="T2" fmla="*/ 275 w 277"/>
                <a:gd name="T3" fmla="*/ 125 h 128"/>
                <a:gd name="T4" fmla="*/ 274 w 277"/>
                <a:gd name="T5" fmla="*/ 128 h 128"/>
                <a:gd name="T6" fmla="*/ 276 w 277"/>
                <a:gd name="T7" fmla="*/ 126 h 128"/>
                <a:gd name="T8" fmla="*/ 277 w 277"/>
                <a:gd name="T9" fmla="*/ 122 h 128"/>
                <a:gd name="T10" fmla="*/ 3 w 277"/>
                <a:gd name="T11" fmla="*/ 0 h 128"/>
                <a:gd name="T12" fmla="*/ 1 w 277"/>
                <a:gd name="T13" fmla="*/ 3 h 128"/>
                <a:gd name="T14" fmla="*/ 0 w 277"/>
                <a:gd name="T15" fmla="*/ 6 h 128"/>
                <a:gd name="T16" fmla="*/ 2 w 277"/>
                <a:gd name="T17" fmla="*/ 3 h 128"/>
                <a:gd name="T18" fmla="*/ 3 w 277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128">
                  <a:moveTo>
                    <a:pt x="277" y="122"/>
                  </a:moveTo>
                  <a:cubicBezTo>
                    <a:pt x="276" y="123"/>
                    <a:pt x="276" y="124"/>
                    <a:pt x="275" y="125"/>
                  </a:cubicBezTo>
                  <a:cubicBezTo>
                    <a:pt x="275" y="126"/>
                    <a:pt x="274" y="127"/>
                    <a:pt x="274" y="128"/>
                  </a:cubicBezTo>
                  <a:cubicBezTo>
                    <a:pt x="275" y="127"/>
                    <a:pt x="275" y="127"/>
                    <a:pt x="276" y="126"/>
                  </a:cubicBezTo>
                  <a:cubicBezTo>
                    <a:pt x="276" y="124"/>
                    <a:pt x="277" y="123"/>
                    <a:pt x="277" y="122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1" name="Freeform 400"/>
            <p:cNvSpPr>
              <a:spLocks noEditPoints="1"/>
            </p:cNvSpPr>
            <p:nvPr/>
          </p:nvSpPr>
          <p:spPr bwMode="auto">
            <a:xfrm>
              <a:off x="1331" y="1427"/>
              <a:ext cx="470" cy="218"/>
            </a:xfrm>
            <a:custGeom>
              <a:avLst/>
              <a:gdLst>
                <a:gd name="T0" fmla="*/ 276 w 276"/>
                <a:gd name="T1" fmla="*/ 122 h 128"/>
                <a:gd name="T2" fmla="*/ 274 w 276"/>
                <a:gd name="T3" fmla="*/ 125 h 128"/>
                <a:gd name="T4" fmla="*/ 273 w 276"/>
                <a:gd name="T5" fmla="*/ 128 h 128"/>
                <a:gd name="T6" fmla="*/ 275 w 276"/>
                <a:gd name="T7" fmla="*/ 125 h 128"/>
                <a:gd name="T8" fmla="*/ 276 w 276"/>
                <a:gd name="T9" fmla="*/ 122 h 128"/>
                <a:gd name="T10" fmla="*/ 3 w 276"/>
                <a:gd name="T11" fmla="*/ 0 h 128"/>
                <a:gd name="T12" fmla="*/ 1 w 276"/>
                <a:gd name="T13" fmla="*/ 3 h 128"/>
                <a:gd name="T14" fmla="*/ 0 w 276"/>
                <a:gd name="T15" fmla="*/ 6 h 128"/>
                <a:gd name="T16" fmla="*/ 2 w 276"/>
                <a:gd name="T17" fmla="*/ 3 h 128"/>
                <a:gd name="T18" fmla="*/ 3 w 276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128">
                  <a:moveTo>
                    <a:pt x="276" y="122"/>
                  </a:moveTo>
                  <a:cubicBezTo>
                    <a:pt x="275" y="123"/>
                    <a:pt x="275" y="124"/>
                    <a:pt x="274" y="125"/>
                  </a:cubicBezTo>
                  <a:cubicBezTo>
                    <a:pt x="274" y="126"/>
                    <a:pt x="273" y="127"/>
                    <a:pt x="273" y="128"/>
                  </a:cubicBezTo>
                  <a:cubicBezTo>
                    <a:pt x="274" y="127"/>
                    <a:pt x="275" y="126"/>
                    <a:pt x="275" y="125"/>
                  </a:cubicBezTo>
                  <a:cubicBezTo>
                    <a:pt x="275" y="124"/>
                    <a:pt x="276" y="123"/>
                    <a:pt x="276" y="122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2" name="Freeform 401"/>
            <p:cNvSpPr>
              <a:spLocks/>
            </p:cNvSpPr>
            <p:nvPr/>
          </p:nvSpPr>
          <p:spPr bwMode="auto">
            <a:xfrm>
              <a:off x="1324" y="1433"/>
              <a:ext cx="474" cy="321"/>
            </a:xfrm>
            <a:custGeom>
              <a:avLst/>
              <a:gdLst>
                <a:gd name="T0" fmla="*/ 6 w 278"/>
                <a:gd name="T1" fmla="*/ 0 h 189"/>
                <a:gd name="T2" fmla="*/ 4 w 278"/>
                <a:gd name="T3" fmla="*/ 3 h 189"/>
                <a:gd name="T4" fmla="*/ 0 w 278"/>
                <a:gd name="T5" fmla="*/ 37 h 189"/>
                <a:gd name="T6" fmla="*/ 153 w 278"/>
                <a:gd name="T7" fmla="*/ 189 h 189"/>
                <a:gd name="T8" fmla="*/ 277 w 278"/>
                <a:gd name="T9" fmla="*/ 125 h 189"/>
                <a:gd name="T10" fmla="*/ 278 w 278"/>
                <a:gd name="T11" fmla="*/ 122 h 189"/>
                <a:gd name="T12" fmla="*/ 156 w 278"/>
                <a:gd name="T13" fmla="*/ 183 h 189"/>
                <a:gd name="T14" fmla="*/ 3 w 278"/>
                <a:gd name="T15" fmla="*/ 31 h 189"/>
                <a:gd name="T16" fmla="*/ 6 w 278"/>
                <a:gd name="T1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189">
                  <a:moveTo>
                    <a:pt x="6" y="0"/>
                  </a:moveTo>
                  <a:cubicBezTo>
                    <a:pt x="5" y="1"/>
                    <a:pt x="5" y="2"/>
                    <a:pt x="4" y="3"/>
                  </a:cubicBezTo>
                  <a:cubicBezTo>
                    <a:pt x="2" y="14"/>
                    <a:pt x="0" y="25"/>
                    <a:pt x="0" y="37"/>
                  </a:cubicBezTo>
                  <a:cubicBezTo>
                    <a:pt x="0" y="121"/>
                    <a:pt x="69" y="189"/>
                    <a:pt x="153" y="189"/>
                  </a:cubicBezTo>
                  <a:cubicBezTo>
                    <a:pt x="204" y="189"/>
                    <a:pt x="250" y="164"/>
                    <a:pt x="277" y="125"/>
                  </a:cubicBezTo>
                  <a:cubicBezTo>
                    <a:pt x="277" y="124"/>
                    <a:pt x="278" y="123"/>
                    <a:pt x="278" y="122"/>
                  </a:cubicBezTo>
                  <a:cubicBezTo>
                    <a:pt x="250" y="159"/>
                    <a:pt x="206" y="183"/>
                    <a:pt x="156" y="183"/>
                  </a:cubicBezTo>
                  <a:cubicBezTo>
                    <a:pt x="71" y="183"/>
                    <a:pt x="3" y="115"/>
                    <a:pt x="3" y="31"/>
                  </a:cubicBezTo>
                  <a:cubicBezTo>
                    <a:pt x="3" y="20"/>
                    <a:pt x="4" y="10"/>
                    <a:pt x="6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3" name="Freeform 402"/>
            <p:cNvSpPr>
              <a:spLocks noEditPoints="1"/>
            </p:cNvSpPr>
            <p:nvPr/>
          </p:nvSpPr>
          <p:spPr bwMode="auto">
            <a:xfrm>
              <a:off x="1350" y="1375"/>
              <a:ext cx="478" cy="221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8 w 281"/>
                <a:gd name="T5" fmla="*/ 130 h 130"/>
                <a:gd name="T6" fmla="*/ 281 w 281"/>
                <a:gd name="T7" fmla="*/ 124 h 130"/>
                <a:gd name="T8" fmla="*/ 3 w 281"/>
                <a:gd name="T9" fmla="*/ 0 h 130"/>
                <a:gd name="T10" fmla="*/ 0 w 281"/>
                <a:gd name="T11" fmla="*/ 6 h 130"/>
                <a:gd name="T12" fmla="*/ 1 w 281"/>
                <a:gd name="T13" fmla="*/ 3 h 130"/>
                <a:gd name="T14" fmla="*/ 3 w 28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8" y="130"/>
                  </a:cubicBezTo>
                  <a:cubicBezTo>
                    <a:pt x="279" y="128"/>
                    <a:pt x="280" y="126"/>
                    <a:pt x="281" y="124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4" name="Freeform 403"/>
            <p:cNvSpPr>
              <a:spLocks noEditPoints="1"/>
            </p:cNvSpPr>
            <p:nvPr/>
          </p:nvSpPr>
          <p:spPr bwMode="auto">
            <a:xfrm>
              <a:off x="1348" y="1380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79 w 281"/>
                <a:gd name="T7" fmla="*/ 127 h 130"/>
                <a:gd name="T8" fmla="*/ 281 w 281"/>
                <a:gd name="T9" fmla="*/ 124 h 130"/>
                <a:gd name="T10" fmla="*/ 2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1 w 281"/>
                <a:gd name="T17" fmla="*/ 3 h 130"/>
                <a:gd name="T18" fmla="*/ 2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8" y="129"/>
                    <a:pt x="278" y="130"/>
                  </a:cubicBezTo>
                  <a:cubicBezTo>
                    <a:pt x="279" y="129"/>
                    <a:pt x="279" y="128"/>
                    <a:pt x="279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5" name="Freeform 404"/>
            <p:cNvSpPr>
              <a:spLocks noEditPoints="1"/>
            </p:cNvSpPr>
            <p:nvPr/>
          </p:nvSpPr>
          <p:spPr bwMode="auto">
            <a:xfrm>
              <a:off x="1345" y="1385"/>
              <a:ext cx="478" cy="221"/>
            </a:xfrm>
            <a:custGeom>
              <a:avLst/>
              <a:gdLst>
                <a:gd name="T0" fmla="*/ 281 w 281"/>
                <a:gd name="T1" fmla="*/ 124 h 130"/>
                <a:gd name="T2" fmla="*/ 280 w 281"/>
                <a:gd name="T3" fmla="*/ 127 h 130"/>
                <a:gd name="T4" fmla="*/ 279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2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1" y="125"/>
                    <a:pt x="280" y="126"/>
                    <a:pt x="280" y="127"/>
                  </a:cubicBezTo>
                  <a:cubicBezTo>
                    <a:pt x="279" y="128"/>
                    <a:pt x="279" y="129"/>
                    <a:pt x="279" y="130"/>
                  </a:cubicBezTo>
                  <a:cubicBezTo>
                    <a:pt x="279" y="129"/>
                    <a:pt x="280" y="128"/>
                    <a:pt x="280" y="127"/>
                  </a:cubicBezTo>
                  <a:cubicBezTo>
                    <a:pt x="280" y="126"/>
                    <a:pt x="281" y="125"/>
                    <a:pt x="281" y="124"/>
                  </a:cubicBezTo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6" name="Freeform 405"/>
            <p:cNvSpPr>
              <a:spLocks noEditPoints="1"/>
            </p:cNvSpPr>
            <p:nvPr/>
          </p:nvSpPr>
          <p:spPr bwMode="auto">
            <a:xfrm>
              <a:off x="1343" y="1390"/>
              <a:ext cx="479" cy="221"/>
            </a:xfrm>
            <a:custGeom>
              <a:avLst/>
              <a:gdLst>
                <a:gd name="T0" fmla="*/ 281 w 281"/>
                <a:gd name="T1" fmla="*/ 124 h 130"/>
                <a:gd name="T2" fmla="*/ 279 w 281"/>
                <a:gd name="T3" fmla="*/ 127 h 130"/>
                <a:gd name="T4" fmla="*/ 278 w 281"/>
                <a:gd name="T5" fmla="*/ 130 h 130"/>
                <a:gd name="T6" fmla="*/ 280 w 281"/>
                <a:gd name="T7" fmla="*/ 127 h 130"/>
                <a:gd name="T8" fmla="*/ 281 w 281"/>
                <a:gd name="T9" fmla="*/ 124 h 130"/>
                <a:gd name="T10" fmla="*/ 3 w 281"/>
                <a:gd name="T11" fmla="*/ 0 h 130"/>
                <a:gd name="T12" fmla="*/ 1 w 281"/>
                <a:gd name="T13" fmla="*/ 3 h 130"/>
                <a:gd name="T14" fmla="*/ 0 w 281"/>
                <a:gd name="T15" fmla="*/ 6 h 130"/>
                <a:gd name="T16" fmla="*/ 2 w 281"/>
                <a:gd name="T17" fmla="*/ 3 h 130"/>
                <a:gd name="T18" fmla="*/ 3 w 281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" h="130">
                  <a:moveTo>
                    <a:pt x="281" y="124"/>
                  </a:moveTo>
                  <a:cubicBezTo>
                    <a:pt x="280" y="125"/>
                    <a:pt x="280" y="126"/>
                    <a:pt x="279" y="127"/>
                  </a:cubicBezTo>
                  <a:cubicBezTo>
                    <a:pt x="279" y="128"/>
                    <a:pt x="278" y="129"/>
                    <a:pt x="278" y="130"/>
                  </a:cubicBezTo>
                  <a:cubicBezTo>
                    <a:pt x="278" y="129"/>
                    <a:pt x="279" y="128"/>
                    <a:pt x="280" y="127"/>
                  </a:cubicBezTo>
                  <a:cubicBezTo>
                    <a:pt x="280" y="126"/>
                    <a:pt x="280" y="125"/>
                    <a:pt x="281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Group 607"/>
          <p:cNvGrpSpPr>
            <a:grpSpLocks/>
          </p:cNvGrpSpPr>
          <p:nvPr/>
        </p:nvGrpSpPr>
        <p:grpSpPr bwMode="auto">
          <a:xfrm>
            <a:off x="2838703" y="1608340"/>
            <a:ext cx="1940642" cy="3293933"/>
            <a:chOff x="1249" y="1187"/>
            <a:chExt cx="1467" cy="2490"/>
          </a:xfrm>
        </p:grpSpPr>
        <p:sp>
          <p:nvSpPr>
            <p:cNvPr id="8677" name="Freeform 407"/>
            <p:cNvSpPr>
              <a:spLocks noEditPoints="1"/>
            </p:cNvSpPr>
            <p:nvPr/>
          </p:nvSpPr>
          <p:spPr bwMode="auto">
            <a:xfrm>
              <a:off x="1341" y="1395"/>
              <a:ext cx="477" cy="222"/>
            </a:xfrm>
            <a:custGeom>
              <a:avLst/>
              <a:gdLst>
                <a:gd name="T0" fmla="*/ 280 w 280"/>
                <a:gd name="T1" fmla="*/ 124 h 130"/>
                <a:gd name="T2" fmla="*/ 278 w 280"/>
                <a:gd name="T3" fmla="*/ 127 h 130"/>
                <a:gd name="T4" fmla="*/ 277 w 280"/>
                <a:gd name="T5" fmla="*/ 130 h 130"/>
                <a:gd name="T6" fmla="*/ 279 w 280"/>
                <a:gd name="T7" fmla="*/ 127 h 130"/>
                <a:gd name="T8" fmla="*/ 280 w 280"/>
                <a:gd name="T9" fmla="*/ 124 h 130"/>
                <a:gd name="T10" fmla="*/ 3 w 280"/>
                <a:gd name="T11" fmla="*/ 0 h 130"/>
                <a:gd name="T12" fmla="*/ 1 w 280"/>
                <a:gd name="T13" fmla="*/ 3 h 130"/>
                <a:gd name="T14" fmla="*/ 0 w 280"/>
                <a:gd name="T15" fmla="*/ 6 h 130"/>
                <a:gd name="T16" fmla="*/ 2 w 280"/>
                <a:gd name="T17" fmla="*/ 3 h 130"/>
                <a:gd name="T18" fmla="*/ 3 w 280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30">
                  <a:moveTo>
                    <a:pt x="280" y="124"/>
                  </a:moveTo>
                  <a:cubicBezTo>
                    <a:pt x="279" y="125"/>
                    <a:pt x="279" y="126"/>
                    <a:pt x="278" y="127"/>
                  </a:cubicBezTo>
                  <a:cubicBezTo>
                    <a:pt x="278" y="128"/>
                    <a:pt x="278" y="129"/>
                    <a:pt x="277" y="130"/>
                  </a:cubicBezTo>
                  <a:cubicBezTo>
                    <a:pt x="278" y="129"/>
                    <a:pt x="278" y="128"/>
                    <a:pt x="279" y="127"/>
                  </a:cubicBezTo>
                  <a:cubicBezTo>
                    <a:pt x="279" y="126"/>
                    <a:pt x="280" y="125"/>
                    <a:pt x="280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8" name="Freeform 408"/>
            <p:cNvSpPr>
              <a:spLocks noEditPoints="1"/>
            </p:cNvSpPr>
            <p:nvPr/>
          </p:nvSpPr>
          <p:spPr bwMode="auto">
            <a:xfrm>
              <a:off x="1340" y="1400"/>
              <a:ext cx="475" cy="222"/>
            </a:xfrm>
            <a:custGeom>
              <a:avLst/>
              <a:gdLst>
                <a:gd name="T0" fmla="*/ 279 w 279"/>
                <a:gd name="T1" fmla="*/ 124 h 130"/>
                <a:gd name="T2" fmla="*/ 277 w 279"/>
                <a:gd name="T3" fmla="*/ 126 h 130"/>
                <a:gd name="T4" fmla="*/ 277 w 279"/>
                <a:gd name="T5" fmla="*/ 130 h 130"/>
                <a:gd name="T6" fmla="*/ 278 w 279"/>
                <a:gd name="T7" fmla="*/ 127 h 130"/>
                <a:gd name="T8" fmla="*/ 279 w 279"/>
                <a:gd name="T9" fmla="*/ 124 h 130"/>
                <a:gd name="T10" fmla="*/ 3 w 279"/>
                <a:gd name="T11" fmla="*/ 0 h 130"/>
                <a:gd name="T12" fmla="*/ 1 w 279"/>
                <a:gd name="T13" fmla="*/ 3 h 130"/>
                <a:gd name="T14" fmla="*/ 0 w 279"/>
                <a:gd name="T15" fmla="*/ 6 h 130"/>
                <a:gd name="T16" fmla="*/ 2 w 279"/>
                <a:gd name="T17" fmla="*/ 4 h 130"/>
                <a:gd name="T18" fmla="*/ 3 w 279"/>
                <a:gd name="T1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9" h="130">
                  <a:moveTo>
                    <a:pt x="279" y="124"/>
                  </a:moveTo>
                  <a:cubicBezTo>
                    <a:pt x="279" y="125"/>
                    <a:pt x="278" y="125"/>
                    <a:pt x="277" y="126"/>
                  </a:cubicBezTo>
                  <a:cubicBezTo>
                    <a:pt x="277" y="128"/>
                    <a:pt x="277" y="129"/>
                    <a:pt x="277" y="130"/>
                  </a:cubicBezTo>
                  <a:cubicBezTo>
                    <a:pt x="277" y="129"/>
                    <a:pt x="278" y="128"/>
                    <a:pt x="278" y="127"/>
                  </a:cubicBezTo>
                  <a:cubicBezTo>
                    <a:pt x="279" y="126"/>
                    <a:pt x="279" y="125"/>
                    <a:pt x="279" y="124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9" name="Freeform 409"/>
            <p:cNvSpPr>
              <a:spLocks noEditPoints="1"/>
            </p:cNvSpPr>
            <p:nvPr/>
          </p:nvSpPr>
          <p:spPr bwMode="auto">
            <a:xfrm>
              <a:off x="1338" y="1407"/>
              <a:ext cx="473" cy="220"/>
            </a:xfrm>
            <a:custGeom>
              <a:avLst/>
              <a:gdLst>
                <a:gd name="T0" fmla="*/ 278 w 278"/>
                <a:gd name="T1" fmla="*/ 122 h 129"/>
                <a:gd name="T2" fmla="*/ 277 w 278"/>
                <a:gd name="T3" fmla="*/ 125 h 129"/>
                <a:gd name="T4" fmla="*/ 276 w 278"/>
                <a:gd name="T5" fmla="*/ 129 h 129"/>
                <a:gd name="T6" fmla="*/ 278 w 278"/>
                <a:gd name="T7" fmla="*/ 126 h 129"/>
                <a:gd name="T8" fmla="*/ 278 w 278"/>
                <a:gd name="T9" fmla="*/ 122 h 129"/>
                <a:gd name="T10" fmla="*/ 3 w 278"/>
                <a:gd name="T11" fmla="*/ 0 h 129"/>
                <a:gd name="T12" fmla="*/ 1 w 278"/>
                <a:gd name="T13" fmla="*/ 2 h 129"/>
                <a:gd name="T14" fmla="*/ 0 w 278"/>
                <a:gd name="T15" fmla="*/ 6 h 129"/>
                <a:gd name="T16" fmla="*/ 2 w 278"/>
                <a:gd name="T17" fmla="*/ 3 h 129"/>
                <a:gd name="T18" fmla="*/ 3 w 278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8" h="129">
                  <a:moveTo>
                    <a:pt x="278" y="122"/>
                  </a:moveTo>
                  <a:cubicBezTo>
                    <a:pt x="278" y="123"/>
                    <a:pt x="277" y="124"/>
                    <a:pt x="277" y="125"/>
                  </a:cubicBezTo>
                  <a:cubicBezTo>
                    <a:pt x="276" y="126"/>
                    <a:pt x="276" y="127"/>
                    <a:pt x="276" y="129"/>
                  </a:cubicBezTo>
                  <a:cubicBezTo>
                    <a:pt x="276" y="128"/>
                    <a:pt x="277" y="127"/>
                    <a:pt x="278" y="126"/>
                  </a:cubicBezTo>
                  <a:cubicBezTo>
                    <a:pt x="278" y="125"/>
                    <a:pt x="278" y="124"/>
                    <a:pt x="278" y="122"/>
                  </a:cubicBezTo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3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0" name="Freeform 410"/>
            <p:cNvSpPr>
              <a:spLocks noEditPoints="1"/>
            </p:cNvSpPr>
            <p:nvPr/>
          </p:nvSpPr>
          <p:spPr bwMode="auto">
            <a:xfrm>
              <a:off x="1338" y="1412"/>
              <a:ext cx="472" cy="218"/>
            </a:xfrm>
            <a:custGeom>
              <a:avLst/>
              <a:gdLst>
                <a:gd name="T0" fmla="*/ 277 w 277"/>
                <a:gd name="T1" fmla="*/ 122 h 128"/>
                <a:gd name="T2" fmla="*/ 275 w 277"/>
                <a:gd name="T3" fmla="*/ 125 h 128"/>
                <a:gd name="T4" fmla="*/ 274 w 277"/>
                <a:gd name="T5" fmla="*/ 128 h 128"/>
                <a:gd name="T6" fmla="*/ 276 w 277"/>
                <a:gd name="T7" fmla="*/ 126 h 128"/>
                <a:gd name="T8" fmla="*/ 277 w 277"/>
                <a:gd name="T9" fmla="*/ 122 h 128"/>
                <a:gd name="T10" fmla="*/ 2 w 277"/>
                <a:gd name="T11" fmla="*/ 0 h 128"/>
                <a:gd name="T12" fmla="*/ 0 w 277"/>
                <a:gd name="T13" fmla="*/ 3 h 128"/>
                <a:gd name="T14" fmla="*/ 0 w 277"/>
                <a:gd name="T15" fmla="*/ 6 h 128"/>
                <a:gd name="T16" fmla="*/ 1 w 277"/>
                <a:gd name="T17" fmla="*/ 3 h 128"/>
                <a:gd name="T18" fmla="*/ 2 w 277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128">
                  <a:moveTo>
                    <a:pt x="277" y="122"/>
                  </a:moveTo>
                  <a:cubicBezTo>
                    <a:pt x="276" y="123"/>
                    <a:pt x="275" y="124"/>
                    <a:pt x="275" y="125"/>
                  </a:cubicBezTo>
                  <a:cubicBezTo>
                    <a:pt x="274" y="126"/>
                    <a:pt x="274" y="127"/>
                    <a:pt x="274" y="128"/>
                  </a:cubicBezTo>
                  <a:cubicBezTo>
                    <a:pt x="274" y="127"/>
                    <a:pt x="275" y="126"/>
                    <a:pt x="276" y="126"/>
                  </a:cubicBezTo>
                  <a:cubicBezTo>
                    <a:pt x="276" y="124"/>
                    <a:pt x="276" y="123"/>
                    <a:pt x="277" y="122"/>
                  </a:cubicBezTo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1" name="Freeform 411"/>
            <p:cNvSpPr>
              <a:spLocks noEditPoints="1"/>
            </p:cNvSpPr>
            <p:nvPr/>
          </p:nvSpPr>
          <p:spPr bwMode="auto">
            <a:xfrm>
              <a:off x="1336" y="1417"/>
              <a:ext cx="470" cy="218"/>
            </a:xfrm>
            <a:custGeom>
              <a:avLst/>
              <a:gdLst>
                <a:gd name="T0" fmla="*/ 276 w 276"/>
                <a:gd name="T1" fmla="*/ 122 h 128"/>
                <a:gd name="T2" fmla="*/ 274 w 276"/>
                <a:gd name="T3" fmla="*/ 125 h 128"/>
                <a:gd name="T4" fmla="*/ 273 w 276"/>
                <a:gd name="T5" fmla="*/ 128 h 128"/>
                <a:gd name="T6" fmla="*/ 275 w 276"/>
                <a:gd name="T7" fmla="*/ 125 h 128"/>
                <a:gd name="T8" fmla="*/ 276 w 276"/>
                <a:gd name="T9" fmla="*/ 122 h 128"/>
                <a:gd name="T10" fmla="*/ 2 w 276"/>
                <a:gd name="T11" fmla="*/ 0 h 128"/>
                <a:gd name="T12" fmla="*/ 1 w 276"/>
                <a:gd name="T13" fmla="*/ 3 h 128"/>
                <a:gd name="T14" fmla="*/ 0 w 276"/>
                <a:gd name="T15" fmla="*/ 6 h 128"/>
                <a:gd name="T16" fmla="*/ 2 w 276"/>
                <a:gd name="T17" fmla="*/ 3 h 128"/>
                <a:gd name="T18" fmla="*/ 2 w 276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128">
                  <a:moveTo>
                    <a:pt x="276" y="122"/>
                  </a:moveTo>
                  <a:cubicBezTo>
                    <a:pt x="275" y="123"/>
                    <a:pt x="274" y="124"/>
                    <a:pt x="274" y="125"/>
                  </a:cubicBezTo>
                  <a:cubicBezTo>
                    <a:pt x="273" y="126"/>
                    <a:pt x="273" y="127"/>
                    <a:pt x="273" y="128"/>
                  </a:cubicBezTo>
                  <a:cubicBezTo>
                    <a:pt x="274" y="127"/>
                    <a:pt x="274" y="126"/>
                    <a:pt x="275" y="125"/>
                  </a:cubicBezTo>
                  <a:cubicBezTo>
                    <a:pt x="275" y="124"/>
                    <a:pt x="275" y="123"/>
                    <a:pt x="276" y="122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2" name="Freeform 412"/>
            <p:cNvSpPr>
              <a:spLocks noEditPoints="1"/>
            </p:cNvSpPr>
            <p:nvPr/>
          </p:nvSpPr>
          <p:spPr bwMode="auto">
            <a:xfrm>
              <a:off x="1335" y="1422"/>
              <a:ext cx="468" cy="218"/>
            </a:xfrm>
            <a:custGeom>
              <a:avLst/>
              <a:gdLst>
                <a:gd name="T0" fmla="*/ 275 w 275"/>
                <a:gd name="T1" fmla="*/ 122 h 128"/>
                <a:gd name="T2" fmla="*/ 273 w 275"/>
                <a:gd name="T3" fmla="*/ 124 h 128"/>
                <a:gd name="T4" fmla="*/ 272 w 275"/>
                <a:gd name="T5" fmla="*/ 128 h 128"/>
                <a:gd name="T6" fmla="*/ 274 w 275"/>
                <a:gd name="T7" fmla="*/ 125 h 128"/>
                <a:gd name="T8" fmla="*/ 275 w 275"/>
                <a:gd name="T9" fmla="*/ 122 h 128"/>
                <a:gd name="T10" fmla="*/ 3 w 275"/>
                <a:gd name="T11" fmla="*/ 0 h 128"/>
                <a:gd name="T12" fmla="*/ 1 w 275"/>
                <a:gd name="T13" fmla="*/ 3 h 128"/>
                <a:gd name="T14" fmla="*/ 0 w 275"/>
                <a:gd name="T15" fmla="*/ 6 h 128"/>
                <a:gd name="T16" fmla="*/ 2 w 275"/>
                <a:gd name="T17" fmla="*/ 4 h 128"/>
                <a:gd name="T18" fmla="*/ 3 w 275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128">
                  <a:moveTo>
                    <a:pt x="275" y="122"/>
                  </a:moveTo>
                  <a:cubicBezTo>
                    <a:pt x="274" y="123"/>
                    <a:pt x="273" y="124"/>
                    <a:pt x="273" y="124"/>
                  </a:cubicBezTo>
                  <a:cubicBezTo>
                    <a:pt x="272" y="126"/>
                    <a:pt x="272" y="127"/>
                    <a:pt x="272" y="128"/>
                  </a:cubicBezTo>
                  <a:cubicBezTo>
                    <a:pt x="273" y="127"/>
                    <a:pt x="273" y="126"/>
                    <a:pt x="274" y="125"/>
                  </a:cubicBezTo>
                  <a:cubicBezTo>
                    <a:pt x="274" y="124"/>
                    <a:pt x="274" y="123"/>
                    <a:pt x="275" y="122"/>
                  </a:cubicBezTo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2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3" name="Freeform 413"/>
            <p:cNvSpPr>
              <a:spLocks/>
            </p:cNvSpPr>
            <p:nvPr/>
          </p:nvSpPr>
          <p:spPr bwMode="auto">
            <a:xfrm>
              <a:off x="1329" y="1429"/>
              <a:ext cx="471" cy="315"/>
            </a:xfrm>
            <a:custGeom>
              <a:avLst/>
              <a:gdLst>
                <a:gd name="T0" fmla="*/ 5 w 276"/>
                <a:gd name="T1" fmla="*/ 0 h 185"/>
                <a:gd name="T2" fmla="*/ 3 w 276"/>
                <a:gd name="T3" fmla="*/ 2 h 185"/>
                <a:gd name="T4" fmla="*/ 0 w 276"/>
                <a:gd name="T5" fmla="*/ 33 h 185"/>
                <a:gd name="T6" fmla="*/ 153 w 276"/>
                <a:gd name="T7" fmla="*/ 185 h 185"/>
                <a:gd name="T8" fmla="*/ 275 w 276"/>
                <a:gd name="T9" fmla="*/ 124 h 185"/>
                <a:gd name="T10" fmla="*/ 276 w 276"/>
                <a:gd name="T11" fmla="*/ 120 h 185"/>
                <a:gd name="T12" fmla="*/ 155 w 276"/>
                <a:gd name="T13" fmla="*/ 179 h 185"/>
                <a:gd name="T14" fmla="*/ 3 w 276"/>
                <a:gd name="T15" fmla="*/ 27 h 185"/>
                <a:gd name="T16" fmla="*/ 5 w 276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185">
                  <a:moveTo>
                    <a:pt x="5" y="0"/>
                  </a:moveTo>
                  <a:cubicBezTo>
                    <a:pt x="4" y="1"/>
                    <a:pt x="4" y="2"/>
                    <a:pt x="3" y="2"/>
                  </a:cubicBezTo>
                  <a:cubicBezTo>
                    <a:pt x="1" y="12"/>
                    <a:pt x="0" y="22"/>
                    <a:pt x="0" y="33"/>
                  </a:cubicBezTo>
                  <a:cubicBezTo>
                    <a:pt x="0" y="117"/>
                    <a:pt x="68" y="185"/>
                    <a:pt x="153" y="185"/>
                  </a:cubicBezTo>
                  <a:cubicBezTo>
                    <a:pt x="203" y="185"/>
                    <a:pt x="247" y="161"/>
                    <a:pt x="275" y="124"/>
                  </a:cubicBezTo>
                  <a:cubicBezTo>
                    <a:pt x="275" y="123"/>
                    <a:pt x="275" y="122"/>
                    <a:pt x="276" y="120"/>
                  </a:cubicBezTo>
                  <a:cubicBezTo>
                    <a:pt x="248" y="156"/>
                    <a:pt x="204" y="179"/>
                    <a:pt x="155" y="179"/>
                  </a:cubicBezTo>
                  <a:cubicBezTo>
                    <a:pt x="71" y="179"/>
                    <a:pt x="3" y="111"/>
                    <a:pt x="3" y="27"/>
                  </a:cubicBezTo>
                  <a:cubicBezTo>
                    <a:pt x="3" y="18"/>
                    <a:pt x="4" y="9"/>
                    <a:pt x="5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4" name="Freeform 414"/>
            <p:cNvSpPr>
              <a:spLocks/>
            </p:cNvSpPr>
            <p:nvPr/>
          </p:nvSpPr>
          <p:spPr bwMode="auto">
            <a:xfrm>
              <a:off x="1335" y="1206"/>
              <a:ext cx="519" cy="528"/>
            </a:xfrm>
            <a:custGeom>
              <a:avLst/>
              <a:gdLst>
                <a:gd name="T0" fmla="*/ 191 w 305"/>
                <a:gd name="T1" fmla="*/ 0 h 310"/>
                <a:gd name="T2" fmla="*/ 183 w 305"/>
                <a:gd name="T3" fmla="*/ 2 h 310"/>
                <a:gd name="T4" fmla="*/ 177 w 305"/>
                <a:gd name="T5" fmla="*/ 7 h 310"/>
                <a:gd name="T6" fmla="*/ 152 w 305"/>
                <a:gd name="T7" fmla="*/ 5 h 310"/>
                <a:gd name="T8" fmla="*/ 12 w 305"/>
                <a:gd name="T9" fmla="*/ 99 h 310"/>
                <a:gd name="T10" fmla="*/ 10 w 305"/>
                <a:gd name="T11" fmla="*/ 102 h 310"/>
                <a:gd name="T12" fmla="*/ 9 w 305"/>
                <a:gd name="T13" fmla="*/ 105 h 310"/>
                <a:gd name="T14" fmla="*/ 8 w 305"/>
                <a:gd name="T15" fmla="*/ 108 h 310"/>
                <a:gd name="T16" fmla="*/ 7 w 305"/>
                <a:gd name="T17" fmla="*/ 111 h 310"/>
                <a:gd name="T18" fmla="*/ 6 w 305"/>
                <a:gd name="T19" fmla="*/ 114 h 310"/>
                <a:gd name="T20" fmla="*/ 5 w 305"/>
                <a:gd name="T21" fmla="*/ 118 h 310"/>
                <a:gd name="T22" fmla="*/ 4 w 305"/>
                <a:gd name="T23" fmla="*/ 121 h 310"/>
                <a:gd name="T24" fmla="*/ 3 w 305"/>
                <a:gd name="T25" fmla="*/ 124 h 310"/>
                <a:gd name="T26" fmla="*/ 3 w 305"/>
                <a:gd name="T27" fmla="*/ 127 h 310"/>
                <a:gd name="T28" fmla="*/ 2 w 305"/>
                <a:gd name="T29" fmla="*/ 131 h 310"/>
                <a:gd name="T30" fmla="*/ 0 w 305"/>
                <a:gd name="T31" fmla="*/ 158 h 310"/>
                <a:gd name="T32" fmla="*/ 152 w 305"/>
                <a:gd name="T33" fmla="*/ 310 h 310"/>
                <a:gd name="T34" fmla="*/ 273 w 305"/>
                <a:gd name="T35" fmla="*/ 251 h 310"/>
                <a:gd name="T36" fmla="*/ 275 w 305"/>
                <a:gd name="T37" fmla="*/ 249 h 310"/>
                <a:gd name="T38" fmla="*/ 277 w 305"/>
                <a:gd name="T39" fmla="*/ 246 h 310"/>
                <a:gd name="T40" fmla="*/ 279 w 305"/>
                <a:gd name="T41" fmla="*/ 243 h 310"/>
                <a:gd name="T42" fmla="*/ 280 w 305"/>
                <a:gd name="T43" fmla="*/ 240 h 310"/>
                <a:gd name="T44" fmla="*/ 282 w 305"/>
                <a:gd name="T45" fmla="*/ 238 h 310"/>
                <a:gd name="T46" fmla="*/ 284 w 305"/>
                <a:gd name="T47" fmla="*/ 235 h 310"/>
                <a:gd name="T48" fmla="*/ 286 w 305"/>
                <a:gd name="T49" fmla="*/ 232 h 310"/>
                <a:gd name="T50" fmla="*/ 287 w 305"/>
                <a:gd name="T51" fmla="*/ 229 h 310"/>
                <a:gd name="T52" fmla="*/ 289 w 305"/>
                <a:gd name="T53" fmla="*/ 226 h 310"/>
                <a:gd name="T54" fmla="*/ 290 w 305"/>
                <a:gd name="T55" fmla="*/ 223 h 310"/>
                <a:gd name="T56" fmla="*/ 305 w 305"/>
                <a:gd name="T57" fmla="*/ 158 h 310"/>
                <a:gd name="T58" fmla="*/ 207 w 305"/>
                <a:gd name="T59" fmla="*/ 15 h 310"/>
                <a:gd name="T60" fmla="*/ 205 w 305"/>
                <a:gd name="T61" fmla="*/ 8 h 310"/>
                <a:gd name="T62" fmla="*/ 195 w 305"/>
                <a:gd name="T63" fmla="*/ 0 h 310"/>
                <a:gd name="T64" fmla="*/ 191 w 305"/>
                <a:gd name="T65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5" h="310">
                  <a:moveTo>
                    <a:pt x="191" y="0"/>
                  </a:moveTo>
                  <a:cubicBezTo>
                    <a:pt x="188" y="0"/>
                    <a:pt x="185" y="0"/>
                    <a:pt x="183" y="2"/>
                  </a:cubicBezTo>
                  <a:cubicBezTo>
                    <a:pt x="180" y="3"/>
                    <a:pt x="179" y="5"/>
                    <a:pt x="177" y="7"/>
                  </a:cubicBezTo>
                  <a:cubicBezTo>
                    <a:pt x="169" y="6"/>
                    <a:pt x="161" y="5"/>
                    <a:pt x="152" y="5"/>
                  </a:cubicBezTo>
                  <a:cubicBezTo>
                    <a:pt x="89" y="5"/>
                    <a:pt x="35" y="44"/>
                    <a:pt x="12" y="99"/>
                  </a:cubicBezTo>
                  <a:cubicBezTo>
                    <a:pt x="11" y="100"/>
                    <a:pt x="11" y="101"/>
                    <a:pt x="10" y="102"/>
                  </a:cubicBezTo>
                  <a:cubicBezTo>
                    <a:pt x="10" y="103"/>
                    <a:pt x="10" y="104"/>
                    <a:pt x="9" y="105"/>
                  </a:cubicBezTo>
                  <a:cubicBezTo>
                    <a:pt x="9" y="106"/>
                    <a:pt x="8" y="107"/>
                    <a:pt x="8" y="108"/>
                  </a:cubicBezTo>
                  <a:cubicBezTo>
                    <a:pt x="8" y="109"/>
                    <a:pt x="7" y="110"/>
                    <a:pt x="7" y="111"/>
                  </a:cubicBezTo>
                  <a:cubicBezTo>
                    <a:pt x="7" y="112"/>
                    <a:pt x="6" y="113"/>
                    <a:pt x="6" y="114"/>
                  </a:cubicBezTo>
                  <a:cubicBezTo>
                    <a:pt x="6" y="115"/>
                    <a:pt x="5" y="116"/>
                    <a:pt x="5" y="118"/>
                  </a:cubicBezTo>
                  <a:cubicBezTo>
                    <a:pt x="5" y="119"/>
                    <a:pt x="4" y="120"/>
                    <a:pt x="4" y="121"/>
                  </a:cubicBezTo>
                  <a:cubicBezTo>
                    <a:pt x="4" y="122"/>
                    <a:pt x="4" y="123"/>
                    <a:pt x="3" y="124"/>
                  </a:cubicBezTo>
                  <a:cubicBezTo>
                    <a:pt x="3" y="125"/>
                    <a:pt x="3" y="126"/>
                    <a:pt x="3" y="127"/>
                  </a:cubicBezTo>
                  <a:cubicBezTo>
                    <a:pt x="3" y="129"/>
                    <a:pt x="2" y="130"/>
                    <a:pt x="2" y="131"/>
                  </a:cubicBezTo>
                  <a:cubicBezTo>
                    <a:pt x="1" y="140"/>
                    <a:pt x="0" y="149"/>
                    <a:pt x="0" y="158"/>
                  </a:cubicBezTo>
                  <a:cubicBezTo>
                    <a:pt x="0" y="242"/>
                    <a:pt x="68" y="310"/>
                    <a:pt x="152" y="310"/>
                  </a:cubicBezTo>
                  <a:cubicBezTo>
                    <a:pt x="201" y="310"/>
                    <a:pt x="245" y="287"/>
                    <a:pt x="273" y="251"/>
                  </a:cubicBezTo>
                  <a:cubicBezTo>
                    <a:pt x="273" y="251"/>
                    <a:pt x="274" y="250"/>
                    <a:pt x="275" y="249"/>
                  </a:cubicBezTo>
                  <a:cubicBezTo>
                    <a:pt x="275" y="248"/>
                    <a:pt x="276" y="247"/>
                    <a:pt x="277" y="246"/>
                  </a:cubicBezTo>
                  <a:cubicBezTo>
                    <a:pt x="277" y="245"/>
                    <a:pt x="278" y="244"/>
                    <a:pt x="279" y="243"/>
                  </a:cubicBezTo>
                  <a:cubicBezTo>
                    <a:pt x="279" y="242"/>
                    <a:pt x="280" y="241"/>
                    <a:pt x="280" y="240"/>
                  </a:cubicBezTo>
                  <a:cubicBezTo>
                    <a:pt x="281" y="239"/>
                    <a:pt x="282" y="239"/>
                    <a:pt x="282" y="238"/>
                  </a:cubicBezTo>
                  <a:cubicBezTo>
                    <a:pt x="283" y="237"/>
                    <a:pt x="283" y="236"/>
                    <a:pt x="284" y="235"/>
                  </a:cubicBezTo>
                  <a:cubicBezTo>
                    <a:pt x="285" y="234"/>
                    <a:pt x="285" y="233"/>
                    <a:pt x="286" y="232"/>
                  </a:cubicBezTo>
                  <a:cubicBezTo>
                    <a:pt x="286" y="231"/>
                    <a:pt x="287" y="230"/>
                    <a:pt x="287" y="229"/>
                  </a:cubicBezTo>
                  <a:cubicBezTo>
                    <a:pt x="288" y="228"/>
                    <a:pt x="288" y="227"/>
                    <a:pt x="289" y="226"/>
                  </a:cubicBezTo>
                  <a:cubicBezTo>
                    <a:pt x="289" y="225"/>
                    <a:pt x="290" y="224"/>
                    <a:pt x="290" y="223"/>
                  </a:cubicBezTo>
                  <a:cubicBezTo>
                    <a:pt x="300" y="203"/>
                    <a:pt x="305" y="181"/>
                    <a:pt x="305" y="158"/>
                  </a:cubicBezTo>
                  <a:cubicBezTo>
                    <a:pt x="305" y="93"/>
                    <a:pt x="264" y="38"/>
                    <a:pt x="207" y="15"/>
                  </a:cubicBezTo>
                  <a:cubicBezTo>
                    <a:pt x="207" y="13"/>
                    <a:pt x="207" y="10"/>
                    <a:pt x="205" y="8"/>
                  </a:cubicBezTo>
                  <a:cubicBezTo>
                    <a:pt x="203" y="4"/>
                    <a:pt x="199" y="1"/>
                    <a:pt x="195" y="0"/>
                  </a:cubicBezTo>
                  <a:cubicBezTo>
                    <a:pt x="194" y="0"/>
                    <a:pt x="192" y="0"/>
                    <a:pt x="191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5" name="Freeform 415"/>
            <p:cNvSpPr>
              <a:spLocks/>
            </p:cNvSpPr>
            <p:nvPr/>
          </p:nvSpPr>
          <p:spPr bwMode="auto">
            <a:xfrm>
              <a:off x="1249" y="3230"/>
              <a:ext cx="508" cy="447"/>
            </a:xfrm>
            <a:custGeom>
              <a:avLst/>
              <a:gdLst>
                <a:gd name="T0" fmla="*/ 3 w 298"/>
                <a:gd name="T1" fmla="*/ 0 h 263"/>
                <a:gd name="T2" fmla="*/ 2 w 298"/>
                <a:gd name="T3" fmla="*/ 9 h 263"/>
                <a:gd name="T4" fmla="*/ 152 w 298"/>
                <a:gd name="T5" fmla="*/ 259 h 263"/>
                <a:gd name="T6" fmla="*/ 158 w 298"/>
                <a:gd name="T7" fmla="*/ 263 h 263"/>
                <a:gd name="T8" fmla="*/ 162 w 298"/>
                <a:gd name="T9" fmla="*/ 262 h 263"/>
                <a:gd name="T10" fmla="*/ 294 w 298"/>
                <a:gd name="T11" fmla="*/ 183 h 263"/>
                <a:gd name="T12" fmla="*/ 298 w 298"/>
                <a:gd name="T13" fmla="*/ 176 h 263"/>
                <a:gd name="T14" fmla="*/ 296 w 298"/>
                <a:gd name="T15" fmla="*/ 177 h 263"/>
                <a:gd name="T16" fmla="*/ 164 w 298"/>
                <a:gd name="T17" fmla="*/ 256 h 263"/>
                <a:gd name="T18" fmla="*/ 160 w 298"/>
                <a:gd name="T19" fmla="*/ 257 h 263"/>
                <a:gd name="T20" fmla="*/ 154 w 298"/>
                <a:gd name="T21" fmla="*/ 254 h 263"/>
                <a:gd name="T22" fmla="*/ 4 w 298"/>
                <a:gd name="T23" fmla="*/ 4 h 263"/>
                <a:gd name="T24" fmla="*/ 3 w 298"/>
                <a:gd name="T25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263">
                  <a:moveTo>
                    <a:pt x="3" y="0"/>
                  </a:moveTo>
                  <a:cubicBezTo>
                    <a:pt x="0" y="2"/>
                    <a:pt x="0" y="6"/>
                    <a:pt x="2" y="9"/>
                  </a:cubicBezTo>
                  <a:cubicBezTo>
                    <a:pt x="152" y="259"/>
                    <a:pt x="152" y="259"/>
                    <a:pt x="152" y="259"/>
                  </a:cubicBezTo>
                  <a:cubicBezTo>
                    <a:pt x="153" y="262"/>
                    <a:pt x="156" y="263"/>
                    <a:pt x="158" y="263"/>
                  </a:cubicBezTo>
                  <a:cubicBezTo>
                    <a:pt x="160" y="263"/>
                    <a:pt x="161" y="262"/>
                    <a:pt x="162" y="262"/>
                  </a:cubicBezTo>
                  <a:cubicBezTo>
                    <a:pt x="294" y="183"/>
                    <a:pt x="294" y="183"/>
                    <a:pt x="294" y="183"/>
                  </a:cubicBezTo>
                  <a:cubicBezTo>
                    <a:pt x="297" y="181"/>
                    <a:pt x="298" y="178"/>
                    <a:pt x="298" y="176"/>
                  </a:cubicBezTo>
                  <a:cubicBezTo>
                    <a:pt x="298" y="176"/>
                    <a:pt x="297" y="177"/>
                    <a:pt x="296" y="177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3" y="257"/>
                    <a:pt x="162" y="257"/>
                    <a:pt x="160" y="257"/>
                  </a:cubicBezTo>
                  <a:cubicBezTo>
                    <a:pt x="158" y="257"/>
                    <a:pt x="155" y="256"/>
                    <a:pt x="154" y="25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6" name="Freeform 416"/>
            <p:cNvSpPr>
              <a:spLocks noEditPoints="1"/>
            </p:cNvSpPr>
            <p:nvPr/>
          </p:nvSpPr>
          <p:spPr bwMode="auto">
            <a:xfrm>
              <a:off x="1254" y="3219"/>
              <a:ext cx="506" cy="310"/>
            </a:xfrm>
            <a:custGeom>
              <a:avLst/>
              <a:gdLst>
                <a:gd name="T0" fmla="*/ 297 w 297"/>
                <a:gd name="T1" fmla="*/ 176 h 182"/>
                <a:gd name="T2" fmla="*/ 296 w 297"/>
                <a:gd name="T3" fmla="*/ 178 h 182"/>
                <a:gd name="T4" fmla="*/ 294 w 297"/>
                <a:gd name="T5" fmla="*/ 178 h 182"/>
                <a:gd name="T6" fmla="*/ 295 w 297"/>
                <a:gd name="T7" fmla="*/ 182 h 182"/>
                <a:gd name="T8" fmla="*/ 297 w 297"/>
                <a:gd name="T9" fmla="*/ 176 h 182"/>
                <a:gd name="T10" fmla="*/ 2 w 297"/>
                <a:gd name="T11" fmla="*/ 0 h 182"/>
                <a:gd name="T12" fmla="*/ 0 w 297"/>
                <a:gd name="T13" fmla="*/ 6 h 182"/>
                <a:gd name="T14" fmla="*/ 1 w 297"/>
                <a:gd name="T15" fmla="*/ 4 h 182"/>
                <a:gd name="T16" fmla="*/ 3 w 297"/>
                <a:gd name="T17" fmla="*/ 4 h 182"/>
                <a:gd name="T18" fmla="*/ 2 w 297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182">
                  <a:moveTo>
                    <a:pt x="297" y="176"/>
                  </a:moveTo>
                  <a:cubicBezTo>
                    <a:pt x="297" y="177"/>
                    <a:pt x="296" y="177"/>
                    <a:pt x="296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9"/>
                    <a:pt x="295" y="181"/>
                    <a:pt x="295" y="182"/>
                  </a:cubicBezTo>
                  <a:cubicBezTo>
                    <a:pt x="297" y="180"/>
                    <a:pt x="297" y="178"/>
                    <a:pt x="297" y="176"/>
                  </a:cubicBezTo>
                  <a:moveTo>
                    <a:pt x="2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1"/>
                    <a:pt x="2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7" name="Freeform 417"/>
            <p:cNvSpPr>
              <a:spLocks/>
            </p:cNvSpPr>
            <p:nvPr/>
          </p:nvSpPr>
          <p:spPr bwMode="auto">
            <a:xfrm>
              <a:off x="1254" y="3226"/>
              <a:ext cx="503" cy="441"/>
            </a:xfrm>
            <a:custGeom>
              <a:avLst/>
              <a:gdLst>
                <a:gd name="T0" fmla="*/ 3 w 295"/>
                <a:gd name="T1" fmla="*/ 0 h 259"/>
                <a:gd name="T2" fmla="*/ 1 w 295"/>
                <a:gd name="T3" fmla="*/ 0 h 259"/>
                <a:gd name="T4" fmla="*/ 0 w 295"/>
                <a:gd name="T5" fmla="*/ 2 h 259"/>
                <a:gd name="T6" fmla="*/ 1 w 295"/>
                <a:gd name="T7" fmla="*/ 6 h 259"/>
                <a:gd name="T8" fmla="*/ 151 w 295"/>
                <a:gd name="T9" fmla="*/ 256 h 259"/>
                <a:gd name="T10" fmla="*/ 157 w 295"/>
                <a:gd name="T11" fmla="*/ 259 h 259"/>
                <a:gd name="T12" fmla="*/ 161 w 295"/>
                <a:gd name="T13" fmla="*/ 258 h 259"/>
                <a:gd name="T14" fmla="*/ 293 w 295"/>
                <a:gd name="T15" fmla="*/ 179 h 259"/>
                <a:gd name="T16" fmla="*/ 295 w 295"/>
                <a:gd name="T17" fmla="*/ 178 h 259"/>
                <a:gd name="T18" fmla="*/ 294 w 295"/>
                <a:gd name="T19" fmla="*/ 174 h 259"/>
                <a:gd name="T20" fmla="*/ 163 w 295"/>
                <a:gd name="T21" fmla="*/ 253 h 259"/>
                <a:gd name="T22" fmla="*/ 159 w 295"/>
                <a:gd name="T23" fmla="*/ 254 h 259"/>
                <a:gd name="T24" fmla="*/ 153 w 295"/>
                <a:gd name="T25" fmla="*/ 250 h 259"/>
                <a:gd name="T26" fmla="*/ 3 w 295"/>
                <a:gd name="T27" fmla="*/ 0 h 259"/>
                <a:gd name="T28" fmla="*/ 3 w 295"/>
                <a:gd name="T2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5" h="259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4"/>
                    <a:pt x="1" y="6"/>
                  </a:cubicBezTo>
                  <a:cubicBezTo>
                    <a:pt x="151" y="256"/>
                    <a:pt x="151" y="256"/>
                    <a:pt x="151" y="256"/>
                  </a:cubicBezTo>
                  <a:cubicBezTo>
                    <a:pt x="152" y="258"/>
                    <a:pt x="155" y="259"/>
                    <a:pt x="157" y="259"/>
                  </a:cubicBezTo>
                  <a:cubicBezTo>
                    <a:pt x="159" y="259"/>
                    <a:pt x="160" y="259"/>
                    <a:pt x="161" y="258"/>
                  </a:cubicBezTo>
                  <a:cubicBezTo>
                    <a:pt x="293" y="179"/>
                    <a:pt x="293" y="179"/>
                    <a:pt x="293" y="179"/>
                  </a:cubicBezTo>
                  <a:cubicBezTo>
                    <a:pt x="294" y="179"/>
                    <a:pt x="295" y="178"/>
                    <a:pt x="295" y="178"/>
                  </a:cubicBezTo>
                  <a:cubicBezTo>
                    <a:pt x="295" y="177"/>
                    <a:pt x="295" y="175"/>
                    <a:pt x="294" y="174"/>
                  </a:cubicBezTo>
                  <a:cubicBezTo>
                    <a:pt x="163" y="253"/>
                    <a:pt x="163" y="253"/>
                    <a:pt x="163" y="253"/>
                  </a:cubicBezTo>
                  <a:cubicBezTo>
                    <a:pt x="162" y="254"/>
                    <a:pt x="161" y="254"/>
                    <a:pt x="159" y="254"/>
                  </a:cubicBezTo>
                  <a:cubicBezTo>
                    <a:pt x="157" y="254"/>
                    <a:pt x="154" y="253"/>
                    <a:pt x="153" y="25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8" name="Freeform 418"/>
            <p:cNvSpPr>
              <a:spLocks noEditPoints="1"/>
            </p:cNvSpPr>
            <p:nvPr/>
          </p:nvSpPr>
          <p:spPr bwMode="auto">
            <a:xfrm>
              <a:off x="1258" y="3211"/>
              <a:ext cx="506" cy="308"/>
            </a:xfrm>
            <a:custGeom>
              <a:avLst/>
              <a:gdLst>
                <a:gd name="T0" fmla="*/ 297 w 297"/>
                <a:gd name="T1" fmla="*/ 176 h 181"/>
                <a:gd name="T2" fmla="*/ 296 w 297"/>
                <a:gd name="T3" fmla="*/ 177 h 181"/>
                <a:gd name="T4" fmla="*/ 294 w 297"/>
                <a:gd name="T5" fmla="*/ 178 h 181"/>
                <a:gd name="T6" fmla="*/ 295 w 297"/>
                <a:gd name="T7" fmla="*/ 181 h 181"/>
                <a:gd name="T8" fmla="*/ 297 w 297"/>
                <a:gd name="T9" fmla="*/ 176 h 181"/>
                <a:gd name="T10" fmla="*/ 2 w 297"/>
                <a:gd name="T11" fmla="*/ 0 h 181"/>
                <a:gd name="T12" fmla="*/ 0 w 297"/>
                <a:gd name="T13" fmla="*/ 5 h 181"/>
                <a:gd name="T14" fmla="*/ 1 w 297"/>
                <a:gd name="T15" fmla="*/ 4 h 181"/>
                <a:gd name="T16" fmla="*/ 3 w 297"/>
                <a:gd name="T17" fmla="*/ 3 h 181"/>
                <a:gd name="T18" fmla="*/ 2 w 297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181">
                  <a:moveTo>
                    <a:pt x="297" y="176"/>
                  </a:moveTo>
                  <a:cubicBezTo>
                    <a:pt x="297" y="176"/>
                    <a:pt x="296" y="177"/>
                    <a:pt x="296" y="177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9"/>
                    <a:pt x="295" y="180"/>
                    <a:pt x="295" y="181"/>
                  </a:cubicBezTo>
                  <a:cubicBezTo>
                    <a:pt x="297" y="180"/>
                    <a:pt x="297" y="178"/>
                    <a:pt x="297" y="176"/>
                  </a:cubicBezTo>
                  <a:moveTo>
                    <a:pt x="2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9" name="Freeform 419"/>
            <p:cNvSpPr>
              <a:spLocks noEditPoints="1"/>
            </p:cNvSpPr>
            <p:nvPr/>
          </p:nvSpPr>
          <p:spPr bwMode="auto">
            <a:xfrm>
              <a:off x="1258" y="3216"/>
              <a:ext cx="502" cy="306"/>
            </a:xfrm>
            <a:custGeom>
              <a:avLst/>
              <a:gdLst>
                <a:gd name="T0" fmla="*/ 294 w 295"/>
                <a:gd name="T1" fmla="*/ 175 h 180"/>
                <a:gd name="T2" fmla="*/ 290 w 295"/>
                <a:gd name="T3" fmla="*/ 177 h 180"/>
                <a:gd name="T4" fmla="*/ 292 w 295"/>
                <a:gd name="T5" fmla="*/ 180 h 180"/>
                <a:gd name="T6" fmla="*/ 292 w 295"/>
                <a:gd name="T7" fmla="*/ 180 h 180"/>
                <a:gd name="T8" fmla="*/ 294 w 295"/>
                <a:gd name="T9" fmla="*/ 180 h 180"/>
                <a:gd name="T10" fmla="*/ 295 w 295"/>
                <a:gd name="T11" fmla="*/ 178 h 180"/>
                <a:gd name="T12" fmla="*/ 294 w 295"/>
                <a:gd name="T13" fmla="*/ 175 h 180"/>
                <a:gd name="T14" fmla="*/ 3 w 295"/>
                <a:gd name="T15" fmla="*/ 0 h 180"/>
                <a:gd name="T16" fmla="*/ 1 w 295"/>
                <a:gd name="T17" fmla="*/ 1 h 180"/>
                <a:gd name="T18" fmla="*/ 0 w 295"/>
                <a:gd name="T19" fmla="*/ 2 h 180"/>
                <a:gd name="T20" fmla="*/ 1 w 295"/>
                <a:gd name="T21" fmla="*/ 6 h 180"/>
                <a:gd name="T22" fmla="*/ 5 w 295"/>
                <a:gd name="T23" fmla="*/ 3 h 180"/>
                <a:gd name="T24" fmla="*/ 3 w 295"/>
                <a:gd name="T25" fmla="*/ 1 h 180"/>
                <a:gd name="T26" fmla="*/ 3 w 295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80">
                  <a:moveTo>
                    <a:pt x="294" y="175"/>
                  </a:moveTo>
                  <a:cubicBezTo>
                    <a:pt x="290" y="177"/>
                    <a:pt x="290" y="177"/>
                    <a:pt x="290" y="177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4" y="179"/>
                    <a:pt x="295" y="179"/>
                    <a:pt x="295" y="178"/>
                  </a:cubicBezTo>
                  <a:cubicBezTo>
                    <a:pt x="295" y="177"/>
                    <a:pt x="295" y="176"/>
                    <a:pt x="294" y="175"/>
                  </a:cubicBezTo>
                  <a:moveTo>
                    <a:pt x="3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0" name="Freeform 420"/>
            <p:cNvSpPr>
              <a:spLocks/>
            </p:cNvSpPr>
            <p:nvPr/>
          </p:nvSpPr>
          <p:spPr bwMode="auto">
            <a:xfrm>
              <a:off x="1260" y="3221"/>
              <a:ext cx="495" cy="438"/>
            </a:xfrm>
            <a:custGeom>
              <a:avLst/>
              <a:gdLst>
                <a:gd name="T0" fmla="*/ 4 w 291"/>
                <a:gd name="T1" fmla="*/ 0 h 257"/>
                <a:gd name="T2" fmla="*/ 0 w 291"/>
                <a:gd name="T3" fmla="*/ 3 h 257"/>
                <a:gd name="T4" fmla="*/ 0 w 291"/>
                <a:gd name="T5" fmla="*/ 3 h 257"/>
                <a:gd name="T6" fmla="*/ 150 w 291"/>
                <a:gd name="T7" fmla="*/ 253 h 257"/>
                <a:gd name="T8" fmla="*/ 156 w 291"/>
                <a:gd name="T9" fmla="*/ 257 h 257"/>
                <a:gd name="T10" fmla="*/ 160 w 291"/>
                <a:gd name="T11" fmla="*/ 256 h 257"/>
                <a:gd name="T12" fmla="*/ 291 w 291"/>
                <a:gd name="T13" fmla="*/ 177 h 257"/>
                <a:gd name="T14" fmla="*/ 291 w 291"/>
                <a:gd name="T15" fmla="*/ 177 h 257"/>
                <a:gd name="T16" fmla="*/ 289 w 291"/>
                <a:gd name="T17" fmla="*/ 174 h 257"/>
                <a:gd name="T18" fmla="*/ 162 w 291"/>
                <a:gd name="T19" fmla="*/ 250 h 257"/>
                <a:gd name="T20" fmla="*/ 159 w 291"/>
                <a:gd name="T21" fmla="*/ 252 h 257"/>
                <a:gd name="T22" fmla="*/ 152 w 291"/>
                <a:gd name="T23" fmla="*/ 248 h 257"/>
                <a:gd name="T24" fmla="*/ 4 w 291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1" h="257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1" y="256"/>
                    <a:pt x="154" y="257"/>
                    <a:pt x="156" y="257"/>
                  </a:cubicBezTo>
                  <a:cubicBezTo>
                    <a:pt x="158" y="257"/>
                    <a:pt x="159" y="257"/>
                    <a:pt x="160" y="256"/>
                  </a:cubicBezTo>
                  <a:cubicBezTo>
                    <a:pt x="291" y="177"/>
                    <a:pt x="291" y="177"/>
                    <a:pt x="291" y="177"/>
                  </a:cubicBezTo>
                  <a:cubicBezTo>
                    <a:pt x="291" y="177"/>
                    <a:pt x="291" y="177"/>
                    <a:pt x="291" y="177"/>
                  </a:cubicBezTo>
                  <a:cubicBezTo>
                    <a:pt x="289" y="174"/>
                    <a:pt x="289" y="174"/>
                    <a:pt x="289" y="174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161" y="251"/>
                    <a:pt x="160" y="252"/>
                    <a:pt x="159" y="252"/>
                  </a:cubicBezTo>
                  <a:cubicBezTo>
                    <a:pt x="156" y="252"/>
                    <a:pt x="153" y="250"/>
                    <a:pt x="152" y="24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1" name="Freeform 421"/>
            <p:cNvSpPr>
              <a:spLocks noEditPoints="1"/>
            </p:cNvSpPr>
            <p:nvPr/>
          </p:nvSpPr>
          <p:spPr bwMode="auto">
            <a:xfrm>
              <a:off x="1261" y="3201"/>
              <a:ext cx="506" cy="310"/>
            </a:xfrm>
            <a:custGeom>
              <a:avLst/>
              <a:gdLst>
                <a:gd name="T0" fmla="*/ 297 w 297"/>
                <a:gd name="T1" fmla="*/ 176 h 182"/>
                <a:gd name="T2" fmla="*/ 296 w 297"/>
                <a:gd name="T3" fmla="*/ 178 h 182"/>
                <a:gd name="T4" fmla="*/ 294 w 297"/>
                <a:gd name="T5" fmla="*/ 179 h 182"/>
                <a:gd name="T6" fmla="*/ 295 w 297"/>
                <a:gd name="T7" fmla="*/ 182 h 182"/>
                <a:gd name="T8" fmla="*/ 297 w 297"/>
                <a:gd name="T9" fmla="*/ 176 h 182"/>
                <a:gd name="T10" fmla="*/ 2 w 297"/>
                <a:gd name="T11" fmla="*/ 0 h 182"/>
                <a:gd name="T12" fmla="*/ 0 w 297"/>
                <a:gd name="T13" fmla="*/ 6 h 182"/>
                <a:gd name="T14" fmla="*/ 2 w 297"/>
                <a:gd name="T15" fmla="*/ 5 h 182"/>
                <a:gd name="T16" fmla="*/ 3 w 297"/>
                <a:gd name="T17" fmla="*/ 4 h 182"/>
                <a:gd name="T18" fmla="*/ 2 w 297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182">
                  <a:moveTo>
                    <a:pt x="297" y="176"/>
                  </a:moveTo>
                  <a:cubicBezTo>
                    <a:pt x="297" y="177"/>
                    <a:pt x="296" y="177"/>
                    <a:pt x="296" y="178"/>
                  </a:cubicBezTo>
                  <a:cubicBezTo>
                    <a:pt x="294" y="179"/>
                    <a:pt x="294" y="179"/>
                    <a:pt x="294" y="179"/>
                  </a:cubicBezTo>
                  <a:cubicBezTo>
                    <a:pt x="295" y="180"/>
                    <a:pt x="295" y="181"/>
                    <a:pt x="295" y="182"/>
                  </a:cubicBezTo>
                  <a:cubicBezTo>
                    <a:pt x="297" y="180"/>
                    <a:pt x="297" y="178"/>
                    <a:pt x="297" y="176"/>
                  </a:cubicBezTo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2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2" name="Freeform 422"/>
            <p:cNvSpPr>
              <a:spLocks noEditPoints="1"/>
            </p:cNvSpPr>
            <p:nvPr/>
          </p:nvSpPr>
          <p:spPr bwMode="auto">
            <a:xfrm>
              <a:off x="1261" y="3207"/>
              <a:ext cx="503" cy="307"/>
            </a:xfrm>
            <a:custGeom>
              <a:avLst/>
              <a:gdLst>
                <a:gd name="T0" fmla="*/ 294 w 295"/>
                <a:gd name="T1" fmla="*/ 175 h 180"/>
                <a:gd name="T2" fmla="*/ 291 w 295"/>
                <a:gd name="T3" fmla="*/ 177 h 180"/>
                <a:gd name="T4" fmla="*/ 292 w 295"/>
                <a:gd name="T5" fmla="*/ 180 h 180"/>
                <a:gd name="T6" fmla="*/ 292 w 295"/>
                <a:gd name="T7" fmla="*/ 180 h 180"/>
                <a:gd name="T8" fmla="*/ 294 w 295"/>
                <a:gd name="T9" fmla="*/ 179 h 180"/>
                <a:gd name="T10" fmla="*/ 295 w 295"/>
                <a:gd name="T11" fmla="*/ 178 h 180"/>
                <a:gd name="T12" fmla="*/ 294 w 295"/>
                <a:gd name="T13" fmla="*/ 175 h 180"/>
                <a:gd name="T14" fmla="*/ 3 w 295"/>
                <a:gd name="T15" fmla="*/ 0 h 180"/>
                <a:gd name="T16" fmla="*/ 2 w 295"/>
                <a:gd name="T17" fmla="*/ 1 h 180"/>
                <a:gd name="T18" fmla="*/ 0 w 295"/>
                <a:gd name="T19" fmla="*/ 2 h 180"/>
                <a:gd name="T20" fmla="*/ 1 w 295"/>
                <a:gd name="T21" fmla="*/ 5 h 180"/>
                <a:gd name="T22" fmla="*/ 5 w 295"/>
                <a:gd name="T23" fmla="*/ 3 h 180"/>
                <a:gd name="T24" fmla="*/ 3 w 295"/>
                <a:gd name="T25" fmla="*/ 0 h 180"/>
                <a:gd name="T26" fmla="*/ 3 w 295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80">
                  <a:moveTo>
                    <a:pt x="294" y="175"/>
                  </a:moveTo>
                  <a:cubicBezTo>
                    <a:pt x="291" y="177"/>
                    <a:pt x="291" y="177"/>
                    <a:pt x="291" y="177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4" y="179"/>
                    <a:pt x="294" y="179"/>
                    <a:pt x="294" y="179"/>
                  </a:cubicBezTo>
                  <a:cubicBezTo>
                    <a:pt x="294" y="179"/>
                    <a:pt x="295" y="178"/>
                    <a:pt x="295" y="178"/>
                  </a:cubicBezTo>
                  <a:cubicBezTo>
                    <a:pt x="295" y="177"/>
                    <a:pt x="295" y="176"/>
                    <a:pt x="294" y="175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3" name="Freeform 423"/>
            <p:cNvSpPr>
              <a:spLocks noEditPoints="1"/>
            </p:cNvSpPr>
            <p:nvPr/>
          </p:nvSpPr>
          <p:spPr bwMode="auto">
            <a:xfrm>
              <a:off x="1263" y="3212"/>
              <a:ext cx="496" cy="305"/>
            </a:xfrm>
            <a:custGeom>
              <a:avLst/>
              <a:gdLst>
                <a:gd name="T0" fmla="*/ 290 w 291"/>
                <a:gd name="T1" fmla="*/ 174 h 179"/>
                <a:gd name="T2" fmla="*/ 286 w 291"/>
                <a:gd name="T3" fmla="*/ 176 h 179"/>
                <a:gd name="T4" fmla="*/ 287 w 291"/>
                <a:gd name="T5" fmla="*/ 179 h 179"/>
                <a:gd name="T6" fmla="*/ 291 w 291"/>
                <a:gd name="T7" fmla="*/ 177 h 179"/>
                <a:gd name="T8" fmla="*/ 291 w 291"/>
                <a:gd name="T9" fmla="*/ 177 h 179"/>
                <a:gd name="T10" fmla="*/ 290 w 291"/>
                <a:gd name="T11" fmla="*/ 174 h 179"/>
                <a:gd name="T12" fmla="*/ 4 w 291"/>
                <a:gd name="T13" fmla="*/ 0 h 179"/>
                <a:gd name="T14" fmla="*/ 0 w 291"/>
                <a:gd name="T15" fmla="*/ 2 h 179"/>
                <a:gd name="T16" fmla="*/ 0 w 291"/>
                <a:gd name="T17" fmla="*/ 3 h 179"/>
                <a:gd name="T18" fmla="*/ 2 w 291"/>
                <a:gd name="T19" fmla="*/ 5 h 179"/>
                <a:gd name="T20" fmla="*/ 6 w 291"/>
                <a:gd name="T21" fmla="*/ 3 h 179"/>
                <a:gd name="T22" fmla="*/ 4 w 291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1" h="179">
                  <a:moveTo>
                    <a:pt x="290" y="174"/>
                  </a:moveTo>
                  <a:cubicBezTo>
                    <a:pt x="286" y="176"/>
                    <a:pt x="286" y="176"/>
                    <a:pt x="286" y="176"/>
                  </a:cubicBezTo>
                  <a:cubicBezTo>
                    <a:pt x="287" y="179"/>
                    <a:pt x="287" y="179"/>
                    <a:pt x="287" y="179"/>
                  </a:cubicBezTo>
                  <a:cubicBezTo>
                    <a:pt x="291" y="177"/>
                    <a:pt x="291" y="177"/>
                    <a:pt x="291" y="177"/>
                  </a:cubicBezTo>
                  <a:cubicBezTo>
                    <a:pt x="291" y="177"/>
                    <a:pt x="291" y="177"/>
                    <a:pt x="291" y="177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4" name="Freeform 424"/>
            <p:cNvSpPr>
              <a:spLocks/>
            </p:cNvSpPr>
            <p:nvPr/>
          </p:nvSpPr>
          <p:spPr bwMode="auto">
            <a:xfrm>
              <a:off x="1266" y="3218"/>
              <a:ext cx="486" cy="432"/>
            </a:xfrm>
            <a:custGeom>
              <a:avLst/>
              <a:gdLst>
                <a:gd name="T0" fmla="*/ 4 w 285"/>
                <a:gd name="T1" fmla="*/ 0 h 254"/>
                <a:gd name="T2" fmla="*/ 0 w 285"/>
                <a:gd name="T3" fmla="*/ 2 h 254"/>
                <a:gd name="T4" fmla="*/ 148 w 285"/>
                <a:gd name="T5" fmla="*/ 250 h 254"/>
                <a:gd name="T6" fmla="*/ 155 w 285"/>
                <a:gd name="T7" fmla="*/ 254 h 254"/>
                <a:gd name="T8" fmla="*/ 158 w 285"/>
                <a:gd name="T9" fmla="*/ 252 h 254"/>
                <a:gd name="T10" fmla="*/ 285 w 285"/>
                <a:gd name="T11" fmla="*/ 176 h 254"/>
                <a:gd name="T12" fmla="*/ 284 w 285"/>
                <a:gd name="T13" fmla="*/ 173 h 254"/>
                <a:gd name="T14" fmla="*/ 161 w 285"/>
                <a:gd name="T15" fmla="*/ 247 h 254"/>
                <a:gd name="T16" fmla="*/ 157 w 285"/>
                <a:gd name="T17" fmla="*/ 248 h 254"/>
                <a:gd name="T18" fmla="*/ 150 w 285"/>
                <a:gd name="T19" fmla="*/ 244 h 254"/>
                <a:gd name="T20" fmla="*/ 4 w 285"/>
                <a:gd name="T2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25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48" y="250"/>
                    <a:pt x="148" y="250"/>
                    <a:pt x="148" y="250"/>
                  </a:cubicBezTo>
                  <a:cubicBezTo>
                    <a:pt x="149" y="252"/>
                    <a:pt x="152" y="254"/>
                    <a:pt x="155" y="254"/>
                  </a:cubicBezTo>
                  <a:cubicBezTo>
                    <a:pt x="156" y="254"/>
                    <a:pt x="157" y="253"/>
                    <a:pt x="158" y="252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4" y="173"/>
                    <a:pt x="284" y="173"/>
                    <a:pt x="284" y="173"/>
                  </a:cubicBezTo>
                  <a:cubicBezTo>
                    <a:pt x="161" y="247"/>
                    <a:pt x="161" y="247"/>
                    <a:pt x="161" y="247"/>
                  </a:cubicBezTo>
                  <a:cubicBezTo>
                    <a:pt x="159" y="248"/>
                    <a:pt x="158" y="248"/>
                    <a:pt x="157" y="248"/>
                  </a:cubicBezTo>
                  <a:cubicBezTo>
                    <a:pt x="154" y="248"/>
                    <a:pt x="151" y="247"/>
                    <a:pt x="150" y="24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5" name="Freeform 425"/>
            <p:cNvSpPr>
              <a:spLocks noEditPoints="1"/>
            </p:cNvSpPr>
            <p:nvPr/>
          </p:nvSpPr>
          <p:spPr bwMode="auto">
            <a:xfrm>
              <a:off x="1265" y="3192"/>
              <a:ext cx="506" cy="308"/>
            </a:xfrm>
            <a:custGeom>
              <a:avLst/>
              <a:gdLst>
                <a:gd name="T0" fmla="*/ 297 w 297"/>
                <a:gd name="T1" fmla="*/ 176 h 181"/>
                <a:gd name="T2" fmla="*/ 296 w 297"/>
                <a:gd name="T3" fmla="*/ 177 h 181"/>
                <a:gd name="T4" fmla="*/ 295 w 297"/>
                <a:gd name="T5" fmla="*/ 178 h 181"/>
                <a:gd name="T6" fmla="*/ 295 w 297"/>
                <a:gd name="T7" fmla="*/ 181 h 181"/>
                <a:gd name="T8" fmla="*/ 297 w 297"/>
                <a:gd name="T9" fmla="*/ 176 h 181"/>
                <a:gd name="T10" fmla="*/ 2 w 297"/>
                <a:gd name="T11" fmla="*/ 0 h 181"/>
                <a:gd name="T12" fmla="*/ 0 w 297"/>
                <a:gd name="T13" fmla="*/ 5 h 181"/>
                <a:gd name="T14" fmla="*/ 2 w 297"/>
                <a:gd name="T15" fmla="*/ 4 h 181"/>
                <a:gd name="T16" fmla="*/ 3 w 297"/>
                <a:gd name="T17" fmla="*/ 3 h 181"/>
                <a:gd name="T18" fmla="*/ 2 w 297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181">
                  <a:moveTo>
                    <a:pt x="297" y="176"/>
                  </a:moveTo>
                  <a:cubicBezTo>
                    <a:pt x="297" y="177"/>
                    <a:pt x="296" y="177"/>
                    <a:pt x="296" y="177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9"/>
                    <a:pt x="295" y="180"/>
                    <a:pt x="295" y="181"/>
                  </a:cubicBezTo>
                  <a:cubicBezTo>
                    <a:pt x="297" y="180"/>
                    <a:pt x="297" y="178"/>
                    <a:pt x="297" y="176"/>
                  </a:cubicBezTo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6" name="Freeform 426"/>
            <p:cNvSpPr>
              <a:spLocks noEditPoints="1"/>
            </p:cNvSpPr>
            <p:nvPr/>
          </p:nvSpPr>
          <p:spPr bwMode="auto">
            <a:xfrm>
              <a:off x="1265" y="3197"/>
              <a:ext cx="502" cy="308"/>
            </a:xfrm>
            <a:custGeom>
              <a:avLst/>
              <a:gdLst>
                <a:gd name="T0" fmla="*/ 295 w 295"/>
                <a:gd name="T1" fmla="*/ 175 h 181"/>
                <a:gd name="T2" fmla="*/ 291 w 295"/>
                <a:gd name="T3" fmla="*/ 177 h 181"/>
                <a:gd name="T4" fmla="*/ 292 w 295"/>
                <a:gd name="T5" fmla="*/ 180 h 181"/>
                <a:gd name="T6" fmla="*/ 292 w 295"/>
                <a:gd name="T7" fmla="*/ 181 h 181"/>
                <a:gd name="T8" fmla="*/ 294 w 295"/>
                <a:gd name="T9" fmla="*/ 180 h 181"/>
                <a:gd name="T10" fmla="*/ 295 w 295"/>
                <a:gd name="T11" fmla="*/ 178 h 181"/>
                <a:gd name="T12" fmla="*/ 295 w 295"/>
                <a:gd name="T13" fmla="*/ 175 h 181"/>
                <a:gd name="T14" fmla="*/ 3 w 295"/>
                <a:gd name="T15" fmla="*/ 0 h 181"/>
                <a:gd name="T16" fmla="*/ 2 w 295"/>
                <a:gd name="T17" fmla="*/ 1 h 181"/>
                <a:gd name="T18" fmla="*/ 0 w 295"/>
                <a:gd name="T19" fmla="*/ 2 h 181"/>
                <a:gd name="T20" fmla="*/ 1 w 295"/>
                <a:gd name="T21" fmla="*/ 6 h 181"/>
                <a:gd name="T22" fmla="*/ 5 w 295"/>
                <a:gd name="T23" fmla="*/ 3 h 181"/>
                <a:gd name="T24" fmla="*/ 3 w 295"/>
                <a:gd name="T25" fmla="*/ 1 h 181"/>
                <a:gd name="T26" fmla="*/ 3 w 295"/>
                <a:gd name="T2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81">
                  <a:moveTo>
                    <a:pt x="295" y="175"/>
                  </a:moveTo>
                  <a:cubicBezTo>
                    <a:pt x="291" y="177"/>
                    <a:pt x="291" y="177"/>
                    <a:pt x="291" y="177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2" y="180"/>
                    <a:pt x="292" y="180"/>
                    <a:pt x="292" y="181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4" y="179"/>
                    <a:pt x="295" y="179"/>
                    <a:pt x="295" y="178"/>
                  </a:cubicBezTo>
                  <a:cubicBezTo>
                    <a:pt x="295" y="177"/>
                    <a:pt x="295" y="176"/>
                    <a:pt x="295" y="175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7" name="Freeform 427"/>
            <p:cNvSpPr>
              <a:spLocks noEditPoints="1"/>
            </p:cNvSpPr>
            <p:nvPr/>
          </p:nvSpPr>
          <p:spPr bwMode="auto">
            <a:xfrm>
              <a:off x="1266" y="3202"/>
              <a:ext cx="496" cy="307"/>
            </a:xfrm>
            <a:custGeom>
              <a:avLst/>
              <a:gdLst>
                <a:gd name="T0" fmla="*/ 290 w 291"/>
                <a:gd name="T1" fmla="*/ 174 h 180"/>
                <a:gd name="T2" fmla="*/ 286 w 291"/>
                <a:gd name="T3" fmla="*/ 177 h 180"/>
                <a:gd name="T4" fmla="*/ 288 w 291"/>
                <a:gd name="T5" fmla="*/ 180 h 180"/>
                <a:gd name="T6" fmla="*/ 291 w 291"/>
                <a:gd name="T7" fmla="*/ 178 h 180"/>
                <a:gd name="T8" fmla="*/ 291 w 291"/>
                <a:gd name="T9" fmla="*/ 177 h 180"/>
                <a:gd name="T10" fmla="*/ 290 w 291"/>
                <a:gd name="T11" fmla="*/ 174 h 180"/>
                <a:gd name="T12" fmla="*/ 4 w 291"/>
                <a:gd name="T13" fmla="*/ 0 h 180"/>
                <a:gd name="T14" fmla="*/ 0 w 291"/>
                <a:gd name="T15" fmla="*/ 3 h 180"/>
                <a:gd name="T16" fmla="*/ 0 w 291"/>
                <a:gd name="T17" fmla="*/ 3 h 180"/>
                <a:gd name="T18" fmla="*/ 2 w 291"/>
                <a:gd name="T19" fmla="*/ 6 h 180"/>
                <a:gd name="T20" fmla="*/ 6 w 291"/>
                <a:gd name="T21" fmla="*/ 3 h 180"/>
                <a:gd name="T22" fmla="*/ 4 w 291"/>
                <a:gd name="T2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1" h="180">
                  <a:moveTo>
                    <a:pt x="290" y="174"/>
                  </a:moveTo>
                  <a:cubicBezTo>
                    <a:pt x="286" y="177"/>
                    <a:pt x="286" y="177"/>
                    <a:pt x="286" y="177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91" y="178"/>
                    <a:pt x="291" y="178"/>
                    <a:pt x="291" y="178"/>
                  </a:cubicBezTo>
                  <a:cubicBezTo>
                    <a:pt x="291" y="177"/>
                    <a:pt x="291" y="177"/>
                    <a:pt x="291" y="177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8" name="Freeform 428"/>
            <p:cNvSpPr>
              <a:spLocks noEditPoints="1"/>
            </p:cNvSpPr>
            <p:nvPr/>
          </p:nvSpPr>
          <p:spPr bwMode="auto">
            <a:xfrm>
              <a:off x="1270" y="3207"/>
              <a:ext cx="487" cy="305"/>
            </a:xfrm>
            <a:custGeom>
              <a:avLst/>
              <a:gdLst>
                <a:gd name="T0" fmla="*/ 484 w 487"/>
                <a:gd name="T1" fmla="*/ 297 h 305"/>
                <a:gd name="T2" fmla="*/ 477 w 487"/>
                <a:gd name="T3" fmla="*/ 300 h 305"/>
                <a:gd name="T4" fmla="*/ 480 w 487"/>
                <a:gd name="T5" fmla="*/ 305 h 305"/>
                <a:gd name="T6" fmla="*/ 487 w 487"/>
                <a:gd name="T7" fmla="*/ 302 h 305"/>
                <a:gd name="T8" fmla="*/ 484 w 487"/>
                <a:gd name="T9" fmla="*/ 297 h 305"/>
                <a:gd name="T10" fmla="*/ 7 w 487"/>
                <a:gd name="T11" fmla="*/ 0 h 305"/>
                <a:gd name="T12" fmla="*/ 0 w 487"/>
                <a:gd name="T13" fmla="*/ 5 h 305"/>
                <a:gd name="T14" fmla="*/ 3 w 487"/>
                <a:gd name="T15" fmla="*/ 11 h 305"/>
                <a:gd name="T16" fmla="*/ 8 w 487"/>
                <a:gd name="T17" fmla="*/ 7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7"/>
                  </a:moveTo>
                  <a:lnTo>
                    <a:pt x="477" y="300"/>
                  </a:lnTo>
                  <a:lnTo>
                    <a:pt x="480" y="305"/>
                  </a:lnTo>
                  <a:lnTo>
                    <a:pt x="487" y="302"/>
                  </a:lnTo>
                  <a:lnTo>
                    <a:pt x="484" y="297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3" y="11"/>
                  </a:lnTo>
                  <a:lnTo>
                    <a:pt x="8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9" name="Freeform 429"/>
            <p:cNvSpPr>
              <a:spLocks noEditPoints="1"/>
            </p:cNvSpPr>
            <p:nvPr/>
          </p:nvSpPr>
          <p:spPr bwMode="auto">
            <a:xfrm>
              <a:off x="1270" y="3207"/>
              <a:ext cx="487" cy="305"/>
            </a:xfrm>
            <a:custGeom>
              <a:avLst/>
              <a:gdLst>
                <a:gd name="T0" fmla="*/ 484 w 487"/>
                <a:gd name="T1" fmla="*/ 297 h 305"/>
                <a:gd name="T2" fmla="*/ 477 w 487"/>
                <a:gd name="T3" fmla="*/ 300 h 305"/>
                <a:gd name="T4" fmla="*/ 480 w 487"/>
                <a:gd name="T5" fmla="*/ 305 h 305"/>
                <a:gd name="T6" fmla="*/ 487 w 487"/>
                <a:gd name="T7" fmla="*/ 302 h 305"/>
                <a:gd name="T8" fmla="*/ 484 w 487"/>
                <a:gd name="T9" fmla="*/ 297 h 305"/>
                <a:gd name="T10" fmla="*/ 7 w 487"/>
                <a:gd name="T11" fmla="*/ 0 h 305"/>
                <a:gd name="T12" fmla="*/ 0 w 487"/>
                <a:gd name="T13" fmla="*/ 5 h 305"/>
                <a:gd name="T14" fmla="*/ 3 w 487"/>
                <a:gd name="T15" fmla="*/ 11 h 305"/>
                <a:gd name="T16" fmla="*/ 8 w 487"/>
                <a:gd name="T17" fmla="*/ 7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7"/>
                  </a:moveTo>
                  <a:lnTo>
                    <a:pt x="477" y="300"/>
                  </a:lnTo>
                  <a:lnTo>
                    <a:pt x="480" y="305"/>
                  </a:lnTo>
                  <a:lnTo>
                    <a:pt x="487" y="302"/>
                  </a:lnTo>
                  <a:lnTo>
                    <a:pt x="484" y="297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3" y="11"/>
                  </a:lnTo>
                  <a:lnTo>
                    <a:pt x="8" y="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0" name="Freeform 430"/>
            <p:cNvSpPr>
              <a:spLocks/>
            </p:cNvSpPr>
            <p:nvPr/>
          </p:nvSpPr>
          <p:spPr bwMode="auto">
            <a:xfrm>
              <a:off x="1273" y="3214"/>
              <a:ext cx="477" cy="426"/>
            </a:xfrm>
            <a:custGeom>
              <a:avLst/>
              <a:gdLst>
                <a:gd name="T0" fmla="*/ 3 w 280"/>
                <a:gd name="T1" fmla="*/ 0 h 250"/>
                <a:gd name="T2" fmla="*/ 0 w 280"/>
                <a:gd name="T3" fmla="*/ 2 h 250"/>
                <a:gd name="T4" fmla="*/ 146 w 280"/>
                <a:gd name="T5" fmla="*/ 246 h 250"/>
                <a:gd name="T6" fmla="*/ 153 w 280"/>
                <a:gd name="T7" fmla="*/ 250 h 250"/>
                <a:gd name="T8" fmla="*/ 157 w 280"/>
                <a:gd name="T9" fmla="*/ 249 h 250"/>
                <a:gd name="T10" fmla="*/ 280 w 280"/>
                <a:gd name="T11" fmla="*/ 175 h 250"/>
                <a:gd name="T12" fmla="*/ 278 w 280"/>
                <a:gd name="T13" fmla="*/ 172 h 250"/>
                <a:gd name="T14" fmla="*/ 159 w 280"/>
                <a:gd name="T15" fmla="*/ 244 h 250"/>
                <a:gd name="T16" fmla="*/ 155 w 280"/>
                <a:gd name="T17" fmla="*/ 245 h 250"/>
                <a:gd name="T18" fmla="*/ 148 w 280"/>
                <a:gd name="T19" fmla="*/ 241 h 250"/>
                <a:gd name="T20" fmla="*/ 3 w 280"/>
                <a:gd name="T2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250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46" y="246"/>
                    <a:pt x="146" y="246"/>
                    <a:pt x="146" y="246"/>
                  </a:cubicBezTo>
                  <a:cubicBezTo>
                    <a:pt x="147" y="249"/>
                    <a:pt x="150" y="250"/>
                    <a:pt x="153" y="250"/>
                  </a:cubicBezTo>
                  <a:cubicBezTo>
                    <a:pt x="154" y="250"/>
                    <a:pt x="155" y="250"/>
                    <a:pt x="157" y="249"/>
                  </a:cubicBezTo>
                  <a:cubicBezTo>
                    <a:pt x="280" y="175"/>
                    <a:pt x="280" y="175"/>
                    <a:pt x="280" y="175"/>
                  </a:cubicBezTo>
                  <a:cubicBezTo>
                    <a:pt x="278" y="172"/>
                    <a:pt x="278" y="172"/>
                    <a:pt x="278" y="172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7" y="244"/>
                    <a:pt x="156" y="245"/>
                    <a:pt x="155" y="245"/>
                  </a:cubicBezTo>
                  <a:cubicBezTo>
                    <a:pt x="152" y="245"/>
                    <a:pt x="150" y="243"/>
                    <a:pt x="148" y="24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1" name="Freeform 431"/>
            <p:cNvSpPr>
              <a:spLocks noEditPoints="1"/>
            </p:cNvSpPr>
            <p:nvPr/>
          </p:nvSpPr>
          <p:spPr bwMode="auto">
            <a:xfrm>
              <a:off x="1268" y="3184"/>
              <a:ext cx="508" cy="308"/>
            </a:xfrm>
            <a:custGeom>
              <a:avLst/>
              <a:gdLst>
                <a:gd name="T0" fmla="*/ 298 w 298"/>
                <a:gd name="T1" fmla="*/ 176 h 181"/>
                <a:gd name="T2" fmla="*/ 296 w 298"/>
                <a:gd name="T3" fmla="*/ 177 h 181"/>
                <a:gd name="T4" fmla="*/ 295 w 298"/>
                <a:gd name="T5" fmla="*/ 178 h 181"/>
                <a:gd name="T6" fmla="*/ 295 w 298"/>
                <a:gd name="T7" fmla="*/ 181 h 181"/>
                <a:gd name="T8" fmla="*/ 298 w 298"/>
                <a:gd name="T9" fmla="*/ 176 h 181"/>
                <a:gd name="T10" fmla="*/ 2 w 298"/>
                <a:gd name="T11" fmla="*/ 0 h 181"/>
                <a:gd name="T12" fmla="*/ 0 w 298"/>
                <a:gd name="T13" fmla="*/ 5 h 181"/>
                <a:gd name="T14" fmla="*/ 2 w 298"/>
                <a:gd name="T15" fmla="*/ 4 h 181"/>
                <a:gd name="T16" fmla="*/ 3 w 298"/>
                <a:gd name="T17" fmla="*/ 3 h 181"/>
                <a:gd name="T18" fmla="*/ 2 w 298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181">
                  <a:moveTo>
                    <a:pt x="298" y="176"/>
                  </a:moveTo>
                  <a:cubicBezTo>
                    <a:pt x="297" y="176"/>
                    <a:pt x="297" y="177"/>
                    <a:pt x="296" y="177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9"/>
                    <a:pt x="295" y="180"/>
                    <a:pt x="295" y="181"/>
                  </a:cubicBezTo>
                  <a:cubicBezTo>
                    <a:pt x="297" y="180"/>
                    <a:pt x="298" y="178"/>
                    <a:pt x="298" y="176"/>
                  </a:cubicBezTo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2" name="Freeform 432"/>
            <p:cNvSpPr>
              <a:spLocks noEditPoints="1"/>
            </p:cNvSpPr>
            <p:nvPr/>
          </p:nvSpPr>
          <p:spPr bwMode="auto">
            <a:xfrm>
              <a:off x="1268" y="3189"/>
              <a:ext cx="503" cy="306"/>
            </a:xfrm>
            <a:custGeom>
              <a:avLst/>
              <a:gdLst>
                <a:gd name="T0" fmla="*/ 295 w 295"/>
                <a:gd name="T1" fmla="*/ 175 h 180"/>
                <a:gd name="T2" fmla="*/ 291 w 295"/>
                <a:gd name="T3" fmla="*/ 177 h 180"/>
                <a:gd name="T4" fmla="*/ 292 w 295"/>
                <a:gd name="T5" fmla="*/ 180 h 180"/>
                <a:gd name="T6" fmla="*/ 293 w 295"/>
                <a:gd name="T7" fmla="*/ 180 h 180"/>
                <a:gd name="T8" fmla="*/ 294 w 295"/>
                <a:gd name="T9" fmla="*/ 179 h 180"/>
                <a:gd name="T10" fmla="*/ 295 w 295"/>
                <a:gd name="T11" fmla="*/ 178 h 180"/>
                <a:gd name="T12" fmla="*/ 295 w 295"/>
                <a:gd name="T13" fmla="*/ 175 h 180"/>
                <a:gd name="T14" fmla="*/ 3 w 295"/>
                <a:gd name="T15" fmla="*/ 0 h 180"/>
                <a:gd name="T16" fmla="*/ 2 w 295"/>
                <a:gd name="T17" fmla="*/ 1 h 180"/>
                <a:gd name="T18" fmla="*/ 0 w 295"/>
                <a:gd name="T19" fmla="*/ 2 h 180"/>
                <a:gd name="T20" fmla="*/ 1 w 295"/>
                <a:gd name="T21" fmla="*/ 5 h 180"/>
                <a:gd name="T22" fmla="*/ 5 w 295"/>
                <a:gd name="T23" fmla="*/ 3 h 180"/>
                <a:gd name="T24" fmla="*/ 3 w 295"/>
                <a:gd name="T25" fmla="*/ 0 h 180"/>
                <a:gd name="T26" fmla="*/ 3 w 295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180">
                  <a:moveTo>
                    <a:pt x="295" y="175"/>
                  </a:moveTo>
                  <a:cubicBezTo>
                    <a:pt x="291" y="177"/>
                    <a:pt x="291" y="177"/>
                    <a:pt x="291" y="177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2" y="180"/>
                    <a:pt x="292" y="180"/>
                    <a:pt x="293" y="180"/>
                  </a:cubicBezTo>
                  <a:cubicBezTo>
                    <a:pt x="294" y="179"/>
                    <a:pt x="294" y="179"/>
                    <a:pt x="294" y="179"/>
                  </a:cubicBezTo>
                  <a:cubicBezTo>
                    <a:pt x="294" y="179"/>
                    <a:pt x="295" y="179"/>
                    <a:pt x="295" y="178"/>
                  </a:cubicBezTo>
                  <a:cubicBezTo>
                    <a:pt x="295" y="177"/>
                    <a:pt x="295" y="176"/>
                    <a:pt x="295" y="175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3" name="Freeform 433"/>
            <p:cNvSpPr>
              <a:spLocks noEditPoints="1"/>
            </p:cNvSpPr>
            <p:nvPr/>
          </p:nvSpPr>
          <p:spPr bwMode="auto">
            <a:xfrm>
              <a:off x="1270" y="3194"/>
              <a:ext cx="497" cy="305"/>
            </a:xfrm>
            <a:custGeom>
              <a:avLst/>
              <a:gdLst>
                <a:gd name="T0" fmla="*/ 290 w 292"/>
                <a:gd name="T1" fmla="*/ 174 h 179"/>
                <a:gd name="T2" fmla="*/ 286 w 292"/>
                <a:gd name="T3" fmla="*/ 176 h 179"/>
                <a:gd name="T4" fmla="*/ 288 w 292"/>
                <a:gd name="T5" fmla="*/ 179 h 179"/>
                <a:gd name="T6" fmla="*/ 292 w 292"/>
                <a:gd name="T7" fmla="*/ 177 h 179"/>
                <a:gd name="T8" fmla="*/ 291 w 292"/>
                <a:gd name="T9" fmla="*/ 177 h 179"/>
                <a:gd name="T10" fmla="*/ 290 w 292"/>
                <a:gd name="T11" fmla="*/ 174 h 179"/>
                <a:gd name="T12" fmla="*/ 4 w 292"/>
                <a:gd name="T13" fmla="*/ 0 h 179"/>
                <a:gd name="T14" fmla="*/ 0 w 292"/>
                <a:gd name="T15" fmla="*/ 2 h 179"/>
                <a:gd name="T16" fmla="*/ 0 w 292"/>
                <a:gd name="T17" fmla="*/ 3 h 179"/>
                <a:gd name="T18" fmla="*/ 2 w 292"/>
                <a:gd name="T19" fmla="*/ 5 h 179"/>
                <a:gd name="T20" fmla="*/ 6 w 292"/>
                <a:gd name="T21" fmla="*/ 3 h 179"/>
                <a:gd name="T22" fmla="*/ 4 w 29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79">
                  <a:moveTo>
                    <a:pt x="290" y="174"/>
                  </a:moveTo>
                  <a:cubicBezTo>
                    <a:pt x="286" y="176"/>
                    <a:pt x="286" y="176"/>
                    <a:pt x="286" y="176"/>
                  </a:cubicBezTo>
                  <a:cubicBezTo>
                    <a:pt x="288" y="179"/>
                    <a:pt x="288" y="179"/>
                    <a:pt x="288" y="179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1" y="177"/>
                    <a:pt x="291" y="177"/>
                    <a:pt x="291" y="177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4" name="Freeform 434"/>
            <p:cNvSpPr>
              <a:spLocks noEditPoints="1"/>
            </p:cNvSpPr>
            <p:nvPr/>
          </p:nvSpPr>
          <p:spPr bwMode="auto">
            <a:xfrm>
              <a:off x="1273" y="3199"/>
              <a:ext cx="487" cy="305"/>
            </a:xfrm>
            <a:custGeom>
              <a:avLst/>
              <a:gdLst>
                <a:gd name="T0" fmla="*/ 484 w 487"/>
                <a:gd name="T1" fmla="*/ 295 h 305"/>
                <a:gd name="T2" fmla="*/ 477 w 487"/>
                <a:gd name="T3" fmla="*/ 300 h 305"/>
                <a:gd name="T4" fmla="*/ 481 w 487"/>
                <a:gd name="T5" fmla="*/ 305 h 305"/>
                <a:gd name="T6" fmla="*/ 487 w 487"/>
                <a:gd name="T7" fmla="*/ 300 h 305"/>
                <a:gd name="T8" fmla="*/ 484 w 487"/>
                <a:gd name="T9" fmla="*/ 295 h 305"/>
                <a:gd name="T10" fmla="*/ 7 w 487"/>
                <a:gd name="T11" fmla="*/ 0 h 305"/>
                <a:gd name="T12" fmla="*/ 0 w 487"/>
                <a:gd name="T13" fmla="*/ 3 h 305"/>
                <a:gd name="T14" fmla="*/ 4 w 487"/>
                <a:gd name="T15" fmla="*/ 8 h 305"/>
                <a:gd name="T16" fmla="*/ 10 w 487"/>
                <a:gd name="T17" fmla="*/ 5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5"/>
                  </a:moveTo>
                  <a:lnTo>
                    <a:pt x="477" y="300"/>
                  </a:lnTo>
                  <a:lnTo>
                    <a:pt x="481" y="305"/>
                  </a:lnTo>
                  <a:lnTo>
                    <a:pt x="487" y="300"/>
                  </a:lnTo>
                  <a:lnTo>
                    <a:pt x="484" y="295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5" name="Freeform 435"/>
            <p:cNvSpPr>
              <a:spLocks noEditPoints="1"/>
            </p:cNvSpPr>
            <p:nvPr/>
          </p:nvSpPr>
          <p:spPr bwMode="auto">
            <a:xfrm>
              <a:off x="1273" y="3199"/>
              <a:ext cx="487" cy="305"/>
            </a:xfrm>
            <a:custGeom>
              <a:avLst/>
              <a:gdLst>
                <a:gd name="T0" fmla="*/ 484 w 487"/>
                <a:gd name="T1" fmla="*/ 295 h 305"/>
                <a:gd name="T2" fmla="*/ 477 w 487"/>
                <a:gd name="T3" fmla="*/ 300 h 305"/>
                <a:gd name="T4" fmla="*/ 481 w 487"/>
                <a:gd name="T5" fmla="*/ 305 h 305"/>
                <a:gd name="T6" fmla="*/ 487 w 487"/>
                <a:gd name="T7" fmla="*/ 300 h 305"/>
                <a:gd name="T8" fmla="*/ 484 w 487"/>
                <a:gd name="T9" fmla="*/ 295 h 305"/>
                <a:gd name="T10" fmla="*/ 7 w 487"/>
                <a:gd name="T11" fmla="*/ 0 h 305"/>
                <a:gd name="T12" fmla="*/ 0 w 487"/>
                <a:gd name="T13" fmla="*/ 3 h 305"/>
                <a:gd name="T14" fmla="*/ 4 w 487"/>
                <a:gd name="T15" fmla="*/ 8 h 305"/>
                <a:gd name="T16" fmla="*/ 10 w 487"/>
                <a:gd name="T17" fmla="*/ 5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5"/>
                  </a:moveTo>
                  <a:lnTo>
                    <a:pt x="477" y="300"/>
                  </a:lnTo>
                  <a:lnTo>
                    <a:pt x="481" y="305"/>
                  </a:lnTo>
                  <a:lnTo>
                    <a:pt x="487" y="300"/>
                  </a:lnTo>
                  <a:lnTo>
                    <a:pt x="484" y="295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6" name="Freeform 436"/>
            <p:cNvSpPr>
              <a:spLocks noEditPoints="1"/>
            </p:cNvSpPr>
            <p:nvPr/>
          </p:nvSpPr>
          <p:spPr bwMode="auto">
            <a:xfrm>
              <a:off x="1277" y="3204"/>
              <a:ext cx="477" cy="303"/>
            </a:xfrm>
            <a:custGeom>
              <a:avLst/>
              <a:gdLst>
                <a:gd name="T0" fmla="*/ 473 w 477"/>
                <a:gd name="T1" fmla="*/ 295 h 303"/>
                <a:gd name="T2" fmla="*/ 466 w 477"/>
                <a:gd name="T3" fmla="*/ 298 h 303"/>
                <a:gd name="T4" fmla="*/ 470 w 477"/>
                <a:gd name="T5" fmla="*/ 303 h 303"/>
                <a:gd name="T6" fmla="*/ 477 w 477"/>
                <a:gd name="T7" fmla="*/ 300 h 303"/>
                <a:gd name="T8" fmla="*/ 473 w 477"/>
                <a:gd name="T9" fmla="*/ 295 h 303"/>
                <a:gd name="T10" fmla="*/ 6 w 477"/>
                <a:gd name="T11" fmla="*/ 0 h 303"/>
                <a:gd name="T12" fmla="*/ 0 w 477"/>
                <a:gd name="T13" fmla="*/ 3 h 303"/>
                <a:gd name="T14" fmla="*/ 1 w 477"/>
                <a:gd name="T15" fmla="*/ 10 h 303"/>
                <a:gd name="T16" fmla="*/ 8 w 477"/>
                <a:gd name="T17" fmla="*/ 5 h 303"/>
                <a:gd name="T18" fmla="*/ 6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3" y="295"/>
                  </a:moveTo>
                  <a:lnTo>
                    <a:pt x="466" y="298"/>
                  </a:lnTo>
                  <a:lnTo>
                    <a:pt x="470" y="303"/>
                  </a:lnTo>
                  <a:lnTo>
                    <a:pt x="477" y="300"/>
                  </a:lnTo>
                  <a:lnTo>
                    <a:pt x="473" y="295"/>
                  </a:lnTo>
                  <a:close/>
                  <a:moveTo>
                    <a:pt x="6" y="0"/>
                  </a:moveTo>
                  <a:lnTo>
                    <a:pt x="0" y="3"/>
                  </a:lnTo>
                  <a:lnTo>
                    <a:pt x="1" y="10"/>
                  </a:lnTo>
                  <a:lnTo>
                    <a:pt x="8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7" name="Freeform 437"/>
            <p:cNvSpPr>
              <a:spLocks noEditPoints="1"/>
            </p:cNvSpPr>
            <p:nvPr/>
          </p:nvSpPr>
          <p:spPr bwMode="auto">
            <a:xfrm>
              <a:off x="1277" y="3204"/>
              <a:ext cx="477" cy="303"/>
            </a:xfrm>
            <a:custGeom>
              <a:avLst/>
              <a:gdLst>
                <a:gd name="T0" fmla="*/ 473 w 477"/>
                <a:gd name="T1" fmla="*/ 295 h 303"/>
                <a:gd name="T2" fmla="*/ 466 w 477"/>
                <a:gd name="T3" fmla="*/ 298 h 303"/>
                <a:gd name="T4" fmla="*/ 470 w 477"/>
                <a:gd name="T5" fmla="*/ 303 h 303"/>
                <a:gd name="T6" fmla="*/ 477 w 477"/>
                <a:gd name="T7" fmla="*/ 300 h 303"/>
                <a:gd name="T8" fmla="*/ 473 w 477"/>
                <a:gd name="T9" fmla="*/ 295 h 303"/>
                <a:gd name="T10" fmla="*/ 6 w 477"/>
                <a:gd name="T11" fmla="*/ 0 h 303"/>
                <a:gd name="T12" fmla="*/ 0 w 477"/>
                <a:gd name="T13" fmla="*/ 3 h 303"/>
                <a:gd name="T14" fmla="*/ 1 w 477"/>
                <a:gd name="T15" fmla="*/ 10 h 303"/>
                <a:gd name="T16" fmla="*/ 8 w 477"/>
                <a:gd name="T17" fmla="*/ 5 h 303"/>
                <a:gd name="T18" fmla="*/ 6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3" y="295"/>
                  </a:moveTo>
                  <a:lnTo>
                    <a:pt x="466" y="298"/>
                  </a:lnTo>
                  <a:lnTo>
                    <a:pt x="470" y="303"/>
                  </a:lnTo>
                  <a:lnTo>
                    <a:pt x="477" y="300"/>
                  </a:lnTo>
                  <a:lnTo>
                    <a:pt x="473" y="295"/>
                  </a:lnTo>
                  <a:moveTo>
                    <a:pt x="6" y="0"/>
                  </a:moveTo>
                  <a:lnTo>
                    <a:pt x="0" y="3"/>
                  </a:lnTo>
                  <a:lnTo>
                    <a:pt x="1" y="10"/>
                  </a:lnTo>
                  <a:lnTo>
                    <a:pt x="8" y="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8" name="Freeform 438"/>
            <p:cNvSpPr>
              <a:spLocks/>
            </p:cNvSpPr>
            <p:nvPr/>
          </p:nvSpPr>
          <p:spPr bwMode="auto">
            <a:xfrm>
              <a:off x="1278" y="3209"/>
              <a:ext cx="469" cy="423"/>
            </a:xfrm>
            <a:custGeom>
              <a:avLst/>
              <a:gdLst>
                <a:gd name="T0" fmla="*/ 4 w 275"/>
                <a:gd name="T1" fmla="*/ 0 h 248"/>
                <a:gd name="T2" fmla="*/ 0 w 275"/>
                <a:gd name="T3" fmla="*/ 3 h 248"/>
                <a:gd name="T4" fmla="*/ 145 w 275"/>
                <a:gd name="T5" fmla="*/ 244 h 248"/>
                <a:gd name="T6" fmla="*/ 152 w 275"/>
                <a:gd name="T7" fmla="*/ 248 h 248"/>
                <a:gd name="T8" fmla="*/ 156 w 275"/>
                <a:gd name="T9" fmla="*/ 247 h 248"/>
                <a:gd name="T10" fmla="*/ 275 w 275"/>
                <a:gd name="T11" fmla="*/ 175 h 248"/>
                <a:gd name="T12" fmla="*/ 273 w 275"/>
                <a:gd name="T13" fmla="*/ 172 h 248"/>
                <a:gd name="T14" fmla="*/ 158 w 275"/>
                <a:gd name="T15" fmla="*/ 241 h 248"/>
                <a:gd name="T16" fmla="*/ 154 w 275"/>
                <a:gd name="T17" fmla="*/ 242 h 248"/>
                <a:gd name="T18" fmla="*/ 147 w 275"/>
                <a:gd name="T19" fmla="*/ 238 h 248"/>
                <a:gd name="T20" fmla="*/ 4 w 275"/>
                <a:gd name="T2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248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45" y="244"/>
                    <a:pt x="145" y="244"/>
                    <a:pt x="145" y="244"/>
                  </a:cubicBezTo>
                  <a:cubicBezTo>
                    <a:pt x="147" y="246"/>
                    <a:pt x="149" y="248"/>
                    <a:pt x="152" y="248"/>
                  </a:cubicBezTo>
                  <a:cubicBezTo>
                    <a:pt x="153" y="248"/>
                    <a:pt x="154" y="247"/>
                    <a:pt x="156" y="247"/>
                  </a:cubicBezTo>
                  <a:cubicBezTo>
                    <a:pt x="275" y="175"/>
                    <a:pt x="275" y="175"/>
                    <a:pt x="275" y="175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158" y="241"/>
                    <a:pt x="158" y="241"/>
                    <a:pt x="158" y="241"/>
                  </a:cubicBezTo>
                  <a:cubicBezTo>
                    <a:pt x="157" y="242"/>
                    <a:pt x="155" y="242"/>
                    <a:pt x="154" y="242"/>
                  </a:cubicBezTo>
                  <a:cubicBezTo>
                    <a:pt x="151" y="242"/>
                    <a:pt x="149" y="241"/>
                    <a:pt x="147" y="23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9" name="Freeform 439"/>
            <p:cNvSpPr>
              <a:spLocks noEditPoints="1"/>
            </p:cNvSpPr>
            <p:nvPr/>
          </p:nvSpPr>
          <p:spPr bwMode="auto">
            <a:xfrm>
              <a:off x="1272" y="3173"/>
              <a:ext cx="507" cy="310"/>
            </a:xfrm>
            <a:custGeom>
              <a:avLst/>
              <a:gdLst>
                <a:gd name="T0" fmla="*/ 298 w 298"/>
                <a:gd name="T1" fmla="*/ 176 h 182"/>
                <a:gd name="T2" fmla="*/ 296 w 298"/>
                <a:gd name="T3" fmla="*/ 177 h 182"/>
                <a:gd name="T4" fmla="*/ 295 w 298"/>
                <a:gd name="T5" fmla="*/ 178 h 182"/>
                <a:gd name="T6" fmla="*/ 296 w 298"/>
                <a:gd name="T7" fmla="*/ 182 h 182"/>
                <a:gd name="T8" fmla="*/ 298 w 298"/>
                <a:gd name="T9" fmla="*/ 176 h 182"/>
                <a:gd name="T10" fmla="*/ 2 w 298"/>
                <a:gd name="T11" fmla="*/ 0 h 182"/>
                <a:gd name="T12" fmla="*/ 0 w 298"/>
                <a:gd name="T13" fmla="*/ 6 h 182"/>
                <a:gd name="T14" fmla="*/ 2 w 298"/>
                <a:gd name="T15" fmla="*/ 4 h 182"/>
                <a:gd name="T16" fmla="*/ 3 w 298"/>
                <a:gd name="T17" fmla="*/ 3 h 182"/>
                <a:gd name="T18" fmla="*/ 2 w 298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182">
                  <a:moveTo>
                    <a:pt x="298" y="176"/>
                  </a:moveTo>
                  <a:cubicBezTo>
                    <a:pt x="297" y="177"/>
                    <a:pt x="297" y="177"/>
                    <a:pt x="296" y="177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9"/>
                    <a:pt x="296" y="180"/>
                    <a:pt x="296" y="182"/>
                  </a:cubicBezTo>
                  <a:cubicBezTo>
                    <a:pt x="297" y="180"/>
                    <a:pt x="298" y="178"/>
                    <a:pt x="298" y="176"/>
                  </a:cubicBezTo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0" name="Freeform 440"/>
            <p:cNvSpPr>
              <a:spLocks noEditPoints="1"/>
            </p:cNvSpPr>
            <p:nvPr/>
          </p:nvSpPr>
          <p:spPr bwMode="auto">
            <a:xfrm>
              <a:off x="1272" y="3178"/>
              <a:ext cx="504" cy="309"/>
            </a:xfrm>
            <a:custGeom>
              <a:avLst/>
              <a:gdLst>
                <a:gd name="T0" fmla="*/ 295 w 296"/>
                <a:gd name="T1" fmla="*/ 175 h 181"/>
                <a:gd name="T2" fmla="*/ 291 w 296"/>
                <a:gd name="T3" fmla="*/ 178 h 181"/>
                <a:gd name="T4" fmla="*/ 292 w 296"/>
                <a:gd name="T5" fmla="*/ 180 h 181"/>
                <a:gd name="T6" fmla="*/ 293 w 296"/>
                <a:gd name="T7" fmla="*/ 181 h 181"/>
                <a:gd name="T8" fmla="*/ 294 w 296"/>
                <a:gd name="T9" fmla="*/ 180 h 181"/>
                <a:gd name="T10" fmla="*/ 296 w 296"/>
                <a:gd name="T11" fmla="*/ 179 h 181"/>
                <a:gd name="T12" fmla="*/ 295 w 296"/>
                <a:gd name="T13" fmla="*/ 175 h 181"/>
                <a:gd name="T14" fmla="*/ 3 w 296"/>
                <a:gd name="T15" fmla="*/ 0 h 181"/>
                <a:gd name="T16" fmla="*/ 2 w 296"/>
                <a:gd name="T17" fmla="*/ 1 h 181"/>
                <a:gd name="T18" fmla="*/ 0 w 296"/>
                <a:gd name="T19" fmla="*/ 3 h 181"/>
                <a:gd name="T20" fmla="*/ 1 w 296"/>
                <a:gd name="T21" fmla="*/ 6 h 181"/>
                <a:gd name="T22" fmla="*/ 5 w 296"/>
                <a:gd name="T23" fmla="*/ 4 h 181"/>
                <a:gd name="T24" fmla="*/ 3 w 296"/>
                <a:gd name="T25" fmla="*/ 1 h 181"/>
                <a:gd name="T26" fmla="*/ 3 w 296"/>
                <a:gd name="T2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181">
                  <a:moveTo>
                    <a:pt x="295" y="175"/>
                  </a:moveTo>
                  <a:cubicBezTo>
                    <a:pt x="291" y="178"/>
                    <a:pt x="291" y="178"/>
                    <a:pt x="291" y="178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2" y="180"/>
                    <a:pt x="293" y="181"/>
                    <a:pt x="293" y="181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5" y="180"/>
                    <a:pt x="295" y="179"/>
                    <a:pt x="296" y="179"/>
                  </a:cubicBezTo>
                  <a:cubicBezTo>
                    <a:pt x="296" y="177"/>
                    <a:pt x="295" y="176"/>
                    <a:pt x="295" y="175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1" name="Freeform 441"/>
            <p:cNvSpPr>
              <a:spLocks noEditPoints="1"/>
            </p:cNvSpPr>
            <p:nvPr/>
          </p:nvSpPr>
          <p:spPr bwMode="auto">
            <a:xfrm>
              <a:off x="1273" y="3185"/>
              <a:ext cx="498" cy="305"/>
            </a:xfrm>
            <a:custGeom>
              <a:avLst/>
              <a:gdLst>
                <a:gd name="T0" fmla="*/ 290 w 292"/>
                <a:gd name="T1" fmla="*/ 174 h 179"/>
                <a:gd name="T2" fmla="*/ 286 w 292"/>
                <a:gd name="T3" fmla="*/ 176 h 179"/>
                <a:gd name="T4" fmla="*/ 288 w 292"/>
                <a:gd name="T5" fmla="*/ 179 h 179"/>
                <a:gd name="T6" fmla="*/ 292 w 292"/>
                <a:gd name="T7" fmla="*/ 177 h 179"/>
                <a:gd name="T8" fmla="*/ 291 w 292"/>
                <a:gd name="T9" fmla="*/ 176 h 179"/>
                <a:gd name="T10" fmla="*/ 290 w 292"/>
                <a:gd name="T11" fmla="*/ 174 h 179"/>
                <a:gd name="T12" fmla="*/ 4 w 292"/>
                <a:gd name="T13" fmla="*/ 0 h 179"/>
                <a:gd name="T14" fmla="*/ 0 w 292"/>
                <a:gd name="T15" fmla="*/ 2 h 179"/>
                <a:gd name="T16" fmla="*/ 0 w 292"/>
                <a:gd name="T17" fmla="*/ 2 h 179"/>
                <a:gd name="T18" fmla="*/ 2 w 292"/>
                <a:gd name="T19" fmla="*/ 5 h 179"/>
                <a:gd name="T20" fmla="*/ 6 w 292"/>
                <a:gd name="T21" fmla="*/ 3 h 179"/>
                <a:gd name="T22" fmla="*/ 4 w 29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79">
                  <a:moveTo>
                    <a:pt x="290" y="174"/>
                  </a:moveTo>
                  <a:cubicBezTo>
                    <a:pt x="286" y="176"/>
                    <a:pt x="286" y="176"/>
                    <a:pt x="286" y="176"/>
                  </a:cubicBezTo>
                  <a:cubicBezTo>
                    <a:pt x="288" y="179"/>
                    <a:pt x="288" y="179"/>
                    <a:pt x="288" y="179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2" y="177"/>
                    <a:pt x="291" y="176"/>
                    <a:pt x="291" y="176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2" name="Freeform 442"/>
            <p:cNvSpPr>
              <a:spLocks noEditPoints="1"/>
            </p:cNvSpPr>
            <p:nvPr/>
          </p:nvSpPr>
          <p:spPr bwMode="auto">
            <a:xfrm>
              <a:off x="1277" y="3190"/>
              <a:ext cx="487" cy="304"/>
            </a:xfrm>
            <a:custGeom>
              <a:avLst/>
              <a:gdLst>
                <a:gd name="T0" fmla="*/ 483 w 487"/>
                <a:gd name="T1" fmla="*/ 295 h 304"/>
                <a:gd name="T2" fmla="*/ 477 w 487"/>
                <a:gd name="T3" fmla="*/ 298 h 304"/>
                <a:gd name="T4" fmla="*/ 480 w 487"/>
                <a:gd name="T5" fmla="*/ 304 h 304"/>
                <a:gd name="T6" fmla="*/ 487 w 487"/>
                <a:gd name="T7" fmla="*/ 300 h 304"/>
                <a:gd name="T8" fmla="*/ 483 w 487"/>
                <a:gd name="T9" fmla="*/ 295 h 304"/>
                <a:gd name="T10" fmla="*/ 6 w 487"/>
                <a:gd name="T11" fmla="*/ 0 h 304"/>
                <a:gd name="T12" fmla="*/ 0 w 487"/>
                <a:gd name="T13" fmla="*/ 4 h 304"/>
                <a:gd name="T14" fmla="*/ 3 w 487"/>
                <a:gd name="T15" fmla="*/ 9 h 304"/>
                <a:gd name="T16" fmla="*/ 10 w 487"/>
                <a:gd name="T17" fmla="*/ 5 h 304"/>
                <a:gd name="T18" fmla="*/ 6 w 487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4">
                  <a:moveTo>
                    <a:pt x="483" y="295"/>
                  </a:moveTo>
                  <a:lnTo>
                    <a:pt x="477" y="298"/>
                  </a:lnTo>
                  <a:lnTo>
                    <a:pt x="480" y="304"/>
                  </a:lnTo>
                  <a:lnTo>
                    <a:pt x="487" y="300"/>
                  </a:lnTo>
                  <a:lnTo>
                    <a:pt x="483" y="295"/>
                  </a:lnTo>
                  <a:close/>
                  <a:moveTo>
                    <a:pt x="6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3" name="Freeform 443"/>
            <p:cNvSpPr>
              <a:spLocks noEditPoints="1"/>
            </p:cNvSpPr>
            <p:nvPr/>
          </p:nvSpPr>
          <p:spPr bwMode="auto">
            <a:xfrm>
              <a:off x="1277" y="3190"/>
              <a:ext cx="487" cy="304"/>
            </a:xfrm>
            <a:custGeom>
              <a:avLst/>
              <a:gdLst>
                <a:gd name="T0" fmla="*/ 483 w 487"/>
                <a:gd name="T1" fmla="*/ 295 h 304"/>
                <a:gd name="T2" fmla="*/ 477 w 487"/>
                <a:gd name="T3" fmla="*/ 298 h 304"/>
                <a:gd name="T4" fmla="*/ 480 w 487"/>
                <a:gd name="T5" fmla="*/ 304 h 304"/>
                <a:gd name="T6" fmla="*/ 487 w 487"/>
                <a:gd name="T7" fmla="*/ 300 h 304"/>
                <a:gd name="T8" fmla="*/ 483 w 487"/>
                <a:gd name="T9" fmla="*/ 295 h 304"/>
                <a:gd name="T10" fmla="*/ 6 w 487"/>
                <a:gd name="T11" fmla="*/ 0 h 304"/>
                <a:gd name="T12" fmla="*/ 0 w 487"/>
                <a:gd name="T13" fmla="*/ 4 h 304"/>
                <a:gd name="T14" fmla="*/ 3 w 487"/>
                <a:gd name="T15" fmla="*/ 9 h 304"/>
                <a:gd name="T16" fmla="*/ 10 w 487"/>
                <a:gd name="T17" fmla="*/ 5 h 304"/>
                <a:gd name="T18" fmla="*/ 6 w 487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4">
                  <a:moveTo>
                    <a:pt x="483" y="295"/>
                  </a:moveTo>
                  <a:lnTo>
                    <a:pt x="477" y="298"/>
                  </a:lnTo>
                  <a:lnTo>
                    <a:pt x="480" y="304"/>
                  </a:lnTo>
                  <a:lnTo>
                    <a:pt x="487" y="300"/>
                  </a:lnTo>
                  <a:lnTo>
                    <a:pt x="483" y="295"/>
                  </a:lnTo>
                  <a:moveTo>
                    <a:pt x="6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4" name="Freeform 444"/>
            <p:cNvSpPr>
              <a:spLocks noEditPoints="1"/>
            </p:cNvSpPr>
            <p:nvPr/>
          </p:nvSpPr>
          <p:spPr bwMode="auto">
            <a:xfrm>
              <a:off x="1280" y="3195"/>
              <a:ext cx="477" cy="304"/>
            </a:xfrm>
            <a:custGeom>
              <a:avLst/>
              <a:gdLst>
                <a:gd name="T0" fmla="*/ 474 w 477"/>
                <a:gd name="T1" fmla="*/ 293 h 304"/>
                <a:gd name="T2" fmla="*/ 467 w 477"/>
                <a:gd name="T3" fmla="*/ 299 h 304"/>
                <a:gd name="T4" fmla="*/ 470 w 477"/>
                <a:gd name="T5" fmla="*/ 304 h 304"/>
                <a:gd name="T6" fmla="*/ 477 w 477"/>
                <a:gd name="T7" fmla="*/ 299 h 304"/>
                <a:gd name="T8" fmla="*/ 474 w 477"/>
                <a:gd name="T9" fmla="*/ 293 h 304"/>
                <a:gd name="T10" fmla="*/ 7 w 477"/>
                <a:gd name="T11" fmla="*/ 0 h 304"/>
                <a:gd name="T12" fmla="*/ 0 w 477"/>
                <a:gd name="T13" fmla="*/ 4 h 304"/>
                <a:gd name="T14" fmla="*/ 3 w 477"/>
                <a:gd name="T15" fmla="*/ 9 h 304"/>
                <a:gd name="T16" fmla="*/ 9 w 477"/>
                <a:gd name="T17" fmla="*/ 6 h 304"/>
                <a:gd name="T18" fmla="*/ 7 w 477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4">
                  <a:moveTo>
                    <a:pt x="474" y="293"/>
                  </a:moveTo>
                  <a:lnTo>
                    <a:pt x="467" y="299"/>
                  </a:lnTo>
                  <a:lnTo>
                    <a:pt x="470" y="304"/>
                  </a:lnTo>
                  <a:lnTo>
                    <a:pt x="477" y="299"/>
                  </a:lnTo>
                  <a:lnTo>
                    <a:pt x="474" y="293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5" name="Freeform 445"/>
            <p:cNvSpPr>
              <a:spLocks noEditPoints="1"/>
            </p:cNvSpPr>
            <p:nvPr/>
          </p:nvSpPr>
          <p:spPr bwMode="auto">
            <a:xfrm>
              <a:off x="1280" y="3195"/>
              <a:ext cx="477" cy="304"/>
            </a:xfrm>
            <a:custGeom>
              <a:avLst/>
              <a:gdLst>
                <a:gd name="T0" fmla="*/ 474 w 477"/>
                <a:gd name="T1" fmla="*/ 293 h 304"/>
                <a:gd name="T2" fmla="*/ 467 w 477"/>
                <a:gd name="T3" fmla="*/ 299 h 304"/>
                <a:gd name="T4" fmla="*/ 470 w 477"/>
                <a:gd name="T5" fmla="*/ 304 h 304"/>
                <a:gd name="T6" fmla="*/ 477 w 477"/>
                <a:gd name="T7" fmla="*/ 299 h 304"/>
                <a:gd name="T8" fmla="*/ 474 w 477"/>
                <a:gd name="T9" fmla="*/ 293 h 304"/>
                <a:gd name="T10" fmla="*/ 7 w 477"/>
                <a:gd name="T11" fmla="*/ 0 h 304"/>
                <a:gd name="T12" fmla="*/ 0 w 477"/>
                <a:gd name="T13" fmla="*/ 4 h 304"/>
                <a:gd name="T14" fmla="*/ 3 w 477"/>
                <a:gd name="T15" fmla="*/ 9 h 304"/>
                <a:gd name="T16" fmla="*/ 9 w 477"/>
                <a:gd name="T17" fmla="*/ 6 h 304"/>
                <a:gd name="T18" fmla="*/ 7 w 477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4">
                  <a:moveTo>
                    <a:pt x="474" y="293"/>
                  </a:moveTo>
                  <a:lnTo>
                    <a:pt x="467" y="299"/>
                  </a:lnTo>
                  <a:lnTo>
                    <a:pt x="470" y="304"/>
                  </a:lnTo>
                  <a:lnTo>
                    <a:pt x="477" y="299"/>
                  </a:lnTo>
                  <a:lnTo>
                    <a:pt x="474" y="293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9" y="6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6" name="Freeform 446"/>
            <p:cNvSpPr>
              <a:spLocks noEditPoints="1"/>
            </p:cNvSpPr>
            <p:nvPr/>
          </p:nvSpPr>
          <p:spPr bwMode="auto">
            <a:xfrm>
              <a:off x="1283" y="3201"/>
              <a:ext cx="467" cy="301"/>
            </a:xfrm>
            <a:custGeom>
              <a:avLst/>
              <a:gdLst>
                <a:gd name="T0" fmla="*/ 464 w 467"/>
                <a:gd name="T1" fmla="*/ 293 h 301"/>
                <a:gd name="T2" fmla="*/ 457 w 467"/>
                <a:gd name="T3" fmla="*/ 296 h 301"/>
                <a:gd name="T4" fmla="*/ 460 w 467"/>
                <a:gd name="T5" fmla="*/ 301 h 301"/>
                <a:gd name="T6" fmla="*/ 467 w 467"/>
                <a:gd name="T7" fmla="*/ 298 h 301"/>
                <a:gd name="T8" fmla="*/ 464 w 467"/>
                <a:gd name="T9" fmla="*/ 293 h 301"/>
                <a:gd name="T10" fmla="*/ 6 w 467"/>
                <a:gd name="T11" fmla="*/ 0 h 301"/>
                <a:gd name="T12" fmla="*/ 0 w 467"/>
                <a:gd name="T13" fmla="*/ 3 h 301"/>
                <a:gd name="T14" fmla="*/ 2 w 467"/>
                <a:gd name="T15" fmla="*/ 8 h 301"/>
                <a:gd name="T16" fmla="*/ 9 w 467"/>
                <a:gd name="T17" fmla="*/ 5 h 301"/>
                <a:gd name="T18" fmla="*/ 6 w 467"/>
                <a:gd name="T1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1">
                  <a:moveTo>
                    <a:pt x="464" y="293"/>
                  </a:moveTo>
                  <a:lnTo>
                    <a:pt x="457" y="296"/>
                  </a:lnTo>
                  <a:lnTo>
                    <a:pt x="460" y="301"/>
                  </a:lnTo>
                  <a:lnTo>
                    <a:pt x="467" y="298"/>
                  </a:lnTo>
                  <a:lnTo>
                    <a:pt x="464" y="293"/>
                  </a:lnTo>
                  <a:close/>
                  <a:moveTo>
                    <a:pt x="6" y="0"/>
                  </a:moveTo>
                  <a:lnTo>
                    <a:pt x="0" y="3"/>
                  </a:lnTo>
                  <a:lnTo>
                    <a:pt x="2" y="8"/>
                  </a:lnTo>
                  <a:lnTo>
                    <a:pt x="9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7" name="Freeform 447"/>
            <p:cNvSpPr>
              <a:spLocks noEditPoints="1"/>
            </p:cNvSpPr>
            <p:nvPr/>
          </p:nvSpPr>
          <p:spPr bwMode="auto">
            <a:xfrm>
              <a:off x="1283" y="3201"/>
              <a:ext cx="467" cy="301"/>
            </a:xfrm>
            <a:custGeom>
              <a:avLst/>
              <a:gdLst>
                <a:gd name="T0" fmla="*/ 464 w 467"/>
                <a:gd name="T1" fmla="*/ 293 h 301"/>
                <a:gd name="T2" fmla="*/ 457 w 467"/>
                <a:gd name="T3" fmla="*/ 296 h 301"/>
                <a:gd name="T4" fmla="*/ 460 w 467"/>
                <a:gd name="T5" fmla="*/ 301 h 301"/>
                <a:gd name="T6" fmla="*/ 467 w 467"/>
                <a:gd name="T7" fmla="*/ 298 h 301"/>
                <a:gd name="T8" fmla="*/ 464 w 467"/>
                <a:gd name="T9" fmla="*/ 293 h 301"/>
                <a:gd name="T10" fmla="*/ 6 w 467"/>
                <a:gd name="T11" fmla="*/ 0 h 301"/>
                <a:gd name="T12" fmla="*/ 0 w 467"/>
                <a:gd name="T13" fmla="*/ 3 h 301"/>
                <a:gd name="T14" fmla="*/ 2 w 467"/>
                <a:gd name="T15" fmla="*/ 8 h 301"/>
                <a:gd name="T16" fmla="*/ 9 w 467"/>
                <a:gd name="T17" fmla="*/ 5 h 301"/>
                <a:gd name="T18" fmla="*/ 6 w 467"/>
                <a:gd name="T1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1">
                  <a:moveTo>
                    <a:pt x="464" y="293"/>
                  </a:moveTo>
                  <a:lnTo>
                    <a:pt x="457" y="296"/>
                  </a:lnTo>
                  <a:lnTo>
                    <a:pt x="460" y="301"/>
                  </a:lnTo>
                  <a:lnTo>
                    <a:pt x="467" y="298"/>
                  </a:lnTo>
                  <a:lnTo>
                    <a:pt x="464" y="293"/>
                  </a:lnTo>
                  <a:moveTo>
                    <a:pt x="6" y="0"/>
                  </a:moveTo>
                  <a:lnTo>
                    <a:pt x="0" y="3"/>
                  </a:lnTo>
                  <a:lnTo>
                    <a:pt x="2" y="8"/>
                  </a:lnTo>
                  <a:lnTo>
                    <a:pt x="9" y="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8" name="Freeform 448"/>
            <p:cNvSpPr>
              <a:spLocks/>
            </p:cNvSpPr>
            <p:nvPr/>
          </p:nvSpPr>
          <p:spPr bwMode="auto">
            <a:xfrm>
              <a:off x="1285" y="3206"/>
              <a:ext cx="458" cy="415"/>
            </a:xfrm>
            <a:custGeom>
              <a:avLst/>
              <a:gdLst>
                <a:gd name="T0" fmla="*/ 4 w 269"/>
                <a:gd name="T1" fmla="*/ 0 h 244"/>
                <a:gd name="T2" fmla="*/ 0 w 269"/>
                <a:gd name="T3" fmla="*/ 2 h 244"/>
                <a:gd name="T4" fmla="*/ 143 w 269"/>
                <a:gd name="T5" fmla="*/ 240 h 244"/>
                <a:gd name="T6" fmla="*/ 150 w 269"/>
                <a:gd name="T7" fmla="*/ 244 h 244"/>
                <a:gd name="T8" fmla="*/ 154 w 269"/>
                <a:gd name="T9" fmla="*/ 243 h 244"/>
                <a:gd name="T10" fmla="*/ 269 w 269"/>
                <a:gd name="T11" fmla="*/ 174 h 244"/>
                <a:gd name="T12" fmla="*/ 267 w 269"/>
                <a:gd name="T13" fmla="*/ 171 h 244"/>
                <a:gd name="T14" fmla="*/ 156 w 269"/>
                <a:gd name="T15" fmla="*/ 238 h 244"/>
                <a:gd name="T16" fmla="*/ 152 w 269"/>
                <a:gd name="T17" fmla="*/ 239 h 244"/>
                <a:gd name="T18" fmla="*/ 145 w 269"/>
                <a:gd name="T19" fmla="*/ 235 h 244"/>
                <a:gd name="T20" fmla="*/ 4 w 269"/>
                <a:gd name="T2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24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43" y="240"/>
                    <a:pt x="143" y="240"/>
                    <a:pt x="143" y="240"/>
                  </a:cubicBezTo>
                  <a:cubicBezTo>
                    <a:pt x="145" y="243"/>
                    <a:pt x="147" y="244"/>
                    <a:pt x="150" y="244"/>
                  </a:cubicBezTo>
                  <a:cubicBezTo>
                    <a:pt x="151" y="244"/>
                    <a:pt x="153" y="244"/>
                    <a:pt x="154" y="243"/>
                  </a:cubicBezTo>
                  <a:cubicBezTo>
                    <a:pt x="269" y="174"/>
                    <a:pt x="269" y="174"/>
                    <a:pt x="269" y="174"/>
                  </a:cubicBezTo>
                  <a:cubicBezTo>
                    <a:pt x="267" y="171"/>
                    <a:pt x="267" y="171"/>
                    <a:pt x="267" y="171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5" y="238"/>
                    <a:pt x="153" y="239"/>
                    <a:pt x="152" y="239"/>
                  </a:cubicBezTo>
                  <a:cubicBezTo>
                    <a:pt x="149" y="239"/>
                    <a:pt x="147" y="237"/>
                    <a:pt x="145" y="235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9" name="Freeform 449"/>
            <p:cNvSpPr>
              <a:spLocks noEditPoints="1"/>
            </p:cNvSpPr>
            <p:nvPr/>
          </p:nvSpPr>
          <p:spPr bwMode="auto">
            <a:xfrm>
              <a:off x="1275" y="3165"/>
              <a:ext cx="507" cy="308"/>
            </a:xfrm>
            <a:custGeom>
              <a:avLst/>
              <a:gdLst>
                <a:gd name="T0" fmla="*/ 298 w 298"/>
                <a:gd name="T1" fmla="*/ 176 h 181"/>
                <a:gd name="T2" fmla="*/ 296 w 298"/>
                <a:gd name="T3" fmla="*/ 177 h 181"/>
                <a:gd name="T4" fmla="*/ 295 w 298"/>
                <a:gd name="T5" fmla="*/ 178 h 181"/>
                <a:gd name="T6" fmla="*/ 296 w 298"/>
                <a:gd name="T7" fmla="*/ 181 h 181"/>
                <a:gd name="T8" fmla="*/ 298 w 298"/>
                <a:gd name="T9" fmla="*/ 176 h 181"/>
                <a:gd name="T10" fmla="*/ 2 w 298"/>
                <a:gd name="T11" fmla="*/ 0 h 181"/>
                <a:gd name="T12" fmla="*/ 0 w 298"/>
                <a:gd name="T13" fmla="*/ 5 h 181"/>
                <a:gd name="T14" fmla="*/ 2 w 298"/>
                <a:gd name="T15" fmla="*/ 4 h 181"/>
                <a:gd name="T16" fmla="*/ 3 w 298"/>
                <a:gd name="T17" fmla="*/ 3 h 181"/>
                <a:gd name="T18" fmla="*/ 2 w 298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181">
                  <a:moveTo>
                    <a:pt x="298" y="176"/>
                  </a:moveTo>
                  <a:cubicBezTo>
                    <a:pt x="297" y="176"/>
                    <a:pt x="297" y="177"/>
                    <a:pt x="296" y="177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9"/>
                    <a:pt x="296" y="180"/>
                    <a:pt x="296" y="181"/>
                  </a:cubicBezTo>
                  <a:cubicBezTo>
                    <a:pt x="297" y="180"/>
                    <a:pt x="298" y="178"/>
                    <a:pt x="298" y="176"/>
                  </a:cubicBezTo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0" name="Freeform 450"/>
            <p:cNvSpPr>
              <a:spLocks noEditPoints="1"/>
            </p:cNvSpPr>
            <p:nvPr/>
          </p:nvSpPr>
          <p:spPr bwMode="auto">
            <a:xfrm>
              <a:off x="1275" y="3170"/>
              <a:ext cx="504" cy="307"/>
            </a:xfrm>
            <a:custGeom>
              <a:avLst/>
              <a:gdLst>
                <a:gd name="T0" fmla="*/ 295 w 296"/>
                <a:gd name="T1" fmla="*/ 175 h 180"/>
                <a:gd name="T2" fmla="*/ 291 w 296"/>
                <a:gd name="T3" fmla="*/ 177 h 180"/>
                <a:gd name="T4" fmla="*/ 292 w 296"/>
                <a:gd name="T5" fmla="*/ 180 h 180"/>
                <a:gd name="T6" fmla="*/ 293 w 296"/>
                <a:gd name="T7" fmla="*/ 180 h 180"/>
                <a:gd name="T8" fmla="*/ 294 w 296"/>
                <a:gd name="T9" fmla="*/ 179 h 180"/>
                <a:gd name="T10" fmla="*/ 296 w 296"/>
                <a:gd name="T11" fmla="*/ 178 h 180"/>
                <a:gd name="T12" fmla="*/ 295 w 296"/>
                <a:gd name="T13" fmla="*/ 175 h 180"/>
                <a:gd name="T14" fmla="*/ 3 w 296"/>
                <a:gd name="T15" fmla="*/ 0 h 180"/>
                <a:gd name="T16" fmla="*/ 2 w 296"/>
                <a:gd name="T17" fmla="*/ 1 h 180"/>
                <a:gd name="T18" fmla="*/ 0 w 296"/>
                <a:gd name="T19" fmla="*/ 2 h 180"/>
                <a:gd name="T20" fmla="*/ 1 w 296"/>
                <a:gd name="T21" fmla="*/ 5 h 180"/>
                <a:gd name="T22" fmla="*/ 5 w 296"/>
                <a:gd name="T23" fmla="*/ 3 h 180"/>
                <a:gd name="T24" fmla="*/ 3 w 296"/>
                <a:gd name="T25" fmla="*/ 0 h 180"/>
                <a:gd name="T26" fmla="*/ 3 w 296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180">
                  <a:moveTo>
                    <a:pt x="295" y="175"/>
                  </a:moveTo>
                  <a:cubicBezTo>
                    <a:pt x="291" y="177"/>
                    <a:pt x="291" y="177"/>
                    <a:pt x="291" y="177"/>
                  </a:cubicBezTo>
                  <a:cubicBezTo>
                    <a:pt x="292" y="180"/>
                    <a:pt x="292" y="180"/>
                    <a:pt x="292" y="180"/>
                  </a:cubicBezTo>
                  <a:cubicBezTo>
                    <a:pt x="293" y="180"/>
                    <a:pt x="293" y="180"/>
                    <a:pt x="293" y="180"/>
                  </a:cubicBezTo>
                  <a:cubicBezTo>
                    <a:pt x="294" y="179"/>
                    <a:pt x="294" y="179"/>
                    <a:pt x="294" y="179"/>
                  </a:cubicBezTo>
                  <a:cubicBezTo>
                    <a:pt x="295" y="179"/>
                    <a:pt x="295" y="179"/>
                    <a:pt x="296" y="178"/>
                  </a:cubicBezTo>
                  <a:cubicBezTo>
                    <a:pt x="296" y="177"/>
                    <a:pt x="295" y="176"/>
                    <a:pt x="295" y="175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1" name="Freeform 451"/>
            <p:cNvSpPr>
              <a:spLocks noEditPoints="1"/>
            </p:cNvSpPr>
            <p:nvPr/>
          </p:nvSpPr>
          <p:spPr bwMode="auto">
            <a:xfrm>
              <a:off x="1277" y="3175"/>
              <a:ext cx="497" cy="307"/>
            </a:xfrm>
            <a:custGeom>
              <a:avLst/>
              <a:gdLst>
                <a:gd name="T0" fmla="*/ 290 w 292"/>
                <a:gd name="T1" fmla="*/ 174 h 180"/>
                <a:gd name="T2" fmla="*/ 286 w 292"/>
                <a:gd name="T3" fmla="*/ 176 h 180"/>
                <a:gd name="T4" fmla="*/ 288 w 292"/>
                <a:gd name="T5" fmla="*/ 180 h 180"/>
                <a:gd name="T6" fmla="*/ 292 w 292"/>
                <a:gd name="T7" fmla="*/ 177 h 180"/>
                <a:gd name="T8" fmla="*/ 291 w 292"/>
                <a:gd name="T9" fmla="*/ 177 h 180"/>
                <a:gd name="T10" fmla="*/ 290 w 292"/>
                <a:gd name="T11" fmla="*/ 174 h 180"/>
                <a:gd name="T12" fmla="*/ 4 w 292"/>
                <a:gd name="T13" fmla="*/ 0 h 180"/>
                <a:gd name="T14" fmla="*/ 0 w 292"/>
                <a:gd name="T15" fmla="*/ 2 h 180"/>
                <a:gd name="T16" fmla="*/ 0 w 292"/>
                <a:gd name="T17" fmla="*/ 3 h 180"/>
                <a:gd name="T18" fmla="*/ 2 w 292"/>
                <a:gd name="T19" fmla="*/ 6 h 180"/>
                <a:gd name="T20" fmla="*/ 6 w 292"/>
                <a:gd name="T21" fmla="*/ 3 h 180"/>
                <a:gd name="T22" fmla="*/ 4 w 292"/>
                <a:gd name="T2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80">
                  <a:moveTo>
                    <a:pt x="290" y="174"/>
                  </a:moveTo>
                  <a:cubicBezTo>
                    <a:pt x="286" y="176"/>
                    <a:pt x="286" y="176"/>
                    <a:pt x="286" y="176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2" y="177"/>
                    <a:pt x="292" y="177"/>
                    <a:pt x="291" y="177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2" name="Freeform 452"/>
            <p:cNvSpPr>
              <a:spLocks noEditPoints="1"/>
            </p:cNvSpPr>
            <p:nvPr/>
          </p:nvSpPr>
          <p:spPr bwMode="auto">
            <a:xfrm>
              <a:off x="1280" y="3180"/>
              <a:ext cx="487" cy="305"/>
            </a:xfrm>
            <a:custGeom>
              <a:avLst/>
              <a:gdLst>
                <a:gd name="T0" fmla="*/ 484 w 487"/>
                <a:gd name="T1" fmla="*/ 295 h 305"/>
                <a:gd name="T2" fmla="*/ 477 w 487"/>
                <a:gd name="T3" fmla="*/ 300 h 305"/>
                <a:gd name="T4" fmla="*/ 480 w 487"/>
                <a:gd name="T5" fmla="*/ 305 h 305"/>
                <a:gd name="T6" fmla="*/ 487 w 487"/>
                <a:gd name="T7" fmla="*/ 302 h 305"/>
                <a:gd name="T8" fmla="*/ 484 w 487"/>
                <a:gd name="T9" fmla="*/ 295 h 305"/>
                <a:gd name="T10" fmla="*/ 7 w 487"/>
                <a:gd name="T11" fmla="*/ 0 h 305"/>
                <a:gd name="T12" fmla="*/ 0 w 487"/>
                <a:gd name="T13" fmla="*/ 5 h 305"/>
                <a:gd name="T14" fmla="*/ 3 w 487"/>
                <a:gd name="T15" fmla="*/ 10 h 305"/>
                <a:gd name="T16" fmla="*/ 10 w 487"/>
                <a:gd name="T17" fmla="*/ 5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5"/>
                  </a:moveTo>
                  <a:lnTo>
                    <a:pt x="477" y="300"/>
                  </a:lnTo>
                  <a:lnTo>
                    <a:pt x="480" y="305"/>
                  </a:lnTo>
                  <a:lnTo>
                    <a:pt x="487" y="302"/>
                  </a:lnTo>
                  <a:lnTo>
                    <a:pt x="484" y="295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3" name="Freeform 453"/>
            <p:cNvSpPr>
              <a:spLocks noEditPoints="1"/>
            </p:cNvSpPr>
            <p:nvPr/>
          </p:nvSpPr>
          <p:spPr bwMode="auto">
            <a:xfrm>
              <a:off x="1280" y="3180"/>
              <a:ext cx="487" cy="305"/>
            </a:xfrm>
            <a:custGeom>
              <a:avLst/>
              <a:gdLst>
                <a:gd name="T0" fmla="*/ 484 w 487"/>
                <a:gd name="T1" fmla="*/ 295 h 305"/>
                <a:gd name="T2" fmla="*/ 477 w 487"/>
                <a:gd name="T3" fmla="*/ 300 h 305"/>
                <a:gd name="T4" fmla="*/ 480 w 487"/>
                <a:gd name="T5" fmla="*/ 305 h 305"/>
                <a:gd name="T6" fmla="*/ 487 w 487"/>
                <a:gd name="T7" fmla="*/ 302 h 305"/>
                <a:gd name="T8" fmla="*/ 484 w 487"/>
                <a:gd name="T9" fmla="*/ 295 h 305"/>
                <a:gd name="T10" fmla="*/ 7 w 487"/>
                <a:gd name="T11" fmla="*/ 0 h 305"/>
                <a:gd name="T12" fmla="*/ 0 w 487"/>
                <a:gd name="T13" fmla="*/ 5 h 305"/>
                <a:gd name="T14" fmla="*/ 3 w 487"/>
                <a:gd name="T15" fmla="*/ 10 h 305"/>
                <a:gd name="T16" fmla="*/ 10 w 487"/>
                <a:gd name="T17" fmla="*/ 5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5"/>
                  </a:moveTo>
                  <a:lnTo>
                    <a:pt x="477" y="300"/>
                  </a:lnTo>
                  <a:lnTo>
                    <a:pt x="480" y="305"/>
                  </a:lnTo>
                  <a:lnTo>
                    <a:pt x="487" y="302"/>
                  </a:lnTo>
                  <a:lnTo>
                    <a:pt x="484" y="295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4" name="Freeform 454"/>
            <p:cNvSpPr>
              <a:spLocks noEditPoints="1"/>
            </p:cNvSpPr>
            <p:nvPr/>
          </p:nvSpPr>
          <p:spPr bwMode="auto">
            <a:xfrm>
              <a:off x="1283" y="3185"/>
              <a:ext cx="477" cy="303"/>
            </a:xfrm>
            <a:custGeom>
              <a:avLst/>
              <a:gdLst>
                <a:gd name="T0" fmla="*/ 474 w 477"/>
                <a:gd name="T1" fmla="*/ 295 h 303"/>
                <a:gd name="T2" fmla="*/ 467 w 477"/>
                <a:gd name="T3" fmla="*/ 298 h 303"/>
                <a:gd name="T4" fmla="*/ 471 w 477"/>
                <a:gd name="T5" fmla="*/ 303 h 303"/>
                <a:gd name="T6" fmla="*/ 477 w 477"/>
                <a:gd name="T7" fmla="*/ 300 h 303"/>
                <a:gd name="T8" fmla="*/ 474 w 477"/>
                <a:gd name="T9" fmla="*/ 295 h 303"/>
                <a:gd name="T10" fmla="*/ 7 w 477"/>
                <a:gd name="T11" fmla="*/ 0 h 303"/>
                <a:gd name="T12" fmla="*/ 0 w 477"/>
                <a:gd name="T13" fmla="*/ 5 h 303"/>
                <a:gd name="T14" fmla="*/ 4 w 477"/>
                <a:gd name="T15" fmla="*/ 10 h 303"/>
                <a:gd name="T16" fmla="*/ 11 w 477"/>
                <a:gd name="T17" fmla="*/ 5 h 303"/>
                <a:gd name="T18" fmla="*/ 7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4" y="295"/>
                  </a:moveTo>
                  <a:lnTo>
                    <a:pt x="467" y="298"/>
                  </a:lnTo>
                  <a:lnTo>
                    <a:pt x="471" y="303"/>
                  </a:lnTo>
                  <a:lnTo>
                    <a:pt x="477" y="300"/>
                  </a:lnTo>
                  <a:lnTo>
                    <a:pt x="474" y="295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4" y="10"/>
                  </a:lnTo>
                  <a:lnTo>
                    <a:pt x="11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5" name="Freeform 455"/>
            <p:cNvSpPr>
              <a:spLocks noEditPoints="1"/>
            </p:cNvSpPr>
            <p:nvPr/>
          </p:nvSpPr>
          <p:spPr bwMode="auto">
            <a:xfrm>
              <a:off x="1283" y="3185"/>
              <a:ext cx="477" cy="303"/>
            </a:xfrm>
            <a:custGeom>
              <a:avLst/>
              <a:gdLst>
                <a:gd name="T0" fmla="*/ 474 w 477"/>
                <a:gd name="T1" fmla="*/ 295 h 303"/>
                <a:gd name="T2" fmla="*/ 467 w 477"/>
                <a:gd name="T3" fmla="*/ 298 h 303"/>
                <a:gd name="T4" fmla="*/ 471 w 477"/>
                <a:gd name="T5" fmla="*/ 303 h 303"/>
                <a:gd name="T6" fmla="*/ 477 w 477"/>
                <a:gd name="T7" fmla="*/ 300 h 303"/>
                <a:gd name="T8" fmla="*/ 474 w 477"/>
                <a:gd name="T9" fmla="*/ 295 h 303"/>
                <a:gd name="T10" fmla="*/ 7 w 477"/>
                <a:gd name="T11" fmla="*/ 0 h 303"/>
                <a:gd name="T12" fmla="*/ 0 w 477"/>
                <a:gd name="T13" fmla="*/ 5 h 303"/>
                <a:gd name="T14" fmla="*/ 4 w 477"/>
                <a:gd name="T15" fmla="*/ 10 h 303"/>
                <a:gd name="T16" fmla="*/ 11 w 477"/>
                <a:gd name="T17" fmla="*/ 5 h 303"/>
                <a:gd name="T18" fmla="*/ 7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4" y="295"/>
                  </a:moveTo>
                  <a:lnTo>
                    <a:pt x="467" y="298"/>
                  </a:lnTo>
                  <a:lnTo>
                    <a:pt x="471" y="303"/>
                  </a:lnTo>
                  <a:lnTo>
                    <a:pt x="477" y="300"/>
                  </a:lnTo>
                  <a:lnTo>
                    <a:pt x="474" y="295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4" y="10"/>
                  </a:lnTo>
                  <a:lnTo>
                    <a:pt x="11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6" name="Freeform 456"/>
            <p:cNvSpPr>
              <a:spLocks noEditPoints="1"/>
            </p:cNvSpPr>
            <p:nvPr/>
          </p:nvSpPr>
          <p:spPr bwMode="auto">
            <a:xfrm>
              <a:off x="1287" y="3190"/>
              <a:ext cx="467" cy="304"/>
            </a:xfrm>
            <a:custGeom>
              <a:avLst/>
              <a:gdLst>
                <a:gd name="T0" fmla="*/ 463 w 467"/>
                <a:gd name="T1" fmla="*/ 293 h 304"/>
                <a:gd name="T2" fmla="*/ 456 w 467"/>
                <a:gd name="T3" fmla="*/ 298 h 304"/>
                <a:gd name="T4" fmla="*/ 460 w 467"/>
                <a:gd name="T5" fmla="*/ 304 h 304"/>
                <a:gd name="T6" fmla="*/ 467 w 467"/>
                <a:gd name="T7" fmla="*/ 298 h 304"/>
                <a:gd name="T8" fmla="*/ 463 w 467"/>
                <a:gd name="T9" fmla="*/ 293 h 304"/>
                <a:gd name="T10" fmla="*/ 7 w 467"/>
                <a:gd name="T11" fmla="*/ 0 h 304"/>
                <a:gd name="T12" fmla="*/ 0 w 467"/>
                <a:gd name="T13" fmla="*/ 5 h 304"/>
                <a:gd name="T14" fmla="*/ 2 w 467"/>
                <a:gd name="T15" fmla="*/ 11 h 304"/>
                <a:gd name="T16" fmla="*/ 8 w 467"/>
                <a:gd name="T17" fmla="*/ 5 h 304"/>
                <a:gd name="T18" fmla="*/ 7 w 467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4">
                  <a:moveTo>
                    <a:pt x="463" y="293"/>
                  </a:moveTo>
                  <a:lnTo>
                    <a:pt x="456" y="298"/>
                  </a:lnTo>
                  <a:lnTo>
                    <a:pt x="460" y="304"/>
                  </a:lnTo>
                  <a:lnTo>
                    <a:pt x="467" y="298"/>
                  </a:lnTo>
                  <a:lnTo>
                    <a:pt x="463" y="293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2" y="11"/>
                  </a:lnTo>
                  <a:lnTo>
                    <a:pt x="8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7" name="Freeform 457"/>
            <p:cNvSpPr>
              <a:spLocks noEditPoints="1"/>
            </p:cNvSpPr>
            <p:nvPr/>
          </p:nvSpPr>
          <p:spPr bwMode="auto">
            <a:xfrm>
              <a:off x="1287" y="3190"/>
              <a:ext cx="467" cy="304"/>
            </a:xfrm>
            <a:custGeom>
              <a:avLst/>
              <a:gdLst>
                <a:gd name="T0" fmla="*/ 463 w 467"/>
                <a:gd name="T1" fmla="*/ 293 h 304"/>
                <a:gd name="T2" fmla="*/ 456 w 467"/>
                <a:gd name="T3" fmla="*/ 298 h 304"/>
                <a:gd name="T4" fmla="*/ 460 w 467"/>
                <a:gd name="T5" fmla="*/ 304 h 304"/>
                <a:gd name="T6" fmla="*/ 467 w 467"/>
                <a:gd name="T7" fmla="*/ 298 h 304"/>
                <a:gd name="T8" fmla="*/ 463 w 467"/>
                <a:gd name="T9" fmla="*/ 293 h 304"/>
                <a:gd name="T10" fmla="*/ 7 w 467"/>
                <a:gd name="T11" fmla="*/ 0 h 304"/>
                <a:gd name="T12" fmla="*/ 0 w 467"/>
                <a:gd name="T13" fmla="*/ 5 h 304"/>
                <a:gd name="T14" fmla="*/ 2 w 467"/>
                <a:gd name="T15" fmla="*/ 11 h 304"/>
                <a:gd name="T16" fmla="*/ 8 w 467"/>
                <a:gd name="T17" fmla="*/ 5 h 304"/>
                <a:gd name="T18" fmla="*/ 7 w 467"/>
                <a:gd name="T1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4">
                  <a:moveTo>
                    <a:pt x="463" y="293"/>
                  </a:moveTo>
                  <a:lnTo>
                    <a:pt x="456" y="298"/>
                  </a:lnTo>
                  <a:lnTo>
                    <a:pt x="460" y="304"/>
                  </a:lnTo>
                  <a:lnTo>
                    <a:pt x="467" y="298"/>
                  </a:lnTo>
                  <a:lnTo>
                    <a:pt x="463" y="293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2" y="11"/>
                  </a:lnTo>
                  <a:lnTo>
                    <a:pt x="8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8" name="Freeform 458"/>
            <p:cNvSpPr>
              <a:spLocks noEditPoints="1"/>
            </p:cNvSpPr>
            <p:nvPr/>
          </p:nvSpPr>
          <p:spPr bwMode="auto">
            <a:xfrm>
              <a:off x="1289" y="3195"/>
              <a:ext cx="458" cy="302"/>
            </a:xfrm>
            <a:custGeom>
              <a:avLst/>
              <a:gdLst>
                <a:gd name="T0" fmla="*/ 454 w 458"/>
                <a:gd name="T1" fmla="*/ 293 h 302"/>
                <a:gd name="T2" fmla="*/ 447 w 458"/>
                <a:gd name="T3" fmla="*/ 297 h 302"/>
                <a:gd name="T4" fmla="*/ 451 w 458"/>
                <a:gd name="T5" fmla="*/ 302 h 302"/>
                <a:gd name="T6" fmla="*/ 458 w 458"/>
                <a:gd name="T7" fmla="*/ 299 h 302"/>
                <a:gd name="T8" fmla="*/ 454 w 458"/>
                <a:gd name="T9" fmla="*/ 293 h 302"/>
                <a:gd name="T10" fmla="*/ 6 w 458"/>
                <a:gd name="T11" fmla="*/ 0 h 302"/>
                <a:gd name="T12" fmla="*/ 0 w 458"/>
                <a:gd name="T13" fmla="*/ 6 h 302"/>
                <a:gd name="T14" fmla="*/ 3 w 458"/>
                <a:gd name="T15" fmla="*/ 11 h 302"/>
                <a:gd name="T16" fmla="*/ 10 w 458"/>
                <a:gd name="T17" fmla="*/ 6 h 302"/>
                <a:gd name="T18" fmla="*/ 6 w 458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8" h="302">
                  <a:moveTo>
                    <a:pt x="454" y="293"/>
                  </a:moveTo>
                  <a:lnTo>
                    <a:pt x="447" y="297"/>
                  </a:lnTo>
                  <a:lnTo>
                    <a:pt x="451" y="302"/>
                  </a:lnTo>
                  <a:lnTo>
                    <a:pt x="458" y="299"/>
                  </a:lnTo>
                  <a:lnTo>
                    <a:pt x="454" y="293"/>
                  </a:lnTo>
                  <a:close/>
                  <a:moveTo>
                    <a:pt x="6" y="0"/>
                  </a:moveTo>
                  <a:lnTo>
                    <a:pt x="0" y="6"/>
                  </a:lnTo>
                  <a:lnTo>
                    <a:pt x="3" y="11"/>
                  </a:lnTo>
                  <a:lnTo>
                    <a:pt x="1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9" name="Freeform 459"/>
            <p:cNvSpPr>
              <a:spLocks noEditPoints="1"/>
            </p:cNvSpPr>
            <p:nvPr/>
          </p:nvSpPr>
          <p:spPr bwMode="auto">
            <a:xfrm>
              <a:off x="1289" y="3195"/>
              <a:ext cx="458" cy="302"/>
            </a:xfrm>
            <a:custGeom>
              <a:avLst/>
              <a:gdLst>
                <a:gd name="T0" fmla="*/ 454 w 458"/>
                <a:gd name="T1" fmla="*/ 293 h 302"/>
                <a:gd name="T2" fmla="*/ 447 w 458"/>
                <a:gd name="T3" fmla="*/ 297 h 302"/>
                <a:gd name="T4" fmla="*/ 451 w 458"/>
                <a:gd name="T5" fmla="*/ 302 h 302"/>
                <a:gd name="T6" fmla="*/ 458 w 458"/>
                <a:gd name="T7" fmla="*/ 299 h 302"/>
                <a:gd name="T8" fmla="*/ 454 w 458"/>
                <a:gd name="T9" fmla="*/ 293 h 302"/>
                <a:gd name="T10" fmla="*/ 6 w 458"/>
                <a:gd name="T11" fmla="*/ 0 h 302"/>
                <a:gd name="T12" fmla="*/ 0 w 458"/>
                <a:gd name="T13" fmla="*/ 6 h 302"/>
                <a:gd name="T14" fmla="*/ 3 w 458"/>
                <a:gd name="T15" fmla="*/ 11 h 302"/>
                <a:gd name="T16" fmla="*/ 10 w 458"/>
                <a:gd name="T17" fmla="*/ 6 h 302"/>
                <a:gd name="T18" fmla="*/ 6 w 458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8" h="302">
                  <a:moveTo>
                    <a:pt x="454" y="293"/>
                  </a:moveTo>
                  <a:lnTo>
                    <a:pt x="447" y="297"/>
                  </a:lnTo>
                  <a:lnTo>
                    <a:pt x="451" y="302"/>
                  </a:lnTo>
                  <a:lnTo>
                    <a:pt x="458" y="299"/>
                  </a:lnTo>
                  <a:lnTo>
                    <a:pt x="454" y="293"/>
                  </a:lnTo>
                  <a:moveTo>
                    <a:pt x="6" y="0"/>
                  </a:moveTo>
                  <a:lnTo>
                    <a:pt x="0" y="6"/>
                  </a:lnTo>
                  <a:lnTo>
                    <a:pt x="3" y="11"/>
                  </a:lnTo>
                  <a:lnTo>
                    <a:pt x="10" y="6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0" name="Freeform 460"/>
            <p:cNvSpPr>
              <a:spLocks/>
            </p:cNvSpPr>
            <p:nvPr/>
          </p:nvSpPr>
          <p:spPr bwMode="auto">
            <a:xfrm>
              <a:off x="1292" y="3201"/>
              <a:ext cx="448" cy="412"/>
            </a:xfrm>
            <a:custGeom>
              <a:avLst/>
              <a:gdLst>
                <a:gd name="T0" fmla="*/ 4 w 263"/>
                <a:gd name="T1" fmla="*/ 0 h 242"/>
                <a:gd name="T2" fmla="*/ 0 w 263"/>
                <a:gd name="T3" fmla="*/ 3 h 242"/>
                <a:gd name="T4" fmla="*/ 141 w 263"/>
                <a:gd name="T5" fmla="*/ 238 h 242"/>
                <a:gd name="T6" fmla="*/ 148 w 263"/>
                <a:gd name="T7" fmla="*/ 242 h 242"/>
                <a:gd name="T8" fmla="*/ 152 w 263"/>
                <a:gd name="T9" fmla="*/ 241 h 242"/>
                <a:gd name="T10" fmla="*/ 263 w 263"/>
                <a:gd name="T11" fmla="*/ 174 h 242"/>
                <a:gd name="T12" fmla="*/ 261 w 263"/>
                <a:gd name="T13" fmla="*/ 171 h 242"/>
                <a:gd name="T14" fmla="*/ 154 w 263"/>
                <a:gd name="T15" fmla="*/ 235 h 242"/>
                <a:gd name="T16" fmla="*/ 150 w 263"/>
                <a:gd name="T17" fmla="*/ 236 h 242"/>
                <a:gd name="T18" fmla="*/ 143 w 263"/>
                <a:gd name="T19" fmla="*/ 233 h 242"/>
                <a:gd name="T20" fmla="*/ 4 w 263"/>
                <a:gd name="T2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242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41" y="238"/>
                    <a:pt x="141" y="238"/>
                    <a:pt x="141" y="238"/>
                  </a:cubicBezTo>
                  <a:cubicBezTo>
                    <a:pt x="143" y="240"/>
                    <a:pt x="145" y="242"/>
                    <a:pt x="148" y="242"/>
                  </a:cubicBezTo>
                  <a:cubicBezTo>
                    <a:pt x="149" y="242"/>
                    <a:pt x="151" y="241"/>
                    <a:pt x="152" y="241"/>
                  </a:cubicBezTo>
                  <a:cubicBezTo>
                    <a:pt x="263" y="174"/>
                    <a:pt x="263" y="174"/>
                    <a:pt x="263" y="174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154" y="235"/>
                    <a:pt x="154" y="235"/>
                    <a:pt x="154" y="235"/>
                  </a:cubicBezTo>
                  <a:cubicBezTo>
                    <a:pt x="153" y="236"/>
                    <a:pt x="151" y="236"/>
                    <a:pt x="150" y="236"/>
                  </a:cubicBezTo>
                  <a:cubicBezTo>
                    <a:pt x="147" y="236"/>
                    <a:pt x="145" y="235"/>
                    <a:pt x="143" y="23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1" name="Freeform 461"/>
            <p:cNvSpPr>
              <a:spLocks noEditPoints="1"/>
            </p:cNvSpPr>
            <p:nvPr/>
          </p:nvSpPr>
          <p:spPr bwMode="auto">
            <a:xfrm>
              <a:off x="1278" y="3155"/>
              <a:ext cx="508" cy="310"/>
            </a:xfrm>
            <a:custGeom>
              <a:avLst/>
              <a:gdLst>
                <a:gd name="T0" fmla="*/ 298 w 298"/>
                <a:gd name="T1" fmla="*/ 176 h 182"/>
                <a:gd name="T2" fmla="*/ 296 w 298"/>
                <a:gd name="T3" fmla="*/ 178 h 182"/>
                <a:gd name="T4" fmla="*/ 295 w 298"/>
                <a:gd name="T5" fmla="*/ 178 h 182"/>
                <a:gd name="T6" fmla="*/ 296 w 298"/>
                <a:gd name="T7" fmla="*/ 182 h 182"/>
                <a:gd name="T8" fmla="*/ 298 w 298"/>
                <a:gd name="T9" fmla="*/ 176 h 182"/>
                <a:gd name="T10" fmla="*/ 2 w 298"/>
                <a:gd name="T11" fmla="*/ 0 h 182"/>
                <a:gd name="T12" fmla="*/ 0 w 298"/>
                <a:gd name="T13" fmla="*/ 6 h 182"/>
                <a:gd name="T14" fmla="*/ 2 w 298"/>
                <a:gd name="T15" fmla="*/ 4 h 182"/>
                <a:gd name="T16" fmla="*/ 3 w 298"/>
                <a:gd name="T17" fmla="*/ 4 h 182"/>
                <a:gd name="T18" fmla="*/ 2 w 298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182">
                  <a:moveTo>
                    <a:pt x="298" y="176"/>
                  </a:moveTo>
                  <a:cubicBezTo>
                    <a:pt x="297" y="177"/>
                    <a:pt x="297" y="177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9"/>
                    <a:pt x="296" y="181"/>
                    <a:pt x="296" y="182"/>
                  </a:cubicBezTo>
                  <a:cubicBezTo>
                    <a:pt x="297" y="180"/>
                    <a:pt x="298" y="178"/>
                    <a:pt x="298" y="176"/>
                  </a:cubicBezTo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2" name="Freeform 462"/>
            <p:cNvSpPr>
              <a:spLocks noEditPoints="1"/>
            </p:cNvSpPr>
            <p:nvPr/>
          </p:nvSpPr>
          <p:spPr bwMode="auto">
            <a:xfrm>
              <a:off x="1278" y="3161"/>
              <a:ext cx="504" cy="307"/>
            </a:xfrm>
            <a:custGeom>
              <a:avLst/>
              <a:gdLst>
                <a:gd name="T0" fmla="*/ 295 w 296"/>
                <a:gd name="T1" fmla="*/ 174 h 180"/>
                <a:gd name="T2" fmla="*/ 291 w 296"/>
                <a:gd name="T3" fmla="*/ 177 h 180"/>
                <a:gd name="T4" fmla="*/ 293 w 296"/>
                <a:gd name="T5" fmla="*/ 179 h 180"/>
                <a:gd name="T6" fmla="*/ 293 w 296"/>
                <a:gd name="T7" fmla="*/ 180 h 180"/>
                <a:gd name="T8" fmla="*/ 294 w 296"/>
                <a:gd name="T9" fmla="*/ 179 h 180"/>
                <a:gd name="T10" fmla="*/ 296 w 296"/>
                <a:gd name="T11" fmla="*/ 178 h 180"/>
                <a:gd name="T12" fmla="*/ 295 w 296"/>
                <a:gd name="T13" fmla="*/ 174 h 180"/>
                <a:gd name="T14" fmla="*/ 3 w 296"/>
                <a:gd name="T15" fmla="*/ 0 h 180"/>
                <a:gd name="T16" fmla="*/ 2 w 296"/>
                <a:gd name="T17" fmla="*/ 0 h 180"/>
                <a:gd name="T18" fmla="*/ 0 w 296"/>
                <a:gd name="T19" fmla="*/ 2 h 180"/>
                <a:gd name="T20" fmla="*/ 1 w 296"/>
                <a:gd name="T21" fmla="*/ 5 h 180"/>
                <a:gd name="T22" fmla="*/ 5 w 296"/>
                <a:gd name="T23" fmla="*/ 3 h 180"/>
                <a:gd name="T24" fmla="*/ 3 w 296"/>
                <a:gd name="T25" fmla="*/ 0 h 180"/>
                <a:gd name="T26" fmla="*/ 3 w 296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180">
                  <a:moveTo>
                    <a:pt x="295" y="174"/>
                  </a:moveTo>
                  <a:cubicBezTo>
                    <a:pt x="291" y="177"/>
                    <a:pt x="291" y="177"/>
                    <a:pt x="291" y="177"/>
                  </a:cubicBezTo>
                  <a:cubicBezTo>
                    <a:pt x="293" y="179"/>
                    <a:pt x="293" y="179"/>
                    <a:pt x="293" y="179"/>
                  </a:cubicBezTo>
                  <a:cubicBezTo>
                    <a:pt x="293" y="179"/>
                    <a:pt x="293" y="180"/>
                    <a:pt x="293" y="180"/>
                  </a:cubicBezTo>
                  <a:cubicBezTo>
                    <a:pt x="294" y="179"/>
                    <a:pt x="294" y="179"/>
                    <a:pt x="294" y="179"/>
                  </a:cubicBezTo>
                  <a:cubicBezTo>
                    <a:pt x="295" y="179"/>
                    <a:pt x="295" y="178"/>
                    <a:pt x="296" y="178"/>
                  </a:cubicBezTo>
                  <a:cubicBezTo>
                    <a:pt x="296" y="177"/>
                    <a:pt x="295" y="175"/>
                    <a:pt x="295" y="17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3" name="Freeform 463"/>
            <p:cNvSpPr>
              <a:spLocks noEditPoints="1"/>
            </p:cNvSpPr>
            <p:nvPr/>
          </p:nvSpPr>
          <p:spPr bwMode="auto">
            <a:xfrm>
              <a:off x="1280" y="3167"/>
              <a:ext cx="497" cy="304"/>
            </a:xfrm>
            <a:custGeom>
              <a:avLst/>
              <a:gdLst>
                <a:gd name="T0" fmla="*/ 290 w 292"/>
                <a:gd name="T1" fmla="*/ 174 h 179"/>
                <a:gd name="T2" fmla="*/ 286 w 292"/>
                <a:gd name="T3" fmla="*/ 176 h 179"/>
                <a:gd name="T4" fmla="*/ 288 w 292"/>
                <a:gd name="T5" fmla="*/ 179 h 179"/>
                <a:gd name="T6" fmla="*/ 292 w 292"/>
                <a:gd name="T7" fmla="*/ 177 h 179"/>
                <a:gd name="T8" fmla="*/ 292 w 292"/>
                <a:gd name="T9" fmla="*/ 176 h 179"/>
                <a:gd name="T10" fmla="*/ 290 w 292"/>
                <a:gd name="T11" fmla="*/ 174 h 179"/>
                <a:gd name="T12" fmla="*/ 4 w 292"/>
                <a:gd name="T13" fmla="*/ 0 h 179"/>
                <a:gd name="T14" fmla="*/ 0 w 292"/>
                <a:gd name="T15" fmla="*/ 2 h 179"/>
                <a:gd name="T16" fmla="*/ 0 w 292"/>
                <a:gd name="T17" fmla="*/ 2 h 179"/>
                <a:gd name="T18" fmla="*/ 2 w 292"/>
                <a:gd name="T19" fmla="*/ 5 h 179"/>
                <a:gd name="T20" fmla="*/ 6 w 292"/>
                <a:gd name="T21" fmla="*/ 3 h 179"/>
                <a:gd name="T22" fmla="*/ 4 w 29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79">
                  <a:moveTo>
                    <a:pt x="290" y="174"/>
                  </a:moveTo>
                  <a:cubicBezTo>
                    <a:pt x="286" y="176"/>
                    <a:pt x="286" y="176"/>
                    <a:pt x="286" y="176"/>
                  </a:cubicBezTo>
                  <a:cubicBezTo>
                    <a:pt x="288" y="179"/>
                    <a:pt x="288" y="179"/>
                    <a:pt x="288" y="179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2" y="177"/>
                    <a:pt x="292" y="176"/>
                    <a:pt x="292" y="176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4" name="Freeform 464"/>
            <p:cNvSpPr>
              <a:spLocks noEditPoints="1"/>
            </p:cNvSpPr>
            <p:nvPr/>
          </p:nvSpPr>
          <p:spPr bwMode="auto">
            <a:xfrm>
              <a:off x="1283" y="3172"/>
              <a:ext cx="488" cy="303"/>
            </a:xfrm>
            <a:custGeom>
              <a:avLst/>
              <a:gdLst>
                <a:gd name="T0" fmla="*/ 484 w 488"/>
                <a:gd name="T1" fmla="*/ 294 h 303"/>
                <a:gd name="T2" fmla="*/ 477 w 488"/>
                <a:gd name="T3" fmla="*/ 298 h 303"/>
                <a:gd name="T4" fmla="*/ 481 w 488"/>
                <a:gd name="T5" fmla="*/ 303 h 303"/>
                <a:gd name="T6" fmla="*/ 488 w 488"/>
                <a:gd name="T7" fmla="*/ 299 h 303"/>
                <a:gd name="T8" fmla="*/ 484 w 488"/>
                <a:gd name="T9" fmla="*/ 294 h 303"/>
                <a:gd name="T10" fmla="*/ 7 w 488"/>
                <a:gd name="T11" fmla="*/ 0 h 303"/>
                <a:gd name="T12" fmla="*/ 0 w 488"/>
                <a:gd name="T13" fmla="*/ 3 h 303"/>
                <a:gd name="T14" fmla="*/ 4 w 488"/>
                <a:gd name="T15" fmla="*/ 8 h 303"/>
                <a:gd name="T16" fmla="*/ 11 w 488"/>
                <a:gd name="T17" fmla="*/ 5 h 303"/>
                <a:gd name="T18" fmla="*/ 7 w 488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303">
                  <a:moveTo>
                    <a:pt x="484" y="294"/>
                  </a:moveTo>
                  <a:lnTo>
                    <a:pt x="477" y="298"/>
                  </a:lnTo>
                  <a:lnTo>
                    <a:pt x="481" y="303"/>
                  </a:lnTo>
                  <a:lnTo>
                    <a:pt x="488" y="299"/>
                  </a:lnTo>
                  <a:lnTo>
                    <a:pt x="484" y="294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1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5" name="Freeform 465"/>
            <p:cNvSpPr>
              <a:spLocks noEditPoints="1"/>
            </p:cNvSpPr>
            <p:nvPr/>
          </p:nvSpPr>
          <p:spPr bwMode="auto">
            <a:xfrm>
              <a:off x="1283" y="3172"/>
              <a:ext cx="488" cy="303"/>
            </a:xfrm>
            <a:custGeom>
              <a:avLst/>
              <a:gdLst>
                <a:gd name="T0" fmla="*/ 484 w 488"/>
                <a:gd name="T1" fmla="*/ 294 h 303"/>
                <a:gd name="T2" fmla="*/ 477 w 488"/>
                <a:gd name="T3" fmla="*/ 298 h 303"/>
                <a:gd name="T4" fmla="*/ 481 w 488"/>
                <a:gd name="T5" fmla="*/ 303 h 303"/>
                <a:gd name="T6" fmla="*/ 488 w 488"/>
                <a:gd name="T7" fmla="*/ 299 h 303"/>
                <a:gd name="T8" fmla="*/ 484 w 488"/>
                <a:gd name="T9" fmla="*/ 294 h 303"/>
                <a:gd name="T10" fmla="*/ 7 w 488"/>
                <a:gd name="T11" fmla="*/ 0 h 303"/>
                <a:gd name="T12" fmla="*/ 0 w 488"/>
                <a:gd name="T13" fmla="*/ 3 h 303"/>
                <a:gd name="T14" fmla="*/ 4 w 488"/>
                <a:gd name="T15" fmla="*/ 8 h 303"/>
                <a:gd name="T16" fmla="*/ 11 w 488"/>
                <a:gd name="T17" fmla="*/ 5 h 303"/>
                <a:gd name="T18" fmla="*/ 7 w 488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303">
                  <a:moveTo>
                    <a:pt x="484" y="294"/>
                  </a:moveTo>
                  <a:lnTo>
                    <a:pt x="477" y="298"/>
                  </a:lnTo>
                  <a:lnTo>
                    <a:pt x="481" y="303"/>
                  </a:lnTo>
                  <a:lnTo>
                    <a:pt x="488" y="299"/>
                  </a:lnTo>
                  <a:lnTo>
                    <a:pt x="484" y="294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1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6" name="Freeform 466"/>
            <p:cNvSpPr>
              <a:spLocks noEditPoints="1"/>
            </p:cNvSpPr>
            <p:nvPr/>
          </p:nvSpPr>
          <p:spPr bwMode="auto">
            <a:xfrm>
              <a:off x="1287" y="3177"/>
              <a:ext cx="477" cy="303"/>
            </a:xfrm>
            <a:custGeom>
              <a:avLst/>
              <a:gdLst>
                <a:gd name="T0" fmla="*/ 473 w 477"/>
                <a:gd name="T1" fmla="*/ 293 h 303"/>
                <a:gd name="T2" fmla="*/ 467 w 477"/>
                <a:gd name="T3" fmla="*/ 298 h 303"/>
                <a:gd name="T4" fmla="*/ 470 w 477"/>
                <a:gd name="T5" fmla="*/ 303 h 303"/>
                <a:gd name="T6" fmla="*/ 477 w 477"/>
                <a:gd name="T7" fmla="*/ 298 h 303"/>
                <a:gd name="T8" fmla="*/ 473 w 477"/>
                <a:gd name="T9" fmla="*/ 293 h 303"/>
                <a:gd name="T10" fmla="*/ 7 w 477"/>
                <a:gd name="T11" fmla="*/ 0 h 303"/>
                <a:gd name="T12" fmla="*/ 0 w 477"/>
                <a:gd name="T13" fmla="*/ 3 h 303"/>
                <a:gd name="T14" fmla="*/ 3 w 477"/>
                <a:gd name="T15" fmla="*/ 8 h 303"/>
                <a:gd name="T16" fmla="*/ 10 w 477"/>
                <a:gd name="T17" fmla="*/ 5 h 303"/>
                <a:gd name="T18" fmla="*/ 7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3" y="293"/>
                  </a:moveTo>
                  <a:lnTo>
                    <a:pt x="467" y="298"/>
                  </a:lnTo>
                  <a:lnTo>
                    <a:pt x="470" y="303"/>
                  </a:lnTo>
                  <a:lnTo>
                    <a:pt x="477" y="298"/>
                  </a:lnTo>
                  <a:lnTo>
                    <a:pt x="473" y="293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7" name="Freeform 467"/>
            <p:cNvSpPr>
              <a:spLocks noEditPoints="1"/>
            </p:cNvSpPr>
            <p:nvPr/>
          </p:nvSpPr>
          <p:spPr bwMode="auto">
            <a:xfrm>
              <a:off x="1287" y="3177"/>
              <a:ext cx="477" cy="303"/>
            </a:xfrm>
            <a:custGeom>
              <a:avLst/>
              <a:gdLst>
                <a:gd name="T0" fmla="*/ 473 w 477"/>
                <a:gd name="T1" fmla="*/ 293 h 303"/>
                <a:gd name="T2" fmla="*/ 467 w 477"/>
                <a:gd name="T3" fmla="*/ 298 h 303"/>
                <a:gd name="T4" fmla="*/ 470 w 477"/>
                <a:gd name="T5" fmla="*/ 303 h 303"/>
                <a:gd name="T6" fmla="*/ 477 w 477"/>
                <a:gd name="T7" fmla="*/ 298 h 303"/>
                <a:gd name="T8" fmla="*/ 473 w 477"/>
                <a:gd name="T9" fmla="*/ 293 h 303"/>
                <a:gd name="T10" fmla="*/ 7 w 477"/>
                <a:gd name="T11" fmla="*/ 0 h 303"/>
                <a:gd name="T12" fmla="*/ 0 w 477"/>
                <a:gd name="T13" fmla="*/ 3 h 303"/>
                <a:gd name="T14" fmla="*/ 3 w 477"/>
                <a:gd name="T15" fmla="*/ 8 h 303"/>
                <a:gd name="T16" fmla="*/ 10 w 477"/>
                <a:gd name="T17" fmla="*/ 5 h 303"/>
                <a:gd name="T18" fmla="*/ 7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3" y="293"/>
                  </a:moveTo>
                  <a:lnTo>
                    <a:pt x="467" y="298"/>
                  </a:lnTo>
                  <a:lnTo>
                    <a:pt x="470" y="303"/>
                  </a:lnTo>
                  <a:lnTo>
                    <a:pt x="477" y="298"/>
                  </a:lnTo>
                  <a:lnTo>
                    <a:pt x="473" y="293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8" name="Freeform 468"/>
            <p:cNvSpPr>
              <a:spLocks noEditPoints="1"/>
            </p:cNvSpPr>
            <p:nvPr/>
          </p:nvSpPr>
          <p:spPr bwMode="auto">
            <a:xfrm>
              <a:off x="1290" y="3182"/>
              <a:ext cx="467" cy="301"/>
            </a:xfrm>
            <a:custGeom>
              <a:avLst/>
              <a:gdLst>
                <a:gd name="T0" fmla="*/ 464 w 467"/>
                <a:gd name="T1" fmla="*/ 293 h 301"/>
                <a:gd name="T2" fmla="*/ 457 w 467"/>
                <a:gd name="T3" fmla="*/ 296 h 301"/>
                <a:gd name="T4" fmla="*/ 460 w 467"/>
                <a:gd name="T5" fmla="*/ 301 h 301"/>
                <a:gd name="T6" fmla="*/ 467 w 467"/>
                <a:gd name="T7" fmla="*/ 298 h 301"/>
                <a:gd name="T8" fmla="*/ 464 w 467"/>
                <a:gd name="T9" fmla="*/ 293 h 301"/>
                <a:gd name="T10" fmla="*/ 7 w 467"/>
                <a:gd name="T11" fmla="*/ 0 h 301"/>
                <a:gd name="T12" fmla="*/ 0 w 467"/>
                <a:gd name="T13" fmla="*/ 3 h 301"/>
                <a:gd name="T14" fmla="*/ 4 w 467"/>
                <a:gd name="T15" fmla="*/ 8 h 301"/>
                <a:gd name="T16" fmla="*/ 9 w 467"/>
                <a:gd name="T17" fmla="*/ 5 h 301"/>
                <a:gd name="T18" fmla="*/ 7 w 467"/>
                <a:gd name="T1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1">
                  <a:moveTo>
                    <a:pt x="464" y="293"/>
                  </a:moveTo>
                  <a:lnTo>
                    <a:pt x="457" y="296"/>
                  </a:lnTo>
                  <a:lnTo>
                    <a:pt x="460" y="301"/>
                  </a:lnTo>
                  <a:lnTo>
                    <a:pt x="467" y="298"/>
                  </a:lnTo>
                  <a:lnTo>
                    <a:pt x="464" y="293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9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9" name="Freeform 469"/>
            <p:cNvSpPr>
              <a:spLocks noEditPoints="1"/>
            </p:cNvSpPr>
            <p:nvPr/>
          </p:nvSpPr>
          <p:spPr bwMode="auto">
            <a:xfrm>
              <a:off x="1290" y="3182"/>
              <a:ext cx="467" cy="301"/>
            </a:xfrm>
            <a:custGeom>
              <a:avLst/>
              <a:gdLst>
                <a:gd name="T0" fmla="*/ 464 w 467"/>
                <a:gd name="T1" fmla="*/ 293 h 301"/>
                <a:gd name="T2" fmla="*/ 457 w 467"/>
                <a:gd name="T3" fmla="*/ 296 h 301"/>
                <a:gd name="T4" fmla="*/ 460 w 467"/>
                <a:gd name="T5" fmla="*/ 301 h 301"/>
                <a:gd name="T6" fmla="*/ 467 w 467"/>
                <a:gd name="T7" fmla="*/ 298 h 301"/>
                <a:gd name="T8" fmla="*/ 464 w 467"/>
                <a:gd name="T9" fmla="*/ 293 h 301"/>
                <a:gd name="T10" fmla="*/ 7 w 467"/>
                <a:gd name="T11" fmla="*/ 0 h 301"/>
                <a:gd name="T12" fmla="*/ 0 w 467"/>
                <a:gd name="T13" fmla="*/ 3 h 301"/>
                <a:gd name="T14" fmla="*/ 4 w 467"/>
                <a:gd name="T15" fmla="*/ 8 h 301"/>
                <a:gd name="T16" fmla="*/ 9 w 467"/>
                <a:gd name="T17" fmla="*/ 5 h 301"/>
                <a:gd name="T18" fmla="*/ 7 w 467"/>
                <a:gd name="T1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1">
                  <a:moveTo>
                    <a:pt x="464" y="293"/>
                  </a:moveTo>
                  <a:lnTo>
                    <a:pt x="457" y="296"/>
                  </a:lnTo>
                  <a:lnTo>
                    <a:pt x="460" y="301"/>
                  </a:lnTo>
                  <a:lnTo>
                    <a:pt x="467" y="298"/>
                  </a:lnTo>
                  <a:lnTo>
                    <a:pt x="464" y="293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9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0" name="Freeform 470"/>
            <p:cNvSpPr>
              <a:spLocks noEditPoints="1"/>
            </p:cNvSpPr>
            <p:nvPr/>
          </p:nvSpPr>
          <p:spPr bwMode="auto">
            <a:xfrm>
              <a:off x="1294" y="3187"/>
              <a:ext cx="456" cy="301"/>
            </a:xfrm>
            <a:custGeom>
              <a:avLst/>
              <a:gdLst>
                <a:gd name="T0" fmla="*/ 453 w 456"/>
                <a:gd name="T1" fmla="*/ 291 h 301"/>
                <a:gd name="T2" fmla="*/ 446 w 456"/>
                <a:gd name="T3" fmla="*/ 295 h 301"/>
                <a:gd name="T4" fmla="*/ 449 w 456"/>
                <a:gd name="T5" fmla="*/ 301 h 301"/>
                <a:gd name="T6" fmla="*/ 456 w 456"/>
                <a:gd name="T7" fmla="*/ 296 h 301"/>
                <a:gd name="T8" fmla="*/ 453 w 456"/>
                <a:gd name="T9" fmla="*/ 291 h 301"/>
                <a:gd name="T10" fmla="*/ 5 w 456"/>
                <a:gd name="T11" fmla="*/ 0 h 301"/>
                <a:gd name="T12" fmla="*/ 0 w 456"/>
                <a:gd name="T13" fmla="*/ 3 h 301"/>
                <a:gd name="T14" fmla="*/ 1 w 456"/>
                <a:gd name="T15" fmla="*/ 8 h 301"/>
                <a:gd name="T16" fmla="*/ 8 w 456"/>
                <a:gd name="T17" fmla="*/ 5 h 301"/>
                <a:gd name="T18" fmla="*/ 5 w 456"/>
                <a:gd name="T1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301">
                  <a:moveTo>
                    <a:pt x="453" y="291"/>
                  </a:moveTo>
                  <a:lnTo>
                    <a:pt x="446" y="295"/>
                  </a:lnTo>
                  <a:lnTo>
                    <a:pt x="449" y="301"/>
                  </a:lnTo>
                  <a:lnTo>
                    <a:pt x="456" y="296"/>
                  </a:lnTo>
                  <a:lnTo>
                    <a:pt x="453" y="291"/>
                  </a:lnTo>
                  <a:close/>
                  <a:moveTo>
                    <a:pt x="5" y="0"/>
                  </a:moveTo>
                  <a:lnTo>
                    <a:pt x="0" y="3"/>
                  </a:lnTo>
                  <a:lnTo>
                    <a:pt x="1" y="8"/>
                  </a:lnTo>
                  <a:lnTo>
                    <a:pt x="8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1" name="Freeform 471"/>
            <p:cNvSpPr>
              <a:spLocks noEditPoints="1"/>
            </p:cNvSpPr>
            <p:nvPr/>
          </p:nvSpPr>
          <p:spPr bwMode="auto">
            <a:xfrm>
              <a:off x="1294" y="3187"/>
              <a:ext cx="456" cy="301"/>
            </a:xfrm>
            <a:custGeom>
              <a:avLst/>
              <a:gdLst>
                <a:gd name="T0" fmla="*/ 453 w 456"/>
                <a:gd name="T1" fmla="*/ 291 h 301"/>
                <a:gd name="T2" fmla="*/ 446 w 456"/>
                <a:gd name="T3" fmla="*/ 295 h 301"/>
                <a:gd name="T4" fmla="*/ 449 w 456"/>
                <a:gd name="T5" fmla="*/ 301 h 301"/>
                <a:gd name="T6" fmla="*/ 456 w 456"/>
                <a:gd name="T7" fmla="*/ 296 h 301"/>
                <a:gd name="T8" fmla="*/ 453 w 456"/>
                <a:gd name="T9" fmla="*/ 291 h 301"/>
                <a:gd name="T10" fmla="*/ 5 w 456"/>
                <a:gd name="T11" fmla="*/ 0 h 301"/>
                <a:gd name="T12" fmla="*/ 0 w 456"/>
                <a:gd name="T13" fmla="*/ 3 h 301"/>
                <a:gd name="T14" fmla="*/ 1 w 456"/>
                <a:gd name="T15" fmla="*/ 8 h 301"/>
                <a:gd name="T16" fmla="*/ 8 w 456"/>
                <a:gd name="T17" fmla="*/ 5 h 301"/>
                <a:gd name="T18" fmla="*/ 5 w 456"/>
                <a:gd name="T1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301">
                  <a:moveTo>
                    <a:pt x="453" y="291"/>
                  </a:moveTo>
                  <a:lnTo>
                    <a:pt x="446" y="295"/>
                  </a:lnTo>
                  <a:lnTo>
                    <a:pt x="449" y="301"/>
                  </a:lnTo>
                  <a:lnTo>
                    <a:pt x="456" y="296"/>
                  </a:lnTo>
                  <a:lnTo>
                    <a:pt x="453" y="291"/>
                  </a:lnTo>
                  <a:moveTo>
                    <a:pt x="5" y="0"/>
                  </a:moveTo>
                  <a:lnTo>
                    <a:pt x="0" y="3"/>
                  </a:lnTo>
                  <a:lnTo>
                    <a:pt x="1" y="8"/>
                  </a:lnTo>
                  <a:lnTo>
                    <a:pt x="8" y="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2" name="Freeform 472"/>
            <p:cNvSpPr>
              <a:spLocks noEditPoints="1"/>
            </p:cNvSpPr>
            <p:nvPr/>
          </p:nvSpPr>
          <p:spPr bwMode="auto">
            <a:xfrm>
              <a:off x="1295" y="3192"/>
              <a:ext cx="448" cy="300"/>
            </a:xfrm>
            <a:custGeom>
              <a:avLst/>
              <a:gdLst>
                <a:gd name="T0" fmla="*/ 445 w 448"/>
                <a:gd name="T1" fmla="*/ 290 h 300"/>
                <a:gd name="T2" fmla="*/ 438 w 448"/>
                <a:gd name="T3" fmla="*/ 295 h 300"/>
                <a:gd name="T4" fmla="*/ 441 w 448"/>
                <a:gd name="T5" fmla="*/ 300 h 300"/>
                <a:gd name="T6" fmla="*/ 448 w 448"/>
                <a:gd name="T7" fmla="*/ 296 h 300"/>
                <a:gd name="T8" fmla="*/ 445 w 448"/>
                <a:gd name="T9" fmla="*/ 290 h 300"/>
                <a:gd name="T10" fmla="*/ 7 w 448"/>
                <a:gd name="T11" fmla="*/ 0 h 300"/>
                <a:gd name="T12" fmla="*/ 0 w 448"/>
                <a:gd name="T13" fmla="*/ 3 h 300"/>
                <a:gd name="T14" fmla="*/ 4 w 448"/>
                <a:gd name="T15" fmla="*/ 9 h 300"/>
                <a:gd name="T16" fmla="*/ 11 w 448"/>
                <a:gd name="T17" fmla="*/ 5 h 300"/>
                <a:gd name="T18" fmla="*/ 7 w 448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300">
                  <a:moveTo>
                    <a:pt x="445" y="290"/>
                  </a:moveTo>
                  <a:lnTo>
                    <a:pt x="438" y="295"/>
                  </a:lnTo>
                  <a:lnTo>
                    <a:pt x="441" y="300"/>
                  </a:lnTo>
                  <a:lnTo>
                    <a:pt x="448" y="296"/>
                  </a:lnTo>
                  <a:lnTo>
                    <a:pt x="445" y="290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9"/>
                  </a:lnTo>
                  <a:lnTo>
                    <a:pt x="11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3" name="Freeform 473"/>
            <p:cNvSpPr>
              <a:spLocks noEditPoints="1"/>
            </p:cNvSpPr>
            <p:nvPr/>
          </p:nvSpPr>
          <p:spPr bwMode="auto">
            <a:xfrm>
              <a:off x="1295" y="3192"/>
              <a:ext cx="448" cy="300"/>
            </a:xfrm>
            <a:custGeom>
              <a:avLst/>
              <a:gdLst>
                <a:gd name="T0" fmla="*/ 445 w 448"/>
                <a:gd name="T1" fmla="*/ 290 h 300"/>
                <a:gd name="T2" fmla="*/ 438 w 448"/>
                <a:gd name="T3" fmla="*/ 295 h 300"/>
                <a:gd name="T4" fmla="*/ 441 w 448"/>
                <a:gd name="T5" fmla="*/ 300 h 300"/>
                <a:gd name="T6" fmla="*/ 448 w 448"/>
                <a:gd name="T7" fmla="*/ 296 h 300"/>
                <a:gd name="T8" fmla="*/ 445 w 448"/>
                <a:gd name="T9" fmla="*/ 290 h 300"/>
                <a:gd name="T10" fmla="*/ 7 w 448"/>
                <a:gd name="T11" fmla="*/ 0 h 300"/>
                <a:gd name="T12" fmla="*/ 0 w 448"/>
                <a:gd name="T13" fmla="*/ 3 h 300"/>
                <a:gd name="T14" fmla="*/ 4 w 448"/>
                <a:gd name="T15" fmla="*/ 9 h 300"/>
                <a:gd name="T16" fmla="*/ 11 w 448"/>
                <a:gd name="T17" fmla="*/ 5 h 300"/>
                <a:gd name="T18" fmla="*/ 7 w 448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300">
                  <a:moveTo>
                    <a:pt x="445" y="290"/>
                  </a:moveTo>
                  <a:lnTo>
                    <a:pt x="438" y="295"/>
                  </a:lnTo>
                  <a:lnTo>
                    <a:pt x="441" y="300"/>
                  </a:lnTo>
                  <a:lnTo>
                    <a:pt x="448" y="296"/>
                  </a:lnTo>
                  <a:lnTo>
                    <a:pt x="445" y="290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9"/>
                  </a:lnTo>
                  <a:lnTo>
                    <a:pt x="11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4" name="Freeform 474"/>
            <p:cNvSpPr>
              <a:spLocks/>
            </p:cNvSpPr>
            <p:nvPr/>
          </p:nvSpPr>
          <p:spPr bwMode="auto">
            <a:xfrm>
              <a:off x="1299" y="3197"/>
              <a:ext cx="437" cy="406"/>
            </a:xfrm>
            <a:custGeom>
              <a:avLst/>
              <a:gdLst>
                <a:gd name="T0" fmla="*/ 4 w 257"/>
                <a:gd name="T1" fmla="*/ 0 h 238"/>
                <a:gd name="T2" fmla="*/ 0 w 257"/>
                <a:gd name="T3" fmla="*/ 2 h 238"/>
                <a:gd name="T4" fmla="*/ 139 w 257"/>
                <a:gd name="T5" fmla="*/ 235 h 238"/>
                <a:gd name="T6" fmla="*/ 146 w 257"/>
                <a:gd name="T7" fmla="*/ 238 h 238"/>
                <a:gd name="T8" fmla="*/ 150 w 257"/>
                <a:gd name="T9" fmla="*/ 237 h 238"/>
                <a:gd name="T10" fmla="*/ 257 w 257"/>
                <a:gd name="T11" fmla="*/ 173 h 238"/>
                <a:gd name="T12" fmla="*/ 255 w 257"/>
                <a:gd name="T13" fmla="*/ 170 h 238"/>
                <a:gd name="T14" fmla="*/ 152 w 257"/>
                <a:gd name="T15" fmla="*/ 232 h 238"/>
                <a:gd name="T16" fmla="*/ 148 w 257"/>
                <a:gd name="T17" fmla="*/ 233 h 238"/>
                <a:gd name="T18" fmla="*/ 141 w 257"/>
                <a:gd name="T19" fmla="*/ 229 h 238"/>
                <a:gd name="T20" fmla="*/ 4 w 257"/>
                <a:gd name="T2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7" h="238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39" y="235"/>
                    <a:pt x="139" y="235"/>
                    <a:pt x="139" y="235"/>
                  </a:cubicBezTo>
                  <a:cubicBezTo>
                    <a:pt x="141" y="237"/>
                    <a:pt x="143" y="238"/>
                    <a:pt x="146" y="238"/>
                  </a:cubicBezTo>
                  <a:cubicBezTo>
                    <a:pt x="147" y="238"/>
                    <a:pt x="149" y="238"/>
                    <a:pt x="150" y="237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5" y="170"/>
                    <a:pt x="255" y="170"/>
                    <a:pt x="255" y="170"/>
                  </a:cubicBezTo>
                  <a:cubicBezTo>
                    <a:pt x="152" y="232"/>
                    <a:pt x="152" y="232"/>
                    <a:pt x="152" y="232"/>
                  </a:cubicBezTo>
                  <a:cubicBezTo>
                    <a:pt x="151" y="233"/>
                    <a:pt x="149" y="233"/>
                    <a:pt x="148" y="233"/>
                  </a:cubicBezTo>
                  <a:cubicBezTo>
                    <a:pt x="145" y="233"/>
                    <a:pt x="143" y="232"/>
                    <a:pt x="141" y="229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5" name="Freeform 475"/>
            <p:cNvSpPr>
              <a:spLocks noEditPoints="1"/>
            </p:cNvSpPr>
            <p:nvPr/>
          </p:nvSpPr>
          <p:spPr bwMode="auto">
            <a:xfrm>
              <a:off x="1282" y="3146"/>
              <a:ext cx="507" cy="308"/>
            </a:xfrm>
            <a:custGeom>
              <a:avLst/>
              <a:gdLst>
                <a:gd name="T0" fmla="*/ 298 w 298"/>
                <a:gd name="T1" fmla="*/ 176 h 181"/>
                <a:gd name="T2" fmla="*/ 296 w 298"/>
                <a:gd name="T3" fmla="*/ 177 h 181"/>
                <a:gd name="T4" fmla="*/ 295 w 298"/>
                <a:gd name="T5" fmla="*/ 178 h 181"/>
                <a:gd name="T6" fmla="*/ 296 w 298"/>
                <a:gd name="T7" fmla="*/ 181 h 181"/>
                <a:gd name="T8" fmla="*/ 298 w 298"/>
                <a:gd name="T9" fmla="*/ 176 h 181"/>
                <a:gd name="T10" fmla="*/ 2 w 298"/>
                <a:gd name="T11" fmla="*/ 0 h 181"/>
                <a:gd name="T12" fmla="*/ 0 w 298"/>
                <a:gd name="T13" fmla="*/ 5 h 181"/>
                <a:gd name="T14" fmla="*/ 2 w 298"/>
                <a:gd name="T15" fmla="*/ 4 h 181"/>
                <a:gd name="T16" fmla="*/ 3 w 298"/>
                <a:gd name="T17" fmla="*/ 3 h 181"/>
                <a:gd name="T18" fmla="*/ 2 w 298"/>
                <a:gd name="T1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181">
                  <a:moveTo>
                    <a:pt x="298" y="176"/>
                  </a:moveTo>
                  <a:cubicBezTo>
                    <a:pt x="297" y="176"/>
                    <a:pt x="297" y="177"/>
                    <a:pt x="296" y="177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9"/>
                    <a:pt x="296" y="180"/>
                    <a:pt x="296" y="181"/>
                  </a:cubicBezTo>
                  <a:cubicBezTo>
                    <a:pt x="297" y="180"/>
                    <a:pt x="298" y="178"/>
                    <a:pt x="298" y="176"/>
                  </a:cubicBezTo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6" name="Freeform 476"/>
            <p:cNvSpPr>
              <a:spLocks noEditPoints="1"/>
            </p:cNvSpPr>
            <p:nvPr/>
          </p:nvSpPr>
          <p:spPr bwMode="auto">
            <a:xfrm>
              <a:off x="1282" y="3151"/>
              <a:ext cx="504" cy="307"/>
            </a:xfrm>
            <a:custGeom>
              <a:avLst/>
              <a:gdLst>
                <a:gd name="T0" fmla="*/ 295 w 296"/>
                <a:gd name="T1" fmla="*/ 175 h 180"/>
                <a:gd name="T2" fmla="*/ 291 w 296"/>
                <a:gd name="T3" fmla="*/ 177 h 180"/>
                <a:gd name="T4" fmla="*/ 293 w 296"/>
                <a:gd name="T5" fmla="*/ 180 h 180"/>
                <a:gd name="T6" fmla="*/ 293 w 296"/>
                <a:gd name="T7" fmla="*/ 180 h 180"/>
                <a:gd name="T8" fmla="*/ 294 w 296"/>
                <a:gd name="T9" fmla="*/ 180 h 180"/>
                <a:gd name="T10" fmla="*/ 296 w 296"/>
                <a:gd name="T11" fmla="*/ 178 h 180"/>
                <a:gd name="T12" fmla="*/ 295 w 296"/>
                <a:gd name="T13" fmla="*/ 175 h 180"/>
                <a:gd name="T14" fmla="*/ 3 w 296"/>
                <a:gd name="T15" fmla="*/ 0 h 180"/>
                <a:gd name="T16" fmla="*/ 2 w 296"/>
                <a:gd name="T17" fmla="*/ 1 h 180"/>
                <a:gd name="T18" fmla="*/ 0 w 296"/>
                <a:gd name="T19" fmla="*/ 2 h 180"/>
                <a:gd name="T20" fmla="*/ 1 w 296"/>
                <a:gd name="T21" fmla="*/ 6 h 180"/>
                <a:gd name="T22" fmla="*/ 5 w 296"/>
                <a:gd name="T23" fmla="*/ 3 h 180"/>
                <a:gd name="T24" fmla="*/ 4 w 296"/>
                <a:gd name="T25" fmla="*/ 1 h 180"/>
                <a:gd name="T26" fmla="*/ 3 w 296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180">
                  <a:moveTo>
                    <a:pt x="295" y="175"/>
                  </a:moveTo>
                  <a:cubicBezTo>
                    <a:pt x="291" y="177"/>
                    <a:pt x="291" y="177"/>
                    <a:pt x="291" y="177"/>
                  </a:cubicBezTo>
                  <a:cubicBezTo>
                    <a:pt x="293" y="180"/>
                    <a:pt x="293" y="180"/>
                    <a:pt x="293" y="180"/>
                  </a:cubicBezTo>
                  <a:cubicBezTo>
                    <a:pt x="293" y="180"/>
                    <a:pt x="293" y="180"/>
                    <a:pt x="293" y="180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5" y="179"/>
                    <a:pt x="295" y="179"/>
                    <a:pt x="296" y="178"/>
                  </a:cubicBezTo>
                  <a:cubicBezTo>
                    <a:pt x="296" y="177"/>
                    <a:pt x="295" y="176"/>
                    <a:pt x="295" y="175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4"/>
                    <a:pt x="1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7" name="Freeform 477"/>
            <p:cNvSpPr>
              <a:spLocks noEditPoints="1"/>
            </p:cNvSpPr>
            <p:nvPr/>
          </p:nvSpPr>
          <p:spPr bwMode="auto">
            <a:xfrm>
              <a:off x="1283" y="3156"/>
              <a:ext cx="498" cy="307"/>
            </a:xfrm>
            <a:custGeom>
              <a:avLst/>
              <a:gdLst>
                <a:gd name="T0" fmla="*/ 290 w 292"/>
                <a:gd name="T1" fmla="*/ 174 h 180"/>
                <a:gd name="T2" fmla="*/ 286 w 292"/>
                <a:gd name="T3" fmla="*/ 177 h 180"/>
                <a:gd name="T4" fmla="*/ 288 w 292"/>
                <a:gd name="T5" fmla="*/ 180 h 180"/>
                <a:gd name="T6" fmla="*/ 292 w 292"/>
                <a:gd name="T7" fmla="*/ 177 h 180"/>
                <a:gd name="T8" fmla="*/ 292 w 292"/>
                <a:gd name="T9" fmla="*/ 177 h 180"/>
                <a:gd name="T10" fmla="*/ 290 w 292"/>
                <a:gd name="T11" fmla="*/ 174 h 180"/>
                <a:gd name="T12" fmla="*/ 4 w 292"/>
                <a:gd name="T13" fmla="*/ 0 h 180"/>
                <a:gd name="T14" fmla="*/ 0 w 292"/>
                <a:gd name="T15" fmla="*/ 3 h 180"/>
                <a:gd name="T16" fmla="*/ 0 w 292"/>
                <a:gd name="T17" fmla="*/ 3 h 180"/>
                <a:gd name="T18" fmla="*/ 2 w 292"/>
                <a:gd name="T19" fmla="*/ 6 h 180"/>
                <a:gd name="T20" fmla="*/ 6 w 292"/>
                <a:gd name="T21" fmla="*/ 3 h 180"/>
                <a:gd name="T22" fmla="*/ 4 w 292"/>
                <a:gd name="T2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80">
                  <a:moveTo>
                    <a:pt x="290" y="174"/>
                  </a:moveTo>
                  <a:cubicBezTo>
                    <a:pt x="286" y="177"/>
                    <a:pt x="286" y="177"/>
                    <a:pt x="286" y="177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8" name="Freeform 478"/>
            <p:cNvSpPr>
              <a:spLocks noEditPoints="1"/>
            </p:cNvSpPr>
            <p:nvPr/>
          </p:nvSpPr>
          <p:spPr bwMode="auto">
            <a:xfrm>
              <a:off x="1287" y="3161"/>
              <a:ext cx="487" cy="305"/>
            </a:xfrm>
            <a:custGeom>
              <a:avLst/>
              <a:gdLst>
                <a:gd name="T0" fmla="*/ 484 w 487"/>
                <a:gd name="T1" fmla="*/ 297 h 305"/>
                <a:gd name="T2" fmla="*/ 477 w 487"/>
                <a:gd name="T3" fmla="*/ 300 h 305"/>
                <a:gd name="T4" fmla="*/ 480 w 487"/>
                <a:gd name="T5" fmla="*/ 305 h 305"/>
                <a:gd name="T6" fmla="*/ 487 w 487"/>
                <a:gd name="T7" fmla="*/ 302 h 305"/>
                <a:gd name="T8" fmla="*/ 484 w 487"/>
                <a:gd name="T9" fmla="*/ 297 h 305"/>
                <a:gd name="T10" fmla="*/ 7 w 487"/>
                <a:gd name="T11" fmla="*/ 0 h 305"/>
                <a:gd name="T12" fmla="*/ 0 w 487"/>
                <a:gd name="T13" fmla="*/ 6 h 305"/>
                <a:gd name="T14" fmla="*/ 3 w 487"/>
                <a:gd name="T15" fmla="*/ 11 h 305"/>
                <a:gd name="T16" fmla="*/ 10 w 487"/>
                <a:gd name="T17" fmla="*/ 6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7"/>
                  </a:moveTo>
                  <a:lnTo>
                    <a:pt x="477" y="300"/>
                  </a:lnTo>
                  <a:lnTo>
                    <a:pt x="480" y="305"/>
                  </a:lnTo>
                  <a:lnTo>
                    <a:pt x="487" y="302"/>
                  </a:lnTo>
                  <a:lnTo>
                    <a:pt x="484" y="297"/>
                  </a:lnTo>
                  <a:close/>
                  <a:moveTo>
                    <a:pt x="7" y="0"/>
                  </a:moveTo>
                  <a:lnTo>
                    <a:pt x="0" y="6"/>
                  </a:lnTo>
                  <a:lnTo>
                    <a:pt x="3" y="11"/>
                  </a:lnTo>
                  <a:lnTo>
                    <a:pt x="10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9" name="Freeform 479"/>
            <p:cNvSpPr>
              <a:spLocks noEditPoints="1"/>
            </p:cNvSpPr>
            <p:nvPr/>
          </p:nvSpPr>
          <p:spPr bwMode="auto">
            <a:xfrm>
              <a:off x="1287" y="3161"/>
              <a:ext cx="487" cy="305"/>
            </a:xfrm>
            <a:custGeom>
              <a:avLst/>
              <a:gdLst>
                <a:gd name="T0" fmla="*/ 484 w 487"/>
                <a:gd name="T1" fmla="*/ 297 h 305"/>
                <a:gd name="T2" fmla="*/ 477 w 487"/>
                <a:gd name="T3" fmla="*/ 300 h 305"/>
                <a:gd name="T4" fmla="*/ 480 w 487"/>
                <a:gd name="T5" fmla="*/ 305 h 305"/>
                <a:gd name="T6" fmla="*/ 487 w 487"/>
                <a:gd name="T7" fmla="*/ 302 h 305"/>
                <a:gd name="T8" fmla="*/ 484 w 487"/>
                <a:gd name="T9" fmla="*/ 297 h 305"/>
                <a:gd name="T10" fmla="*/ 7 w 487"/>
                <a:gd name="T11" fmla="*/ 0 h 305"/>
                <a:gd name="T12" fmla="*/ 0 w 487"/>
                <a:gd name="T13" fmla="*/ 6 h 305"/>
                <a:gd name="T14" fmla="*/ 3 w 487"/>
                <a:gd name="T15" fmla="*/ 11 h 305"/>
                <a:gd name="T16" fmla="*/ 10 w 487"/>
                <a:gd name="T17" fmla="*/ 6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7"/>
                  </a:moveTo>
                  <a:lnTo>
                    <a:pt x="477" y="300"/>
                  </a:lnTo>
                  <a:lnTo>
                    <a:pt x="480" y="305"/>
                  </a:lnTo>
                  <a:lnTo>
                    <a:pt x="487" y="302"/>
                  </a:lnTo>
                  <a:lnTo>
                    <a:pt x="484" y="297"/>
                  </a:lnTo>
                  <a:moveTo>
                    <a:pt x="7" y="0"/>
                  </a:moveTo>
                  <a:lnTo>
                    <a:pt x="0" y="6"/>
                  </a:lnTo>
                  <a:lnTo>
                    <a:pt x="3" y="11"/>
                  </a:lnTo>
                  <a:lnTo>
                    <a:pt x="10" y="6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0" name="Freeform 480"/>
            <p:cNvSpPr>
              <a:spLocks noEditPoints="1"/>
            </p:cNvSpPr>
            <p:nvPr/>
          </p:nvSpPr>
          <p:spPr bwMode="auto">
            <a:xfrm>
              <a:off x="1290" y="3167"/>
              <a:ext cx="477" cy="303"/>
            </a:xfrm>
            <a:custGeom>
              <a:avLst/>
              <a:gdLst>
                <a:gd name="T0" fmla="*/ 474 w 477"/>
                <a:gd name="T1" fmla="*/ 294 h 303"/>
                <a:gd name="T2" fmla="*/ 467 w 477"/>
                <a:gd name="T3" fmla="*/ 298 h 303"/>
                <a:gd name="T4" fmla="*/ 470 w 477"/>
                <a:gd name="T5" fmla="*/ 303 h 303"/>
                <a:gd name="T6" fmla="*/ 477 w 477"/>
                <a:gd name="T7" fmla="*/ 299 h 303"/>
                <a:gd name="T8" fmla="*/ 474 w 477"/>
                <a:gd name="T9" fmla="*/ 294 h 303"/>
                <a:gd name="T10" fmla="*/ 7 w 477"/>
                <a:gd name="T11" fmla="*/ 0 h 303"/>
                <a:gd name="T12" fmla="*/ 0 w 477"/>
                <a:gd name="T13" fmla="*/ 5 h 303"/>
                <a:gd name="T14" fmla="*/ 4 w 477"/>
                <a:gd name="T15" fmla="*/ 10 h 303"/>
                <a:gd name="T16" fmla="*/ 10 w 477"/>
                <a:gd name="T17" fmla="*/ 5 h 303"/>
                <a:gd name="T18" fmla="*/ 7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4" y="294"/>
                  </a:moveTo>
                  <a:lnTo>
                    <a:pt x="467" y="298"/>
                  </a:lnTo>
                  <a:lnTo>
                    <a:pt x="470" y="303"/>
                  </a:lnTo>
                  <a:lnTo>
                    <a:pt x="477" y="299"/>
                  </a:lnTo>
                  <a:lnTo>
                    <a:pt x="474" y="294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4" y="10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1" name="Freeform 481"/>
            <p:cNvSpPr>
              <a:spLocks noEditPoints="1"/>
            </p:cNvSpPr>
            <p:nvPr/>
          </p:nvSpPr>
          <p:spPr bwMode="auto">
            <a:xfrm>
              <a:off x="1290" y="3167"/>
              <a:ext cx="477" cy="303"/>
            </a:xfrm>
            <a:custGeom>
              <a:avLst/>
              <a:gdLst>
                <a:gd name="T0" fmla="*/ 474 w 477"/>
                <a:gd name="T1" fmla="*/ 294 h 303"/>
                <a:gd name="T2" fmla="*/ 467 w 477"/>
                <a:gd name="T3" fmla="*/ 298 h 303"/>
                <a:gd name="T4" fmla="*/ 470 w 477"/>
                <a:gd name="T5" fmla="*/ 303 h 303"/>
                <a:gd name="T6" fmla="*/ 477 w 477"/>
                <a:gd name="T7" fmla="*/ 299 h 303"/>
                <a:gd name="T8" fmla="*/ 474 w 477"/>
                <a:gd name="T9" fmla="*/ 294 h 303"/>
                <a:gd name="T10" fmla="*/ 7 w 477"/>
                <a:gd name="T11" fmla="*/ 0 h 303"/>
                <a:gd name="T12" fmla="*/ 0 w 477"/>
                <a:gd name="T13" fmla="*/ 5 h 303"/>
                <a:gd name="T14" fmla="*/ 4 w 477"/>
                <a:gd name="T15" fmla="*/ 10 h 303"/>
                <a:gd name="T16" fmla="*/ 10 w 477"/>
                <a:gd name="T17" fmla="*/ 5 h 303"/>
                <a:gd name="T18" fmla="*/ 7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4" y="294"/>
                  </a:moveTo>
                  <a:lnTo>
                    <a:pt x="467" y="298"/>
                  </a:lnTo>
                  <a:lnTo>
                    <a:pt x="470" y="303"/>
                  </a:lnTo>
                  <a:lnTo>
                    <a:pt x="477" y="299"/>
                  </a:lnTo>
                  <a:lnTo>
                    <a:pt x="474" y="294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4" y="10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2" name="Freeform 482"/>
            <p:cNvSpPr>
              <a:spLocks noEditPoints="1"/>
            </p:cNvSpPr>
            <p:nvPr/>
          </p:nvSpPr>
          <p:spPr bwMode="auto">
            <a:xfrm>
              <a:off x="1294" y="3172"/>
              <a:ext cx="466" cy="303"/>
            </a:xfrm>
            <a:custGeom>
              <a:avLst/>
              <a:gdLst>
                <a:gd name="T0" fmla="*/ 463 w 466"/>
                <a:gd name="T1" fmla="*/ 293 h 303"/>
                <a:gd name="T2" fmla="*/ 456 w 466"/>
                <a:gd name="T3" fmla="*/ 298 h 303"/>
                <a:gd name="T4" fmla="*/ 460 w 466"/>
                <a:gd name="T5" fmla="*/ 303 h 303"/>
                <a:gd name="T6" fmla="*/ 466 w 466"/>
                <a:gd name="T7" fmla="*/ 298 h 303"/>
                <a:gd name="T8" fmla="*/ 463 w 466"/>
                <a:gd name="T9" fmla="*/ 293 h 303"/>
                <a:gd name="T10" fmla="*/ 6 w 466"/>
                <a:gd name="T11" fmla="*/ 0 h 303"/>
                <a:gd name="T12" fmla="*/ 0 w 466"/>
                <a:gd name="T13" fmla="*/ 5 h 303"/>
                <a:gd name="T14" fmla="*/ 3 w 466"/>
                <a:gd name="T15" fmla="*/ 10 h 303"/>
                <a:gd name="T16" fmla="*/ 10 w 466"/>
                <a:gd name="T17" fmla="*/ 6 h 303"/>
                <a:gd name="T18" fmla="*/ 6 w 466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303">
                  <a:moveTo>
                    <a:pt x="463" y="293"/>
                  </a:moveTo>
                  <a:lnTo>
                    <a:pt x="456" y="298"/>
                  </a:lnTo>
                  <a:lnTo>
                    <a:pt x="460" y="303"/>
                  </a:lnTo>
                  <a:lnTo>
                    <a:pt x="466" y="298"/>
                  </a:lnTo>
                  <a:lnTo>
                    <a:pt x="463" y="293"/>
                  </a:lnTo>
                  <a:close/>
                  <a:moveTo>
                    <a:pt x="6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3" name="Freeform 483"/>
            <p:cNvSpPr>
              <a:spLocks noEditPoints="1"/>
            </p:cNvSpPr>
            <p:nvPr/>
          </p:nvSpPr>
          <p:spPr bwMode="auto">
            <a:xfrm>
              <a:off x="1294" y="3172"/>
              <a:ext cx="466" cy="303"/>
            </a:xfrm>
            <a:custGeom>
              <a:avLst/>
              <a:gdLst>
                <a:gd name="T0" fmla="*/ 463 w 466"/>
                <a:gd name="T1" fmla="*/ 293 h 303"/>
                <a:gd name="T2" fmla="*/ 456 w 466"/>
                <a:gd name="T3" fmla="*/ 298 h 303"/>
                <a:gd name="T4" fmla="*/ 460 w 466"/>
                <a:gd name="T5" fmla="*/ 303 h 303"/>
                <a:gd name="T6" fmla="*/ 466 w 466"/>
                <a:gd name="T7" fmla="*/ 298 h 303"/>
                <a:gd name="T8" fmla="*/ 463 w 466"/>
                <a:gd name="T9" fmla="*/ 293 h 303"/>
                <a:gd name="T10" fmla="*/ 6 w 466"/>
                <a:gd name="T11" fmla="*/ 0 h 303"/>
                <a:gd name="T12" fmla="*/ 0 w 466"/>
                <a:gd name="T13" fmla="*/ 5 h 303"/>
                <a:gd name="T14" fmla="*/ 3 w 466"/>
                <a:gd name="T15" fmla="*/ 10 h 303"/>
                <a:gd name="T16" fmla="*/ 10 w 466"/>
                <a:gd name="T17" fmla="*/ 6 h 303"/>
                <a:gd name="T18" fmla="*/ 6 w 466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303">
                  <a:moveTo>
                    <a:pt x="463" y="293"/>
                  </a:moveTo>
                  <a:lnTo>
                    <a:pt x="456" y="298"/>
                  </a:lnTo>
                  <a:lnTo>
                    <a:pt x="460" y="303"/>
                  </a:lnTo>
                  <a:lnTo>
                    <a:pt x="466" y="298"/>
                  </a:lnTo>
                  <a:lnTo>
                    <a:pt x="463" y="293"/>
                  </a:lnTo>
                  <a:moveTo>
                    <a:pt x="6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6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4" name="Freeform 484"/>
            <p:cNvSpPr>
              <a:spLocks noEditPoints="1"/>
            </p:cNvSpPr>
            <p:nvPr/>
          </p:nvSpPr>
          <p:spPr bwMode="auto">
            <a:xfrm>
              <a:off x="1297" y="3178"/>
              <a:ext cx="457" cy="300"/>
            </a:xfrm>
            <a:custGeom>
              <a:avLst/>
              <a:gdLst>
                <a:gd name="T0" fmla="*/ 453 w 457"/>
                <a:gd name="T1" fmla="*/ 292 h 300"/>
                <a:gd name="T2" fmla="*/ 446 w 457"/>
                <a:gd name="T3" fmla="*/ 295 h 300"/>
                <a:gd name="T4" fmla="*/ 450 w 457"/>
                <a:gd name="T5" fmla="*/ 300 h 300"/>
                <a:gd name="T6" fmla="*/ 457 w 457"/>
                <a:gd name="T7" fmla="*/ 297 h 300"/>
                <a:gd name="T8" fmla="*/ 453 w 457"/>
                <a:gd name="T9" fmla="*/ 292 h 300"/>
                <a:gd name="T10" fmla="*/ 7 w 457"/>
                <a:gd name="T11" fmla="*/ 0 h 300"/>
                <a:gd name="T12" fmla="*/ 0 w 457"/>
                <a:gd name="T13" fmla="*/ 4 h 300"/>
                <a:gd name="T14" fmla="*/ 2 w 457"/>
                <a:gd name="T15" fmla="*/ 9 h 300"/>
                <a:gd name="T16" fmla="*/ 9 w 457"/>
                <a:gd name="T17" fmla="*/ 6 h 300"/>
                <a:gd name="T18" fmla="*/ 7 w 45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300">
                  <a:moveTo>
                    <a:pt x="453" y="292"/>
                  </a:moveTo>
                  <a:lnTo>
                    <a:pt x="446" y="295"/>
                  </a:lnTo>
                  <a:lnTo>
                    <a:pt x="450" y="300"/>
                  </a:lnTo>
                  <a:lnTo>
                    <a:pt x="457" y="297"/>
                  </a:lnTo>
                  <a:lnTo>
                    <a:pt x="453" y="292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2" y="9"/>
                  </a:lnTo>
                  <a:lnTo>
                    <a:pt x="9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5" name="Freeform 485"/>
            <p:cNvSpPr>
              <a:spLocks noEditPoints="1"/>
            </p:cNvSpPr>
            <p:nvPr/>
          </p:nvSpPr>
          <p:spPr bwMode="auto">
            <a:xfrm>
              <a:off x="1297" y="3178"/>
              <a:ext cx="457" cy="300"/>
            </a:xfrm>
            <a:custGeom>
              <a:avLst/>
              <a:gdLst>
                <a:gd name="T0" fmla="*/ 453 w 457"/>
                <a:gd name="T1" fmla="*/ 292 h 300"/>
                <a:gd name="T2" fmla="*/ 446 w 457"/>
                <a:gd name="T3" fmla="*/ 295 h 300"/>
                <a:gd name="T4" fmla="*/ 450 w 457"/>
                <a:gd name="T5" fmla="*/ 300 h 300"/>
                <a:gd name="T6" fmla="*/ 457 w 457"/>
                <a:gd name="T7" fmla="*/ 297 h 300"/>
                <a:gd name="T8" fmla="*/ 453 w 457"/>
                <a:gd name="T9" fmla="*/ 292 h 300"/>
                <a:gd name="T10" fmla="*/ 7 w 457"/>
                <a:gd name="T11" fmla="*/ 0 h 300"/>
                <a:gd name="T12" fmla="*/ 0 w 457"/>
                <a:gd name="T13" fmla="*/ 4 h 300"/>
                <a:gd name="T14" fmla="*/ 2 w 457"/>
                <a:gd name="T15" fmla="*/ 9 h 300"/>
                <a:gd name="T16" fmla="*/ 9 w 457"/>
                <a:gd name="T17" fmla="*/ 6 h 300"/>
                <a:gd name="T18" fmla="*/ 7 w 457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300">
                  <a:moveTo>
                    <a:pt x="453" y="292"/>
                  </a:moveTo>
                  <a:lnTo>
                    <a:pt x="446" y="295"/>
                  </a:lnTo>
                  <a:lnTo>
                    <a:pt x="450" y="300"/>
                  </a:lnTo>
                  <a:lnTo>
                    <a:pt x="457" y="297"/>
                  </a:lnTo>
                  <a:lnTo>
                    <a:pt x="453" y="292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2" y="9"/>
                  </a:lnTo>
                  <a:lnTo>
                    <a:pt x="9" y="6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6" name="Freeform 486"/>
            <p:cNvSpPr>
              <a:spLocks noEditPoints="1"/>
            </p:cNvSpPr>
            <p:nvPr/>
          </p:nvSpPr>
          <p:spPr bwMode="auto">
            <a:xfrm>
              <a:off x="1299" y="3184"/>
              <a:ext cx="448" cy="298"/>
            </a:xfrm>
            <a:custGeom>
              <a:avLst/>
              <a:gdLst>
                <a:gd name="T0" fmla="*/ 444 w 448"/>
                <a:gd name="T1" fmla="*/ 289 h 298"/>
                <a:gd name="T2" fmla="*/ 437 w 448"/>
                <a:gd name="T3" fmla="*/ 293 h 298"/>
                <a:gd name="T4" fmla="*/ 441 w 448"/>
                <a:gd name="T5" fmla="*/ 298 h 298"/>
                <a:gd name="T6" fmla="*/ 448 w 448"/>
                <a:gd name="T7" fmla="*/ 294 h 298"/>
                <a:gd name="T8" fmla="*/ 444 w 448"/>
                <a:gd name="T9" fmla="*/ 289 h 298"/>
                <a:gd name="T10" fmla="*/ 7 w 448"/>
                <a:gd name="T11" fmla="*/ 0 h 298"/>
                <a:gd name="T12" fmla="*/ 0 w 448"/>
                <a:gd name="T13" fmla="*/ 3 h 298"/>
                <a:gd name="T14" fmla="*/ 3 w 448"/>
                <a:gd name="T15" fmla="*/ 8 h 298"/>
                <a:gd name="T16" fmla="*/ 10 w 448"/>
                <a:gd name="T17" fmla="*/ 5 h 298"/>
                <a:gd name="T18" fmla="*/ 7 w 448"/>
                <a:gd name="T1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298">
                  <a:moveTo>
                    <a:pt x="444" y="289"/>
                  </a:moveTo>
                  <a:lnTo>
                    <a:pt x="437" y="293"/>
                  </a:lnTo>
                  <a:lnTo>
                    <a:pt x="441" y="298"/>
                  </a:lnTo>
                  <a:lnTo>
                    <a:pt x="448" y="294"/>
                  </a:lnTo>
                  <a:lnTo>
                    <a:pt x="444" y="289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7" name="Freeform 487"/>
            <p:cNvSpPr>
              <a:spLocks noEditPoints="1"/>
            </p:cNvSpPr>
            <p:nvPr/>
          </p:nvSpPr>
          <p:spPr bwMode="auto">
            <a:xfrm>
              <a:off x="1299" y="3184"/>
              <a:ext cx="448" cy="298"/>
            </a:xfrm>
            <a:custGeom>
              <a:avLst/>
              <a:gdLst>
                <a:gd name="T0" fmla="*/ 444 w 448"/>
                <a:gd name="T1" fmla="*/ 289 h 298"/>
                <a:gd name="T2" fmla="*/ 437 w 448"/>
                <a:gd name="T3" fmla="*/ 293 h 298"/>
                <a:gd name="T4" fmla="*/ 441 w 448"/>
                <a:gd name="T5" fmla="*/ 298 h 298"/>
                <a:gd name="T6" fmla="*/ 448 w 448"/>
                <a:gd name="T7" fmla="*/ 294 h 298"/>
                <a:gd name="T8" fmla="*/ 444 w 448"/>
                <a:gd name="T9" fmla="*/ 289 h 298"/>
                <a:gd name="T10" fmla="*/ 7 w 448"/>
                <a:gd name="T11" fmla="*/ 0 h 298"/>
                <a:gd name="T12" fmla="*/ 0 w 448"/>
                <a:gd name="T13" fmla="*/ 3 h 298"/>
                <a:gd name="T14" fmla="*/ 3 w 448"/>
                <a:gd name="T15" fmla="*/ 8 h 298"/>
                <a:gd name="T16" fmla="*/ 10 w 448"/>
                <a:gd name="T17" fmla="*/ 5 h 298"/>
                <a:gd name="T18" fmla="*/ 7 w 448"/>
                <a:gd name="T1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298">
                  <a:moveTo>
                    <a:pt x="444" y="289"/>
                  </a:moveTo>
                  <a:lnTo>
                    <a:pt x="437" y="293"/>
                  </a:lnTo>
                  <a:lnTo>
                    <a:pt x="441" y="298"/>
                  </a:lnTo>
                  <a:lnTo>
                    <a:pt x="448" y="294"/>
                  </a:lnTo>
                  <a:lnTo>
                    <a:pt x="444" y="289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8" name="Freeform 488"/>
            <p:cNvSpPr>
              <a:spLocks noEditPoints="1"/>
            </p:cNvSpPr>
            <p:nvPr/>
          </p:nvSpPr>
          <p:spPr bwMode="auto">
            <a:xfrm>
              <a:off x="1302" y="3189"/>
              <a:ext cx="438" cy="298"/>
            </a:xfrm>
            <a:custGeom>
              <a:avLst/>
              <a:gdLst>
                <a:gd name="T0" fmla="*/ 434 w 438"/>
                <a:gd name="T1" fmla="*/ 288 h 298"/>
                <a:gd name="T2" fmla="*/ 428 w 438"/>
                <a:gd name="T3" fmla="*/ 293 h 298"/>
                <a:gd name="T4" fmla="*/ 431 w 438"/>
                <a:gd name="T5" fmla="*/ 298 h 298"/>
                <a:gd name="T6" fmla="*/ 438 w 438"/>
                <a:gd name="T7" fmla="*/ 293 h 298"/>
                <a:gd name="T8" fmla="*/ 434 w 438"/>
                <a:gd name="T9" fmla="*/ 288 h 298"/>
                <a:gd name="T10" fmla="*/ 7 w 438"/>
                <a:gd name="T11" fmla="*/ 0 h 298"/>
                <a:gd name="T12" fmla="*/ 0 w 438"/>
                <a:gd name="T13" fmla="*/ 3 h 298"/>
                <a:gd name="T14" fmla="*/ 4 w 438"/>
                <a:gd name="T15" fmla="*/ 8 h 298"/>
                <a:gd name="T16" fmla="*/ 10 w 438"/>
                <a:gd name="T17" fmla="*/ 5 h 298"/>
                <a:gd name="T18" fmla="*/ 7 w 438"/>
                <a:gd name="T1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298">
                  <a:moveTo>
                    <a:pt x="434" y="288"/>
                  </a:moveTo>
                  <a:lnTo>
                    <a:pt x="428" y="293"/>
                  </a:lnTo>
                  <a:lnTo>
                    <a:pt x="431" y="298"/>
                  </a:lnTo>
                  <a:lnTo>
                    <a:pt x="438" y="293"/>
                  </a:lnTo>
                  <a:lnTo>
                    <a:pt x="434" y="288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9" name="Freeform 489"/>
            <p:cNvSpPr>
              <a:spLocks noEditPoints="1"/>
            </p:cNvSpPr>
            <p:nvPr/>
          </p:nvSpPr>
          <p:spPr bwMode="auto">
            <a:xfrm>
              <a:off x="1302" y="3189"/>
              <a:ext cx="438" cy="298"/>
            </a:xfrm>
            <a:custGeom>
              <a:avLst/>
              <a:gdLst>
                <a:gd name="T0" fmla="*/ 434 w 438"/>
                <a:gd name="T1" fmla="*/ 288 h 298"/>
                <a:gd name="T2" fmla="*/ 428 w 438"/>
                <a:gd name="T3" fmla="*/ 293 h 298"/>
                <a:gd name="T4" fmla="*/ 431 w 438"/>
                <a:gd name="T5" fmla="*/ 298 h 298"/>
                <a:gd name="T6" fmla="*/ 438 w 438"/>
                <a:gd name="T7" fmla="*/ 293 h 298"/>
                <a:gd name="T8" fmla="*/ 434 w 438"/>
                <a:gd name="T9" fmla="*/ 288 h 298"/>
                <a:gd name="T10" fmla="*/ 7 w 438"/>
                <a:gd name="T11" fmla="*/ 0 h 298"/>
                <a:gd name="T12" fmla="*/ 0 w 438"/>
                <a:gd name="T13" fmla="*/ 3 h 298"/>
                <a:gd name="T14" fmla="*/ 4 w 438"/>
                <a:gd name="T15" fmla="*/ 8 h 298"/>
                <a:gd name="T16" fmla="*/ 10 w 438"/>
                <a:gd name="T17" fmla="*/ 5 h 298"/>
                <a:gd name="T18" fmla="*/ 7 w 438"/>
                <a:gd name="T1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8" h="298">
                  <a:moveTo>
                    <a:pt x="434" y="288"/>
                  </a:moveTo>
                  <a:lnTo>
                    <a:pt x="428" y="293"/>
                  </a:lnTo>
                  <a:lnTo>
                    <a:pt x="431" y="298"/>
                  </a:lnTo>
                  <a:lnTo>
                    <a:pt x="438" y="293"/>
                  </a:lnTo>
                  <a:lnTo>
                    <a:pt x="434" y="288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0" name="Freeform 490"/>
            <p:cNvSpPr>
              <a:spLocks/>
            </p:cNvSpPr>
            <p:nvPr/>
          </p:nvSpPr>
          <p:spPr bwMode="auto">
            <a:xfrm>
              <a:off x="1306" y="3194"/>
              <a:ext cx="427" cy="400"/>
            </a:xfrm>
            <a:custGeom>
              <a:avLst/>
              <a:gdLst>
                <a:gd name="T0" fmla="*/ 4 w 251"/>
                <a:gd name="T1" fmla="*/ 0 h 235"/>
                <a:gd name="T2" fmla="*/ 0 w 251"/>
                <a:gd name="T3" fmla="*/ 2 h 235"/>
                <a:gd name="T4" fmla="*/ 137 w 251"/>
                <a:gd name="T5" fmla="*/ 231 h 235"/>
                <a:gd name="T6" fmla="*/ 144 w 251"/>
                <a:gd name="T7" fmla="*/ 235 h 235"/>
                <a:gd name="T8" fmla="*/ 148 w 251"/>
                <a:gd name="T9" fmla="*/ 234 h 235"/>
                <a:gd name="T10" fmla="*/ 251 w 251"/>
                <a:gd name="T11" fmla="*/ 172 h 235"/>
                <a:gd name="T12" fmla="*/ 249 w 251"/>
                <a:gd name="T13" fmla="*/ 169 h 235"/>
                <a:gd name="T14" fmla="*/ 150 w 251"/>
                <a:gd name="T15" fmla="*/ 228 h 235"/>
                <a:gd name="T16" fmla="*/ 146 w 251"/>
                <a:gd name="T17" fmla="*/ 229 h 235"/>
                <a:gd name="T18" fmla="*/ 140 w 251"/>
                <a:gd name="T19" fmla="*/ 226 h 235"/>
                <a:gd name="T20" fmla="*/ 4 w 251"/>
                <a:gd name="T2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1" h="235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37" y="231"/>
                    <a:pt x="137" y="231"/>
                    <a:pt x="137" y="231"/>
                  </a:cubicBezTo>
                  <a:cubicBezTo>
                    <a:pt x="139" y="234"/>
                    <a:pt x="141" y="235"/>
                    <a:pt x="144" y="235"/>
                  </a:cubicBezTo>
                  <a:cubicBezTo>
                    <a:pt x="145" y="235"/>
                    <a:pt x="147" y="235"/>
                    <a:pt x="148" y="234"/>
                  </a:cubicBezTo>
                  <a:cubicBezTo>
                    <a:pt x="251" y="172"/>
                    <a:pt x="251" y="172"/>
                    <a:pt x="251" y="172"/>
                  </a:cubicBezTo>
                  <a:cubicBezTo>
                    <a:pt x="249" y="169"/>
                    <a:pt x="249" y="169"/>
                    <a:pt x="249" y="169"/>
                  </a:cubicBezTo>
                  <a:cubicBezTo>
                    <a:pt x="150" y="228"/>
                    <a:pt x="150" y="228"/>
                    <a:pt x="150" y="228"/>
                  </a:cubicBezTo>
                  <a:cubicBezTo>
                    <a:pt x="149" y="229"/>
                    <a:pt x="147" y="229"/>
                    <a:pt x="146" y="229"/>
                  </a:cubicBezTo>
                  <a:cubicBezTo>
                    <a:pt x="144" y="229"/>
                    <a:pt x="141" y="228"/>
                    <a:pt x="140" y="22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1" name="Freeform 491"/>
            <p:cNvSpPr>
              <a:spLocks noEditPoints="1"/>
            </p:cNvSpPr>
            <p:nvPr/>
          </p:nvSpPr>
          <p:spPr bwMode="auto">
            <a:xfrm>
              <a:off x="1285" y="3136"/>
              <a:ext cx="508" cy="310"/>
            </a:xfrm>
            <a:custGeom>
              <a:avLst/>
              <a:gdLst>
                <a:gd name="T0" fmla="*/ 298 w 298"/>
                <a:gd name="T1" fmla="*/ 176 h 182"/>
                <a:gd name="T2" fmla="*/ 296 w 298"/>
                <a:gd name="T3" fmla="*/ 178 h 182"/>
                <a:gd name="T4" fmla="*/ 295 w 298"/>
                <a:gd name="T5" fmla="*/ 178 h 182"/>
                <a:gd name="T6" fmla="*/ 296 w 298"/>
                <a:gd name="T7" fmla="*/ 182 h 182"/>
                <a:gd name="T8" fmla="*/ 298 w 298"/>
                <a:gd name="T9" fmla="*/ 176 h 182"/>
                <a:gd name="T10" fmla="*/ 3 w 298"/>
                <a:gd name="T11" fmla="*/ 0 h 182"/>
                <a:gd name="T12" fmla="*/ 0 w 298"/>
                <a:gd name="T13" fmla="*/ 6 h 182"/>
                <a:gd name="T14" fmla="*/ 2 w 298"/>
                <a:gd name="T15" fmla="*/ 4 h 182"/>
                <a:gd name="T16" fmla="*/ 3 w 298"/>
                <a:gd name="T17" fmla="*/ 4 h 182"/>
                <a:gd name="T18" fmla="*/ 3 w 298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182">
                  <a:moveTo>
                    <a:pt x="298" y="176"/>
                  </a:moveTo>
                  <a:cubicBezTo>
                    <a:pt x="297" y="177"/>
                    <a:pt x="297" y="177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80"/>
                    <a:pt x="296" y="181"/>
                    <a:pt x="296" y="182"/>
                  </a:cubicBezTo>
                  <a:cubicBezTo>
                    <a:pt x="297" y="180"/>
                    <a:pt x="298" y="178"/>
                    <a:pt x="298" y="176"/>
                  </a:cubicBezTo>
                  <a:moveTo>
                    <a:pt x="3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2" name="Freeform 492"/>
            <p:cNvSpPr>
              <a:spLocks noEditPoints="1"/>
            </p:cNvSpPr>
            <p:nvPr/>
          </p:nvSpPr>
          <p:spPr bwMode="auto">
            <a:xfrm>
              <a:off x="1285" y="3143"/>
              <a:ext cx="504" cy="306"/>
            </a:xfrm>
            <a:custGeom>
              <a:avLst/>
              <a:gdLst>
                <a:gd name="T0" fmla="*/ 295 w 296"/>
                <a:gd name="T1" fmla="*/ 174 h 180"/>
                <a:gd name="T2" fmla="*/ 291 w 296"/>
                <a:gd name="T3" fmla="*/ 177 h 180"/>
                <a:gd name="T4" fmla="*/ 293 w 296"/>
                <a:gd name="T5" fmla="*/ 179 h 180"/>
                <a:gd name="T6" fmla="*/ 293 w 296"/>
                <a:gd name="T7" fmla="*/ 180 h 180"/>
                <a:gd name="T8" fmla="*/ 294 w 296"/>
                <a:gd name="T9" fmla="*/ 179 h 180"/>
                <a:gd name="T10" fmla="*/ 296 w 296"/>
                <a:gd name="T11" fmla="*/ 178 h 180"/>
                <a:gd name="T12" fmla="*/ 295 w 296"/>
                <a:gd name="T13" fmla="*/ 174 h 180"/>
                <a:gd name="T14" fmla="*/ 3 w 296"/>
                <a:gd name="T15" fmla="*/ 0 h 180"/>
                <a:gd name="T16" fmla="*/ 2 w 296"/>
                <a:gd name="T17" fmla="*/ 0 h 180"/>
                <a:gd name="T18" fmla="*/ 0 w 296"/>
                <a:gd name="T19" fmla="*/ 2 h 180"/>
                <a:gd name="T20" fmla="*/ 1 w 296"/>
                <a:gd name="T21" fmla="*/ 5 h 180"/>
                <a:gd name="T22" fmla="*/ 5 w 296"/>
                <a:gd name="T23" fmla="*/ 3 h 180"/>
                <a:gd name="T24" fmla="*/ 4 w 296"/>
                <a:gd name="T25" fmla="*/ 0 h 180"/>
                <a:gd name="T26" fmla="*/ 3 w 296"/>
                <a:gd name="T2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180">
                  <a:moveTo>
                    <a:pt x="295" y="174"/>
                  </a:moveTo>
                  <a:cubicBezTo>
                    <a:pt x="291" y="177"/>
                    <a:pt x="291" y="177"/>
                    <a:pt x="291" y="177"/>
                  </a:cubicBezTo>
                  <a:cubicBezTo>
                    <a:pt x="293" y="179"/>
                    <a:pt x="293" y="179"/>
                    <a:pt x="293" y="179"/>
                  </a:cubicBezTo>
                  <a:cubicBezTo>
                    <a:pt x="293" y="180"/>
                    <a:pt x="293" y="180"/>
                    <a:pt x="293" y="180"/>
                  </a:cubicBezTo>
                  <a:cubicBezTo>
                    <a:pt x="294" y="179"/>
                    <a:pt x="294" y="179"/>
                    <a:pt x="294" y="179"/>
                  </a:cubicBezTo>
                  <a:cubicBezTo>
                    <a:pt x="295" y="179"/>
                    <a:pt x="295" y="178"/>
                    <a:pt x="296" y="178"/>
                  </a:cubicBezTo>
                  <a:cubicBezTo>
                    <a:pt x="296" y="177"/>
                    <a:pt x="296" y="176"/>
                    <a:pt x="295" y="17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3" name="Freeform 493"/>
            <p:cNvSpPr>
              <a:spLocks noEditPoints="1"/>
            </p:cNvSpPr>
            <p:nvPr/>
          </p:nvSpPr>
          <p:spPr bwMode="auto">
            <a:xfrm>
              <a:off x="1287" y="3148"/>
              <a:ext cx="497" cy="305"/>
            </a:xfrm>
            <a:custGeom>
              <a:avLst/>
              <a:gdLst>
                <a:gd name="T0" fmla="*/ 290 w 292"/>
                <a:gd name="T1" fmla="*/ 174 h 179"/>
                <a:gd name="T2" fmla="*/ 286 w 292"/>
                <a:gd name="T3" fmla="*/ 176 h 179"/>
                <a:gd name="T4" fmla="*/ 288 w 292"/>
                <a:gd name="T5" fmla="*/ 179 h 179"/>
                <a:gd name="T6" fmla="*/ 292 w 292"/>
                <a:gd name="T7" fmla="*/ 177 h 179"/>
                <a:gd name="T8" fmla="*/ 292 w 292"/>
                <a:gd name="T9" fmla="*/ 176 h 179"/>
                <a:gd name="T10" fmla="*/ 290 w 292"/>
                <a:gd name="T11" fmla="*/ 174 h 179"/>
                <a:gd name="T12" fmla="*/ 4 w 292"/>
                <a:gd name="T13" fmla="*/ 0 h 179"/>
                <a:gd name="T14" fmla="*/ 0 w 292"/>
                <a:gd name="T15" fmla="*/ 2 h 179"/>
                <a:gd name="T16" fmla="*/ 1 w 292"/>
                <a:gd name="T17" fmla="*/ 3 h 179"/>
                <a:gd name="T18" fmla="*/ 2 w 292"/>
                <a:gd name="T19" fmla="*/ 5 h 179"/>
                <a:gd name="T20" fmla="*/ 6 w 292"/>
                <a:gd name="T21" fmla="*/ 3 h 179"/>
                <a:gd name="T22" fmla="*/ 4 w 29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2" h="179">
                  <a:moveTo>
                    <a:pt x="290" y="174"/>
                  </a:moveTo>
                  <a:cubicBezTo>
                    <a:pt x="286" y="176"/>
                    <a:pt x="286" y="176"/>
                    <a:pt x="286" y="176"/>
                  </a:cubicBezTo>
                  <a:cubicBezTo>
                    <a:pt x="288" y="179"/>
                    <a:pt x="288" y="179"/>
                    <a:pt x="288" y="179"/>
                  </a:cubicBezTo>
                  <a:cubicBezTo>
                    <a:pt x="292" y="177"/>
                    <a:pt x="292" y="177"/>
                    <a:pt x="292" y="177"/>
                  </a:cubicBezTo>
                  <a:cubicBezTo>
                    <a:pt x="292" y="177"/>
                    <a:pt x="292" y="177"/>
                    <a:pt x="292" y="176"/>
                  </a:cubicBezTo>
                  <a:cubicBezTo>
                    <a:pt x="290" y="174"/>
                    <a:pt x="290" y="174"/>
                    <a:pt x="290" y="174"/>
                  </a:cubicBezTo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4" name="Freeform 494"/>
            <p:cNvSpPr>
              <a:spLocks noEditPoints="1"/>
            </p:cNvSpPr>
            <p:nvPr/>
          </p:nvSpPr>
          <p:spPr bwMode="auto">
            <a:xfrm>
              <a:off x="1290" y="3153"/>
              <a:ext cx="487" cy="305"/>
            </a:xfrm>
            <a:custGeom>
              <a:avLst/>
              <a:gdLst>
                <a:gd name="T0" fmla="*/ 484 w 487"/>
                <a:gd name="T1" fmla="*/ 295 h 305"/>
                <a:gd name="T2" fmla="*/ 477 w 487"/>
                <a:gd name="T3" fmla="*/ 300 h 305"/>
                <a:gd name="T4" fmla="*/ 481 w 487"/>
                <a:gd name="T5" fmla="*/ 305 h 305"/>
                <a:gd name="T6" fmla="*/ 487 w 487"/>
                <a:gd name="T7" fmla="*/ 300 h 305"/>
                <a:gd name="T8" fmla="*/ 484 w 487"/>
                <a:gd name="T9" fmla="*/ 295 h 305"/>
                <a:gd name="T10" fmla="*/ 7 w 487"/>
                <a:gd name="T11" fmla="*/ 0 h 305"/>
                <a:gd name="T12" fmla="*/ 0 w 487"/>
                <a:gd name="T13" fmla="*/ 3 h 305"/>
                <a:gd name="T14" fmla="*/ 4 w 487"/>
                <a:gd name="T15" fmla="*/ 8 h 305"/>
                <a:gd name="T16" fmla="*/ 10 w 487"/>
                <a:gd name="T17" fmla="*/ 5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5"/>
                  </a:moveTo>
                  <a:lnTo>
                    <a:pt x="477" y="300"/>
                  </a:lnTo>
                  <a:lnTo>
                    <a:pt x="481" y="305"/>
                  </a:lnTo>
                  <a:lnTo>
                    <a:pt x="487" y="300"/>
                  </a:lnTo>
                  <a:lnTo>
                    <a:pt x="484" y="295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5" name="Freeform 495"/>
            <p:cNvSpPr>
              <a:spLocks noEditPoints="1"/>
            </p:cNvSpPr>
            <p:nvPr/>
          </p:nvSpPr>
          <p:spPr bwMode="auto">
            <a:xfrm>
              <a:off x="1290" y="3153"/>
              <a:ext cx="487" cy="305"/>
            </a:xfrm>
            <a:custGeom>
              <a:avLst/>
              <a:gdLst>
                <a:gd name="T0" fmla="*/ 484 w 487"/>
                <a:gd name="T1" fmla="*/ 295 h 305"/>
                <a:gd name="T2" fmla="*/ 477 w 487"/>
                <a:gd name="T3" fmla="*/ 300 h 305"/>
                <a:gd name="T4" fmla="*/ 481 w 487"/>
                <a:gd name="T5" fmla="*/ 305 h 305"/>
                <a:gd name="T6" fmla="*/ 487 w 487"/>
                <a:gd name="T7" fmla="*/ 300 h 305"/>
                <a:gd name="T8" fmla="*/ 484 w 487"/>
                <a:gd name="T9" fmla="*/ 295 h 305"/>
                <a:gd name="T10" fmla="*/ 7 w 487"/>
                <a:gd name="T11" fmla="*/ 0 h 305"/>
                <a:gd name="T12" fmla="*/ 0 w 487"/>
                <a:gd name="T13" fmla="*/ 3 h 305"/>
                <a:gd name="T14" fmla="*/ 4 w 487"/>
                <a:gd name="T15" fmla="*/ 8 h 305"/>
                <a:gd name="T16" fmla="*/ 10 w 487"/>
                <a:gd name="T17" fmla="*/ 5 h 305"/>
                <a:gd name="T18" fmla="*/ 7 w 487"/>
                <a:gd name="T1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305">
                  <a:moveTo>
                    <a:pt x="484" y="295"/>
                  </a:moveTo>
                  <a:lnTo>
                    <a:pt x="477" y="300"/>
                  </a:lnTo>
                  <a:lnTo>
                    <a:pt x="481" y="305"/>
                  </a:lnTo>
                  <a:lnTo>
                    <a:pt x="487" y="300"/>
                  </a:lnTo>
                  <a:lnTo>
                    <a:pt x="484" y="295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6" name="Freeform 496"/>
            <p:cNvSpPr>
              <a:spLocks noEditPoints="1"/>
            </p:cNvSpPr>
            <p:nvPr/>
          </p:nvSpPr>
          <p:spPr bwMode="auto">
            <a:xfrm>
              <a:off x="1294" y="3158"/>
              <a:ext cx="477" cy="303"/>
            </a:xfrm>
            <a:custGeom>
              <a:avLst/>
              <a:gdLst>
                <a:gd name="T0" fmla="*/ 473 w 477"/>
                <a:gd name="T1" fmla="*/ 295 h 303"/>
                <a:gd name="T2" fmla="*/ 466 w 477"/>
                <a:gd name="T3" fmla="*/ 298 h 303"/>
                <a:gd name="T4" fmla="*/ 470 w 477"/>
                <a:gd name="T5" fmla="*/ 303 h 303"/>
                <a:gd name="T6" fmla="*/ 477 w 477"/>
                <a:gd name="T7" fmla="*/ 300 h 303"/>
                <a:gd name="T8" fmla="*/ 473 w 477"/>
                <a:gd name="T9" fmla="*/ 295 h 303"/>
                <a:gd name="T10" fmla="*/ 6 w 477"/>
                <a:gd name="T11" fmla="*/ 0 h 303"/>
                <a:gd name="T12" fmla="*/ 0 w 477"/>
                <a:gd name="T13" fmla="*/ 3 h 303"/>
                <a:gd name="T14" fmla="*/ 3 w 477"/>
                <a:gd name="T15" fmla="*/ 9 h 303"/>
                <a:gd name="T16" fmla="*/ 10 w 477"/>
                <a:gd name="T17" fmla="*/ 5 h 303"/>
                <a:gd name="T18" fmla="*/ 6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3" y="295"/>
                  </a:moveTo>
                  <a:lnTo>
                    <a:pt x="466" y="298"/>
                  </a:lnTo>
                  <a:lnTo>
                    <a:pt x="470" y="303"/>
                  </a:lnTo>
                  <a:lnTo>
                    <a:pt x="477" y="300"/>
                  </a:lnTo>
                  <a:lnTo>
                    <a:pt x="473" y="295"/>
                  </a:lnTo>
                  <a:close/>
                  <a:moveTo>
                    <a:pt x="6" y="0"/>
                  </a:moveTo>
                  <a:lnTo>
                    <a:pt x="0" y="3"/>
                  </a:lnTo>
                  <a:lnTo>
                    <a:pt x="3" y="9"/>
                  </a:lnTo>
                  <a:lnTo>
                    <a:pt x="1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7" name="Freeform 497"/>
            <p:cNvSpPr>
              <a:spLocks noEditPoints="1"/>
            </p:cNvSpPr>
            <p:nvPr/>
          </p:nvSpPr>
          <p:spPr bwMode="auto">
            <a:xfrm>
              <a:off x="1294" y="3158"/>
              <a:ext cx="477" cy="303"/>
            </a:xfrm>
            <a:custGeom>
              <a:avLst/>
              <a:gdLst>
                <a:gd name="T0" fmla="*/ 473 w 477"/>
                <a:gd name="T1" fmla="*/ 295 h 303"/>
                <a:gd name="T2" fmla="*/ 466 w 477"/>
                <a:gd name="T3" fmla="*/ 298 h 303"/>
                <a:gd name="T4" fmla="*/ 470 w 477"/>
                <a:gd name="T5" fmla="*/ 303 h 303"/>
                <a:gd name="T6" fmla="*/ 477 w 477"/>
                <a:gd name="T7" fmla="*/ 300 h 303"/>
                <a:gd name="T8" fmla="*/ 473 w 477"/>
                <a:gd name="T9" fmla="*/ 295 h 303"/>
                <a:gd name="T10" fmla="*/ 6 w 477"/>
                <a:gd name="T11" fmla="*/ 0 h 303"/>
                <a:gd name="T12" fmla="*/ 0 w 477"/>
                <a:gd name="T13" fmla="*/ 3 h 303"/>
                <a:gd name="T14" fmla="*/ 3 w 477"/>
                <a:gd name="T15" fmla="*/ 9 h 303"/>
                <a:gd name="T16" fmla="*/ 10 w 477"/>
                <a:gd name="T17" fmla="*/ 5 h 303"/>
                <a:gd name="T18" fmla="*/ 6 w 477"/>
                <a:gd name="T1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03">
                  <a:moveTo>
                    <a:pt x="473" y="295"/>
                  </a:moveTo>
                  <a:lnTo>
                    <a:pt x="466" y="298"/>
                  </a:lnTo>
                  <a:lnTo>
                    <a:pt x="470" y="303"/>
                  </a:lnTo>
                  <a:lnTo>
                    <a:pt x="477" y="300"/>
                  </a:lnTo>
                  <a:lnTo>
                    <a:pt x="473" y="295"/>
                  </a:lnTo>
                  <a:moveTo>
                    <a:pt x="6" y="0"/>
                  </a:moveTo>
                  <a:lnTo>
                    <a:pt x="0" y="3"/>
                  </a:lnTo>
                  <a:lnTo>
                    <a:pt x="3" y="9"/>
                  </a:lnTo>
                  <a:lnTo>
                    <a:pt x="10" y="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8" name="Freeform 498"/>
            <p:cNvSpPr>
              <a:spLocks noEditPoints="1"/>
            </p:cNvSpPr>
            <p:nvPr/>
          </p:nvSpPr>
          <p:spPr bwMode="auto">
            <a:xfrm>
              <a:off x="1297" y="3163"/>
              <a:ext cx="467" cy="302"/>
            </a:xfrm>
            <a:custGeom>
              <a:avLst/>
              <a:gdLst>
                <a:gd name="T0" fmla="*/ 463 w 467"/>
                <a:gd name="T1" fmla="*/ 293 h 302"/>
                <a:gd name="T2" fmla="*/ 457 w 467"/>
                <a:gd name="T3" fmla="*/ 296 h 302"/>
                <a:gd name="T4" fmla="*/ 460 w 467"/>
                <a:gd name="T5" fmla="*/ 302 h 302"/>
                <a:gd name="T6" fmla="*/ 467 w 467"/>
                <a:gd name="T7" fmla="*/ 298 h 302"/>
                <a:gd name="T8" fmla="*/ 463 w 467"/>
                <a:gd name="T9" fmla="*/ 293 h 302"/>
                <a:gd name="T10" fmla="*/ 7 w 467"/>
                <a:gd name="T11" fmla="*/ 0 h 302"/>
                <a:gd name="T12" fmla="*/ 0 w 467"/>
                <a:gd name="T13" fmla="*/ 4 h 302"/>
                <a:gd name="T14" fmla="*/ 3 w 467"/>
                <a:gd name="T15" fmla="*/ 9 h 302"/>
                <a:gd name="T16" fmla="*/ 10 w 467"/>
                <a:gd name="T17" fmla="*/ 5 h 302"/>
                <a:gd name="T18" fmla="*/ 7 w 46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2">
                  <a:moveTo>
                    <a:pt x="463" y="293"/>
                  </a:moveTo>
                  <a:lnTo>
                    <a:pt x="457" y="296"/>
                  </a:lnTo>
                  <a:lnTo>
                    <a:pt x="460" y="302"/>
                  </a:lnTo>
                  <a:lnTo>
                    <a:pt x="467" y="298"/>
                  </a:lnTo>
                  <a:lnTo>
                    <a:pt x="463" y="293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9" name="Freeform 499"/>
            <p:cNvSpPr>
              <a:spLocks noEditPoints="1"/>
            </p:cNvSpPr>
            <p:nvPr/>
          </p:nvSpPr>
          <p:spPr bwMode="auto">
            <a:xfrm>
              <a:off x="1297" y="3163"/>
              <a:ext cx="467" cy="302"/>
            </a:xfrm>
            <a:custGeom>
              <a:avLst/>
              <a:gdLst>
                <a:gd name="T0" fmla="*/ 463 w 467"/>
                <a:gd name="T1" fmla="*/ 293 h 302"/>
                <a:gd name="T2" fmla="*/ 457 w 467"/>
                <a:gd name="T3" fmla="*/ 296 h 302"/>
                <a:gd name="T4" fmla="*/ 460 w 467"/>
                <a:gd name="T5" fmla="*/ 302 h 302"/>
                <a:gd name="T6" fmla="*/ 467 w 467"/>
                <a:gd name="T7" fmla="*/ 298 h 302"/>
                <a:gd name="T8" fmla="*/ 463 w 467"/>
                <a:gd name="T9" fmla="*/ 293 h 302"/>
                <a:gd name="T10" fmla="*/ 7 w 467"/>
                <a:gd name="T11" fmla="*/ 0 h 302"/>
                <a:gd name="T12" fmla="*/ 0 w 467"/>
                <a:gd name="T13" fmla="*/ 4 h 302"/>
                <a:gd name="T14" fmla="*/ 3 w 467"/>
                <a:gd name="T15" fmla="*/ 9 h 302"/>
                <a:gd name="T16" fmla="*/ 10 w 467"/>
                <a:gd name="T17" fmla="*/ 5 h 302"/>
                <a:gd name="T18" fmla="*/ 7 w 46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302">
                  <a:moveTo>
                    <a:pt x="463" y="293"/>
                  </a:moveTo>
                  <a:lnTo>
                    <a:pt x="457" y="296"/>
                  </a:lnTo>
                  <a:lnTo>
                    <a:pt x="460" y="302"/>
                  </a:lnTo>
                  <a:lnTo>
                    <a:pt x="467" y="298"/>
                  </a:lnTo>
                  <a:lnTo>
                    <a:pt x="463" y="293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0" name="Freeform 500"/>
            <p:cNvSpPr>
              <a:spLocks noEditPoints="1"/>
            </p:cNvSpPr>
            <p:nvPr/>
          </p:nvSpPr>
          <p:spPr bwMode="auto">
            <a:xfrm>
              <a:off x="1300" y="3168"/>
              <a:ext cx="457" cy="302"/>
            </a:xfrm>
            <a:custGeom>
              <a:avLst/>
              <a:gdLst>
                <a:gd name="T0" fmla="*/ 454 w 457"/>
                <a:gd name="T1" fmla="*/ 291 h 302"/>
                <a:gd name="T2" fmla="*/ 447 w 457"/>
                <a:gd name="T3" fmla="*/ 297 h 302"/>
                <a:gd name="T4" fmla="*/ 450 w 457"/>
                <a:gd name="T5" fmla="*/ 302 h 302"/>
                <a:gd name="T6" fmla="*/ 457 w 457"/>
                <a:gd name="T7" fmla="*/ 297 h 302"/>
                <a:gd name="T8" fmla="*/ 454 w 457"/>
                <a:gd name="T9" fmla="*/ 291 h 302"/>
                <a:gd name="T10" fmla="*/ 7 w 457"/>
                <a:gd name="T11" fmla="*/ 0 h 302"/>
                <a:gd name="T12" fmla="*/ 0 w 457"/>
                <a:gd name="T13" fmla="*/ 4 h 302"/>
                <a:gd name="T14" fmla="*/ 4 w 457"/>
                <a:gd name="T15" fmla="*/ 10 h 302"/>
                <a:gd name="T16" fmla="*/ 9 w 457"/>
                <a:gd name="T17" fmla="*/ 5 h 302"/>
                <a:gd name="T18" fmla="*/ 7 w 45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302">
                  <a:moveTo>
                    <a:pt x="454" y="291"/>
                  </a:moveTo>
                  <a:lnTo>
                    <a:pt x="447" y="297"/>
                  </a:lnTo>
                  <a:lnTo>
                    <a:pt x="450" y="302"/>
                  </a:lnTo>
                  <a:lnTo>
                    <a:pt x="457" y="297"/>
                  </a:lnTo>
                  <a:lnTo>
                    <a:pt x="454" y="291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4" y="10"/>
                  </a:lnTo>
                  <a:lnTo>
                    <a:pt x="9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1" name="Freeform 501"/>
            <p:cNvSpPr>
              <a:spLocks noEditPoints="1"/>
            </p:cNvSpPr>
            <p:nvPr/>
          </p:nvSpPr>
          <p:spPr bwMode="auto">
            <a:xfrm>
              <a:off x="1300" y="3168"/>
              <a:ext cx="457" cy="302"/>
            </a:xfrm>
            <a:custGeom>
              <a:avLst/>
              <a:gdLst>
                <a:gd name="T0" fmla="*/ 454 w 457"/>
                <a:gd name="T1" fmla="*/ 291 h 302"/>
                <a:gd name="T2" fmla="*/ 447 w 457"/>
                <a:gd name="T3" fmla="*/ 297 h 302"/>
                <a:gd name="T4" fmla="*/ 450 w 457"/>
                <a:gd name="T5" fmla="*/ 302 h 302"/>
                <a:gd name="T6" fmla="*/ 457 w 457"/>
                <a:gd name="T7" fmla="*/ 297 h 302"/>
                <a:gd name="T8" fmla="*/ 454 w 457"/>
                <a:gd name="T9" fmla="*/ 291 h 302"/>
                <a:gd name="T10" fmla="*/ 7 w 457"/>
                <a:gd name="T11" fmla="*/ 0 h 302"/>
                <a:gd name="T12" fmla="*/ 0 w 457"/>
                <a:gd name="T13" fmla="*/ 4 h 302"/>
                <a:gd name="T14" fmla="*/ 4 w 457"/>
                <a:gd name="T15" fmla="*/ 10 h 302"/>
                <a:gd name="T16" fmla="*/ 9 w 457"/>
                <a:gd name="T17" fmla="*/ 5 h 302"/>
                <a:gd name="T18" fmla="*/ 7 w 45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302">
                  <a:moveTo>
                    <a:pt x="454" y="291"/>
                  </a:moveTo>
                  <a:lnTo>
                    <a:pt x="447" y="297"/>
                  </a:lnTo>
                  <a:lnTo>
                    <a:pt x="450" y="302"/>
                  </a:lnTo>
                  <a:lnTo>
                    <a:pt x="457" y="297"/>
                  </a:lnTo>
                  <a:lnTo>
                    <a:pt x="454" y="291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4" y="10"/>
                  </a:lnTo>
                  <a:lnTo>
                    <a:pt x="9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2" name="Freeform 502"/>
            <p:cNvSpPr>
              <a:spLocks noEditPoints="1"/>
            </p:cNvSpPr>
            <p:nvPr/>
          </p:nvSpPr>
          <p:spPr bwMode="auto">
            <a:xfrm>
              <a:off x="1304" y="3173"/>
              <a:ext cx="446" cy="300"/>
            </a:xfrm>
            <a:custGeom>
              <a:avLst/>
              <a:gdLst>
                <a:gd name="T0" fmla="*/ 443 w 446"/>
                <a:gd name="T1" fmla="*/ 292 h 300"/>
                <a:gd name="T2" fmla="*/ 436 w 446"/>
                <a:gd name="T3" fmla="*/ 295 h 300"/>
                <a:gd name="T4" fmla="*/ 439 w 446"/>
                <a:gd name="T5" fmla="*/ 300 h 300"/>
                <a:gd name="T6" fmla="*/ 446 w 446"/>
                <a:gd name="T7" fmla="*/ 297 h 300"/>
                <a:gd name="T8" fmla="*/ 443 w 446"/>
                <a:gd name="T9" fmla="*/ 292 h 300"/>
                <a:gd name="T10" fmla="*/ 5 w 446"/>
                <a:gd name="T11" fmla="*/ 0 h 300"/>
                <a:gd name="T12" fmla="*/ 0 w 446"/>
                <a:gd name="T13" fmla="*/ 5 h 300"/>
                <a:gd name="T14" fmla="*/ 2 w 446"/>
                <a:gd name="T15" fmla="*/ 11 h 300"/>
                <a:gd name="T16" fmla="*/ 8 w 446"/>
                <a:gd name="T17" fmla="*/ 5 h 300"/>
                <a:gd name="T18" fmla="*/ 5 w 446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6" h="300">
                  <a:moveTo>
                    <a:pt x="443" y="292"/>
                  </a:moveTo>
                  <a:lnTo>
                    <a:pt x="436" y="295"/>
                  </a:lnTo>
                  <a:lnTo>
                    <a:pt x="439" y="300"/>
                  </a:lnTo>
                  <a:lnTo>
                    <a:pt x="446" y="297"/>
                  </a:lnTo>
                  <a:lnTo>
                    <a:pt x="443" y="292"/>
                  </a:lnTo>
                  <a:close/>
                  <a:moveTo>
                    <a:pt x="5" y="0"/>
                  </a:moveTo>
                  <a:lnTo>
                    <a:pt x="0" y="5"/>
                  </a:lnTo>
                  <a:lnTo>
                    <a:pt x="2" y="11"/>
                  </a:lnTo>
                  <a:lnTo>
                    <a:pt x="8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3" name="Freeform 503"/>
            <p:cNvSpPr>
              <a:spLocks noEditPoints="1"/>
            </p:cNvSpPr>
            <p:nvPr/>
          </p:nvSpPr>
          <p:spPr bwMode="auto">
            <a:xfrm>
              <a:off x="1304" y="3173"/>
              <a:ext cx="446" cy="300"/>
            </a:xfrm>
            <a:custGeom>
              <a:avLst/>
              <a:gdLst>
                <a:gd name="T0" fmla="*/ 443 w 446"/>
                <a:gd name="T1" fmla="*/ 292 h 300"/>
                <a:gd name="T2" fmla="*/ 436 w 446"/>
                <a:gd name="T3" fmla="*/ 295 h 300"/>
                <a:gd name="T4" fmla="*/ 439 w 446"/>
                <a:gd name="T5" fmla="*/ 300 h 300"/>
                <a:gd name="T6" fmla="*/ 446 w 446"/>
                <a:gd name="T7" fmla="*/ 297 h 300"/>
                <a:gd name="T8" fmla="*/ 443 w 446"/>
                <a:gd name="T9" fmla="*/ 292 h 300"/>
                <a:gd name="T10" fmla="*/ 5 w 446"/>
                <a:gd name="T11" fmla="*/ 0 h 300"/>
                <a:gd name="T12" fmla="*/ 0 w 446"/>
                <a:gd name="T13" fmla="*/ 5 h 300"/>
                <a:gd name="T14" fmla="*/ 2 w 446"/>
                <a:gd name="T15" fmla="*/ 11 h 300"/>
                <a:gd name="T16" fmla="*/ 8 w 446"/>
                <a:gd name="T17" fmla="*/ 5 h 300"/>
                <a:gd name="T18" fmla="*/ 5 w 446"/>
                <a:gd name="T1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6" h="300">
                  <a:moveTo>
                    <a:pt x="443" y="292"/>
                  </a:moveTo>
                  <a:lnTo>
                    <a:pt x="436" y="295"/>
                  </a:lnTo>
                  <a:lnTo>
                    <a:pt x="439" y="300"/>
                  </a:lnTo>
                  <a:lnTo>
                    <a:pt x="446" y="297"/>
                  </a:lnTo>
                  <a:lnTo>
                    <a:pt x="443" y="292"/>
                  </a:lnTo>
                  <a:moveTo>
                    <a:pt x="5" y="0"/>
                  </a:moveTo>
                  <a:lnTo>
                    <a:pt x="0" y="5"/>
                  </a:lnTo>
                  <a:lnTo>
                    <a:pt x="2" y="11"/>
                  </a:lnTo>
                  <a:lnTo>
                    <a:pt x="8" y="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4" name="Freeform 504"/>
            <p:cNvSpPr>
              <a:spLocks noEditPoints="1"/>
            </p:cNvSpPr>
            <p:nvPr/>
          </p:nvSpPr>
          <p:spPr bwMode="auto">
            <a:xfrm>
              <a:off x="1306" y="3178"/>
              <a:ext cx="437" cy="299"/>
            </a:xfrm>
            <a:custGeom>
              <a:avLst/>
              <a:gdLst>
                <a:gd name="T0" fmla="*/ 434 w 437"/>
                <a:gd name="T1" fmla="*/ 290 h 299"/>
                <a:gd name="T2" fmla="*/ 429 w 437"/>
                <a:gd name="T3" fmla="*/ 293 h 299"/>
                <a:gd name="T4" fmla="*/ 430 w 437"/>
                <a:gd name="T5" fmla="*/ 299 h 299"/>
                <a:gd name="T6" fmla="*/ 437 w 437"/>
                <a:gd name="T7" fmla="*/ 295 h 299"/>
                <a:gd name="T8" fmla="*/ 434 w 437"/>
                <a:gd name="T9" fmla="*/ 290 h 299"/>
                <a:gd name="T10" fmla="*/ 6 w 437"/>
                <a:gd name="T11" fmla="*/ 0 h 299"/>
                <a:gd name="T12" fmla="*/ 0 w 437"/>
                <a:gd name="T13" fmla="*/ 6 h 299"/>
                <a:gd name="T14" fmla="*/ 3 w 437"/>
                <a:gd name="T15" fmla="*/ 11 h 299"/>
                <a:gd name="T16" fmla="*/ 10 w 437"/>
                <a:gd name="T17" fmla="*/ 6 h 299"/>
                <a:gd name="T18" fmla="*/ 6 w 437"/>
                <a:gd name="T1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7" h="299">
                  <a:moveTo>
                    <a:pt x="434" y="290"/>
                  </a:moveTo>
                  <a:lnTo>
                    <a:pt x="429" y="293"/>
                  </a:lnTo>
                  <a:lnTo>
                    <a:pt x="430" y="299"/>
                  </a:lnTo>
                  <a:lnTo>
                    <a:pt x="437" y="295"/>
                  </a:lnTo>
                  <a:lnTo>
                    <a:pt x="434" y="290"/>
                  </a:lnTo>
                  <a:close/>
                  <a:moveTo>
                    <a:pt x="6" y="0"/>
                  </a:moveTo>
                  <a:lnTo>
                    <a:pt x="0" y="6"/>
                  </a:lnTo>
                  <a:lnTo>
                    <a:pt x="3" y="11"/>
                  </a:lnTo>
                  <a:lnTo>
                    <a:pt x="10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5" name="Freeform 505"/>
            <p:cNvSpPr>
              <a:spLocks noEditPoints="1"/>
            </p:cNvSpPr>
            <p:nvPr/>
          </p:nvSpPr>
          <p:spPr bwMode="auto">
            <a:xfrm>
              <a:off x="1306" y="3178"/>
              <a:ext cx="437" cy="299"/>
            </a:xfrm>
            <a:custGeom>
              <a:avLst/>
              <a:gdLst>
                <a:gd name="T0" fmla="*/ 434 w 437"/>
                <a:gd name="T1" fmla="*/ 290 h 299"/>
                <a:gd name="T2" fmla="*/ 429 w 437"/>
                <a:gd name="T3" fmla="*/ 293 h 299"/>
                <a:gd name="T4" fmla="*/ 430 w 437"/>
                <a:gd name="T5" fmla="*/ 299 h 299"/>
                <a:gd name="T6" fmla="*/ 437 w 437"/>
                <a:gd name="T7" fmla="*/ 295 h 299"/>
                <a:gd name="T8" fmla="*/ 434 w 437"/>
                <a:gd name="T9" fmla="*/ 290 h 299"/>
                <a:gd name="T10" fmla="*/ 6 w 437"/>
                <a:gd name="T11" fmla="*/ 0 h 299"/>
                <a:gd name="T12" fmla="*/ 0 w 437"/>
                <a:gd name="T13" fmla="*/ 6 h 299"/>
                <a:gd name="T14" fmla="*/ 3 w 437"/>
                <a:gd name="T15" fmla="*/ 11 h 299"/>
                <a:gd name="T16" fmla="*/ 10 w 437"/>
                <a:gd name="T17" fmla="*/ 6 h 299"/>
                <a:gd name="T18" fmla="*/ 6 w 437"/>
                <a:gd name="T1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7" h="299">
                  <a:moveTo>
                    <a:pt x="434" y="290"/>
                  </a:moveTo>
                  <a:lnTo>
                    <a:pt x="429" y="293"/>
                  </a:lnTo>
                  <a:lnTo>
                    <a:pt x="430" y="299"/>
                  </a:lnTo>
                  <a:lnTo>
                    <a:pt x="437" y="295"/>
                  </a:lnTo>
                  <a:lnTo>
                    <a:pt x="434" y="290"/>
                  </a:lnTo>
                  <a:moveTo>
                    <a:pt x="6" y="0"/>
                  </a:moveTo>
                  <a:lnTo>
                    <a:pt x="0" y="6"/>
                  </a:lnTo>
                  <a:lnTo>
                    <a:pt x="3" y="11"/>
                  </a:lnTo>
                  <a:lnTo>
                    <a:pt x="10" y="6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6" name="Freeform 506"/>
            <p:cNvSpPr>
              <a:spLocks noEditPoints="1"/>
            </p:cNvSpPr>
            <p:nvPr/>
          </p:nvSpPr>
          <p:spPr bwMode="auto">
            <a:xfrm>
              <a:off x="1309" y="3184"/>
              <a:ext cx="427" cy="298"/>
            </a:xfrm>
            <a:custGeom>
              <a:avLst/>
              <a:gdLst>
                <a:gd name="T0" fmla="*/ 426 w 427"/>
                <a:gd name="T1" fmla="*/ 287 h 298"/>
                <a:gd name="T2" fmla="*/ 419 w 427"/>
                <a:gd name="T3" fmla="*/ 293 h 298"/>
                <a:gd name="T4" fmla="*/ 421 w 427"/>
                <a:gd name="T5" fmla="*/ 298 h 298"/>
                <a:gd name="T6" fmla="*/ 427 w 427"/>
                <a:gd name="T7" fmla="*/ 293 h 298"/>
                <a:gd name="T8" fmla="*/ 426 w 427"/>
                <a:gd name="T9" fmla="*/ 287 h 298"/>
                <a:gd name="T10" fmla="*/ 7 w 427"/>
                <a:gd name="T11" fmla="*/ 0 h 298"/>
                <a:gd name="T12" fmla="*/ 0 w 427"/>
                <a:gd name="T13" fmla="*/ 5 h 298"/>
                <a:gd name="T14" fmla="*/ 3 w 427"/>
                <a:gd name="T15" fmla="*/ 10 h 298"/>
                <a:gd name="T16" fmla="*/ 10 w 427"/>
                <a:gd name="T17" fmla="*/ 5 h 298"/>
                <a:gd name="T18" fmla="*/ 7 w 427"/>
                <a:gd name="T1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7" h="298">
                  <a:moveTo>
                    <a:pt x="426" y="287"/>
                  </a:moveTo>
                  <a:lnTo>
                    <a:pt x="419" y="293"/>
                  </a:lnTo>
                  <a:lnTo>
                    <a:pt x="421" y="298"/>
                  </a:lnTo>
                  <a:lnTo>
                    <a:pt x="427" y="293"/>
                  </a:lnTo>
                  <a:lnTo>
                    <a:pt x="426" y="287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7" name="Freeform 507"/>
            <p:cNvSpPr>
              <a:spLocks noEditPoints="1"/>
            </p:cNvSpPr>
            <p:nvPr/>
          </p:nvSpPr>
          <p:spPr bwMode="auto">
            <a:xfrm>
              <a:off x="1309" y="3184"/>
              <a:ext cx="427" cy="298"/>
            </a:xfrm>
            <a:custGeom>
              <a:avLst/>
              <a:gdLst>
                <a:gd name="T0" fmla="*/ 426 w 427"/>
                <a:gd name="T1" fmla="*/ 287 h 298"/>
                <a:gd name="T2" fmla="*/ 419 w 427"/>
                <a:gd name="T3" fmla="*/ 293 h 298"/>
                <a:gd name="T4" fmla="*/ 421 w 427"/>
                <a:gd name="T5" fmla="*/ 298 h 298"/>
                <a:gd name="T6" fmla="*/ 427 w 427"/>
                <a:gd name="T7" fmla="*/ 293 h 298"/>
                <a:gd name="T8" fmla="*/ 426 w 427"/>
                <a:gd name="T9" fmla="*/ 287 h 298"/>
                <a:gd name="T10" fmla="*/ 7 w 427"/>
                <a:gd name="T11" fmla="*/ 0 h 298"/>
                <a:gd name="T12" fmla="*/ 0 w 427"/>
                <a:gd name="T13" fmla="*/ 5 h 298"/>
                <a:gd name="T14" fmla="*/ 3 w 427"/>
                <a:gd name="T15" fmla="*/ 10 h 298"/>
                <a:gd name="T16" fmla="*/ 10 w 427"/>
                <a:gd name="T17" fmla="*/ 5 h 298"/>
                <a:gd name="T18" fmla="*/ 7 w 427"/>
                <a:gd name="T1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7" h="298">
                  <a:moveTo>
                    <a:pt x="426" y="287"/>
                  </a:moveTo>
                  <a:lnTo>
                    <a:pt x="419" y="293"/>
                  </a:lnTo>
                  <a:lnTo>
                    <a:pt x="421" y="298"/>
                  </a:lnTo>
                  <a:lnTo>
                    <a:pt x="427" y="293"/>
                  </a:lnTo>
                  <a:lnTo>
                    <a:pt x="426" y="287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8" name="Freeform 508"/>
            <p:cNvSpPr>
              <a:spLocks/>
            </p:cNvSpPr>
            <p:nvPr/>
          </p:nvSpPr>
          <p:spPr bwMode="auto">
            <a:xfrm>
              <a:off x="1312" y="3189"/>
              <a:ext cx="418" cy="395"/>
            </a:xfrm>
            <a:custGeom>
              <a:avLst/>
              <a:gdLst>
                <a:gd name="T0" fmla="*/ 4 w 245"/>
                <a:gd name="T1" fmla="*/ 0 h 232"/>
                <a:gd name="T2" fmla="*/ 0 w 245"/>
                <a:gd name="T3" fmla="*/ 3 h 232"/>
                <a:gd name="T4" fmla="*/ 136 w 245"/>
                <a:gd name="T5" fmla="*/ 229 h 232"/>
                <a:gd name="T6" fmla="*/ 142 w 245"/>
                <a:gd name="T7" fmla="*/ 232 h 232"/>
                <a:gd name="T8" fmla="*/ 146 w 245"/>
                <a:gd name="T9" fmla="*/ 231 h 232"/>
                <a:gd name="T10" fmla="*/ 245 w 245"/>
                <a:gd name="T11" fmla="*/ 172 h 232"/>
                <a:gd name="T12" fmla="*/ 244 w 245"/>
                <a:gd name="T13" fmla="*/ 169 h 232"/>
                <a:gd name="T14" fmla="*/ 148 w 245"/>
                <a:gd name="T15" fmla="*/ 226 h 232"/>
                <a:gd name="T16" fmla="*/ 144 w 245"/>
                <a:gd name="T17" fmla="*/ 227 h 232"/>
                <a:gd name="T18" fmla="*/ 138 w 245"/>
                <a:gd name="T19" fmla="*/ 223 h 232"/>
                <a:gd name="T20" fmla="*/ 4 w 245"/>
                <a:gd name="T2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32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7" y="231"/>
                    <a:pt x="140" y="232"/>
                    <a:pt x="142" y="232"/>
                  </a:cubicBezTo>
                  <a:cubicBezTo>
                    <a:pt x="143" y="232"/>
                    <a:pt x="145" y="232"/>
                    <a:pt x="146" y="231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148" y="226"/>
                    <a:pt x="148" y="226"/>
                    <a:pt x="148" y="226"/>
                  </a:cubicBezTo>
                  <a:cubicBezTo>
                    <a:pt x="147" y="227"/>
                    <a:pt x="146" y="227"/>
                    <a:pt x="144" y="227"/>
                  </a:cubicBezTo>
                  <a:cubicBezTo>
                    <a:pt x="142" y="227"/>
                    <a:pt x="139" y="226"/>
                    <a:pt x="138" y="22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9" name="Freeform 509"/>
            <p:cNvSpPr>
              <a:spLocks/>
            </p:cNvSpPr>
            <p:nvPr/>
          </p:nvSpPr>
          <p:spPr bwMode="auto">
            <a:xfrm>
              <a:off x="1289" y="2988"/>
              <a:ext cx="509" cy="587"/>
            </a:xfrm>
            <a:custGeom>
              <a:avLst/>
              <a:gdLst>
                <a:gd name="T0" fmla="*/ 140 w 299"/>
                <a:gd name="T1" fmla="*/ 0 h 345"/>
                <a:gd name="T2" fmla="*/ 136 w 299"/>
                <a:gd name="T3" fmla="*/ 1 h 345"/>
                <a:gd name="T4" fmla="*/ 4 w 299"/>
                <a:gd name="T5" fmla="*/ 81 h 345"/>
                <a:gd name="T6" fmla="*/ 1 w 299"/>
                <a:gd name="T7" fmla="*/ 87 h 345"/>
                <a:gd name="T8" fmla="*/ 1 w 299"/>
                <a:gd name="T9" fmla="*/ 91 h 345"/>
                <a:gd name="T10" fmla="*/ 2 w 299"/>
                <a:gd name="T11" fmla="*/ 91 h 345"/>
                <a:gd name="T12" fmla="*/ 3 w 299"/>
                <a:gd name="T13" fmla="*/ 94 h 345"/>
                <a:gd name="T14" fmla="*/ 5 w 299"/>
                <a:gd name="T15" fmla="*/ 97 h 345"/>
                <a:gd name="T16" fmla="*/ 7 w 299"/>
                <a:gd name="T17" fmla="*/ 100 h 345"/>
                <a:gd name="T18" fmla="*/ 9 w 299"/>
                <a:gd name="T19" fmla="*/ 103 h 345"/>
                <a:gd name="T20" fmla="*/ 11 w 299"/>
                <a:gd name="T21" fmla="*/ 106 h 345"/>
                <a:gd name="T22" fmla="*/ 12 w 299"/>
                <a:gd name="T23" fmla="*/ 109 h 345"/>
                <a:gd name="T24" fmla="*/ 14 w 299"/>
                <a:gd name="T25" fmla="*/ 112 h 345"/>
                <a:gd name="T26" fmla="*/ 16 w 299"/>
                <a:gd name="T27" fmla="*/ 115 h 345"/>
                <a:gd name="T28" fmla="*/ 18 w 299"/>
                <a:gd name="T29" fmla="*/ 118 h 345"/>
                <a:gd name="T30" fmla="*/ 152 w 299"/>
                <a:gd name="T31" fmla="*/ 341 h 345"/>
                <a:gd name="T32" fmla="*/ 158 w 299"/>
                <a:gd name="T33" fmla="*/ 345 h 345"/>
                <a:gd name="T34" fmla="*/ 162 w 299"/>
                <a:gd name="T35" fmla="*/ 344 h 345"/>
                <a:gd name="T36" fmla="*/ 258 w 299"/>
                <a:gd name="T37" fmla="*/ 287 h 345"/>
                <a:gd name="T38" fmla="*/ 262 w 299"/>
                <a:gd name="T39" fmla="*/ 284 h 345"/>
                <a:gd name="T40" fmla="*/ 265 w 299"/>
                <a:gd name="T41" fmla="*/ 282 h 345"/>
                <a:gd name="T42" fmla="*/ 269 w 299"/>
                <a:gd name="T43" fmla="*/ 280 h 345"/>
                <a:gd name="T44" fmla="*/ 273 w 299"/>
                <a:gd name="T45" fmla="*/ 277 h 345"/>
                <a:gd name="T46" fmla="*/ 277 w 299"/>
                <a:gd name="T47" fmla="*/ 275 h 345"/>
                <a:gd name="T48" fmla="*/ 281 w 299"/>
                <a:gd name="T49" fmla="*/ 273 h 345"/>
                <a:gd name="T50" fmla="*/ 285 w 299"/>
                <a:gd name="T51" fmla="*/ 270 h 345"/>
                <a:gd name="T52" fmla="*/ 289 w 299"/>
                <a:gd name="T53" fmla="*/ 268 h 345"/>
                <a:gd name="T54" fmla="*/ 293 w 299"/>
                <a:gd name="T55" fmla="*/ 265 h 345"/>
                <a:gd name="T56" fmla="*/ 294 w 299"/>
                <a:gd name="T57" fmla="*/ 265 h 345"/>
                <a:gd name="T58" fmla="*/ 296 w 299"/>
                <a:gd name="T59" fmla="*/ 263 h 345"/>
                <a:gd name="T60" fmla="*/ 297 w 299"/>
                <a:gd name="T61" fmla="*/ 254 h 345"/>
                <a:gd name="T62" fmla="*/ 147 w 299"/>
                <a:gd name="T63" fmla="*/ 4 h 345"/>
                <a:gd name="T64" fmla="*/ 140 w 299"/>
                <a:gd name="T65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9" h="345">
                  <a:moveTo>
                    <a:pt x="140" y="0"/>
                  </a:moveTo>
                  <a:cubicBezTo>
                    <a:pt x="139" y="0"/>
                    <a:pt x="138" y="1"/>
                    <a:pt x="136" y="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" y="82"/>
                    <a:pt x="0" y="85"/>
                    <a:pt x="1" y="87"/>
                  </a:cubicBezTo>
                  <a:cubicBezTo>
                    <a:pt x="1" y="88"/>
                    <a:pt x="1" y="90"/>
                    <a:pt x="1" y="91"/>
                  </a:cubicBezTo>
                  <a:cubicBezTo>
                    <a:pt x="1" y="91"/>
                    <a:pt x="2" y="91"/>
                    <a:pt x="2" y="91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52" y="341"/>
                    <a:pt x="152" y="341"/>
                    <a:pt x="152" y="341"/>
                  </a:cubicBezTo>
                  <a:cubicBezTo>
                    <a:pt x="153" y="344"/>
                    <a:pt x="156" y="345"/>
                    <a:pt x="158" y="345"/>
                  </a:cubicBezTo>
                  <a:cubicBezTo>
                    <a:pt x="160" y="345"/>
                    <a:pt x="161" y="345"/>
                    <a:pt x="162" y="344"/>
                  </a:cubicBezTo>
                  <a:cubicBezTo>
                    <a:pt x="258" y="287"/>
                    <a:pt x="258" y="287"/>
                    <a:pt x="258" y="287"/>
                  </a:cubicBezTo>
                  <a:cubicBezTo>
                    <a:pt x="262" y="284"/>
                    <a:pt x="262" y="284"/>
                    <a:pt x="262" y="284"/>
                  </a:cubicBezTo>
                  <a:cubicBezTo>
                    <a:pt x="265" y="282"/>
                    <a:pt x="265" y="282"/>
                    <a:pt x="265" y="282"/>
                  </a:cubicBezTo>
                  <a:cubicBezTo>
                    <a:pt x="269" y="280"/>
                    <a:pt x="269" y="280"/>
                    <a:pt x="269" y="280"/>
                  </a:cubicBezTo>
                  <a:cubicBezTo>
                    <a:pt x="273" y="277"/>
                    <a:pt x="273" y="277"/>
                    <a:pt x="273" y="277"/>
                  </a:cubicBezTo>
                  <a:cubicBezTo>
                    <a:pt x="277" y="275"/>
                    <a:pt x="277" y="275"/>
                    <a:pt x="277" y="275"/>
                  </a:cubicBezTo>
                  <a:cubicBezTo>
                    <a:pt x="281" y="273"/>
                    <a:pt x="281" y="273"/>
                    <a:pt x="281" y="273"/>
                  </a:cubicBezTo>
                  <a:cubicBezTo>
                    <a:pt x="285" y="270"/>
                    <a:pt x="285" y="270"/>
                    <a:pt x="285" y="270"/>
                  </a:cubicBezTo>
                  <a:cubicBezTo>
                    <a:pt x="289" y="268"/>
                    <a:pt x="289" y="268"/>
                    <a:pt x="289" y="268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294" y="265"/>
                    <a:pt x="294" y="265"/>
                    <a:pt x="294" y="265"/>
                  </a:cubicBezTo>
                  <a:cubicBezTo>
                    <a:pt x="295" y="264"/>
                    <a:pt x="295" y="264"/>
                    <a:pt x="296" y="263"/>
                  </a:cubicBezTo>
                  <a:cubicBezTo>
                    <a:pt x="298" y="261"/>
                    <a:pt x="299" y="257"/>
                    <a:pt x="297" y="25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6" y="2"/>
                    <a:pt x="143" y="0"/>
                    <a:pt x="140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0" name="Freeform 510"/>
            <p:cNvSpPr>
              <a:spLocks/>
            </p:cNvSpPr>
            <p:nvPr/>
          </p:nvSpPr>
          <p:spPr bwMode="auto">
            <a:xfrm>
              <a:off x="2137" y="1279"/>
              <a:ext cx="538" cy="779"/>
            </a:xfrm>
            <a:custGeom>
              <a:avLst/>
              <a:gdLst>
                <a:gd name="T0" fmla="*/ 5 w 538"/>
                <a:gd name="T1" fmla="*/ 0 h 779"/>
                <a:gd name="T2" fmla="*/ 0 w 538"/>
                <a:gd name="T3" fmla="*/ 0 h 779"/>
                <a:gd name="T4" fmla="*/ 0 w 538"/>
                <a:gd name="T5" fmla="*/ 779 h 779"/>
                <a:gd name="T6" fmla="*/ 538 w 538"/>
                <a:gd name="T7" fmla="*/ 779 h 779"/>
                <a:gd name="T8" fmla="*/ 538 w 538"/>
                <a:gd name="T9" fmla="*/ 768 h 779"/>
                <a:gd name="T10" fmla="*/ 5 w 538"/>
                <a:gd name="T11" fmla="*/ 768 h 779"/>
                <a:gd name="T12" fmla="*/ 5 w 538"/>
                <a:gd name="T13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779">
                  <a:moveTo>
                    <a:pt x="5" y="0"/>
                  </a:moveTo>
                  <a:lnTo>
                    <a:pt x="0" y="0"/>
                  </a:lnTo>
                  <a:lnTo>
                    <a:pt x="0" y="779"/>
                  </a:lnTo>
                  <a:lnTo>
                    <a:pt x="538" y="779"/>
                  </a:lnTo>
                  <a:lnTo>
                    <a:pt x="538" y="768"/>
                  </a:lnTo>
                  <a:lnTo>
                    <a:pt x="5" y="76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1" name="Freeform 511"/>
            <p:cNvSpPr>
              <a:spLocks/>
            </p:cNvSpPr>
            <p:nvPr/>
          </p:nvSpPr>
          <p:spPr bwMode="auto">
            <a:xfrm>
              <a:off x="2137" y="1279"/>
              <a:ext cx="538" cy="779"/>
            </a:xfrm>
            <a:custGeom>
              <a:avLst/>
              <a:gdLst>
                <a:gd name="T0" fmla="*/ 5 w 538"/>
                <a:gd name="T1" fmla="*/ 0 h 779"/>
                <a:gd name="T2" fmla="*/ 0 w 538"/>
                <a:gd name="T3" fmla="*/ 0 h 779"/>
                <a:gd name="T4" fmla="*/ 0 w 538"/>
                <a:gd name="T5" fmla="*/ 779 h 779"/>
                <a:gd name="T6" fmla="*/ 538 w 538"/>
                <a:gd name="T7" fmla="*/ 779 h 779"/>
                <a:gd name="T8" fmla="*/ 538 w 538"/>
                <a:gd name="T9" fmla="*/ 768 h 779"/>
                <a:gd name="T10" fmla="*/ 5 w 538"/>
                <a:gd name="T11" fmla="*/ 768 h 779"/>
                <a:gd name="T12" fmla="*/ 5 w 538"/>
                <a:gd name="T13" fmla="*/ 0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8" h="779">
                  <a:moveTo>
                    <a:pt x="5" y="0"/>
                  </a:moveTo>
                  <a:lnTo>
                    <a:pt x="0" y="0"/>
                  </a:lnTo>
                  <a:lnTo>
                    <a:pt x="0" y="779"/>
                  </a:lnTo>
                  <a:lnTo>
                    <a:pt x="538" y="779"/>
                  </a:lnTo>
                  <a:lnTo>
                    <a:pt x="538" y="768"/>
                  </a:lnTo>
                  <a:lnTo>
                    <a:pt x="5" y="76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2" name="Freeform 512"/>
            <p:cNvSpPr>
              <a:spLocks noEditPoints="1"/>
            </p:cNvSpPr>
            <p:nvPr/>
          </p:nvSpPr>
          <p:spPr bwMode="auto">
            <a:xfrm>
              <a:off x="2142" y="1269"/>
              <a:ext cx="536" cy="778"/>
            </a:xfrm>
            <a:custGeom>
              <a:avLst/>
              <a:gdLst>
                <a:gd name="T0" fmla="*/ 536 w 536"/>
                <a:gd name="T1" fmla="*/ 768 h 778"/>
                <a:gd name="T2" fmla="*/ 533 w 536"/>
                <a:gd name="T3" fmla="*/ 768 h 778"/>
                <a:gd name="T4" fmla="*/ 533 w 536"/>
                <a:gd name="T5" fmla="*/ 778 h 778"/>
                <a:gd name="T6" fmla="*/ 536 w 536"/>
                <a:gd name="T7" fmla="*/ 778 h 778"/>
                <a:gd name="T8" fmla="*/ 536 w 536"/>
                <a:gd name="T9" fmla="*/ 768 h 778"/>
                <a:gd name="T10" fmla="*/ 3 w 536"/>
                <a:gd name="T11" fmla="*/ 0 h 778"/>
                <a:gd name="T12" fmla="*/ 0 w 536"/>
                <a:gd name="T13" fmla="*/ 0 h 778"/>
                <a:gd name="T14" fmla="*/ 0 w 536"/>
                <a:gd name="T15" fmla="*/ 10 h 778"/>
                <a:gd name="T16" fmla="*/ 3 w 536"/>
                <a:gd name="T17" fmla="*/ 10 h 778"/>
                <a:gd name="T18" fmla="*/ 3 w 536"/>
                <a:gd name="T1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778">
                  <a:moveTo>
                    <a:pt x="536" y="768"/>
                  </a:moveTo>
                  <a:lnTo>
                    <a:pt x="533" y="768"/>
                  </a:lnTo>
                  <a:lnTo>
                    <a:pt x="533" y="778"/>
                  </a:lnTo>
                  <a:lnTo>
                    <a:pt x="536" y="778"/>
                  </a:lnTo>
                  <a:lnTo>
                    <a:pt x="536" y="768"/>
                  </a:lnTo>
                  <a:close/>
                  <a:moveTo>
                    <a:pt x="3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3" name="Freeform 513"/>
            <p:cNvSpPr>
              <a:spLocks noEditPoints="1"/>
            </p:cNvSpPr>
            <p:nvPr/>
          </p:nvSpPr>
          <p:spPr bwMode="auto">
            <a:xfrm>
              <a:off x="2142" y="1269"/>
              <a:ext cx="536" cy="778"/>
            </a:xfrm>
            <a:custGeom>
              <a:avLst/>
              <a:gdLst>
                <a:gd name="T0" fmla="*/ 536 w 536"/>
                <a:gd name="T1" fmla="*/ 768 h 778"/>
                <a:gd name="T2" fmla="*/ 533 w 536"/>
                <a:gd name="T3" fmla="*/ 768 h 778"/>
                <a:gd name="T4" fmla="*/ 533 w 536"/>
                <a:gd name="T5" fmla="*/ 778 h 778"/>
                <a:gd name="T6" fmla="*/ 536 w 536"/>
                <a:gd name="T7" fmla="*/ 778 h 778"/>
                <a:gd name="T8" fmla="*/ 536 w 536"/>
                <a:gd name="T9" fmla="*/ 768 h 778"/>
                <a:gd name="T10" fmla="*/ 3 w 536"/>
                <a:gd name="T11" fmla="*/ 0 h 778"/>
                <a:gd name="T12" fmla="*/ 0 w 536"/>
                <a:gd name="T13" fmla="*/ 0 h 778"/>
                <a:gd name="T14" fmla="*/ 0 w 536"/>
                <a:gd name="T15" fmla="*/ 10 h 778"/>
                <a:gd name="T16" fmla="*/ 3 w 536"/>
                <a:gd name="T17" fmla="*/ 10 h 778"/>
                <a:gd name="T18" fmla="*/ 3 w 536"/>
                <a:gd name="T1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778">
                  <a:moveTo>
                    <a:pt x="536" y="768"/>
                  </a:moveTo>
                  <a:lnTo>
                    <a:pt x="533" y="768"/>
                  </a:lnTo>
                  <a:lnTo>
                    <a:pt x="533" y="778"/>
                  </a:lnTo>
                  <a:lnTo>
                    <a:pt x="536" y="778"/>
                  </a:lnTo>
                  <a:lnTo>
                    <a:pt x="536" y="768"/>
                  </a:lnTo>
                  <a:moveTo>
                    <a:pt x="3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4" name="Freeform 514"/>
            <p:cNvSpPr>
              <a:spLocks/>
            </p:cNvSpPr>
            <p:nvPr/>
          </p:nvSpPr>
          <p:spPr bwMode="auto">
            <a:xfrm>
              <a:off x="2142" y="1279"/>
              <a:ext cx="533" cy="768"/>
            </a:xfrm>
            <a:custGeom>
              <a:avLst/>
              <a:gdLst>
                <a:gd name="T0" fmla="*/ 3 w 533"/>
                <a:gd name="T1" fmla="*/ 0 h 768"/>
                <a:gd name="T2" fmla="*/ 0 w 533"/>
                <a:gd name="T3" fmla="*/ 0 h 768"/>
                <a:gd name="T4" fmla="*/ 0 w 533"/>
                <a:gd name="T5" fmla="*/ 768 h 768"/>
                <a:gd name="T6" fmla="*/ 533 w 533"/>
                <a:gd name="T7" fmla="*/ 768 h 768"/>
                <a:gd name="T8" fmla="*/ 533 w 533"/>
                <a:gd name="T9" fmla="*/ 758 h 768"/>
                <a:gd name="T10" fmla="*/ 3 w 533"/>
                <a:gd name="T11" fmla="*/ 758 h 768"/>
                <a:gd name="T12" fmla="*/ 3 w 533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768">
                  <a:moveTo>
                    <a:pt x="3" y="0"/>
                  </a:moveTo>
                  <a:lnTo>
                    <a:pt x="0" y="0"/>
                  </a:lnTo>
                  <a:lnTo>
                    <a:pt x="0" y="768"/>
                  </a:lnTo>
                  <a:lnTo>
                    <a:pt x="533" y="768"/>
                  </a:lnTo>
                  <a:lnTo>
                    <a:pt x="533" y="758"/>
                  </a:lnTo>
                  <a:lnTo>
                    <a:pt x="3" y="75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5" name="Freeform 515"/>
            <p:cNvSpPr>
              <a:spLocks/>
            </p:cNvSpPr>
            <p:nvPr/>
          </p:nvSpPr>
          <p:spPr bwMode="auto">
            <a:xfrm>
              <a:off x="2142" y="1279"/>
              <a:ext cx="533" cy="768"/>
            </a:xfrm>
            <a:custGeom>
              <a:avLst/>
              <a:gdLst>
                <a:gd name="T0" fmla="*/ 3 w 533"/>
                <a:gd name="T1" fmla="*/ 0 h 768"/>
                <a:gd name="T2" fmla="*/ 0 w 533"/>
                <a:gd name="T3" fmla="*/ 0 h 768"/>
                <a:gd name="T4" fmla="*/ 0 w 533"/>
                <a:gd name="T5" fmla="*/ 768 h 768"/>
                <a:gd name="T6" fmla="*/ 533 w 533"/>
                <a:gd name="T7" fmla="*/ 768 h 768"/>
                <a:gd name="T8" fmla="*/ 533 w 533"/>
                <a:gd name="T9" fmla="*/ 758 h 768"/>
                <a:gd name="T10" fmla="*/ 3 w 533"/>
                <a:gd name="T11" fmla="*/ 758 h 768"/>
                <a:gd name="T12" fmla="*/ 3 w 533"/>
                <a:gd name="T13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768">
                  <a:moveTo>
                    <a:pt x="3" y="0"/>
                  </a:moveTo>
                  <a:lnTo>
                    <a:pt x="0" y="0"/>
                  </a:lnTo>
                  <a:lnTo>
                    <a:pt x="0" y="768"/>
                  </a:lnTo>
                  <a:lnTo>
                    <a:pt x="533" y="768"/>
                  </a:lnTo>
                  <a:lnTo>
                    <a:pt x="533" y="758"/>
                  </a:lnTo>
                  <a:lnTo>
                    <a:pt x="3" y="758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6" name="Freeform 516"/>
            <p:cNvSpPr>
              <a:spLocks noEditPoints="1"/>
            </p:cNvSpPr>
            <p:nvPr/>
          </p:nvSpPr>
          <p:spPr bwMode="auto">
            <a:xfrm>
              <a:off x="2145" y="1259"/>
              <a:ext cx="539" cy="778"/>
            </a:xfrm>
            <a:custGeom>
              <a:avLst/>
              <a:gdLst>
                <a:gd name="T0" fmla="*/ 539 w 539"/>
                <a:gd name="T1" fmla="*/ 766 h 778"/>
                <a:gd name="T2" fmla="*/ 533 w 539"/>
                <a:gd name="T3" fmla="*/ 766 h 778"/>
                <a:gd name="T4" fmla="*/ 533 w 539"/>
                <a:gd name="T5" fmla="*/ 778 h 778"/>
                <a:gd name="T6" fmla="*/ 539 w 539"/>
                <a:gd name="T7" fmla="*/ 778 h 778"/>
                <a:gd name="T8" fmla="*/ 539 w 539"/>
                <a:gd name="T9" fmla="*/ 766 h 778"/>
                <a:gd name="T10" fmla="*/ 5 w 539"/>
                <a:gd name="T11" fmla="*/ 0 h 778"/>
                <a:gd name="T12" fmla="*/ 0 w 539"/>
                <a:gd name="T13" fmla="*/ 0 h 778"/>
                <a:gd name="T14" fmla="*/ 0 w 539"/>
                <a:gd name="T15" fmla="*/ 10 h 778"/>
                <a:gd name="T16" fmla="*/ 5 w 539"/>
                <a:gd name="T17" fmla="*/ 10 h 778"/>
                <a:gd name="T18" fmla="*/ 5 w 539"/>
                <a:gd name="T1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778">
                  <a:moveTo>
                    <a:pt x="539" y="766"/>
                  </a:moveTo>
                  <a:lnTo>
                    <a:pt x="533" y="766"/>
                  </a:lnTo>
                  <a:lnTo>
                    <a:pt x="533" y="778"/>
                  </a:lnTo>
                  <a:lnTo>
                    <a:pt x="539" y="778"/>
                  </a:lnTo>
                  <a:lnTo>
                    <a:pt x="539" y="76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7" name="Freeform 517"/>
            <p:cNvSpPr>
              <a:spLocks noEditPoints="1"/>
            </p:cNvSpPr>
            <p:nvPr/>
          </p:nvSpPr>
          <p:spPr bwMode="auto">
            <a:xfrm>
              <a:off x="2145" y="1259"/>
              <a:ext cx="539" cy="778"/>
            </a:xfrm>
            <a:custGeom>
              <a:avLst/>
              <a:gdLst>
                <a:gd name="T0" fmla="*/ 539 w 539"/>
                <a:gd name="T1" fmla="*/ 766 h 778"/>
                <a:gd name="T2" fmla="*/ 533 w 539"/>
                <a:gd name="T3" fmla="*/ 766 h 778"/>
                <a:gd name="T4" fmla="*/ 533 w 539"/>
                <a:gd name="T5" fmla="*/ 778 h 778"/>
                <a:gd name="T6" fmla="*/ 539 w 539"/>
                <a:gd name="T7" fmla="*/ 778 h 778"/>
                <a:gd name="T8" fmla="*/ 539 w 539"/>
                <a:gd name="T9" fmla="*/ 766 h 778"/>
                <a:gd name="T10" fmla="*/ 5 w 539"/>
                <a:gd name="T11" fmla="*/ 0 h 778"/>
                <a:gd name="T12" fmla="*/ 0 w 539"/>
                <a:gd name="T13" fmla="*/ 0 h 778"/>
                <a:gd name="T14" fmla="*/ 0 w 539"/>
                <a:gd name="T15" fmla="*/ 10 h 778"/>
                <a:gd name="T16" fmla="*/ 5 w 539"/>
                <a:gd name="T17" fmla="*/ 10 h 778"/>
                <a:gd name="T18" fmla="*/ 5 w 539"/>
                <a:gd name="T1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778">
                  <a:moveTo>
                    <a:pt x="539" y="766"/>
                  </a:moveTo>
                  <a:lnTo>
                    <a:pt x="533" y="766"/>
                  </a:lnTo>
                  <a:lnTo>
                    <a:pt x="533" y="778"/>
                  </a:lnTo>
                  <a:lnTo>
                    <a:pt x="539" y="778"/>
                  </a:lnTo>
                  <a:lnTo>
                    <a:pt x="539" y="76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8" name="Freeform 518"/>
            <p:cNvSpPr>
              <a:spLocks noEditPoints="1"/>
            </p:cNvSpPr>
            <p:nvPr/>
          </p:nvSpPr>
          <p:spPr bwMode="auto">
            <a:xfrm>
              <a:off x="2145" y="1269"/>
              <a:ext cx="533" cy="768"/>
            </a:xfrm>
            <a:custGeom>
              <a:avLst/>
              <a:gdLst>
                <a:gd name="T0" fmla="*/ 533 w 533"/>
                <a:gd name="T1" fmla="*/ 756 h 768"/>
                <a:gd name="T2" fmla="*/ 530 w 533"/>
                <a:gd name="T3" fmla="*/ 756 h 768"/>
                <a:gd name="T4" fmla="*/ 530 w 533"/>
                <a:gd name="T5" fmla="*/ 768 h 768"/>
                <a:gd name="T6" fmla="*/ 533 w 533"/>
                <a:gd name="T7" fmla="*/ 768 h 768"/>
                <a:gd name="T8" fmla="*/ 533 w 533"/>
                <a:gd name="T9" fmla="*/ 756 h 768"/>
                <a:gd name="T10" fmla="*/ 5 w 533"/>
                <a:gd name="T11" fmla="*/ 0 h 768"/>
                <a:gd name="T12" fmla="*/ 0 w 533"/>
                <a:gd name="T13" fmla="*/ 0 h 768"/>
                <a:gd name="T14" fmla="*/ 0 w 533"/>
                <a:gd name="T15" fmla="*/ 10 h 768"/>
                <a:gd name="T16" fmla="*/ 5 w 533"/>
                <a:gd name="T17" fmla="*/ 10 h 768"/>
                <a:gd name="T18" fmla="*/ 5 w 533"/>
                <a:gd name="T19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8">
                  <a:moveTo>
                    <a:pt x="533" y="756"/>
                  </a:moveTo>
                  <a:lnTo>
                    <a:pt x="530" y="756"/>
                  </a:lnTo>
                  <a:lnTo>
                    <a:pt x="530" y="768"/>
                  </a:lnTo>
                  <a:lnTo>
                    <a:pt x="533" y="768"/>
                  </a:lnTo>
                  <a:lnTo>
                    <a:pt x="533" y="75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9" name="Freeform 519"/>
            <p:cNvSpPr>
              <a:spLocks noEditPoints="1"/>
            </p:cNvSpPr>
            <p:nvPr/>
          </p:nvSpPr>
          <p:spPr bwMode="auto">
            <a:xfrm>
              <a:off x="2145" y="1269"/>
              <a:ext cx="533" cy="768"/>
            </a:xfrm>
            <a:custGeom>
              <a:avLst/>
              <a:gdLst>
                <a:gd name="T0" fmla="*/ 533 w 533"/>
                <a:gd name="T1" fmla="*/ 756 h 768"/>
                <a:gd name="T2" fmla="*/ 530 w 533"/>
                <a:gd name="T3" fmla="*/ 756 h 768"/>
                <a:gd name="T4" fmla="*/ 530 w 533"/>
                <a:gd name="T5" fmla="*/ 768 h 768"/>
                <a:gd name="T6" fmla="*/ 533 w 533"/>
                <a:gd name="T7" fmla="*/ 768 h 768"/>
                <a:gd name="T8" fmla="*/ 533 w 533"/>
                <a:gd name="T9" fmla="*/ 756 h 768"/>
                <a:gd name="T10" fmla="*/ 5 w 533"/>
                <a:gd name="T11" fmla="*/ 0 h 768"/>
                <a:gd name="T12" fmla="*/ 0 w 533"/>
                <a:gd name="T13" fmla="*/ 0 h 768"/>
                <a:gd name="T14" fmla="*/ 0 w 533"/>
                <a:gd name="T15" fmla="*/ 10 h 768"/>
                <a:gd name="T16" fmla="*/ 5 w 533"/>
                <a:gd name="T17" fmla="*/ 10 h 768"/>
                <a:gd name="T18" fmla="*/ 5 w 533"/>
                <a:gd name="T19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8">
                  <a:moveTo>
                    <a:pt x="533" y="756"/>
                  </a:moveTo>
                  <a:lnTo>
                    <a:pt x="530" y="756"/>
                  </a:lnTo>
                  <a:lnTo>
                    <a:pt x="530" y="768"/>
                  </a:lnTo>
                  <a:lnTo>
                    <a:pt x="533" y="768"/>
                  </a:lnTo>
                  <a:lnTo>
                    <a:pt x="533" y="75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0" name="Freeform 520"/>
            <p:cNvSpPr>
              <a:spLocks/>
            </p:cNvSpPr>
            <p:nvPr/>
          </p:nvSpPr>
          <p:spPr bwMode="auto">
            <a:xfrm>
              <a:off x="2145" y="1279"/>
              <a:ext cx="530" cy="758"/>
            </a:xfrm>
            <a:custGeom>
              <a:avLst/>
              <a:gdLst>
                <a:gd name="T0" fmla="*/ 5 w 530"/>
                <a:gd name="T1" fmla="*/ 0 h 758"/>
                <a:gd name="T2" fmla="*/ 0 w 530"/>
                <a:gd name="T3" fmla="*/ 0 h 758"/>
                <a:gd name="T4" fmla="*/ 0 w 530"/>
                <a:gd name="T5" fmla="*/ 758 h 758"/>
                <a:gd name="T6" fmla="*/ 530 w 530"/>
                <a:gd name="T7" fmla="*/ 758 h 758"/>
                <a:gd name="T8" fmla="*/ 530 w 530"/>
                <a:gd name="T9" fmla="*/ 746 h 758"/>
                <a:gd name="T10" fmla="*/ 5 w 530"/>
                <a:gd name="T11" fmla="*/ 746 h 758"/>
                <a:gd name="T12" fmla="*/ 5 w 530"/>
                <a:gd name="T1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758">
                  <a:moveTo>
                    <a:pt x="5" y="0"/>
                  </a:moveTo>
                  <a:lnTo>
                    <a:pt x="0" y="0"/>
                  </a:lnTo>
                  <a:lnTo>
                    <a:pt x="0" y="758"/>
                  </a:lnTo>
                  <a:lnTo>
                    <a:pt x="530" y="758"/>
                  </a:lnTo>
                  <a:lnTo>
                    <a:pt x="530" y="746"/>
                  </a:lnTo>
                  <a:lnTo>
                    <a:pt x="5" y="74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1" name="Freeform 521"/>
            <p:cNvSpPr>
              <a:spLocks/>
            </p:cNvSpPr>
            <p:nvPr/>
          </p:nvSpPr>
          <p:spPr bwMode="auto">
            <a:xfrm>
              <a:off x="2145" y="1279"/>
              <a:ext cx="530" cy="758"/>
            </a:xfrm>
            <a:custGeom>
              <a:avLst/>
              <a:gdLst>
                <a:gd name="T0" fmla="*/ 5 w 530"/>
                <a:gd name="T1" fmla="*/ 0 h 758"/>
                <a:gd name="T2" fmla="*/ 0 w 530"/>
                <a:gd name="T3" fmla="*/ 0 h 758"/>
                <a:gd name="T4" fmla="*/ 0 w 530"/>
                <a:gd name="T5" fmla="*/ 758 h 758"/>
                <a:gd name="T6" fmla="*/ 530 w 530"/>
                <a:gd name="T7" fmla="*/ 758 h 758"/>
                <a:gd name="T8" fmla="*/ 530 w 530"/>
                <a:gd name="T9" fmla="*/ 746 h 758"/>
                <a:gd name="T10" fmla="*/ 5 w 530"/>
                <a:gd name="T11" fmla="*/ 746 h 758"/>
                <a:gd name="T12" fmla="*/ 5 w 530"/>
                <a:gd name="T1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758">
                  <a:moveTo>
                    <a:pt x="5" y="0"/>
                  </a:moveTo>
                  <a:lnTo>
                    <a:pt x="0" y="0"/>
                  </a:lnTo>
                  <a:lnTo>
                    <a:pt x="0" y="758"/>
                  </a:lnTo>
                  <a:lnTo>
                    <a:pt x="530" y="758"/>
                  </a:lnTo>
                  <a:lnTo>
                    <a:pt x="530" y="746"/>
                  </a:lnTo>
                  <a:lnTo>
                    <a:pt x="5" y="74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2" name="Freeform 522"/>
            <p:cNvSpPr>
              <a:spLocks noEditPoints="1"/>
            </p:cNvSpPr>
            <p:nvPr/>
          </p:nvSpPr>
          <p:spPr bwMode="auto">
            <a:xfrm>
              <a:off x="2150" y="1249"/>
              <a:ext cx="539" cy="776"/>
            </a:xfrm>
            <a:custGeom>
              <a:avLst/>
              <a:gdLst>
                <a:gd name="T0" fmla="*/ 539 w 539"/>
                <a:gd name="T1" fmla="*/ 766 h 776"/>
                <a:gd name="T2" fmla="*/ 534 w 539"/>
                <a:gd name="T3" fmla="*/ 766 h 776"/>
                <a:gd name="T4" fmla="*/ 534 w 539"/>
                <a:gd name="T5" fmla="*/ 776 h 776"/>
                <a:gd name="T6" fmla="*/ 539 w 539"/>
                <a:gd name="T7" fmla="*/ 776 h 776"/>
                <a:gd name="T8" fmla="*/ 539 w 539"/>
                <a:gd name="T9" fmla="*/ 766 h 776"/>
                <a:gd name="T10" fmla="*/ 5 w 539"/>
                <a:gd name="T11" fmla="*/ 0 h 776"/>
                <a:gd name="T12" fmla="*/ 0 w 539"/>
                <a:gd name="T13" fmla="*/ 0 h 776"/>
                <a:gd name="T14" fmla="*/ 0 w 539"/>
                <a:gd name="T15" fmla="*/ 10 h 776"/>
                <a:gd name="T16" fmla="*/ 5 w 539"/>
                <a:gd name="T17" fmla="*/ 10 h 776"/>
                <a:gd name="T18" fmla="*/ 5 w 539"/>
                <a:gd name="T19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776">
                  <a:moveTo>
                    <a:pt x="539" y="766"/>
                  </a:moveTo>
                  <a:lnTo>
                    <a:pt x="534" y="766"/>
                  </a:lnTo>
                  <a:lnTo>
                    <a:pt x="534" y="776"/>
                  </a:lnTo>
                  <a:lnTo>
                    <a:pt x="539" y="776"/>
                  </a:lnTo>
                  <a:lnTo>
                    <a:pt x="539" y="76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3" name="Freeform 523"/>
            <p:cNvSpPr>
              <a:spLocks noEditPoints="1"/>
            </p:cNvSpPr>
            <p:nvPr/>
          </p:nvSpPr>
          <p:spPr bwMode="auto">
            <a:xfrm>
              <a:off x="2150" y="1249"/>
              <a:ext cx="539" cy="776"/>
            </a:xfrm>
            <a:custGeom>
              <a:avLst/>
              <a:gdLst>
                <a:gd name="T0" fmla="*/ 539 w 539"/>
                <a:gd name="T1" fmla="*/ 766 h 776"/>
                <a:gd name="T2" fmla="*/ 534 w 539"/>
                <a:gd name="T3" fmla="*/ 766 h 776"/>
                <a:gd name="T4" fmla="*/ 534 w 539"/>
                <a:gd name="T5" fmla="*/ 776 h 776"/>
                <a:gd name="T6" fmla="*/ 539 w 539"/>
                <a:gd name="T7" fmla="*/ 776 h 776"/>
                <a:gd name="T8" fmla="*/ 539 w 539"/>
                <a:gd name="T9" fmla="*/ 766 h 776"/>
                <a:gd name="T10" fmla="*/ 5 w 539"/>
                <a:gd name="T11" fmla="*/ 0 h 776"/>
                <a:gd name="T12" fmla="*/ 0 w 539"/>
                <a:gd name="T13" fmla="*/ 0 h 776"/>
                <a:gd name="T14" fmla="*/ 0 w 539"/>
                <a:gd name="T15" fmla="*/ 10 h 776"/>
                <a:gd name="T16" fmla="*/ 5 w 539"/>
                <a:gd name="T17" fmla="*/ 10 h 776"/>
                <a:gd name="T18" fmla="*/ 5 w 539"/>
                <a:gd name="T19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776">
                  <a:moveTo>
                    <a:pt x="539" y="766"/>
                  </a:moveTo>
                  <a:lnTo>
                    <a:pt x="534" y="766"/>
                  </a:lnTo>
                  <a:lnTo>
                    <a:pt x="534" y="776"/>
                  </a:lnTo>
                  <a:lnTo>
                    <a:pt x="539" y="776"/>
                  </a:lnTo>
                  <a:lnTo>
                    <a:pt x="539" y="76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4" name="Freeform 524"/>
            <p:cNvSpPr>
              <a:spLocks noEditPoints="1"/>
            </p:cNvSpPr>
            <p:nvPr/>
          </p:nvSpPr>
          <p:spPr bwMode="auto">
            <a:xfrm>
              <a:off x="2150" y="1259"/>
              <a:ext cx="534" cy="766"/>
            </a:xfrm>
            <a:custGeom>
              <a:avLst/>
              <a:gdLst>
                <a:gd name="T0" fmla="*/ 534 w 534"/>
                <a:gd name="T1" fmla="*/ 756 h 766"/>
                <a:gd name="T2" fmla="*/ 528 w 534"/>
                <a:gd name="T3" fmla="*/ 756 h 766"/>
                <a:gd name="T4" fmla="*/ 528 w 534"/>
                <a:gd name="T5" fmla="*/ 766 h 766"/>
                <a:gd name="T6" fmla="*/ 534 w 534"/>
                <a:gd name="T7" fmla="*/ 766 h 766"/>
                <a:gd name="T8" fmla="*/ 534 w 534"/>
                <a:gd name="T9" fmla="*/ 756 h 766"/>
                <a:gd name="T10" fmla="*/ 5 w 534"/>
                <a:gd name="T11" fmla="*/ 0 h 766"/>
                <a:gd name="T12" fmla="*/ 0 w 534"/>
                <a:gd name="T13" fmla="*/ 0 h 766"/>
                <a:gd name="T14" fmla="*/ 0 w 534"/>
                <a:gd name="T15" fmla="*/ 10 h 766"/>
                <a:gd name="T16" fmla="*/ 5 w 534"/>
                <a:gd name="T17" fmla="*/ 10 h 766"/>
                <a:gd name="T18" fmla="*/ 5 w 534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4" h="766">
                  <a:moveTo>
                    <a:pt x="534" y="756"/>
                  </a:moveTo>
                  <a:lnTo>
                    <a:pt x="528" y="756"/>
                  </a:lnTo>
                  <a:lnTo>
                    <a:pt x="528" y="766"/>
                  </a:lnTo>
                  <a:lnTo>
                    <a:pt x="534" y="766"/>
                  </a:lnTo>
                  <a:lnTo>
                    <a:pt x="534" y="75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5" name="Freeform 525"/>
            <p:cNvSpPr>
              <a:spLocks noEditPoints="1"/>
            </p:cNvSpPr>
            <p:nvPr/>
          </p:nvSpPr>
          <p:spPr bwMode="auto">
            <a:xfrm>
              <a:off x="2150" y="1259"/>
              <a:ext cx="534" cy="766"/>
            </a:xfrm>
            <a:custGeom>
              <a:avLst/>
              <a:gdLst>
                <a:gd name="T0" fmla="*/ 534 w 534"/>
                <a:gd name="T1" fmla="*/ 756 h 766"/>
                <a:gd name="T2" fmla="*/ 528 w 534"/>
                <a:gd name="T3" fmla="*/ 756 h 766"/>
                <a:gd name="T4" fmla="*/ 528 w 534"/>
                <a:gd name="T5" fmla="*/ 766 h 766"/>
                <a:gd name="T6" fmla="*/ 534 w 534"/>
                <a:gd name="T7" fmla="*/ 766 h 766"/>
                <a:gd name="T8" fmla="*/ 534 w 534"/>
                <a:gd name="T9" fmla="*/ 756 h 766"/>
                <a:gd name="T10" fmla="*/ 5 w 534"/>
                <a:gd name="T11" fmla="*/ 0 h 766"/>
                <a:gd name="T12" fmla="*/ 0 w 534"/>
                <a:gd name="T13" fmla="*/ 0 h 766"/>
                <a:gd name="T14" fmla="*/ 0 w 534"/>
                <a:gd name="T15" fmla="*/ 10 h 766"/>
                <a:gd name="T16" fmla="*/ 5 w 534"/>
                <a:gd name="T17" fmla="*/ 10 h 766"/>
                <a:gd name="T18" fmla="*/ 5 w 534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4" h="766">
                  <a:moveTo>
                    <a:pt x="534" y="756"/>
                  </a:moveTo>
                  <a:lnTo>
                    <a:pt x="528" y="756"/>
                  </a:lnTo>
                  <a:lnTo>
                    <a:pt x="528" y="766"/>
                  </a:lnTo>
                  <a:lnTo>
                    <a:pt x="534" y="766"/>
                  </a:lnTo>
                  <a:lnTo>
                    <a:pt x="534" y="75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6" name="Freeform 526"/>
            <p:cNvSpPr>
              <a:spLocks noEditPoints="1"/>
            </p:cNvSpPr>
            <p:nvPr/>
          </p:nvSpPr>
          <p:spPr bwMode="auto">
            <a:xfrm>
              <a:off x="2150" y="1269"/>
              <a:ext cx="528" cy="756"/>
            </a:xfrm>
            <a:custGeom>
              <a:avLst/>
              <a:gdLst>
                <a:gd name="T0" fmla="*/ 528 w 528"/>
                <a:gd name="T1" fmla="*/ 746 h 756"/>
                <a:gd name="T2" fmla="*/ 525 w 528"/>
                <a:gd name="T3" fmla="*/ 746 h 756"/>
                <a:gd name="T4" fmla="*/ 525 w 528"/>
                <a:gd name="T5" fmla="*/ 756 h 756"/>
                <a:gd name="T6" fmla="*/ 528 w 528"/>
                <a:gd name="T7" fmla="*/ 756 h 756"/>
                <a:gd name="T8" fmla="*/ 528 w 528"/>
                <a:gd name="T9" fmla="*/ 746 h 756"/>
                <a:gd name="T10" fmla="*/ 5 w 528"/>
                <a:gd name="T11" fmla="*/ 0 h 756"/>
                <a:gd name="T12" fmla="*/ 0 w 528"/>
                <a:gd name="T13" fmla="*/ 0 h 756"/>
                <a:gd name="T14" fmla="*/ 0 w 528"/>
                <a:gd name="T15" fmla="*/ 10 h 756"/>
                <a:gd name="T16" fmla="*/ 5 w 528"/>
                <a:gd name="T17" fmla="*/ 10 h 756"/>
                <a:gd name="T18" fmla="*/ 5 w 528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6">
                  <a:moveTo>
                    <a:pt x="528" y="746"/>
                  </a:moveTo>
                  <a:lnTo>
                    <a:pt x="525" y="746"/>
                  </a:lnTo>
                  <a:lnTo>
                    <a:pt x="525" y="756"/>
                  </a:lnTo>
                  <a:lnTo>
                    <a:pt x="528" y="756"/>
                  </a:lnTo>
                  <a:lnTo>
                    <a:pt x="528" y="74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7" name="Freeform 527"/>
            <p:cNvSpPr>
              <a:spLocks noEditPoints="1"/>
            </p:cNvSpPr>
            <p:nvPr/>
          </p:nvSpPr>
          <p:spPr bwMode="auto">
            <a:xfrm>
              <a:off x="2150" y="1269"/>
              <a:ext cx="528" cy="756"/>
            </a:xfrm>
            <a:custGeom>
              <a:avLst/>
              <a:gdLst>
                <a:gd name="T0" fmla="*/ 528 w 528"/>
                <a:gd name="T1" fmla="*/ 746 h 756"/>
                <a:gd name="T2" fmla="*/ 525 w 528"/>
                <a:gd name="T3" fmla="*/ 746 h 756"/>
                <a:gd name="T4" fmla="*/ 525 w 528"/>
                <a:gd name="T5" fmla="*/ 756 h 756"/>
                <a:gd name="T6" fmla="*/ 528 w 528"/>
                <a:gd name="T7" fmla="*/ 756 h 756"/>
                <a:gd name="T8" fmla="*/ 528 w 528"/>
                <a:gd name="T9" fmla="*/ 746 h 756"/>
                <a:gd name="T10" fmla="*/ 5 w 528"/>
                <a:gd name="T11" fmla="*/ 0 h 756"/>
                <a:gd name="T12" fmla="*/ 0 w 528"/>
                <a:gd name="T13" fmla="*/ 0 h 756"/>
                <a:gd name="T14" fmla="*/ 0 w 528"/>
                <a:gd name="T15" fmla="*/ 10 h 756"/>
                <a:gd name="T16" fmla="*/ 5 w 528"/>
                <a:gd name="T17" fmla="*/ 10 h 756"/>
                <a:gd name="T18" fmla="*/ 5 w 528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6">
                  <a:moveTo>
                    <a:pt x="528" y="746"/>
                  </a:moveTo>
                  <a:lnTo>
                    <a:pt x="525" y="746"/>
                  </a:lnTo>
                  <a:lnTo>
                    <a:pt x="525" y="756"/>
                  </a:lnTo>
                  <a:lnTo>
                    <a:pt x="528" y="756"/>
                  </a:lnTo>
                  <a:lnTo>
                    <a:pt x="528" y="74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8" name="Freeform 528"/>
            <p:cNvSpPr>
              <a:spLocks/>
            </p:cNvSpPr>
            <p:nvPr/>
          </p:nvSpPr>
          <p:spPr bwMode="auto">
            <a:xfrm>
              <a:off x="2150" y="1279"/>
              <a:ext cx="525" cy="746"/>
            </a:xfrm>
            <a:custGeom>
              <a:avLst/>
              <a:gdLst>
                <a:gd name="T0" fmla="*/ 5 w 525"/>
                <a:gd name="T1" fmla="*/ 0 h 746"/>
                <a:gd name="T2" fmla="*/ 0 w 525"/>
                <a:gd name="T3" fmla="*/ 0 h 746"/>
                <a:gd name="T4" fmla="*/ 0 w 525"/>
                <a:gd name="T5" fmla="*/ 746 h 746"/>
                <a:gd name="T6" fmla="*/ 525 w 525"/>
                <a:gd name="T7" fmla="*/ 746 h 746"/>
                <a:gd name="T8" fmla="*/ 525 w 525"/>
                <a:gd name="T9" fmla="*/ 736 h 746"/>
                <a:gd name="T10" fmla="*/ 5 w 525"/>
                <a:gd name="T11" fmla="*/ 736 h 746"/>
                <a:gd name="T12" fmla="*/ 5 w 525"/>
                <a:gd name="T13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5" h="746">
                  <a:moveTo>
                    <a:pt x="5" y="0"/>
                  </a:moveTo>
                  <a:lnTo>
                    <a:pt x="0" y="0"/>
                  </a:lnTo>
                  <a:lnTo>
                    <a:pt x="0" y="746"/>
                  </a:lnTo>
                  <a:lnTo>
                    <a:pt x="525" y="746"/>
                  </a:lnTo>
                  <a:lnTo>
                    <a:pt x="525" y="736"/>
                  </a:lnTo>
                  <a:lnTo>
                    <a:pt x="5" y="73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9" name="Freeform 529"/>
            <p:cNvSpPr>
              <a:spLocks/>
            </p:cNvSpPr>
            <p:nvPr/>
          </p:nvSpPr>
          <p:spPr bwMode="auto">
            <a:xfrm>
              <a:off x="2150" y="1279"/>
              <a:ext cx="525" cy="746"/>
            </a:xfrm>
            <a:custGeom>
              <a:avLst/>
              <a:gdLst>
                <a:gd name="T0" fmla="*/ 5 w 525"/>
                <a:gd name="T1" fmla="*/ 0 h 746"/>
                <a:gd name="T2" fmla="*/ 0 w 525"/>
                <a:gd name="T3" fmla="*/ 0 h 746"/>
                <a:gd name="T4" fmla="*/ 0 w 525"/>
                <a:gd name="T5" fmla="*/ 746 h 746"/>
                <a:gd name="T6" fmla="*/ 525 w 525"/>
                <a:gd name="T7" fmla="*/ 746 h 746"/>
                <a:gd name="T8" fmla="*/ 525 w 525"/>
                <a:gd name="T9" fmla="*/ 736 h 746"/>
                <a:gd name="T10" fmla="*/ 5 w 525"/>
                <a:gd name="T11" fmla="*/ 736 h 746"/>
                <a:gd name="T12" fmla="*/ 5 w 525"/>
                <a:gd name="T13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5" h="746">
                  <a:moveTo>
                    <a:pt x="5" y="0"/>
                  </a:moveTo>
                  <a:lnTo>
                    <a:pt x="0" y="0"/>
                  </a:lnTo>
                  <a:lnTo>
                    <a:pt x="0" y="746"/>
                  </a:lnTo>
                  <a:lnTo>
                    <a:pt x="525" y="746"/>
                  </a:lnTo>
                  <a:lnTo>
                    <a:pt x="525" y="736"/>
                  </a:lnTo>
                  <a:lnTo>
                    <a:pt x="5" y="73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0" name="Freeform 530"/>
            <p:cNvSpPr>
              <a:spLocks noEditPoints="1"/>
            </p:cNvSpPr>
            <p:nvPr/>
          </p:nvSpPr>
          <p:spPr bwMode="auto">
            <a:xfrm>
              <a:off x="2155" y="1238"/>
              <a:ext cx="539" cy="777"/>
            </a:xfrm>
            <a:custGeom>
              <a:avLst/>
              <a:gdLst>
                <a:gd name="T0" fmla="*/ 539 w 539"/>
                <a:gd name="T1" fmla="*/ 767 h 777"/>
                <a:gd name="T2" fmla="*/ 534 w 539"/>
                <a:gd name="T3" fmla="*/ 767 h 777"/>
                <a:gd name="T4" fmla="*/ 534 w 539"/>
                <a:gd name="T5" fmla="*/ 777 h 777"/>
                <a:gd name="T6" fmla="*/ 539 w 539"/>
                <a:gd name="T7" fmla="*/ 777 h 777"/>
                <a:gd name="T8" fmla="*/ 539 w 539"/>
                <a:gd name="T9" fmla="*/ 767 h 777"/>
                <a:gd name="T10" fmla="*/ 4 w 539"/>
                <a:gd name="T11" fmla="*/ 0 h 777"/>
                <a:gd name="T12" fmla="*/ 0 w 539"/>
                <a:gd name="T13" fmla="*/ 0 h 777"/>
                <a:gd name="T14" fmla="*/ 0 w 539"/>
                <a:gd name="T15" fmla="*/ 11 h 777"/>
                <a:gd name="T16" fmla="*/ 4 w 539"/>
                <a:gd name="T17" fmla="*/ 11 h 777"/>
                <a:gd name="T18" fmla="*/ 4 w 539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777">
                  <a:moveTo>
                    <a:pt x="539" y="767"/>
                  </a:moveTo>
                  <a:lnTo>
                    <a:pt x="534" y="767"/>
                  </a:lnTo>
                  <a:lnTo>
                    <a:pt x="534" y="777"/>
                  </a:lnTo>
                  <a:lnTo>
                    <a:pt x="539" y="777"/>
                  </a:lnTo>
                  <a:lnTo>
                    <a:pt x="539" y="767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1" name="Freeform 531"/>
            <p:cNvSpPr>
              <a:spLocks noEditPoints="1"/>
            </p:cNvSpPr>
            <p:nvPr/>
          </p:nvSpPr>
          <p:spPr bwMode="auto">
            <a:xfrm>
              <a:off x="2155" y="1238"/>
              <a:ext cx="539" cy="777"/>
            </a:xfrm>
            <a:custGeom>
              <a:avLst/>
              <a:gdLst>
                <a:gd name="T0" fmla="*/ 539 w 539"/>
                <a:gd name="T1" fmla="*/ 767 h 777"/>
                <a:gd name="T2" fmla="*/ 534 w 539"/>
                <a:gd name="T3" fmla="*/ 767 h 777"/>
                <a:gd name="T4" fmla="*/ 534 w 539"/>
                <a:gd name="T5" fmla="*/ 777 h 777"/>
                <a:gd name="T6" fmla="*/ 539 w 539"/>
                <a:gd name="T7" fmla="*/ 777 h 777"/>
                <a:gd name="T8" fmla="*/ 539 w 539"/>
                <a:gd name="T9" fmla="*/ 767 h 777"/>
                <a:gd name="T10" fmla="*/ 4 w 539"/>
                <a:gd name="T11" fmla="*/ 0 h 777"/>
                <a:gd name="T12" fmla="*/ 0 w 539"/>
                <a:gd name="T13" fmla="*/ 0 h 777"/>
                <a:gd name="T14" fmla="*/ 0 w 539"/>
                <a:gd name="T15" fmla="*/ 11 h 777"/>
                <a:gd name="T16" fmla="*/ 4 w 539"/>
                <a:gd name="T17" fmla="*/ 11 h 777"/>
                <a:gd name="T18" fmla="*/ 4 w 539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777">
                  <a:moveTo>
                    <a:pt x="539" y="767"/>
                  </a:moveTo>
                  <a:lnTo>
                    <a:pt x="534" y="767"/>
                  </a:lnTo>
                  <a:lnTo>
                    <a:pt x="534" y="777"/>
                  </a:lnTo>
                  <a:lnTo>
                    <a:pt x="539" y="777"/>
                  </a:lnTo>
                  <a:lnTo>
                    <a:pt x="539" y="767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2" name="Freeform 532"/>
            <p:cNvSpPr>
              <a:spLocks noEditPoints="1"/>
            </p:cNvSpPr>
            <p:nvPr/>
          </p:nvSpPr>
          <p:spPr bwMode="auto">
            <a:xfrm>
              <a:off x="2155" y="1249"/>
              <a:ext cx="534" cy="766"/>
            </a:xfrm>
            <a:custGeom>
              <a:avLst/>
              <a:gdLst>
                <a:gd name="T0" fmla="*/ 534 w 534"/>
                <a:gd name="T1" fmla="*/ 756 h 766"/>
                <a:gd name="T2" fmla="*/ 529 w 534"/>
                <a:gd name="T3" fmla="*/ 756 h 766"/>
                <a:gd name="T4" fmla="*/ 529 w 534"/>
                <a:gd name="T5" fmla="*/ 766 h 766"/>
                <a:gd name="T6" fmla="*/ 534 w 534"/>
                <a:gd name="T7" fmla="*/ 766 h 766"/>
                <a:gd name="T8" fmla="*/ 534 w 534"/>
                <a:gd name="T9" fmla="*/ 756 h 766"/>
                <a:gd name="T10" fmla="*/ 4 w 534"/>
                <a:gd name="T11" fmla="*/ 0 h 766"/>
                <a:gd name="T12" fmla="*/ 0 w 534"/>
                <a:gd name="T13" fmla="*/ 0 h 766"/>
                <a:gd name="T14" fmla="*/ 0 w 534"/>
                <a:gd name="T15" fmla="*/ 10 h 766"/>
                <a:gd name="T16" fmla="*/ 4 w 534"/>
                <a:gd name="T17" fmla="*/ 10 h 766"/>
                <a:gd name="T18" fmla="*/ 4 w 534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4" h="766">
                  <a:moveTo>
                    <a:pt x="534" y="756"/>
                  </a:moveTo>
                  <a:lnTo>
                    <a:pt x="529" y="756"/>
                  </a:lnTo>
                  <a:lnTo>
                    <a:pt x="529" y="766"/>
                  </a:lnTo>
                  <a:lnTo>
                    <a:pt x="534" y="766"/>
                  </a:lnTo>
                  <a:lnTo>
                    <a:pt x="534" y="75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3" name="Freeform 533"/>
            <p:cNvSpPr>
              <a:spLocks noEditPoints="1"/>
            </p:cNvSpPr>
            <p:nvPr/>
          </p:nvSpPr>
          <p:spPr bwMode="auto">
            <a:xfrm>
              <a:off x="2155" y="1249"/>
              <a:ext cx="534" cy="766"/>
            </a:xfrm>
            <a:custGeom>
              <a:avLst/>
              <a:gdLst>
                <a:gd name="T0" fmla="*/ 534 w 534"/>
                <a:gd name="T1" fmla="*/ 756 h 766"/>
                <a:gd name="T2" fmla="*/ 529 w 534"/>
                <a:gd name="T3" fmla="*/ 756 h 766"/>
                <a:gd name="T4" fmla="*/ 529 w 534"/>
                <a:gd name="T5" fmla="*/ 766 h 766"/>
                <a:gd name="T6" fmla="*/ 534 w 534"/>
                <a:gd name="T7" fmla="*/ 766 h 766"/>
                <a:gd name="T8" fmla="*/ 534 w 534"/>
                <a:gd name="T9" fmla="*/ 756 h 766"/>
                <a:gd name="T10" fmla="*/ 4 w 534"/>
                <a:gd name="T11" fmla="*/ 0 h 766"/>
                <a:gd name="T12" fmla="*/ 0 w 534"/>
                <a:gd name="T13" fmla="*/ 0 h 766"/>
                <a:gd name="T14" fmla="*/ 0 w 534"/>
                <a:gd name="T15" fmla="*/ 10 h 766"/>
                <a:gd name="T16" fmla="*/ 4 w 534"/>
                <a:gd name="T17" fmla="*/ 10 h 766"/>
                <a:gd name="T18" fmla="*/ 4 w 534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4" h="766">
                  <a:moveTo>
                    <a:pt x="534" y="756"/>
                  </a:moveTo>
                  <a:lnTo>
                    <a:pt x="529" y="756"/>
                  </a:lnTo>
                  <a:lnTo>
                    <a:pt x="529" y="766"/>
                  </a:lnTo>
                  <a:lnTo>
                    <a:pt x="534" y="766"/>
                  </a:lnTo>
                  <a:lnTo>
                    <a:pt x="534" y="756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4" name="Freeform 534"/>
            <p:cNvSpPr>
              <a:spLocks noEditPoints="1"/>
            </p:cNvSpPr>
            <p:nvPr/>
          </p:nvSpPr>
          <p:spPr bwMode="auto">
            <a:xfrm>
              <a:off x="2155" y="1259"/>
              <a:ext cx="529" cy="756"/>
            </a:xfrm>
            <a:custGeom>
              <a:avLst/>
              <a:gdLst>
                <a:gd name="T0" fmla="*/ 529 w 529"/>
                <a:gd name="T1" fmla="*/ 746 h 756"/>
                <a:gd name="T2" fmla="*/ 523 w 529"/>
                <a:gd name="T3" fmla="*/ 746 h 756"/>
                <a:gd name="T4" fmla="*/ 523 w 529"/>
                <a:gd name="T5" fmla="*/ 756 h 756"/>
                <a:gd name="T6" fmla="*/ 529 w 529"/>
                <a:gd name="T7" fmla="*/ 756 h 756"/>
                <a:gd name="T8" fmla="*/ 529 w 529"/>
                <a:gd name="T9" fmla="*/ 746 h 756"/>
                <a:gd name="T10" fmla="*/ 4 w 529"/>
                <a:gd name="T11" fmla="*/ 0 h 756"/>
                <a:gd name="T12" fmla="*/ 0 w 529"/>
                <a:gd name="T13" fmla="*/ 0 h 756"/>
                <a:gd name="T14" fmla="*/ 0 w 529"/>
                <a:gd name="T15" fmla="*/ 10 h 756"/>
                <a:gd name="T16" fmla="*/ 4 w 529"/>
                <a:gd name="T17" fmla="*/ 10 h 756"/>
                <a:gd name="T18" fmla="*/ 4 w 529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756">
                  <a:moveTo>
                    <a:pt x="529" y="746"/>
                  </a:moveTo>
                  <a:lnTo>
                    <a:pt x="523" y="746"/>
                  </a:lnTo>
                  <a:lnTo>
                    <a:pt x="523" y="756"/>
                  </a:lnTo>
                  <a:lnTo>
                    <a:pt x="529" y="756"/>
                  </a:lnTo>
                  <a:lnTo>
                    <a:pt x="529" y="74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5" name="Freeform 535"/>
            <p:cNvSpPr>
              <a:spLocks noEditPoints="1"/>
            </p:cNvSpPr>
            <p:nvPr/>
          </p:nvSpPr>
          <p:spPr bwMode="auto">
            <a:xfrm>
              <a:off x="2155" y="1259"/>
              <a:ext cx="529" cy="756"/>
            </a:xfrm>
            <a:custGeom>
              <a:avLst/>
              <a:gdLst>
                <a:gd name="T0" fmla="*/ 529 w 529"/>
                <a:gd name="T1" fmla="*/ 746 h 756"/>
                <a:gd name="T2" fmla="*/ 523 w 529"/>
                <a:gd name="T3" fmla="*/ 746 h 756"/>
                <a:gd name="T4" fmla="*/ 523 w 529"/>
                <a:gd name="T5" fmla="*/ 756 h 756"/>
                <a:gd name="T6" fmla="*/ 529 w 529"/>
                <a:gd name="T7" fmla="*/ 756 h 756"/>
                <a:gd name="T8" fmla="*/ 529 w 529"/>
                <a:gd name="T9" fmla="*/ 746 h 756"/>
                <a:gd name="T10" fmla="*/ 4 w 529"/>
                <a:gd name="T11" fmla="*/ 0 h 756"/>
                <a:gd name="T12" fmla="*/ 0 w 529"/>
                <a:gd name="T13" fmla="*/ 0 h 756"/>
                <a:gd name="T14" fmla="*/ 0 w 529"/>
                <a:gd name="T15" fmla="*/ 10 h 756"/>
                <a:gd name="T16" fmla="*/ 4 w 529"/>
                <a:gd name="T17" fmla="*/ 10 h 756"/>
                <a:gd name="T18" fmla="*/ 4 w 529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756">
                  <a:moveTo>
                    <a:pt x="529" y="746"/>
                  </a:moveTo>
                  <a:lnTo>
                    <a:pt x="523" y="746"/>
                  </a:lnTo>
                  <a:lnTo>
                    <a:pt x="523" y="756"/>
                  </a:lnTo>
                  <a:lnTo>
                    <a:pt x="529" y="756"/>
                  </a:lnTo>
                  <a:lnTo>
                    <a:pt x="529" y="746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6" name="Freeform 536"/>
            <p:cNvSpPr>
              <a:spLocks noEditPoints="1"/>
            </p:cNvSpPr>
            <p:nvPr/>
          </p:nvSpPr>
          <p:spPr bwMode="auto">
            <a:xfrm>
              <a:off x="2155" y="1269"/>
              <a:ext cx="523" cy="746"/>
            </a:xfrm>
            <a:custGeom>
              <a:avLst/>
              <a:gdLst>
                <a:gd name="T0" fmla="*/ 523 w 523"/>
                <a:gd name="T1" fmla="*/ 736 h 746"/>
                <a:gd name="T2" fmla="*/ 520 w 523"/>
                <a:gd name="T3" fmla="*/ 736 h 746"/>
                <a:gd name="T4" fmla="*/ 520 w 523"/>
                <a:gd name="T5" fmla="*/ 746 h 746"/>
                <a:gd name="T6" fmla="*/ 523 w 523"/>
                <a:gd name="T7" fmla="*/ 746 h 746"/>
                <a:gd name="T8" fmla="*/ 523 w 523"/>
                <a:gd name="T9" fmla="*/ 736 h 746"/>
                <a:gd name="T10" fmla="*/ 4 w 523"/>
                <a:gd name="T11" fmla="*/ 0 h 746"/>
                <a:gd name="T12" fmla="*/ 0 w 523"/>
                <a:gd name="T13" fmla="*/ 0 h 746"/>
                <a:gd name="T14" fmla="*/ 0 w 523"/>
                <a:gd name="T15" fmla="*/ 10 h 746"/>
                <a:gd name="T16" fmla="*/ 4 w 523"/>
                <a:gd name="T17" fmla="*/ 10 h 746"/>
                <a:gd name="T18" fmla="*/ 4 w 523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3" h="746">
                  <a:moveTo>
                    <a:pt x="523" y="736"/>
                  </a:moveTo>
                  <a:lnTo>
                    <a:pt x="520" y="736"/>
                  </a:lnTo>
                  <a:lnTo>
                    <a:pt x="520" y="746"/>
                  </a:lnTo>
                  <a:lnTo>
                    <a:pt x="523" y="746"/>
                  </a:lnTo>
                  <a:lnTo>
                    <a:pt x="523" y="73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7" name="Freeform 537"/>
            <p:cNvSpPr>
              <a:spLocks noEditPoints="1"/>
            </p:cNvSpPr>
            <p:nvPr/>
          </p:nvSpPr>
          <p:spPr bwMode="auto">
            <a:xfrm>
              <a:off x="2155" y="1269"/>
              <a:ext cx="523" cy="746"/>
            </a:xfrm>
            <a:custGeom>
              <a:avLst/>
              <a:gdLst>
                <a:gd name="T0" fmla="*/ 523 w 523"/>
                <a:gd name="T1" fmla="*/ 736 h 746"/>
                <a:gd name="T2" fmla="*/ 520 w 523"/>
                <a:gd name="T3" fmla="*/ 736 h 746"/>
                <a:gd name="T4" fmla="*/ 520 w 523"/>
                <a:gd name="T5" fmla="*/ 746 h 746"/>
                <a:gd name="T6" fmla="*/ 523 w 523"/>
                <a:gd name="T7" fmla="*/ 746 h 746"/>
                <a:gd name="T8" fmla="*/ 523 w 523"/>
                <a:gd name="T9" fmla="*/ 736 h 746"/>
                <a:gd name="T10" fmla="*/ 4 w 523"/>
                <a:gd name="T11" fmla="*/ 0 h 746"/>
                <a:gd name="T12" fmla="*/ 0 w 523"/>
                <a:gd name="T13" fmla="*/ 0 h 746"/>
                <a:gd name="T14" fmla="*/ 0 w 523"/>
                <a:gd name="T15" fmla="*/ 10 h 746"/>
                <a:gd name="T16" fmla="*/ 4 w 523"/>
                <a:gd name="T17" fmla="*/ 10 h 746"/>
                <a:gd name="T18" fmla="*/ 4 w 523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3" h="746">
                  <a:moveTo>
                    <a:pt x="523" y="736"/>
                  </a:moveTo>
                  <a:lnTo>
                    <a:pt x="520" y="736"/>
                  </a:lnTo>
                  <a:lnTo>
                    <a:pt x="520" y="746"/>
                  </a:lnTo>
                  <a:lnTo>
                    <a:pt x="523" y="746"/>
                  </a:lnTo>
                  <a:lnTo>
                    <a:pt x="523" y="736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8" name="Freeform 538"/>
            <p:cNvSpPr>
              <a:spLocks/>
            </p:cNvSpPr>
            <p:nvPr/>
          </p:nvSpPr>
          <p:spPr bwMode="auto">
            <a:xfrm>
              <a:off x="2155" y="1279"/>
              <a:ext cx="520" cy="736"/>
            </a:xfrm>
            <a:custGeom>
              <a:avLst/>
              <a:gdLst>
                <a:gd name="T0" fmla="*/ 4 w 520"/>
                <a:gd name="T1" fmla="*/ 0 h 736"/>
                <a:gd name="T2" fmla="*/ 0 w 520"/>
                <a:gd name="T3" fmla="*/ 0 h 736"/>
                <a:gd name="T4" fmla="*/ 0 w 520"/>
                <a:gd name="T5" fmla="*/ 736 h 736"/>
                <a:gd name="T6" fmla="*/ 520 w 520"/>
                <a:gd name="T7" fmla="*/ 736 h 736"/>
                <a:gd name="T8" fmla="*/ 520 w 520"/>
                <a:gd name="T9" fmla="*/ 726 h 736"/>
                <a:gd name="T10" fmla="*/ 4 w 520"/>
                <a:gd name="T11" fmla="*/ 726 h 736"/>
                <a:gd name="T12" fmla="*/ 4 w 520"/>
                <a:gd name="T13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736">
                  <a:moveTo>
                    <a:pt x="4" y="0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520" y="736"/>
                  </a:lnTo>
                  <a:lnTo>
                    <a:pt x="520" y="726"/>
                  </a:lnTo>
                  <a:lnTo>
                    <a:pt x="4" y="72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9" name="Freeform 539"/>
            <p:cNvSpPr>
              <a:spLocks/>
            </p:cNvSpPr>
            <p:nvPr/>
          </p:nvSpPr>
          <p:spPr bwMode="auto">
            <a:xfrm>
              <a:off x="2155" y="1279"/>
              <a:ext cx="520" cy="736"/>
            </a:xfrm>
            <a:custGeom>
              <a:avLst/>
              <a:gdLst>
                <a:gd name="T0" fmla="*/ 4 w 520"/>
                <a:gd name="T1" fmla="*/ 0 h 736"/>
                <a:gd name="T2" fmla="*/ 0 w 520"/>
                <a:gd name="T3" fmla="*/ 0 h 736"/>
                <a:gd name="T4" fmla="*/ 0 w 520"/>
                <a:gd name="T5" fmla="*/ 736 h 736"/>
                <a:gd name="T6" fmla="*/ 520 w 520"/>
                <a:gd name="T7" fmla="*/ 736 h 736"/>
                <a:gd name="T8" fmla="*/ 520 w 520"/>
                <a:gd name="T9" fmla="*/ 726 h 736"/>
                <a:gd name="T10" fmla="*/ 4 w 520"/>
                <a:gd name="T11" fmla="*/ 726 h 736"/>
                <a:gd name="T12" fmla="*/ 4 w 520"/>
                <a:gd name="T13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736">
                  <a:moveTo>
                    <a:pt x="4" y="0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520" y="736"/>
                  </a:lnTo>
                  <a:lnTo>
                    <a:pt x="520" y="726"/>
                  </a:lnTo>
                  <a:lnTo>
                    <a:pt x="4" y="726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0" name="Freeform 540"/>
            <p:cNvSpPr>
              <a:spLocks noEditPoints="1"/>
            </p:cNvSpPr>
            <p:nvPr/>
          </p:nvSpPr>
          <p:spPr bwMode="auto">
            <a:xfrm>
              <a:off x="2159" y="1228"/>
              <a:ext cx="538" cy="777"/>
            </a:xfrm>
            <a:custGeom>
              <a:avLst/>
              <a:gdLst>
                <a:gd name="T0" fmla="*/ 538 w 538"/>
                <a:gd name="T1" fmla="*/ 767 h 777"/>
                <a:gd name="T2" fmla="*/ 535 w 538"/>
                <a:gd name="T3" fmla="*/ 767 h 777"/>
                <a:gd name="T4" fmla="*/ 535 w 538"/>
                <a:gd name="T5" fmla="*/ 777 h 777"/>
                <a:gd name="T6" fmla="*/ 538 w 538"/>
                <a:gd name="T7" fmla="*/ 777 h 777"/>
                <a:gd name="T8" fmla="*/ 538 w 538"/>
                <a:gd name="T9" fmla="*/ 767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7"/>
                  </a:moveTo>
                  <a:lnTo>
                    <a:pt x="535" y="767"/>
                  </a:lnTo>
                  <a:lnTo>
                    <a:pt x="535" y="777"/>
                  </a:lnTo>
                  <a:lnTo>
                    <a:pt x="538" y="777"/>
                  </a:lnTo>
                  <a:lnTo>
                    <a:pt x="538" y="767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1" name="Freeform 541"/>
            <p:cNvSpPr>
              <a:spLocks noEditPoints="1"/>
            </p:cNvSpPr>
            <p:nvPr/>
          </p:nvSpPr>
          <p:spPr bwMode="auto">
            <a:xfrm>
              <a:off x="2159" y="1228"/>
              <a:ext cx="538" cy="777"/>
            </a:xfrm>
            <a:custGeom>
              <a:avLst/>
              <a:gdLst>
                <a:gd name="T0" fmla="*/ 538 w 538"/>
                <a:gd name="T1" fmla="*/ 767 h 777"/>
                <a:gd name="T2" fmla="*/ 535 w 538"/>
                <a:gd name="T3" fmla="*/ 767 h 777"/>
                <a:gd name="T4" fmla="*/ 535 w 538"/>
                <a:gd name="T5" fmla="*/ 777 h 777"/>
                <a:gd name="T6" fmla="*/ 538 w 538"/>
                <a:gd name="T7" fmla="*/ 777 h 777"/>
                <a:gd name="T8" fmla="*/ 538 w 538"/>
                <a:gd name="T9" fmla="*/ 767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7"/>
                  </a:moveTo>
                  <a:lnTo>
                    <a:pt x="535" y="767"/>
                  </a:lnTo>
                  <a:lnTo>
                    <a:pt x="535" y="777"/>
                  </a:lnTo>
                  <a:lnTo>
                    <a:pt x="538" y="777"/>
                  </a:lnTo>
                  <a:lnTo>
                    <a:pt x="538" y="767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2" name="Freeform 542"/>
            <p:cNvSpPr>
              <a:spLocks noEditPoints="1"/>
            </p:cNvSpPr>
            <p:nvPr/>
          </p:nvSpPr>
          <p:spPr bwMode="auto">
            <a:xfrm>
              <a:off x="2159" y="1238"/>
              <a:ext cx="535" cy="767"/>
            </a:xfrm>
            <a:custGeom>
              <a:avLst/>
              <a:gdLst>
                <a:gd name="T0" fmla="*/ 535 w 535"/>
                <a:gd name="T1" fmla="*/ 757 h 767"/>
                <a:gd name="T2" fmla="*/ 530 w 535"/>
                <a:gd name="T3" fmla="*/ 757 h 767"/>
                <a:gd name="T4" fmla="*/ 530 w 535"/>
                <a:gd name="T5" fmla="*/ 767 h 767"/>
                <a:gd name="T6" fmla="*/ 535 w 535"/>
                <a:gd name="T7" fmla="*/ 767 h 767"/>
                <a:gd name="T8" fmla="*/ 535 w 535"/>
                <a:gd name="T9" fmla="*/ 757 h 767"/>
                <a:gd name="T10" fmla="*/ 5 w 535"/>
                <a:gd name="T11" fmla="*/ 0 h 767"/>
                <a:gd name="T12" fmla="*/ 0 w 535"/>
                <a:gd name="T13" fmla="*/ 0 h 767"/>
                <a:gd name="T14" fmla="*/ 0 w 535"/>
                <a:gd name="T15" fmla="*/ 11 h 767"/>
                <a:gd name="T16" fmla="*/ 5 w 535"/>
                <a:gd name="T17" fmla="*/ 11 h 767"/>
                <a:gd name="T18" fmla="*/ 5 w 535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5" h="767">
                  <a:moveTo>
                    <a:pt x="535" y="757"/>
                  </a:moveTo>
                  <a:lnTo>
                    <a:pt x="530" y="757"/>
                  </a:lnTo>
                  <a:lnTo>
                    <a:pt x="530" y="767"/>
                  </a:lnTo>
                  <a:lnTo>
                    <a:pt x="535" y="767"/>
                  </a:lnTo>
                  <a:lnTo>
                    <a:pt x="535" y="757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3" name="Freeform 543"/>
            <p:cNvSpPr>
              <a:spLocks noEditPoints="1"/>
            </p:cNvSpPr>
            <p:nvPr/>
          </p:nvSpPr>
          <p:spPr bwMode="auto">
            <a:xfrm>
              <a:off x="2159" y="1238"/>
              <a:ext cx="535" cy="767"/>
            </a:xfrm>
            <a:custGeom>
              <a:avLst/>
              <a:gdLst>
                <a:gd name="T0" fmla="*/ 535 w 535"/>
                <a:gd name="T1" fmla="*/ 757 h 767"/>
                <a:gd name="T2" fmla="*/ 530 w 535"/>
                <a:gd name="T3" fmla="*/ 757 h 767"/>
                <a:gd name="T4" fmla="*/ 530 w 535"/>
                <a:gd name="T5" fmla="*/ 767 h 767"/>
                <a:gd name="T6" fmla="*/ 535 w 535"/>
                <a:gd name="T7" fmla="*/ 767 h 767"/>
                <a:gd name="T8" fmla="*/ 535 w 535"/>
                <a:gd name="T9" fmla="*/ 757 h 767"/>
                <a:gd name="T10" fmla="*/ 5 w 535"/>
                <a:gd name="T11" fmla="*/ 0 h 767"/>
                <a:gd name="T12" fmla="*/ 0 w 535"/>
                <a:gd name="T13" fmla="*/ 0 h 767"/>
                <a:gd name="T14" fmla="*/ 0 w 535"/>
                <a:gd name="T15" fmla="*/ 11 h 767"/>
                <a:gd name="T16" fmla="*/ 5 w 535"/>
                <a:gd name="T17" fmla="*/ 11 h 767"/>
                <a:gd name="T18" fmla="*/ 5 w 535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5" h="767">
                  <a:moveTo>
                    <a:pt x="535" y="757"/>
                  </a:moveTo>
                  <a:lnTo>
                    <a:pt x="530" y="757"/>
                  </a:lnTo>
                  <a:lnTo>
                    <a:pt x="530" y="767"/>
                  </a:lnTo>
                  <a:lnTo>
                    <a:pt x="535" y="767"/>
                  </a:lnTo>
                  <a:lnTo>
                    <a:pt x="535" y="757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4" name="Freeform 544"/>
            <p:cNvSpPr>
              <a:spLocks noEditPoints="1"/>
            </p:cNvSpPr>
            <p:nvPr/>
          </p:nvSpPr>
          <p:spPr bwMode="auto">
            <a:xfrm>
              <a:off x="2159" y="1249"/>
              <a:ext cx="530" cy="756"/>
            </a:xfrm>
            <a:custGeom>
              <a:avLst/>
              <a:gdLst>
                <a:gd name="T0" fmla="*/ 530 w 530"/>
                <a:gd name="T1" fmla="*/ 746 h 756"/>
                <a:gd name="T2" fmla="*/ 525 w 530"/>
                <a:gd name="T3" fmla="*/ 746 h 756"/>
                <a:gd name="T4" fmla="*/ 525 w 530"/>
                <a:gd name="T5" fmla="*/ 756 h 756"/>
                <a:gd name="T6" fmla="*/ 530 w 530"/>
                <a:gd name="T7" fmla="*/ 756 h 756"/>
                <a:gd name="T8" fmla="*/ 530 w 530"/>
                <a:gd name="T9" fmla="*/ 746 h 756"/>
                <a:gd name="T10" fmla="*/ 5 w 530"/>
                <a:gd name="T11" fmla="*/ 0 h 756"/>
                <a:gd name="T12" fmla="*/ 0 w 530"/>
                <a:gd name="T13" fmla="*/ 0 h 756"/>
                <a:gd name="T14" fmla="*/ 0 w 530"/>
                <a:gd name="T15" fmla="*/ 10 h 756"/>
                <a:gd name="T16" fmla="*/ 5 w 530"/>
                <a:gd name="T17" fmla="*/ 10 h 756"/>
                <a:gd name="T18" fmla="*/ 5 w 530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756">
                  <a:moveTo>
                    <a:pt x="530" y="746"/>
                  </a:moveTo>
                  <a:lnTo>
                    <a:pt x="525" y="746"/>
                  </a:lnTo>
                  <a:lnTo>
                    <a:pt x="525" y="756"/>
                  </a:lnTo>
                  <a:lnTo>
                    <a:pt x="530" y="756"/>
                  </a:lnTo>
                  <a:lnTo>
                    <a:pt x="530" y="74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5" name="Freeform 545"/>
            <p:cNvSpPr>
              <a:spLocks noEditPoints="1"/>
            </p:cNvSpPr>
            <p:nvPr/>
          </p:nvSpPr>
          <p:spPr bwMode="auto">
            <a:xfrm>
              <a:off x="2159" y="1249"/>
              <a:ext cx="530" cy="756"/>
            </a:xfrm>
            <a:custGeom>
              <a:avLst/>
              <a:gdLst>
                <a:gd name="T0" fmla="*/ 530 w 530"/>
                <a:gd name="T1" fmla="*/ 746 h 756"/>
                <a:gd name="T2" fmla="*/ 525 w 530"/>
                <a:gd name="T3" fmla="*/ 746 h 756"/>
                <a:gd name="T4" fmla="*/ 525 w 530"/>
                <a:gd name="T5" fmla="*/ 756 h 756"/>
                <a:gd name="T6" fmla="*/ 530 w 530"/>
                <a:gd name="T7" fmla="*/ 756 h 756"/>
                <a:gd name="T8" fmla="*/ 530 w 530"/>
                <a:gd name="T9" fmla="*/ 746 h 756"/>
                <a:gd name="T10" fmla="*/ 5 w 530"/>
                <a:gd name="T11" fmla="*/ 0 h 756"/>
                <a:gd name="T12" fmla="*/ 0 w 530"/>
                <a:gd name="T13" fmla="*/ 0 h 756"/>
                <a:gd name="T14" fmla="*/ 0 w 530"/>
                <a:gd name="T15" fmla="*/ 10 h 756"/>
                <a:gd name="T16" fmla="*/ 5 w 530"/>
                <a:gd name="T17" fmla="*/ 10 h 756"/>
                <a:gd name="T18" fmla="*/ 5 w 530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756">
                  <a:moveTo>
                    <a:pt x="530" y="746"/>
                  </a:moveTo>
                  <a:lnTo>
                    <a:pt x="525" y="746"/>
                  </a:lnTo>
                  <a:lnTo>
                    <a:pt x="525" y="756"/>
                  </a:lnTo>
                  <a:lnTo>
                    <a:pt x="530" y="756"/>
                  </a:lnTo>
                  <a:lnTo>
                    <a:pt x="530" y="74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6" name="Freeform 546"/>
            <p:cNvSpPr>
              <a:spLocks noEditPoints="1"/>
            </p:cNvSpPr>
            <p:nvPr/>
          </p:nvSpPr>
          <p:spPr bwMode="auto">
            <a:xfrm>
              <a:off x="2159" y="1259"/>
              <a:ext cx="525" cy="746"/>
            </a:xfrm>
            <a:custGeom>
              <a:avLst/>
              <a:gdLst>
                <a:gd name="T0" fmla="*/ 525 w 525"/>
                <a:gd name="T1" fmla="*/ 736 h 746"/>
                <a:gd name="T2" fmla="*/ 519 w 525"/>
                <a:gd name="T3" fmla="*/ 736 h 746"/>
                <a:gd name="T4" fmla="*/ 519 w 525"/>
                <a:gd name="T5" fmla="*/ 746 h 746"/>
                <a:gd name="T6" fmla="*/ 525 w 525"/>
                <a:gd name="T7" fmla="*/ 746 h 746"/>
                <a:gd name="T8" fmla="*/ 525 w 525"/>
                <a:gd name="T9" fmla="*/ 736 h 746"/>
                <a:gd name="T10" fmla="*/ 5 w 525"/>
                <a:gd name="T11" fmla="*/ 0 h 746"/>
                <a:gd name="T12" fmla="*/ 0 w 525"/>
                <a:gd name="T13" fmla="*/ 0 h 746"/>
                <a:gd name="T14" fmla="*/ 0 w 525"/>
                <a:gd name="T15" fmla="*/ 10 h 746"/>
                <a:gd name="T16" fmla="*/ 5 w 525"/>
                <a:gd name="T17" fmla="*/ 10 h 746"/>
                <a:gd name="T18" fmla="*/ 5 w 525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746">
                  <a:moveTo>
                    <a:pt x="525" y="736"/>
                  </a:moveTo>
                  <a:lnTo>
                    <a:pt x="519" y="736"/>
                  </a:lnTo>
                  <a:lnTo>
                    <a:pt x="519" y="746"/>
                  </a:lnTo>
                  <a:lnTo>
                    <a:pt x="525" y="746"/>
                  </a:lnTo>
                  <a:lnTo>
                    <a:pt x="525" y="73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7" name="Freeform 547"/>
            <p:cNvSpPr>
              <a:spLocks noEditPoints="1"/>
            </p:cNvSpPr>
            <p:nvPr/>
          </p:nvSpPr>
          <p:spPr bwMode="auto">
            <a:xfrm>
              <a:off x="2159" y="1259"/>
              <a:ext cx="525" cy="746"/>
            </a:xfrm>
            <a:custGeom>
              <a:avLst/>
              <a:gdLst>
                <a:gd name="T0" fmla="*/ 525 w 525"/>
                <a:gd name="T1" fmla="*/ 736 h 746"/>
                <a:gd name="T2" fmla="*/ 519 w 525"/>
                <a:gd name="T3" fmla="*/ 736 h 746"/>
                <a:gd name="T4" fmla="*/ 519 w 525"/>
                <a:gd name="T5" fmla="*/ 746 h 746"/>
                <a:gd name="T6" fmla="*/ 525 w 525"/>
                <a:gd name="T7" fmla="*/ 746 h 746"/>
                <a:gd name="T8" fmla="*/ 525 w 525"/>
                <a:gd name="T9" fmla="*/ 736 h 746"/>
                <a:gd name="T10" fmla="*/ 5 w 525"/>
                <a:gd name="T11" fmla="*/ 0 h 746"/>
                <a:gd name="T12" fmla="*/ 0 w 525"/>
                <a:gd name="T13" fmla="*/ 0 h 746"/>
                <a:gd name="T14" fmla="*/ 0 w 525"/>
                <a:gd name="T15" fmla="*/ 10 h 746"/>
                <a:gd name="T16" fmla="*/ 5 w 525"/>
                <a:gd name="T17" fmla="*/ 10 h 746"/>
                <a:gd name="T18" fmla="*/ 5 w 525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746">
                  <a:moveTo>
                    <a:pt x="525" y="736"/>
                  </a:moveTo>
                  <a:lnTo>
                    <a:pt x="519" y="736"/>
                  </a:lnTo>
                  <a:lnTo>
                    <a:pt x="519" y="746"/>
                  </a:lnTo>
                  <a:lnTo>
                    <a:pt x="525" y="746"/>
                  </a:lnTo>
                  <a:lnTo>
                    <a:pt x="525" y="73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8" name="Freeform 548"/>
            <p:cNvSpPr>
              <a:spLocks noEditPoints="1"/>
            </p:cNvSpPr>
            <p:nvPr/>
          </p:nvSpPr>
          <p:spPr bwMode="auto">
            <a:xfrm>
              <a:off x="2159" y="1269"/>
              <a:ext cx="519" cy="736"/>
            </a:xfrm>
            <a:custGeom>
              <a:avLst/>
              <a:gdLst>
                <a:gd name="T0" fmla="*/ 519 w 519"/>
                <a:gd name="T1" fmla="*/ 726 h 736"/>
                <a:gd name="T2" fmla="*/ 516 w 519"/>
                <a:gd name="T3" fmla="*/ 726 h 736"/>
                <a:gd name="T4" fmla="*/ 516 w 519"/>
                <a:gd name="T5" fmla="*/ 736 h 736"/>
                <a:gd name="T6" fmla="*/ 519 w 519"/>
                <a:gd name="T7" fmla="*/ 736 h 736"/>
                <a:gd name="T8" fmla="*/ 519 w 519"/>
                <a:gd name="T9" fmla="*/ 726 h 736"/>
                <a:gd name="T10" fmla="*/ 5 w 519"/>
                <a:gd name="T11" fmla="*/ 0 h 736"/>
                <a:gd name="T12" fmla="*/ 0 w 519"/>
                <a:gd name="T13" fmla="*/ 0 h 736"/>
                <a:gd name="T14" fmla="*/ 0 w 519"/>
                <a:gd name="T15" fmla="*/ 10 h 736"/>
                <a:gd name="T16" fmla="*/ 5 w 519"/>
                <a:gd name="T17" fmla="*/ 10 h 736"/>
                <a:gd name="T18" fmla="*/ 5 w 519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736">
                  <a:moveTo>
                    <a:pt x="519" y="726"/>
                  </a:moveTo>
                  <a:lnTo>
                    <a:pt x="516" y="726"/>
                  </a:lnTo>
                  <a:lnTo>
                    <a:pt x="516" y="736"/>
                  </a:lnTo>
                  <a:lnTo>
                    <a:pt x="519" y="736"/>
                  </a:lnTo>
                  <a:lnTo>
                    <a:pt x="519" y="72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9" name="Freeform 549"/>
            <p:cNvSpPr>
              <a:spLocks noEditPoints="1"/>
            </p:cNvSpPr>
            <p:nvPr/>
          </p:nvSpPr>
          <p:spPr bwMode="auto">
            <a:xfrm>
              <a:off x="2159" y="1269"/>
              <a:ext cx="519" cy="736"/>
            </a:xfrm>
            <a:custGeom>
              <a:avLst/>
              <a:gdLst>
                <a:gd name="T0" fmla="*/ 519 w 519"/>
                <a:gd name="T1" fmla="*/ 726 h 736"/>
                <a:gd name="T2" fmla="*/ 516 w 519"/>
                <a:gd name="T3" fmla="*/ 726 h 736"/>
                <a:gd name="T4" fmla="*/ 516 w 519"/>
                <a:gd name="T5" fmla="*/ 736 h 736"/>
                <a:gd name="T6" fmla="*/ 519 w 519"/>
                <a:gd name="T7" fmla="*/ 736 h 736"/>
                <a:gd name="T8" fmla="*/ 519 w 519"/>
                <a:gd name="T9" fmla="*/ 726 h 736"/>
                <a:gd name="T10" fmla="*/ 5 w 519"/>
                <a:gd name="T11" fmla="*/ 0 h 736"/>
                <a:gd name="T12" fmla="*/ 0 w 519"/>
                <a:gd name="T13" fmla="*/ 0 h 736"/>
                <a:gd name="T14" fmla="*/ 0 w 519"/>
                <a:gd name="T15" fmla="*/ 10 h 736"/>
                <a:gd name="T16" fmla="*/ 5 w 519"/>
                <a:gd name="T17" fmla="*/ 10 h 736"/>
                <a:gd name="T18" fmla="*/ 5 w 519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736">
                  <a:moveTo>
                    <a:pt x="519" y="726"/>
                  </a:moveTo>
                  <a:lnTo>
                    <a:pt x="516" y="726"/>
                  </a:lnTo>
                  <a:lnTo>
                    <a:pt x="516" y="736"/>
                  </a:lnTo>
                  <a:lnTo>
                    <a:pt x="519" y="736"/>
                  </a:lnTo>
                  <a:lnTo>
                    <a:pt x="519" y="72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0" name="Freeform 550"/>
            <p:cNvSpPr>
              <a:spLocks/>
            </p:cNvSpPr>
            <p:nvPr/>
          </p:nvSpPr>
          <p:spPr bwMode="auto">
            <a:xfrm>
              <a:off x="2159" y="1279"/>
              <a:ext cx="516" cy="726"/>
            </a:xfrm>
            <a:custGeom>
              <a:avLst/>
              <a:gdLst>
                <a:gd name="T0" fmla="*/ 5 w 516"/>
                <a:gd name="T1" fmla="*/ 0 h 726"/>
                <a:gd name="T2" fmla="*/ 0 w 516"/>
                <a:gd name="T3" fmla="*/ 0 h 726"/>
                <a:gd name="T4" fmla="*/ 0 w 516"/>
                <a:gd name="T5" fmla="*/ 726 h 726"/>
                <a:gd name="T6" fmla="*/ 516 w 516"/>
                <a:gd name="T7" fmla="*/ 726 h 726"/>
                <a:gd name="T8" fmla="*/ 516 w 516"/>
                <a:gd name="T9" fmla="*/ 716 h 726"/>
                <a:gd name="T10" fmla="*/ 5 w 516"/>
                <a:gd name="T11" fmla="*/ 716 h 726"/>
                <a:gd name="T12" fmla="*/ 5 w 516"/>
                <a:gd name="T13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726">
                  <a:moveTo>
                    <a:pt x="5" y="0"/>
                  </a:moveTo>
                  <a:lnTo>
                    <a:pt x="0" y="0"/>
                  </a:lnTo>
                  <a:lnTo>
                    <a:pt x="0" y="726"/>
                  </a:lnTo>
                  <a:lnTo>
                    <a:pt x="516" y="726"/>
                  </a:lnTo>
                  <a:lnTo>
                    <a:pt x="516" y="716"/>
                  </a:lnTo>
                  <a:lnTo>
                    <a:pt x="5" y="7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1" name="Freeform 551"/>
            <p:cNvSpPr>
              <a:spLocks/>
            </p:cNvSpPr>
            <p:nvPr/>
          </p:nvSpPr>
          <p:spPr bwMode="auto">
            <a:xfrm>
              <a:off x="2159" y="1279"/>
              <a:ext cx="516" cy="726"/>
            </a:xfrm>
            <a:custGeom>
              <a:avLst/>
              <a:gdLst>
                <a:gd name="T0" fmla="*/ 5 w 516"/>
                <a:gd name="T1" fmla="*/ 0 h 726"/>
                <a:gd name="T2" fmla="*/ 0 w 516"/>
                <a:gd name="T3" fmla="*/ 0 h 726"/>
                <a:gd name="T4" fmla="*/ 0 w 516"/>
                <a:gd name="T5" fmla="*/ 726 h 726"/>
                <a:gd name="T6" fmla="*/ 516 w 516"/>
                <a:gd name="T7" fmla="*/ 726 h 726"/>
                <a:gd name="T8" fmla="*/ 516 w 516"/>
                <a:gd name="T9" fmla="*/ 716 h 726"/>
                <a:gd name="T10" fmla="*/ 5 w 516"/>
                <a:gd name="T11" fmla="*/ 716 h 726"/>
                <a:gd name="T12" fmla="*/ 5 w 516"/>
                <a:gd name="T13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6" h="726">
                  <a:moveTo>
                    <a:pt x="5" y="0"/>
                  </a:moveTo>
                  <a:lnTo>
                    <a:pt x="0" y="0"/>
                  </a:lnTo>
                  <a:lnTo>
                    <a:pt x="0" y="726"/>
                  </a:lnTo>
                  <a:lnTo>
                    <a:pt x="516" y="726"/>
                  </a:lnTo>
                  <a:lnTo>
                    <a:pt x="516" y="716"/>
                  </a:lnTo>
                  <a:lnTo>
                    <a:pt x="5" y="71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2" name="Freeform 552"/>
            <p:cNvSpPr>
              <a:spLocks noEditPoints="1"/>
            </p:cNvSpPr>
            <p:nvPr/>
          </p:nvSpPr>
          <p:spPr bwMode="auto">
            <a:xfrm>
              <a:off x="2164" y="1218"/>
              <a:ext cx="538" cy="777"/>
            </a:xfrm>
            <a:custGeom>
              <a:avLst/>
              <a:gdLst>
                <a:gd name="T0" fmla="*/ 538 w 538"/>
                <a:gd name="T1" fmla="*/ 766 h 777"/>
                <a:gd name="T2" fmla="*/ 533 w 538"/>
                <a:gd name="T3" fmla="*/ 766 h 777"/>
                <a:gd name="T4" fmla="*/ 533 w 538"/>
                <a:gd name="T5" fmla="*/ 777 h 777"/>
                <a:gd name="T6" fmla="*/ 538 w 538"/>
                <a:gd name="T7" fmla="*/ 777 h 777"/>
                <a:gd name="T8" fmla="*/ 538 w 538"/>
                <a:gd name="T9" fmla="*/ 766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6"/>
                  </a:moveTo>
                  <a:lnTo>
                    <a:pt x="533" y="766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76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3" name="Freeform 553"/>
            <p:cNvSpPr>
              <a:spLocks noEditPoints="1"/>
            </p:cNvSpPr>
            <p:nvPr/>
          </p:nvSpPr>
          <p:spPr bwMode="auto">
            <a:xfrm>
              <a:off x="2164" y="1218"/>
              <a:ext cx="538" cy="777"/>
            </a:xfrm>
            <a:custGeom>
              <a:avLst/>
              <a:gdLst>
                <a:gd name="T0" fmla="*/ 538 w 538"/>
                <a:gd name="T1" fmla="*/ 766 h 777"/>
                <a:gd name="T2" fmla="*/ 533 w 538"/>
                <a:gd name="T3" fmla="*/ 766 h 777"/>
                <a:gd name="T4" fmla="*/ 533 w 538"/>
                <a:gd name="T5" fmla="*/ 777 h 777"/>
                <a:gd name="T6" fmla="*/ 538 w 538"/>
                <a:gd name="T7" fmla="*/ 777 h 777"/>
                <a:gd name="T8" fmla="*/ 538 w 538"/>
                <a:gd name="T9" fmla="*/ 766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6"/>
                  </a:moveTo>
                  <a:lnTo>
                    <a:pt x="533" y="766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76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4" name="Freeform 554"/>
            <p:cNvSpPr>
              <a:spLocks noEditPoints="1"/>
            </p:cNvSpPr>
            <p:nvPr/>
          </p:nvSpPr>
          <p:spPr bwMode="auto">
            <a:xfrm>
              <a:off x="2164" y="1228"/>
              <a:ext cx="533" cy="767"/>
            </a:xfrm>
            <a:custGeom>
              <a:avLst/>
              <a:gdLst>
                <a:gd name="T0" fmla="*/ 533 w 533"/>
                <a:gd name="T1" fmla="*/ 756 h 767"/>
                <a:gd name="T2" fmla="*/ 530 w 533"/>
                <a:gd name="T3" fmla="*/ 756 h 767"/>
                <a:gd name="T4" fmla="*/ 530 w 533"/>
                <a:gd name="T5" fmla="*/ 767 h 767"/>
                <a:gd name="T6" fmla="*/ 533 w 533"/>
                <a:gd name="T7" fmla="*/ 767 h 767"/>
                <a:gd name="T8" fmla="*/ 533 w 533"/>
                <a:gd name="T9" fmla="*/ 756 h 767"/>
                <a:gd name="T10" fmla="*/ 5 w 533"/>
                <a:gd name="T11" fmla="*/ 0 h 767"/>
                <a:gd name="T12" fmla="*/ 0 w 533"/>
                <a:gd name="T13" fmla="*/ 0 h 767"/>
                <a:gd name="T14" fmla="*/ 0 w 533"/>
                <a:gd name="T15" fmla="*/ 10 h 767"/>
                <a:gd name="T16" fmla="*/ 5 w 533"/>
                <a:gd name="T17" fmla="*/ 10 h 767"/>
                <a:gd name="T18" fmla="*/ 5 w 533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7">
                  <a:moveTo>
                    <a:pt x="533" y="756"/>
                  </a:moveTo>
                  <a:lnTo>
                    <a:pt x="530" y="756"/>
                  </a:lnTo>
                  <a:lnTo>
                    <a:pt x="530" y="767"/>
                  </a:lnTo>
                  <a:lnTo>
                    <a:pt x="533" y="767"/>
                  </a:lnTo>
                  <a:lnTo>
                    <a:pt x="533" y="75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5" name="Freeform 555"/>
            <p:cNvSpPr>
              <a:spLocks noEditPoints="1"/>
            </p:cNvSpPr>
            <p:nvPr/>
          </p:nvSpPr>
          <p:spPr bwMode="auto">
            <a:xfrm>
              <a:off x="2164" y="1228"/>
              <a:ext cx="533" cy="767"/>
            </a:xfrm>
            <a:custGeom>
              <a:avLst/>
              <a:gdLst>
                <a:gd name="T0" fmla="*/ 533 w 533"/>
                <a:gd name="T1" fmla="*/ 756 h 767"/>
                <a:gd name="T2" fmla="*/ 530 w 533"/>
                <a:gd name="T3" fmla="*/ 756 h 767"/>
                <a:gd name="T4" fmla="*/ 530 w 533"/>
                <a:gd name="T5" fmla="*/ 767 h 767"/>
                <a:gd name="T6" fmla="*/ 533 w 533"/>
                <a:gd name="T7" fmla="*/ 767 h 767"/>
                <a:gd name="T8" fmla="*/ 533 w 533"/>
                <a:gd name="T9" fmla="*/ 756 h 767"/>
                <a:gd name="T10" fmla="*/ 5 w 533"/>
                <a:gd name="T11" fmla="*/ 0 h 767"/>
                <a:gd name="T12" fmla="*/ 0 w 533"/>
                <a:gd name="T13" fmla="*/ 0 h 767"/>
                <a:gd name="T14" fmla="*/ 0 w 533"/>
                <a:gd name="T15" fmla="*/ 10 h 767"/>
                <a:gd name="T16" fmla="*/ 5 w 533"/>
                <a:gd name="T17" fmla="*/ 10 h 767"/>
                <a:gd name="T18" fmla="*/ 5 w 533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7">
                  <a:moveTo>
                    <a:pt x="533" y="756"/>
                  </a:moveTo>
                  <a:lnTo>
                    <a:pt x="530" y="756"/>
                  </a:lnTo>
                  <a:lnTo>
                    <a:pt x="530" y="767"/>
                  </a:lnTo>
                  <a:lnTo>
                    <a:pt x="533" y="767"/>
                  </a:lnTo>
                  <a:lnTo>
                    <a:pt x="533" y="75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6" name="Freeform 556"/>
            <p:cNvSpPr>
              <a:spLocks noEditPoints="1"/>
            </p:cNvSpPr>
            <p:nvPr/>
          </p:nvSpPr>
          <p:spPr bwMode="auto">
            <a:xfrm>
              <a:off x="2164" y="1238"/>
              <a:ext cx="530" cy="757"/>
            </a:xfrm>
            <a:custGeom>
              <a:avLst/>
              <a:gdLst>
                <a:gd name="T0" fmla="*/ 530 w 530"/>
                <a:gd name="T1" fmla="*/ 746 h 757"/>
                <a:gd name="T2" fmla="*/ 525 w 530"/>
                <a:gd name="T3" fmla="*/ 746 h 757"/>
                <a:gd name="T4" fmla="*/ 525 w 530"/>
                <a:gd name="T5" fmla="*/ 757 h 757"/>
                <a:gd name="T6" fmla="*/ 530 w 530"/>
                <a:gd name="T7" fmla="*/ 757 h 757"/>
                <a:gd name="T8" fmla="*/ 530 w 530"/>
                <a:gd name="T9" fmla="*/ 746 h 757"/>
                <a:gd name="T10" fmla="*/ 5 w 530"/>
                <a:gd name="T11" fmla="*/ 0 h 757"/>
                <a:gd name="T12" fmla="*/ 0 w 530"/>
                <a:gd name="T13" fmla="*/ 0 h 757"/>
                <a:gd name="T14" fmla="*/ 0 w 530"/>
                <a:gd name="T15" fmla="*/ 11 h 757"/>
                <a:gd name="T16" fmla="*/ 5 w 530"/>
                <a:gd name="T17" fmla="*/ 11 h 757"/>
                <a:gd name="T18" fmla="*/ 5 w 530"/>
                <a:gd name="T1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757">
                  <a:moveTo>
                    <a:pt x="530" y="746"/>
                  </a:moveTo>
                  <a:lnTo>
                    <a:pt x="525" y="746"/>
                  </a:lnTo>
                  <a:lnTo>
                    <a:pt x="525" y="757"/>
                  </a:lnTo>
                  <a:lnTo>
                    <a:pt x="530" y="757"/>
                  </a:lnTo>
                  <a:lnTo>
                    <a:pt x="530" y="74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7" name="Freeform 557"/>
            <p:cNvSpPr>
              <a:spLocks noEditPoints="1"/>
            </p:cNvSpPr>
            <p:nvPr/>
          </p:nvSpPr>
          <p:spPr bwMode="auto">
            <a:xfrm>
              <a:off x="2164" y="1238"/>
              <a:ext cx="530" cy="757"/>
            </a:xfrm>
            <a:custGeom>
              <a:avLst/>
              <a:gdLst>
                <a:gd name="T0" fmla="*/ 530 w 530"/>
                <a:gd name="T1" fmla="*/ 746 h 757"/>
                <a:gd name="T2" fmla="*/ 525 w 530"/>
                <a:gd name="T3" fmla="*/ 746 h 757"/>
                <a:gd name="T4" fmla="*/ 525 w 530"/>
                <a:gd name="T5" fmla="*/ 757 h 757"/>
                <a:gd name="T6" fmla="*/ 530 w 530"/>
                <a:gd name="T7" fmla="*/ 757 h 757"/>
                <a:gd name="T8" fmla="*/ 530 w 530"/>
                <a:gd name="T9" fmla="*/ 746 h 757"/>
                <a:gd name="T10" fmla="*/ 5 w 530"/>
                <a:gd name="T11" fmla="*/ 0 h 757"/>
                <a:gd name="T12" fmla="*/ 0 w 530"/>
                <a:gd name="T13" fmla="*/ 0 h 757"/>
                <a:gd name="T14" fmla="*/ 0 w 530"/>
                <a:gd name="T15" fmla="*/ 11 h 757"/>
                <a:gd name="T16" fmla="*/ 5 w 530"/>
                <a:gd name="T17" fmla="*/ 11 h 757"/>
                <a:gd name="T18" fmla="*/ 5 w 530"/>
                <a:gd name="T1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757">
                  <a:moveTo>
                    <a:pt x="530" y="746"/>
                  </a:moveTo>
                  <a:lnTo>
                    <a:pt x="525" y="746"/>
                  </a:lnTo>
                  <a:lnTo>
                    <a:pt x="525" y="757"/>
                  </a:lnTo>
                  <a:lnTo>
                    <a:pt x="530" y="757"/>
                  </a:lnTo>
                  <a:lnTo>
                    <a:pt x="530" y="74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8" name="Freeform 558"/>
            <p:cNvSpPr>
              <a:spLocks noEditPoints="1"/>
            </p:cNvSpPr>
            <p:nvPr/>
          </p:nvSpPr>
          <p:spPr bwMode="auto">
            <a:xfrm>
              <a:off x="2164" y="1249"/>
              <a:ext cx="525" cy="746"/>
            </a:xfrm>
            <a:custGeom>
              <a:avLst/>
              <a:gdLst>
                <a:gd name="T0" fmla="*/ 525 w 525"/>
                <a:gd name="T1" fmla="*/ 735 h 746"/>
                <a:gd name="T2" fmla="*/ 520 w 525"/>
                <a:gd name="T3" fmla="*/ 735 h 746"/>
                <a:gd name="T4" fmla="*/ 520 w 525"/>
                <a:gd name="T5" fmla="*/ 746 h 746"/>
                <a:gd name="T6" fmla="*/ 525 w 525"/>
                <a:gd name="T7" fmla="*/ 746 h 746"/>
                <a:gd name="T8" fmla="*/ 525 w 525"/>
                <a:gd name="T9" fmla="*/ 735 h 746"/>
                <a:gd name="T10" fmla="*/ 5 w 525"/>
                <a:gd name="T11" fmla="*/ 0 h 746"/>
                <a:gd name="T12" fmla="*/ 0 w 525"/>
                <a:gd name="T13" fmla="*/ 0 h 746"/>
                <a:gd name="T14" fmla="*/ 0 w 525"/>
                <a:gd name="T15" fmla="*/ 10 h 746"/>
                <a:gd name="T16" fmla="*/ 5 w 525"/>
                <a:gd name="T17" fmla="*/ 10 h 746"/>
                <a:gd name="T18" fmla="*/ 5 w 525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746">
                  <a:moveTo>
                    <a:pt x="525" y="735"/>
                  </a:moveTo>
                  <a:lnTo>
                    <a:pt x="520" y="735"/>
                  </a:lnTo>
                  <a:lnTo>
                    <a:pt x="520" y="746"/>
                  </a:lnTo>
                  <a:lnTo>
                    <a:pt x="525" y="746"/>
                  </a:lnTo>
                  <a:lnTo>
                    <a:pt x="525" y="73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9" name="Freeform 559"/>
            <p:cNvSpPr>
              <a:spLocks noEditPoints="1"/>
            </p:cNvSpPr>
            <p:nvPr/>
          </p:nvSpPr>
          <p:spPr bwMode="auto">
            <a:xfrm>
              <a:off x="2164" y="1249"/>
              <a:ext cx="525" cy="746"/>
            </a:xfrm>
            <a:custGeom>
              <a:avLst/>
              <a:gdLst>
                <a:gd name="T0" fmla="*/ 525 w 525"/>
                <a:gd name="T1" fmla="*/ 735 h 746"/>
                <a:gd name="T2" fmla="*/ 520 w 525"/>
                <a:gd name="T3" fmla="*/ 735 h 746"/>
                <a:gd name="T4" fmla="*/ 520 w 525"/>
                <a:gd name="T5" fmla="*/ 746 h 746"/>
                <a:gd name="T6" fmla="*/ 525 w 525"/>
                <a:gd name="T7" fmla="*/ 746 h 746"/>
                <a:gd name="T8" fmla="*/ 525 w 525"/>
                <a:gd name="T9" fmla="*/ 735 h 746"/>
                <a:gd name="T10" fmla="*/ 5 w 525"/>
                <a:gd name="T11" fmla="*/ 0 h 746"/>
                <a:gd name="T12" fmla="*/ 0 w 525"/>
                <a:gd name="T13" fmla="*/ 0 h 746"/>
                <a:gd name="T14" fmla="*/ 0 w 525"/>
                <a:gd name="T15" fmla="*/ 10 h 746"/>
                <a:gd name="T16" fmla="*/ 5 w 525"/>
                <a:gd name="T17" fmla="*/ 10 h 746"/>
                <a:gd name="T18" fmla="*/ 5 w 525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746">
                  <a:moveTo>
                    <a:pt x="525" y="735"/>
                  </a:moveTo>
                  <a:lnTo>
                    <a:pt x="520" y="735"/>
                  </a:lnTo>
                  <a:lnTo>
                    <a:pt x="520" y="746"/>
                  </a:lnTo>
                  <a:lnTo>
                    <a:pt x="525" y="746"/>
                  </a:lnTo>
                  <a:lnTo>
                    <a:pt x="525" y="73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0" name="Freeform 560"/>
            <p:cNvSpPr>
              <a:spLocks noEditPoints="1"/>
            </p:cNvSpPr>
            <p:nvPr/>
          </p:nvSpPr>
          <p:spPr bwMode="auto">
            <a:xfrm>
              <a:off x="2164" y="1259"/>
              <a:ext cx="520" cy="736"/>
            </a:xfrm>
            <a:custGeom>
              <a:avLst/>
              <a:gdLst>
                <a:gd name="T0" fmla="*/ 520 w 520"/>
                <a:gd name="T1" fmla="*/ 725 h 736"/>
                <a:gd name="T2" fmla="*/ 514 w 520"/>
                <a:gd name="T3" fmla="*/ 725 h 736"/>
                <a:gd name="T4" fmla="*/ 514 w 520"/>
                <a:gd name="T5" fmla="*/ 736 h 736"/>
                <a:gd name="T6" fmla="*/ 520 w 520"/>
                <a:gd name="T7" fmla="*/ 736 h 736"/>
                <a:gd name="T8" fmla="*/ 520 w 520"/>
                <a:gd name="T9" fmla="*/ 725 h 736"/>
                <a:gd name="T10" fmla="*/ 5 w 520"/>
                <a:gd name="T11" fmla="*/ 0 h 736"/>
                <a:gd name="T12" fmla="*/ 0 w 520"/>
                <a:gd name="T13" fmla="*/ 0 h 736"/>
                <a:gd name="T14" fmla="*/ 0 w 520"/>
                <a:gd name="T15" fmla="*/ 10 h 736"/>
                <a:gd name="T16" fmla="*/ 5 w 520"/>
                <a:gd name="T17" fmla="*/ 10 h 736"/>
                <a:gd name="T18" fmla="*/ 5 w 520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0" h="736">
                  <a:moveTo>
                    <a:pt x="520" y="725"/>
                  </a:moveTo>
                  <a:lnTo>
                    <a:pt x="514" y="725"/>
                  </a:lnTo>
                  <a:lnTo>
                    <a:pt x="514" y="736"/>
                  </a:lnTo>
                  <a:lnTo>
                    <a:pt x="520" y="736"/>
                  </a:lnTo>
                  <a:lnTo>
                    <a:pt x="520" y="72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1" name="Freeform 561"/>
            <p:cNvSpPr>
              <a:spLocks noEditPoints="1"/>
            </p:cNvSpPr>
            <p:nvPr/>
          </p:nvSpPr>
          <p:spPr bwMode="auto">
            <a:xfrm>
              <a:off x="2164" y="1259"/>
              <a:ext cx="520" cy="736"/>
            </a:xfrm>
            <a:custGeom>
              <a:avLst/>
              <a:gdLst>
                <a:gd name="T0" fmla="*/ 520 w 520"/>
                <a:gd name="T1" fmla="*/ 725 h 736"/>
                <a:gd name="T2" fmla="*/ 514 w 520"/>
                <a:gd name="T3" fmla="*/ 725 h 736"/>
                <a:gd name="T4" fmla="*/ 514 w 520"/>
                <a:gd name="T5" fmla="*/ 736 h 736"/>
                <a:gd name="T6" fmla="*/ 520 w 520"/>
                <a:gd name="T7" fmla="*/ 736 h 736"/>
                <a:gd name="T8" fmla="*/ 520 w 520"/>
                <a:gd name="T9" fmla="*/ 725 h 736"/>
                <a:gd name="T10" fmla="*/ 5 w 520"/>
                <a:gd name="T11" fmla="*/ 0 h 736"/>
                <a:gd name="T12" fmla="*/ 0 w 520"/>
                <a:gd name="T13" fmla="*/ 0 h 736"/>
                <a:gd name="T14" fmla="*/ 0 w 520"/>
                <a:gd name="T15" fmla="*/ 10 h 736"/>
                <a:gd name="T16" fmla="*/ 5 w 520"/>
                <a:gd name="T17" fmla="*/ 10 h 736"/>
                <a:gd name="T18" fmla="*/ 5 w 520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0" h="736">
                  <a:moveTo>
                    <a:pt x="520" y="725"/>
                  </a:moveTo>
                  <a:lnTo>
                    <a:pt x="514" y="725"/>
                  </a:lnTo>
                  <a:lnTo>
                    <a:pt x="514" y="736"/>
                  </a:lnTo>
                  <a:lnTo>
                    <a:pt x="520" y="736"/>
                  </a:lnTo>
                  <a:lnTo>
                    <a:pt x="520" y="72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2" name="Freeform 562"/>
            <p:cNvSpPr>
              <a:spLocks noEditPoints="1"/>
            </p:cNvSpPr>
            <p:nvPr/>
          </p:nvSpPr>
          <p:spPr bwMode="auto">
            <a:xfrm>
              <a:off x="2164" y="1269"/>
              <a:ext cx="514" cy="726"/>
            </a:xfrm>
            <a:custGeom>
              <a:avLst/>
              <a:gdLst>
                <a:gd name="T0" fmla="*/ 514 w 514"/>
                <a:gd name="T1" fmla="*/ 715 h 726"/>
                <a:gd name="T2" fmla="*/ 511 w 514"/>
                <a:gd name="T3" fmla="*/ 715 h 726"/>
                <a:gd name="T4" fmla="*/ 511 w 514"/>
                <a:gd name="T5" fmla="*/ 726 h 726"/>
                <a:gd name="T6" fmla="*/ 514 w 514"/>
                <a:gd name="T7" fmla="*/ 726 h 726"/>
                <a:gd name="T8" fmla="*/ 514 w 514"/>
                <a:gd name="T9" fmla="*/ 715 h 726"/>
                <a:gd name="T10" fmla="*/ 5 w 514"/>
                <a:gd name="T11" fmla="*/ 0 h 726"/>
                <a:gd name="T12" fmla="*/ 0 w 514"/>
                <a:gd name="T13" fmla="*/ 0 h 726"/>
                <a:gd name="T14" fmla="*/ 0 w 514"/>
                <a:gd name="T15" fmla="*/ 10 h 726"/>
                <a:gd name="T16" fmla="*/ 5 w 514"/>
                <a:gd name="T17" fmla="*/ 10 h 726"/>
                <a:gd name="T18" fmla="*/ 5 w 514"/>
                <a:gd name="T1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726">
                  <a:moveTo>
                    <a:pt x="514" y="715"/>
                  </a:moveTo>
                  <a:lnTo>
                    <a:pt x="511" y="715"/>
                  </a:lnTo>
                  <a:lnTo>
                    <a:pt x="511" y="726"/>
                  </a:lnTo>
                  <a:lnTo>
                    <a:pt x="514" y="726"/>
                  </a:lnTo>
                  <a:lnTo>
                    <a:pt x="514" y="71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3" name="Freeform 563"/>
            <p:cNvSpPr>
              <a:spLocks noEditPoints="1"/>
            </p:cNvSpPr>
            <p:nvPr/>
          </p:nvSpPr>
          <p:spPr bwMode="auto">
            <a:xfrm>
              <a:off x="2164" y="1269"/>
              <a:ext cx="514" cy="726"/>
            </a:xfrm>
            <a:custGeom>
              <a:avLst/>
              <a:gdLst>
                <a:gd name="T0" fmla="*/ 514 w 514"/>
                <a:gd name="T1" fmla="*/ 715 h 726"/>
                <a:gd name="T2" fmla="*/ 511 w 514"/>
                <a:gd name="T3" fmla="*/ 715 h 726"/>
                <a:gd name="T4" fmla="*/ 511 w 514"/>
                <a:gd name="T5" fmla="*/ 726 h 726"/>
                <a:gd name="T6" fmla="*/ 514 w 514"/>
                <a:gd name="T7" fmla="*/ 726 h 726"/>
                <a:gd name="T8" fmla="*/ 514 w 514"/>
                <a:gd name="T9" fmla="*/ 715 h 726"/>
                <a:gd name="T10" fmla="*/ 5 w 514"/>
                <a:gd name="T11" fmla="*/ 0 h 726"/>
                <a:gd name="T12" fmla="*/ 0 w 514"/>
                <a:gd name="T13" fmla="*/ 0 h 726"/>
                <a:gd name="T14" fmla="*/ 0 w 514"/>
                <a:gd name="T15" fmla="*/ 10 h 726"/>
                <a:gd name="T16" fmla="*/ 5 w 514"/>
                <a:gd name="T17" fmla="*/ 10 h 726"/>
                <a:gd name="T18" fmla="*/ 5 w 514"/>
                <a:gd name="T1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726">
                  <a:moveTo>
                    <a:pt x="514" y="715"/>
                  </a:moveTo>
                  <a:lnTo>
                    <a:pt x="511" y="715"/>
                  </a:lnTo>
                  <a:lnTo>
                    <a:pt x="511" y="726"/>
                  </a:lnTo>
                  <a:lnTo>
                    <a:pt x="514" y="726"/>
                  </a:lnTo>
                  <a:lnTo>
                    <a:pt x="514" y="71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4" name="Freeform 564"/>
            <p:cNvSpPr>
              <a:spLocks/>
            </p:cNvSpPr>
            <p:nvPr/>
          </p:nvSpPr>
          <p:spPr bwMode="auto">
            <a:xfrm>
              <a:off x="2164" y="1279"/>
              <a:ext cx="511" cy="716"/>
            </a:xfrm>
            <a:custGeom>
              <a:avLst/>
              <a:gdLst>
                <a:gd name="T0" fmla="*/ 5 w 511"/>
                <a:gd name="T1" fmla="*/ 0 h 716"/>
                <a:gd name="T2" fmla="*/ 0 w 511"/>
                <a:gd name="T3" fmla="*/ 0 h 716"/>
                <a:gd name="T4" fmla="*/ 0 w 511"/>
                <a:gd name="T5" fmla="*/ 716 h 716"/>
                <a:gd name="T6" fmla="*/ 511 w 511"/>
                <a:gd name="T7" fmla="*/ 716 h 716"/>
                <a:gd name="T8" fmla="*/ 511 w 511"/>
                <a:gd name="T9" fmla="*/ 705 h 716"/>
                <a:gd name="T10" fmla="*/ 5 w 511"/>
                <a:gd name="T11" fmla="*/ 705 h 716"/>
                <a:gd name="T12" fmla="*/ 5 w 511"/>
                <a:gd name="T1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716">
                  <a:moveTo>
                    <a:pt x="5" y="0"/>
                  </a:moveTo>
                  <a:lnTo>
                    <a:pt x="0" y="0"/>
                  </a:lnTo>
                  <a:lnTo>
                    <a:pt x="0" y="716"/>
                  </a:lnTo>
                  <a:lnTo>
                    <a:pt x="511" y="716"/>
                  </a:lnTo>
                  <a:lnTo>
                    <a:pt x="511" y="705"/>
                  </a:lnTo>
                  <a:lnTo>
                    <a:pt x="5" y="70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5" name="Freeform 565"/>
            <p:cNvSpPr>
              <a:spLocks/>
            </p:cNvSpPr>
            <p:nvPr/>
          </p:nvSpPr>
          <p:spPr bwMode="auto">
            <a:xfrm>
              <a:off x="2164" y="1279"/>
              <a:ext cx="511" cy="716"/>
            </a:xfrm>
            <a:custGeom>
              <a:avLst/>
              <a:gdLst>
                <a:gd name="T0" fmla="*/ 5 w 511"/>
                <a:gd name="T1" fmla="*/ 0 h 716"/>
                <a:gd name="T2" fmla="*/ 0 w 511"/>
                <a:gd name="T3" fmla="*/ 0 h 716"/>
                <a:gd name="T4" fmla="*/ 0 w 511"/>
                <a:gd name="T5" fmla="*/ 716 h 716"/>
                <a:gd name="T6" fmla="*/ 511 w 511"/>
                <a:gd name="T7" fmla="*/ 716 h 716"/>
                <a:gd name="T8" fmla="*/ 511 w 511"/>
                <a:gd name="T9" fmla="*/ 705 h 716"/>
                <a:gd name="T10" fmla="*/ 5 w 511"/>
                <a:gd name="T11" fmla="*/ 705 h 716"/>
                <a:gd name="T12" fmla="*/ 5 w 511"/>
                <a:gd name="T1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716">
                  <a:moveTo>
                    <a:pt x="5" y="0"/>
                  </a:moveTo>
                  <a:lnTo>
                    <a:pt x="0" y="0"/>
                  </a:lnTo>
                  <a:lnTo>
                    <a:pt x="0" y="716"/>
                  </a:lnTo>
                  <a:lnTo>
                    <a:pt x="511" y="716"/>
                  </a:lnTo>
                  <a:lnTo>
                    <a:pt x="511" y="705"/>
                  </a:lnTo>
                  <a:lnTo>
                    <a:pt x="5" y="70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6" name="Freeform 566"/>
            <p:cNvSpPr>
              <a:spLocks noEditPoints="1"/>
            </p:cNvSpPr>
            <p:nvPr/>
          </p:nvSpPr>
          <p:spPr bwMode="auto">
            <a:xfrm>
              <a:off x="2169" y="1208"/>
              <a:ext cx="538" cy="776"/>
            </a:xfrm>
            <a:custGeom>
              <a:avLst/>
              <a:gdLst>
                <a:gd name="T0" fmla="*/ 538 w 538"/>
                <a:gd name="T1" fmla="*/ 766 h 776"/>
                <a:gd name="T2" fmla="*/ 533 w 538"/>
                <a:gd name="T3" fmla="*/ 766 h 776"/>
                <a:gd name="T4" fmla="*/ 533 w 538"/>
                <a:gd name="T5" fmla="*/ 776 h 776"/>
                <a:gd name="T6" fmla="*/ 538 w 538"/>
                <a:gd name="T7" fmla="*/ 776 h 776"/>
                <a:gd name="T8" fmla="*/ 538 w 538"/>
                <a:gd name="T9" fmla="*/ 766 h 776"/>
                <a:gd name="T10" fmla="*/ 5 w 538"/>
                <a:gd name="T11" fmla="*/ 0 h 776"/>
                <a:gd name="T12" fmla="*/ 0 w 538"/>
                <a:gd name="T13" fmla="*/ 0 h 776"/>
                <a:gd name="T14" fmla="*/ 0 w 538"/>
                <a:gd name="T15" fmla="*/ 10 h 776"/>
                <a:gd name="T16" fmla="*/ 5 w 538"/>
                <a:gd name="T17" fmla="*/ 10 h 776"/>
                <a:gd name="T18" fmla="*/ 5 w 538"/>
                <a:gd name="T19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6">
                  <a:moveTo>
                    <a:pt x="538" y="766"/>
                  </a:moveTo>
                  <a:lnTo>
                    <a:pt x="533" y="766"/>
                  </a:lnTo>
                  <a:lnTo>
                    <a:pt x="533" y="776"/>
                  </a:lnTo>
                  <a:lnTo>
                    <a:pt x="538" y="776"/>
                  </a:lnTo>
                  <a:lnTo>
                    <a:pt x="538" y="76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7" name="Freeform 567"/>
            <p:cNvSpPr>
              <a:spLocks noEditPoints="1"/>
            </p:cNvSpPr>
            <p:nvPr/>
          </p:nvSpPr>
          <p:spPr bwMode="auto">
            <a:xfrm>
              <a:off x="2169" y="1208"/>
              <a:ext cx="538" cy="776"/>
            </a:xfrm>
            <a:custGeom>
              <a:avLst/>
              <a:gdLst>
                <a:gd name="T0" fmla="*/ 538 w 538"/>
                <a:gd name="T1" fmla="*/ 766 h 776"/>
                <a:gd name="T2" fmla="*/ 533 w 538"/>
                <a:gd name="T3" fmla="*/ 766 h 776"/>
                <a:gd name="T4" fmla="*/ 533 w 538"/>
                <a:gd name="T5" fmla="*/ 776 h 776"/>
                <a:gd name="T6" fmla="*/ 538 w 538"/>
                <a:gd name="T7" fmla="*/ 776 h 776"/>
                <a:gd name="T8" fmla="*/ 538 w 538"/>
                <a:gd name="T9" fmla="*/ 766 h 776"/>
                <a:gd name="T10" fmla="*/ 5 w 538"/>
                <a:gd name="T11" fmla="*/ 0 h 776"/>
                <a:gd name="T12" fmla="*/ 0 w 538"/>
                <a:gd name="T13" fmla="*/ 0 h 776"/>
                <a:gd name="T14" fmla="*/ 0 w 538"/>
                <a:gd name="T15" fmla="*/ 10 h 776"/>
                <a:gd name="T16" fmla="*/ 5 w 538"/>
                <a:gd name="T17" fmla="*/ 10 h 776"/>
                <a:gd name="T18" fmla="*/ 5 w 538"/>
                <a:gd name="T19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6">
                  <a:moveTo>
                    <a:pt x="538" y="766"/>
                  </a:moveTo>
                  <a:lnTo>
                    <a:pt x="533" y="766"/>
                  </a:lnTo>
                  <a:lnTo>
                    <a:pt x="533" y="776"/>
                  </a:lnTo>
                  <a:lnTo>
                    <a:pt x="538" y="776"/>
                  </a:lnTo>
                  <a:lnTo>
                    <a:pt x="538" y="76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8" name="Freeform 568"/>
            <p:cNvSpPr>
              <a:spLocks noEditPoints="1"/>
            </p:cNvSpPr>
            <p:nvPr/>
          </p:nvSpPr>
          <p:spPr bwMode="auto">
            <a:xfrm>
              <a:off x="2169" y="1218"/>
              <a:ext cx="533" cy="766"/>
            </a:xfrm>
            <a:custGeom>
              <a:avLst/>
              <a:gdLst>
                <a:gd name="T0" fmla="*/ 533 w 533"/>
                <a:gd name="T1" fmla="*/ 756 h 766"/>
                <a:gd name="T2" fmla="*/ 528 w 533"/>
                <a:gd name="T3" fmla="*/ 756 h 766"/>
                <a:gd name="T4" fmla="*/ 528 w 533"/>
                <a:gd name="T5" fmla="*/ 766 h 766"/>
                <a:gd name="T6" fmla="*/ 533 w 533"/>
                <a:gd name="T7" fmla="*/ 766 h 766"/>
                <a:gd name="T8" fmla="*/ 533 w 533"/>
                <a:gd name="T9" fmla="*/ 756 h 766"/>
                <a:gd name="T10" fmla="*/ 5 w 533"/>
                <a:gd name="T11" fmla="*/ 0 h 766"/>
                <a:gd name="T12" fmla="*/ 0 w 533"/>
                <a:gd name="T13" fmla="*/ 0 h 766"/>
                <a:gd name="T14" fmla="*/ 0 w 533"/>
                <a:gd name="T15" fmla="*/ 10 h 766"/>
                <a:gd name="T16" fmla="*/ 5 w 533"/>
                <a:gd name="T17" fmla="*/ 10 h 766"/>
                <a:gd name="T18" fmla="*/ 5 w 533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6">
                  <a:moveTo>
                    <a:pt x="533" y="756"/>
                  </a:moveTo>
                  <a:lnTo>
                    <a:pt x="528" y="756"/>
                  </a:lnTo>
                  <a:lnTo>
                    <a:pt x="528" y="766"/>
                  </a:lnTo>
                  <a:lnTo>
                    <a:pt x="533" y="766"/>
                  </a:lnTo>
                  <a:lnTo>
                    <a:pt x="533" y="75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9" name="Freeform 569"/>
            <p:cNvSpPr>
              <a:spLocks noEditPoints="1"/>
            </p:cNvSpPr>
            <p:nvPr/>
          </p:nvSpPr>
          <p:spPr bwMode="auto">
            <a:xfrm>
              <a:off x="2169" y="1218"/>
              <a:ext cx="533" cy="766"/>
            </a:xfrm>
            <a:custGeom>
              <a:avLst/>
              <a:gdLst>
                <a:gd name="T0" fmla="*/ 533 w 533"/>
                <a:gd name="T1" fmla="*/ 756 h 766"/>
                <a:gd name="T2" fmla="*/ 528 w 533"/>
                <a:gd name="T3" fmla="*/ 756 h 766"/>
                <a:gd name="T4" fmla="*/ 528 w 533"/>
                <a:gd name="T5" fmla="*/ 766 h 766"/>
                <a:gd name="T6" fmla="*/ 533 w 533"/>
                <a:gd name="T7" fmla="*/ 766 h 766"/>
                <a:gd name="T8" fmla="*/ 533 w 533"/>
                <a:gd name="T9" fmla="*/ 756 h 766"/>
                <a:gd name="T10" fmla="*/ 5 w 533"/>
                <a:gd name="T11" fmla="*/ 0 h 766"/>
                <a:gd name="T12" fmla="*/ 0 w 533"/>
                <a:gd name="T13" fmla="*/ 0 h 766"/>
                <a:gd name="T14" fmla="*/ 0 w 533"/>
                <a:gd name="T15" fmla="*/ 10 h 766"/>
                <a:gd name="T16" fmla="*/ 5 w 533"/>
                <a:gd name="T17" fmla="*/ 10 h 766"/>
                <a:gd name="T18" fmla="*/ 5 w 533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6">
                  <a:moveTo>
                    <a:pt x="533" y="756"/>
                  </a:moveTo>
                  <a:lnTo>
                    <a:pt x="528" y="756"/>
                  </a:lnTo>
                  <a:lnTo>
                    <a:pt x="528" y="766"/>
                  </a:lnTo>
                  <a:lnTo>
                    <a:pt x="533" y="766"/>
                  </a:lnTo>
                  <a:lnTo>
                    <a:pt x="533" y="75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0" name="Freeform 570"/>
            <p:cNvSpPr>
              <a:spLocks noEditPoints="1"/>
            </p:cNvSpPr>
            <p:nvPr/>
          </p:nvSpPr>
          <p:spPr bwMode="auto">
            <a:xfrm>
              <a:off x="2169" y="1228"/>
              <a:ext cx="528" cy="756"/>
            </a:xfrm>
            <a:custGeom>
              <a:avLst/>
              <a:gdLst>
                <a:gd name="T0" fmla="*/ 528 w 528"/>
                <a:gd name="T1" fmla="*/ 746 h 756"/>
                <a:gd name="T2" fmla="*/ 525 w 528"/>
                <a:gd name="T3" fmla="*/ 746 h 756"/>
                <a:gd name="T4" fmla="*/ 525 w 528"/>
                <a:gd name="T5" fmla="*/ 756 h 756"/>
                <a:gd name="T6" fmla="*/ 528 w 528"/>
                <a:gd name="T7" fmla="*/ 756 h 756"/>
                <a:gd name="T8" fmla="*/ 528 w 528"/>
                <a:gd name="T9" fmla="*/ 746 h 756"/>
                <a:gd name="T10" fmla="*/ 5 w 528"/>
                <a:gd name="T11" fmla="*/ 0 h 756"/>
                <a:gd name="T12" fmla="*/ 0 w 528"/>
                <a:gd name="T13" fmla="*/ 0 h 756"/>
                <a:gd name="T14" fmla="*/ 0 w 528"/>
                <a:gd name="T15" fmla="*/ 10 h 756"/>
                <a:gd name="T16" fmla="*/ 5 w 528"/>
                <a:gd name="T17" fmla="*/ 10 h 756"/>
                <a:gd name="T18" fmla="*/ 5 w 528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6">
                  <a:moveTo>
                    <a:pt x="528" y="746"/>
                  </a:moveTo>
                  <a:lnTo>
                    <a:pt x="525" y="746"/>
                  </a:lnTo>
                  <a:lnTo>
                    <a:pt x="525" y="756"/>
                  </a:lnTo>
                  <a:lnTo>
                    <a:pt x="528" y="756"/>
                  </a:lnTo>
                  <a:lnTo>
                    <a:pt x="528" y="74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1" name="Freeform 571"/>
            <p:cNvSpPr>
              <a:spLocks noEditPoints="1"/>
            </p:cNvSpPr>
            <p:nvPr/>
          </p:nvSpPr>
          <p:spPr bwMode="auto">
            <a:xfrm>
              <a:off x="2169" y="1228"/>
              <a:ext cx="528" cy="756"/>
            </a:xfrm>
            <a:custGeom>
              <a:avLst/>
              <a:gdLst>
                <a:gd name="T0" fmla="*/ 528 w 528"/>
                <a:gd name="T1" fmla="*/ 746 h 756"/>
                <a:gd name="T2" fmla="*/ 525 w 528"/>
                <a:gd name="T3" fmla="*/ 746 h 756"/>
                <a:gd name="T4" fmla="*/ 525 w 528"/>
                <a:gd name="T5" fmla="*/ 756 h 756"/>
                <a:gd name="T6" fmla="*/ 528 w 528"/>
                <a:gd name="T7" fmla="*/ 756 h 756"/>
                <a:gd name="T8" fmla="*/ 528 w 528"/>
                <a:gd name="T9" fmla="*/ 746 h 756"/>
                <a:gd name="T10" fmla="*/ 5 w 528"/>
                <a:gd name="T11" fmla="*/ 0 h 756"/>
                <a:gd name="T12" fmla="*/ 0 w 528"/>
                <a:gd name="T13" fmla="*/ 0 h 756"/>
                <a:gd name="T14" fmla="*/ 0 w 528"/>
                <a:gd name="T15" fmla="*/ 10 h 756"/>
                <a:gd name="T16" fmla="*/ 5 w 528"/>
                <a:gd name="T17" fmla="*/ 10 h 756"/>
                <a:gd name="T18" fmla="*/ 5 w 528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6">
                  <a:moveTo>
                    <a:pt x="528" y="746"/>
                  </a:moveTo>
                  <a:lnTo>
                    <a:pt x="525" y="746"/>
                  </a:lnTo>
                  <a:lnTo>
                    <a:pt x="525" y="756"/>
                  </a:lnTo>
                  <a:lnTo>
                    <a:pt x="528" y="756"/>
                  </a:lnTo>
                  <a:lnTo>
                    <a:pt x="528" y="74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2" name="Freeform 572"/>
            <p:cNvSpPr>
              <a:spLocks noEditPoints="1"/>
            </p:cNvSpPr>
            <p:nvPr/>
          </p:nvSpPr>
          <p:spPr bwMode="auto">
            <a:xfrm>
              <a:off x="2169" y="1238"/>
              <a:ext cx="525" cy="746"/>
            </a:xfrm>
            <a:custGeom>
              <a:avLst/>
              <a:gdLst>
                <a:gd name="T0" fmla="*/ 525 w 525"/>
                <a:gd name="T1" fmla="*/ 736 h 746"/>
                <a:gd name="T2" fmla="*/ 520 w 525"/>
                <a:gd name="T3" fmla="*/ 736 h 746"/>
                <a:gd name="T4" fmla="*/ 520 w 525"/>
                <a:gd name="T5" fmla="*/ 746 h 746"/>
                <a:gd name="T6" fmla="*/ 525 w 525"/>
                <a:gd name="T7" fmla="*/ 746 h 746"/>
                <a:gd name="T8" fmla="*/ 525 w 525"/>
                <a:gd name="T9" fmla="*/ 736 h 746"/>
                <a:gd name="T10" fmla="*/ 5 w 525"/>
                <a:gd name="T11" fmla="*/ 0 h 746"/>
                <a:gd name="T12" fmla="*/ 0 w 525"/>
                <a:gd name="T13" fmla="*/ 0 h 746"/>
                <a:gd name="T14" fmla="*/ 0 w 525"/>
                <a:gd name="T15" fmla="*/ 11 h 746"/>
                <a:gd name="T16" fmla="*/ 5 w 525"/>
                <a:gd name="T17" fmla="*/ 11 h 746"/>
                <a:gd name="T18" fmla="*/ 5 w 525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746">
                  <a:moveTo>
                    <a:pt x="525" y="736"/>
                  </a:moveTo>
                  <a:lnTo>
                    <a:pt x="520" y="736"/>
                  </a:lnTo>
                  <a:lnTo>
                    <a:pt x="520" y="746"/>
                  </a:lnTo>
                  <a:lnTo>
                    <a:pt x="525" y="746"/>
                  </a:lnTo>
                  <a:lnTo>
                    <a:pt x="525" y="73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3" name="Freeform 573"/>
            <p:cNvSpPr>
              <a:spLocks noEditPoints="1"/>
            </p:cNvSpPr>
            <p:nvPr/>
          </p:nvSpPr>
          <p:spPr bwMode="auto">
            <a:xfrm>
              <a:off x="2169" y="1238"/>
              <a:ext cx="525" cy="746"/>
            </a:xfrm>
            <a:custGeom>
              <a:avLst/>
              <a:gdLst>
                <a:gd name="T0" fmla="*/ 525 w 525"/>
                <a:gd name="T1" fmla="*/ 736 h 746"/>
                <a:gd name="T2" fmla="*/ 520 w 525"/>
                <a:gd name="T3" fmla="*/ 736 h 746"/>
                <a:gd name="T4" fmla="*/ 520 w 525"/>
                <a:gd name="T5" fmla="*/ 746 h 746"/>
                <a:gd name="T6" fmla="*/ 525 w 525"/>
                <a:gd name="T7" fmla="*/ 746 h 746"/>
                <a:gd name="T8" fmla="*/ 525 w 525"/>
                <a:gd name="T9" fmla="*/ 736 h 746"/>
                <a:gd name="T10" fmla="*/ 5 w 525"/>
                <a:gd name="T11" fmla="*/ 0 h 746"/>
                <a:gd name="T12" fmla="*/ 0 w 525"/>
                <a:gd name="T13" fmla="*/ 0 h 746"/>
                <a:gd name="T14" fmla="*/ 0 w 525"/>
                <a:gd name="T15" fmla="*/ 11 h 746"/>
                <a:gd name="T16" fmla="*/ 5 w 525"/>
                <a:gd name="T17" fmla="*/ 11 h 746"/>
                <a:gd name="T18" fmla="*/ 5 w 525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746">
                  <a:moveTo>
                    <a:pt x="525" y="736"/>
                  </a:moveTo>
                  <a:lnTo>
                    <a:pt x="520" y="736"/>
                  </a:lnTo>
                  <a:lnTo>
                    <a:pt x="520" y="746"/>
                  </a:lnTo>
                  <a:lnTo>
                    <a:pt x="525" y="746"/>
                  </a:lnTo>
                  <a:lnTo>
                    <a:pt x="525" y="73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4" name="Freeform 574"/>
            <p:cNvSpPr>
              <a:spLocks noEditPoints="1"/>
            </p:cNvSpPr>
            <p:nvPr/>
          </p:nvSpPr>
          <p:spPr bwMode="auto">
            <a:xfrm>
              <a:off x="2169" y="1249"/>
              <a:ext cx="520" cy="735"/>
            </a:xfrm>
            <a:custGeom>
              <a:avLst/>
              <a:gdLst>
                <a:gd name="T0" fmla="*/ 520 w 520"/>
                <a:gd name="T1" fmla="*/ 725 h 735"/>
                <a:gd name="T2" fmla="*/ 515 w 520"/>
                <a:gd name="T3" fmla="*/ 725 h 735"/>
                <a:gd name="T4" fmla="*/ 515 w 520"/>
                <a:gd name="T5" fmla="*/ 735 h 735"/>
                <a:gd name="T6" fmla="*/ 520 w 520"/>
                <a:gd name="T7" fmla="*/ 735 h 735"/>
                <a:gd name="T8" fmla="*/ 520 w 520"/>
                <a:gd name="T9" fmla="*/ 725 h 735"/>
                <a:gd name="T10" fmla="*/ 5 w 520"/>
                <a:gd name="T11" fmla="*/ 0 h 735"/>
                <a:gd name="T12" fmla="*/ 0 w 520"/>
                <a:gd name="T13" fmla="*/ 0 h 735"/>
                <a:gd name="T14" fmla="*/ 0 w 520"/>
                <a:gd name="T15" fmla="*/ 10 h 735"/>
                <a:gd name="T16" fmla="*/ 5 w 520"/>
                <a:gd name="T17" fmla="*/ 10 h 735"/>
                <a:gd name="T18" fmla="*/ 5 w 520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0" h="735">
                  <a:moveTo>
                    <a:pt x="520" y="725"/>
                  </a:moveTo>
                  <a:lnTo>
                    <a:pt x="515" y="725"/>
                  </a:lnTo>
                  <a:lnTo>
                    <a:pt x="515" y="735"/>
                  </a:lnTo>
                  <a:lnTo>
                    <a:pt x="520" y="735"/>
                  </a:lnTo>
                  <a:lnTo>
                    <a:pt x="520" y="72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5" name="Freeform 575"/>
            <p:cNvSpPr>
              <a:spLocks noEditPoints="1"/>
            </p:cNvSpPr>
            <p:nvPr/>
          </p:nvSpPr>
          <p:spPr bwMode="auto">
            <a:xfrm>
              <a:off x="2169" y="1249"/>
              <a:ext cx="520" cy="735"/>
            </a:xfrm>
            <a:custGeom>
              <a:avLst/>
              <a:gdLst>
                <a:gd name="T0" fmla="*/ 520 w 520"/>
                <a:gd name="T1" fmla="*/ 725 h 735"/>
                <a:gd name="T2" fmla="*/ 515 w 520"/>
                <a:gd name="T3" fmla="*/ 725 h 735"/>
                <a:gd name="T4" fmla="*/ 515 w 520"/>
                <a:gd name="T5" fmla="*/ 735 h 735"/>
                <a:gd name="T6" fmla="*/ 520 w 520"/>
                <a:gd name="T7" fmla="*/ 735 h 735"/>
                <a:gd name="T8" fmla="*/ 520 w 520"/>
                <a:gd name="T9" fmla="*/ 725 h 735"/>
                <a:gd name="T10" fmla="*/ 5 w 520"/>
                <a:gd name="T11" fmla="*/ 0 h 735"/>
                <a:gd name="T12" fmla="*/ 0 w 520"/>
                <a:gd name="T13" fmla="*/ 0 h 735"/>
                <a:gd name="T14" fmla="*/ 0 w 520"/>
                <a:gd name="T15" fmla="*/ 10 h 735"/>
                <a:gd name="T16" fmla="*/ 5 w 520"/>
                <a:gd name="T17" fmla="*/ 10 h 735"/>
                <a:gd name="T18" fmla="*/ 5 w 520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0" h="735">
                  <a:moveTo>
                    <a:pt x="520" y="725"/>
                  </a:moveTo>
                  <a:lnTo>
                    <a:pt x="515" y="725"/>
                  </a:lnTo>
                  <a:lnTo>
                    <a:pt x="515" y="735"/>
                  </a:lnTo>
                  <a:lnTo>
                    <a:pt x="520" y="735"/>
                  </a:lnTo>
                  <a:lnTo>
                    <a:pt x="520" y="72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6" name="Freeform 576"/>
            <p:cNvSpPr>
              <a:spLocks noEditPoints="1"/>
            </p:cNvSpPr>
            <p:nvPr/>
          </p:nvSpPr>
          <p:spPr bwMode="auto">
            <a:xfrm>
              <a:off x="2169" y="1259"/>
              <a:ext cx="515" cy="725"/>
            </a:xfrm>
            <a:custGeom>
              <a:avLst/>
              <a:gdLst>
                <a:gd name="T0" fmla="*/ 515 w 515"/>
                <a:gd name="T1" fmla="*/ 715 h 725"/>
                <a:gd name="T2" fmla="*/ 509 w 515"/>
                <a:gd name="T3" fmla="*/ 715 h 725"/>
                <a:gd name="T4" fmla="*/ 509 w 515"/>
                <a:gd name="T5" fmla="*/ 725 h 725"/>
                <a:gd name="T6" fmla="*/ 515 w 515"/>
                <a:gd name="T7" fmla="*/ 725 h 725"/>
                <a:gd name="T8" fmla="*/ 515 w 515"/>
                <a:gd name="T9" fmla="*/ 715 h 725"/>
                <a:gd name="T10" fmla="*/ 5 w 515"/>
                <a:gd name="T11" fmla="*/ 0 h 725"/>
                <a:gd name="T12" fmla="*/ 0 w 515"/>
                <a:gd name="T13" fmla="*/ 0 h 725"/>
                <a:gd name="T14" fmla="*/ 0 w 515"/>
                <a:gd name="T15" fmla="*/ 10 h 725"/>
                <a:gd name="T16" fmla="*/ 5 w 515"/>
                <a:gd name="T17" fmla="*/ 10 h 725"/>
                <a:gd name="T18" fmla="*/ 5 w 515"/>
                <a:gd name="T1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5" h="725">
                  <a:moveTo>
                    <a:pt x="515" y="715"/>
                  </a:moveTo>
                  <a:lnTo>
                    <a:pt x="509" y="715"/>
                  </a:lnTo>
                  <a:lnTo>
                    <a:pt x="509" y="725"/>
                  </a:lnTo>
                  <a:lnTo>
                    <a:pt x="515" y="725"/>
                  </a:lnTo>
                  <a:lnTo>
                    <a:pt x="515" y="71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7" name="Freeform 577"/>
            <p:cNvSpPr>
              <a:spLocks noEditPoints="1"/>
            </p:cNvSpPr>
            <p:nvPr/>
          </p:nvSpPr>
          <p:spPr bwMode="auto">
            <a:xfrm>
              <a:off x="2169" y="1259"/>
              <a:ext cx="515" cy="725"/>
            </a:xfrm>
            <a:custGeom>
              <a:avLst/>
              <a:gdLst>
                <a:gd name="T0" fmla="*/ 515 w 515"/>
                <a:gd name="T1" fmla="*/ 715 h 725"/>
                <a:gd name="T2" fmla="*/ 509 w 515"/>
                <a:gd name="T3" fmla="*/ 715 h 725"/>
                <a:gd name="T4" fmla="*/ 509 w 515"/>
                <a:gd name="T5" fmla="*/ 725 h 725"/>
                <a:gd name="T6" fmla="*/ 515 w 515"/>
                <a:gd name="T7" fmla="*/ 725 h 725"/>
                <a:gd name="T8" fmla="*/ 515 w 515"/>
                <a:gd name="T9" fmla="*/ 715 h 725"/>
                <a:gd name="T10" fmla="*/ 5 w 515"/>
                <a:gd name="T11" fmla="*/ 0 h 725"/>
                <a:gd name="T12" fmla="*/ 0 w 515"/>
                <a:gd name="T13" fmla="*/ 0 h 725"/>
                <a:gd name="T14" fmla="*/ 0 w 515"/>
                <a:gd name="T15" fmla="*/ 10 h 725"/>
                <a:gd name="T16" fmla="*/ 5 w 515"/>
                <a:gd name="T17" fmla="*/ 10 h 725"/>
                <a:gd name="T18" fmla="*/ 5 w 515"/>
                <a:gd name="T1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5" h="725">
                  <a:moveTo>
                    <a:pt x="515" y="715"/>
                  </a:moveTo>
                  <a:lnTo>
                    <a:pt x="509" y="715"/>
                  </a:lnTo>
                  <a:lnTo>
                    <a:pt x="509" y="725"/>
                  </a:lnTo>
                  <a:lnTo>
                    <a:pt x="515" y="725"/>
                  </a:lnTo>
                  <a:lnTo>
                    <a:pt x="515" y="71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8" name="Freeform 578"/>
            <p:cNvSpPr>
              <a:spLocks noEditPoints="1"/>
            </p:cNvSpPr>
            <p:nvPr/>
          </p:nvSpPr>
          <p:spPr bwMode="auto">
            <a:xfrm>
              <a:off x="2169" y="1269"/>
              <a:ext cx="509" cy="715"/>
            </a:xfrm>
            <a:custGeom>
              <a:avLst/>
              <a:gdLst>
                <a:gd name="T0" fmla="*/ 509 w 509"/>
                <a:gd name="T1" fmla="*/ 705 h 715"/>
                <a:gd name="T2" fmla="*/ 506 w 509"/>
                <a:gd name="T3" fmla="*/ 705 h 715"/>
                <a:gd name="T4" fmla="*/ 506 w 509"/>
                <a:gd name="T5" fmla="*/ 715 h 715"/>
                <a:gd name="T6" fmla="*/ 509 w 509"/>
                <a:gd name="T7" fmla="*/ 715 h 715"/>
                <a:gd name="T8" fmla="*/ 509 w 509"/>
                <a:gd name="T9" fmla="*/ 705 h 715"/>
                <a:gd name="T10" fmla="*/ 5 w 509"/>
                <a:gd name="T11" fmla="*/ 0 h 715"/>
                <a:gd name="T12" fmla="*/ 0 w 509"/>
                <a:gd name="T13" fmla="*/ 0 h 715"/>
                <a:gd name="T14" fmla="*/ 0 w 509"/>
                <a:gd name="T15" fmla="*/ 10 h 715"/>
                <a:gd name="T16" fmla="*/ 5 w 509"/>
                <a:gd name="T17" fmla="*/ 10 h 715"/>
                <a:gd name="T18" fmla="*/ 5 w 509"/>
                <a:gd name="T1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9" h="715">
                  <a:moveTo>
                    <a:pt x="509" y="705"/>
                  </a:moveTo>
                  <a:lnTo>
                    <a:pt x="506" y="705"/>
                  </a:lnTo>
                  <a:lnTo>
                    <a:pt x="506" y="715"/>
                  </a:lnTo>
                  <a:lnTo>
                    <a:pt x="509" y="715"/>
                  </a:lnTo>
                  <a:lnTo>
                    <a:pt x="509" y="70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9" name="Freeform 579"/>
            <p:cNvSpPr>
              <a:spLocks noEditPoints="1"/>
            </p:cNvSpPr>
            <p:nvPr/>
          </p:nvSpPr>
          <p:spPr bwMode="auto">
            <a:xfrm>
              <a:off x="2169" y="1269"/>
              <a:ext cx="509" cy="715"/>
            </a:xfrm>
            <a:custGeom>
              <a:avLst/>
              <a:gdLst>
                <a:gd name="T0" fmla="*/ 509 w 509"/>
                <a:gd name="T1" fmla="*/ 705 h 715"/>
                <a:gd name="T2" fmla="*/ 506 w 509"/>
                <a:gd name="T3" fmla="*/ 705 h 715"/>
                <a:gd name="T4" fmla="*/ 506 w 509"/>
                <a:gd name="T5" fmla="*/ 715 h 715"/>
                <a:gd name="T6" fmla="*/ 509 w 509"/>
                <a:gd name="T7" fmla="*/ 715 h 715"/>
                <a:gd name="T8" fmla="*/ 509 w 509"/>
                <a:gd name="T9" fmla="*/ 705 h 715"/>
                <a:gd name="T10" fmla="*/ 5 w 509"/>
                <a:gd name="T11" fmla="*/ 0 h 715"/>
                <a:gd name="T12" fmla="*/ 0 w 509"/>
                <a:gd name="T13" fmla="*/ 0 h 715"/>
                <a:gd name="T14" fmla="*/ 0 w 509"/>
                <a:gd name="T15" fmla="*/ 10 h 715"/>
                <a:gd name="T16" fmla="*/ 5 w 509"/>
                <a:gd name="T17" fmla="*/ 10 h 715"/>
                <a:gd name="T18" fmla="*/ 5 w 509"/>
                <a:gd name="T1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9" h="715">
                  <a:moveTo>
                    <a:pt x="509" y="705"/>
                  </a:moveTo>
                  <a:lnTo>
                    <a:pt x="506" y="705"/>
                  </a:lnTo>
                  <a:lnTo>
                    <a:pt x="506" y="715"/>
                  </a:lnTo>
                  <a:lnTo>
                    <a:pt x="509" y="715"/>
                  </a:lnTo>
                  <a:lnTo>
                    <a:pt x="509" y="70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0" name="Freeform 580"/>
            <p:cNvSpPr>
              <a:spLocks/>
            </p:cNvSpPr>
            <p:nvPr/>
          </p:nvSpPr>
          <p:spPr bwMode="auto">
            <a:xfrm>
              <a:off x="2169" y="1279"/>
              <a:ext cx="506" cy="705"/>
            </a:xfrm>
            <a:custGeom>
              <a:avLst/>
              <a:gdLst>
                <a:gd name="T0" fmla="*/ 5 w 506"/>
                <a:gd name="T1" fmla="*/ 0 h 705"/>
                <a:gd name="T2" fmla="*/ 0 w 506"/>
                <a:gd name="T3" fmla="*/ 0 h 705"/>
                <a:gd name="T4" fmla="*/ 0 w 506"/>
                <a:gd name="T5" fmla="*/ 705 h 705"/>
                <a:gd name="T6" fmla="*/ 506 w 506"/>
                <a:gd name="T7" fmla="*/ 705 h 705"/>
                <a:gd name="T8" fmla="*/ 506 w 506"/>
                <a:gd name="T9" fmla="*/ 695 h 705"/>
                <a:gd name="T10" fmla="*/ 5 w 506"/>
                <a:gd name="T11" fmla="*/ 695 h 705"/>
                <a:gd name="T12" fmla="*/ 5 w 506"/>
                <a:gd name="T13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705">
                  <a:moveTo>
                    <a:pt x="5" y="0"/>
                  </a:moveTo>
                  <a:lnTo>
                    <a:pt x="0" y="0"/>
                  </a:lnTo>
                  <a:lnTo>
                    <a:pt x="0" y="705"/>
                  </a:lnTo>
                  <a:lnTo>
                    <a:pt x="506" y="705"/>
                  </a:lnTo>
                  <a:lnTo>
                    <a:pt x="506" y="695"/>
                  </a:lnTo>
                  <a:lnTo>
                    <a:pt x="5" y="69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1" name="Freeform 581"/>
            <p:cNvSpPr>
              <a:spLocks/>
            </p:cNvSpPr>
            <p:nvPr/>
          </p:nvSpPr>
          <p:spPr bwMode="auto">
            <a:xfrm>
              <a:off x="2169" y="1279"/>
              <a:ext cx="506" cy="705"/>
            </a:xfrm>
            <a:custGeom>
              <a:avLst/>
              <a:gdLst>
                <a:gd name="T0" fmla="*/ 5 w 506"/>
                <a:gd name="T1" fmla="*/ 0 h 705"/>
                <a:gd name="T2" fmla="*/ 0 w 506"/>
                <a:gd name="T3" fmla="*/ 0 h 705"/>
                <a:gd name="T4" fmla="*/ 0 w 506"/>
                <a:gd name="T5" fmla="*/ 705 h 705"/>
                <a:gd name="T6" fmla="*/ 506 w 506"/>
                <a:gd name="T7" fmla="*/ 705 h 705"/>
                <a:gd name="T8" fmla="*/ 506 w 506"/>
                <a:gd name="T9" fmla="*/ 695 h 705"/>
                <a:gd name="T10" fmla="*/ 5 w 506"/>
                <a:gd name="T11" fmla="*/ 695 h 705"/>
                <a:gd name="T12" fmla="*/ 5 w 506"/>
                <a:gd name="T13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705">
                  <a:moveTo>
                    <a:pt x="5" y="0"/>
                  </a:moveTo>
                  <a:lnTo>
                    <a:pt x="0" y="0"/>
                  </a:lnTo>
                  <a:lnTo>
                    <a:pt x="0" y="705"/>
                  </a:lnTo>
                  <a:lnTo>
                    <a:pt x="506" y="705"/>
                  </a:lnTo>
                  <a:lnTo>
                    <a:pt x="506" y="695"/>
                  </a:lnTo>
                  <a:lnTo>
                    <a:pt x="5" y="69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2" name="Freeform 582"/>
            <p:cNvSpPr>
              <a:spLocks noEditPoints="1"/>
            </p:cNvSpPr>
            <p:nvPr/>
          </p:nvSpPr>
          <p:spPr bwMode="auto">
            <a:xfrm>
              <a:off x="2174" y="1197"/>
              <a:ext cx="537" cy="777"/>
            </a:xfrm>
            <a:custGeom>
              <a:avLst/>
              <a:gdLst>
                <a:gd name="T0" fmla="*/ 537 w 537"/>
                <a:gd name="T1" fmla="*/ 767 h 777"/>
                <a:gd name="T2" fmla="*/ 533 w 537"/>
                <a:gd name="T3" fmla="*/ 767 h 777"/>
                <a:gd name="T4" fmla="*/ 533 w 537"/>
                <a:gd name="T5" fmla="*/ 777 h 777"/>
                <a:gd name="T6" fmla="*/ 537 w 537"/>
                <a:gd name="T7" fmla="*/ 777 h 777"/>
                <a:gd name="T8" fmla="*/ 537 w 537"/>
                <a:gd name="T9" fmla="*/ 767 h 777"/>
                <a:gd name="T10" fmla="*/ 4 w 537"/>
                <a:gd name="T11" fmla="*/ 0 h 777"/>
                <a:gd name="T12" fmla="*/ 0 w 537"/>
                <a:gd name="T13" fmla="*/ 0 h 777"/>
                <a:gd name="T14" fmla="*/ 0 w 537"/>
                <a:gd name="T15" fmla="*/ 11 h 777"/>
                <a:gd name="T16" fmla="*/ 4 w 537"/>
                <a:gd name="T17" fmla="*/ 11 h 777"/>
                <a:gd name="T18" fmla="*/ 4 w 537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7" h="777">
                  <a:moveTo>
                    <a:pt x="537" y="767"/>
                  </a:moveTo>
                  <a:lnTo>
                    <a:pt x="533" y="767"/>
                  </a:lnTo>
                  <a:lnTo>
                    <a:pt x="533" y="777"/>
                  </a:lnTo>
                  <a:lnTo>
                    <a:pt x="537" y="777"/>
                  </a:lnTo>
                  <a:lnTo>
                    <a:pt x="537" y="767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3" name="Freeform 583"/>
            <p:cNvSpPr>
              <a:spLocks noEditPoints="1"/>
            </p:cNvSpPr>
            <p:nvPr/>
          </p:nvSpPr>
          <p:spPr bwMode="auto">
            <a:xfrm>
              <a:off x="2174" y="1197"/>
              <a:ext cx="537" cy="777"/>
            </a:xfrm>
            <a:custGeom>
              <a:avLst/>
              <a:gdLst>
                <a:gd name="T0" fmla="*/ 537 w 537"/>
                <a:gd name="T1" fmla="*/ 767 h 777"/>
                <a:gd name="T2" fmla="*/ 533 w 537"/>
                <a:gd name="T3" fmla="*/ 767 h 777"/>
                <a:gd name="T4" fmla="*/ 533 w 537"/>
                <a:gd name="T5" fmla="*/ 777 h 777"/>
                <a:gd name="T6" fmla="*/ 537 w 537"/>
                <a:gd name="T7" fmla="*/ 777 h 777"/>
                <a:gd name="T8" fmla="*/ 537 w 537"/>
                <a:gd name="T9" fmla="*/ 767 h 777"/>
                <a:gd name="T10" fmla="*/ 4 w 537"/>
                <a:gd name="T11" fmla="*/ 0 h 777"/>
                <a:gd name="T12" fmla="*/ 0 w 537"/>
                <a:gd name="T13" fmla="*/ 0 h 777"/>
                <a:gd name="T14" fmla="*/ 0 w 537"/>
                <a:gd name="T15" fmla="*/ 11 h 777"/>
                <a:gd name="T16" fmla="*/ 4 w 537"/>
                <a:gd name="T17" fmla="*/ 11 h 777"/>
                <a:gd name="T18" fmla="*/ 4 w 537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7" h="777">
                  <a:moveTo>
                    <a:pt x="537" y="767"/>
                  </a:moveTo>
                  <a:lnTo>
                    <a:pt x="533" y="767"/>
                  </a:lnTo>
                  <a:lnTo>
                    <a:pt x="533" y="777"/>
                  </a:lnTo>
                  <a:lnTo>
                    <a:pt x="537" y="777"/>
                  </a:lnTo>
                  <a:lnTo>
                    <a:pt x="537" y="767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4" name="Freeform 584"/>
            <p:cNvSpPr>
              <a:spLocks noEditPoints="1"/>
            </p:cNvSpPr>
            <p:nvPr/>
          </p:nvSpPr>
          <p:spPr bwMode="auto">
            <a:xfrm>
              <a:off x="2174" y="1208"/>
              <a:ext cx="533" cy="766"/>
            </a:xfrm>
            <a:custGeom>
              <a:avLst/>
              <a:gdLst>
                <a:gd name="T0" fmla="*/ 533 w 533"/>
                <a:gd name="T1" fmla="*/ 756 h 766"/>
                <a:gd name="T2" fmla="*/ 528 w 533"/>
                <a:gd name="T3" fmla="*/ 756 h 766"/>
                <a:gd name="T4" fmla="*/ 528 w 533"/>
                <a:gd name="T5" fmla="*/ 766 h 766"/>
                <a:gd name="T6" fmla="*/ 533 w 533"/>
                <a:gd name="T7" fmla="*/ 766 h 766"/>
                <a:gd name="T8" fmla="*/ 533 w 533"/>
                <a:gd name="T9" fmla="*/ 756 h 766"/>
                <a:gd name="T10" fmla="*/ 4 w 533"/>
                <a:gd name="T11" fmla="*/ 0 h 766"/>
                <a:gd name="T12" fmla="*/ 0 w 533"/>
                <a:gd name="T13" fmla="*/ 0 h 766"/>
                <a:gd name="T14" fmla="*/ 0 w 533"/>
                <a:gd name="T15" fmla="*/ 10 h 766"/>
                <a:gd name="T16" fmla="*/ 4 w 533"/>
                <a:gd name="T17" fmla="*/ 10 h 766"/>
                <a:gd name="T18" fmla="*/ 4 w 533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6">
                  <a:moveTo>
                    <a:pt x="533" y="756"/>
                  </a:moveTo>
                  <a:lnTo>
                    <a:pt x="528" y="756"/>
                  </a:lnTo>
                  <a:lnTo>
                    <a:pt x="528" y="766"/>
                  </a:lnTo>
                  <a:lnTo>
                    <a:pt x="533" y="766"/>
                  </a:lnTo>
                  <a:lnTo>
                    <a:pt x="533" y="75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5" name="Freeform 585"/>
            <p:cNvSpPr>
              <a:spLocks noEditPoints="1"/>
            </p:cNvSpPr>
            <p:nvPr/>
          </p:nvSpPr>
          <p:spPr bwMode="auto">
            <a:xfrm>
              <a:off x="2174" y="1208"/>
              <a:ext cx="533" cy="766"/>
            </a:xfrm>
            <a:custGeom>
              <a:avLst/>
              <a:gdLst>
                <a:gd name="T0" fmla="*/ 533 w 533"/>
                <a:gd name="T1" fmla="*/ 756 h 766"/>
                <a:gd name="T2" fmla="*/ 528 w 533"/>
                <a:gd name="T3" fmla="*/ 756 h 766"/>
                <a:gd name="T4" fmla="*/ 528 w 533"/>
                <a:gd name="T5" fmla="*/ 766 h 766"/>
                <a:gd name="T6" fmla="*/ 533 w 533"/>
                <a:gd name="T7" fmla="*/ 766 h 766"/>
                <a:gd name="T8" fmla="*/ 533 w 533"/>
                <a:gd name="T9" fmla="*/ 756 h 766"/>
                <a:gd name="T10" fmla="*/ 4 w 533"/>
                <a:gd name="T11" fmla="*/ 0 h 766"/>
                <a:gd name="T12" fmla="*/ 0 w 533"/>
                <a:gd name="T13" fmla="*/ 0 h 766"/>
                <a:gd name="T14" fmla="*/ 0 w 533"/>
                <a:gd name="T15" fmla="*/ 10 h 766"/>
                <a:gd name="T16" fmla="*/ 4 w 533"/>
                <a:gd name="T17" fmla="*/ 10 h 766"/>
                <a:gd name="T18" fmla="*/ 4 w 533"/>
                <a:gd name="T19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6">
                  <a:moveTo>
                    <a:pt x="533" y="756"/>
                  </a:moveTo>
                  <a:lnTo>
                    <a:pt x="528" y="756"/>
                  </a:lnTo>
                  <a:lnTo>
                    <a:pt x="528" y="766"/>
                  </a:lnTo>
                  <a:lnTo>
                    <a:pt x="533" y="766"/>
                  </a:lnTo>
                  <a:lnTo>
                    <a:pt x="533" y="756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6" name="Freeform 586"/>
            <p:cNvSpPr>
              <a:spLocks noEditPoints="1"/>
            </p:cNvSpPr>
            <p:nvPr/>
          </p:nvSpPr>
          <p:spPr bwMode="auto">
            <a:xfrm>
              <a:off x="2174" y="1218"/>
              <a:ext cx="528" cy="756"/>
            </a:xfrm>
            <a:custGeom>
              <a:avLst/>
              <a:gdLst>
                <a:gd name="T0" fmla="*/ 528 w 528"/>
                <a:gd name="T1" fmla="*/ 746 h 756"/>
                <a:gd name="T2" fmla="*/ 523 w 528"/>
                <a:gd name="T3" fmla="*/ 746 h 756"/>
                <a:gd name="T4" fmla="*/ 523 w 528"/>
                <a:gd name="T5" fmla="*/ 756 h 756"/>
                <a:gd name="T6" fmla="*/ 528 w 528"/>
                <a:gd name="T7" fmla="*/ 756 h 756"/>
                <a:gd name="T8" fmla="*/ 528 w 528"/>
                <a:gd name="T9" fmla="*/ 746 h 756"/>
                <a:gd name="T10" fmla="*/ 4 w 528"/>
                <a:gd name="T11" fmla="*/ 0 h 756"/>
                <a:gd name="T12" fmla="*/ 0 w 528"/>
                <a:gd name="T13" fmla="*/ 0 h 756"/>
                <a:gd name="T14" fmla="*/ 0 w 528"/>
                <a:gd name="T15" fmla="*/ 10 h 756"/>
                <a:gd name="T16" fmla="*/ 4 w 528"/>
                <a:gd name="T17" fmla="*/ 10 h 756"/>
                <a:gd name="T18" fmla="*/ 4 w 528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6">
                  <a:moveTo>
                    <a:pt x="528" y="746"/>
                  </a:moveTo>
                  <a:lnTo>
                    <a:pt x="523" y="746"/>
                  </a:lnTo>
                  <a:lnTo>
                    <a:pt x="523" y="756"/>
                  </a:lnTo>
                  <a:lnTo>
                    <a:pt x="528" y="756"/>
                  </a:lnTo>
                  <a:lnTo>
                    <a:pt x="528" y="74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7" name="Freeform 587"/>
            <p:cNvSpPr>
              <a:spLocks noEditPoints="1"/>
            </p:cNvSpPr>
            <p:nvPr/>
          </p:nvSpPr>
          <p:spPr bwMode="auto">
            <a:xfrm>
              <a:off x="2174" y="1218"/>
              <a:ext cx="528" cy="756"/>
            </a:xfrm>
            <a:custGeom>
              <a:avLst/>
              <a:gdLst>
                <a:gd name="T0" fmla="*/ 528 w 528"/>
                <a:gd name="T1" fmla="*/ 746 h 756"/>
                <a:gd name="T2" fmla="*/ 523 w 528"/>
                <a:gd name="T3" fmla="*/ 746 h 756"/>
                <a:gd name="T4" fmla="*/ 523 w 528"/>
                <a:gd name="T5" fmla="*/ 756 h 756"/>
                <a:gd name="T6" fmla="*/ 528 w 528"/>
                <a:gd name="T7" fmla="*/ 756 h 756"/>
                <a:gd name="T8" fmla="*/ 528 w 528"/>
                <a:gd name="T9" fmla="*/ 746 h 756"/>
                <a:gd name="T10" fmla="*/ 4 w 528"/>
                <a:gd name="T11" fmla="*/ 0 h 756"/>
                <a:gd name="T12" fmla="*/ 0 w 528"/>
                <a:gd name="T13" fmla="*/ 0 h 756"/>
                <a:gd name="T14" fmla="*/ 0 w 528"/>
                <a:gd name="T15" fmla="*/ 10 h 756"/>
                <a:gd name="T16" fmla="*/ 4 w 528"/>
                <a:gd name="T17" fmla="*/ 10 h 756"/>
                <a:gd name="T18" fmla="*/ 4 w 528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6">
                  <a:moveTo>
                    <a:pt x="528" y="746"/>
                  </a:moveTo>
                  <a:lnTo>
                    <a:pt x="523" y="746"/>
                  </a:lnTo>
                  <a:lnTo>
                    <a:pt x="523" y="756"/>
                  </a:lnTo>
                  <a:lnTo>
                    <a:pt x="528" y="756"/>
                  </a:lnTo>
                  <a:lnTo>
                    <a:pt x="528" y="746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8" name="Freeform 588"/>
            <p:cNvSpPr>
              <a:spLocks noEditPoints="1"/>
            </p:cNvSpPr>
            <p:nvPr/>
          </p:nvSpPr>
          <p:spPr bwMode="auto">
            <a:xfrm>
              <a:off x="2174" y="1228"/>
              <a:ext cx="523" cy="746"/>
            </a:xfrm>
            <a:custGeom>
              <a:avLst/>
              <a:gdLst>
                <a:gd name="T0" fmla="*/ 523 w 523"/>
                <a:gd name="T1" fmla="*/ 736 h 746"/>
                <a:gd name="T2" fmla="*/ 520 w 523"/>
                <a:gd name="T3" fmla="*/ 736 h 746"/>
                <a:gd name="T4" fmla="*/ 520 w 523"/>
                <a:gd name="T5" fmla="*/ 746 h 746"/>
                <a:gd name="T6" fmla="*/ 523 w 523"/>
                <a:gd name="T7" fmla="*/ 746 h 746"/>
                <a:gd name="T8" fmla="*/ 523 w 523"/>
                <a:gd name="T9" fmla="*/ 736 h 746"/>
                <a:gd name="T10" fmla="*/ 4 w 523"/>
                <a:gd name="T11" fmla="*/ 0 h 746"/>
                <a:gd name="T12" fmla="*/ 0 w 523"/>
                <a:gd name="T13" fmla="*/ 0 h 746"/>
                <a:gd name="T14" fmla="*/ 0 w 523"/>
                <a:gd name="T15" fmla="*/ 10 h 746"/>
                <a:gd name="T16" fmla="*/ 4 w 523"/>
                <a:gd name="T17" fmla="*/ 10 h 746"/>
                <a:gd name="T18" fmla="*/ 4 w 523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3" h="746">
                  <a:moveTo>
                    <a:pt x="523" y="736"/>
                  </a:moveTo>
                  <a:lnTo>
                    <a:pt x="520" y="736"/>
                  </a:lnTo>
                  <a:lnTo>
                    <a:pt x="520" y="746"/>
                  </a:lnTo>
                  <a:lnTo>
                    <a:pt x="523" y="746"/>
                  </a:lnTo>
                  <a:lnTo>
                    <a:pt x="523" y="73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9" name="Freeform 589"/>
            <p:cNvSpPr>
              <a:spLocks noEditPoints="1"/>
            </p:cNvSpPr>
            <p:nvPr/>
          </p:nvSpPr>
          <p:spPr bwMode="auto">
            <a:xfrm>
              <a:off x="2174" y="1228"/>
              <a:ext cx="523" cy="746"/>
            </a:xfrm>
            <a:custGeom>
              <a:avLst/>
              <a:gdLst>
                <a:gd name="T0" fmla="*/ 523 w 523"/>
                <a:gd name="T1" fmla="*/ 736 h 746"/>
                <a:gd name="T2" fmla="*/ 520 w 523"/>
                <a:gd name="T3" fmla="*/ 736 h 746"/>
                <a:gd name="T4" fmla="*/ 520 w 523"/>
                <a:gd name="T5" fmla="*/ 746 h 746"/>
                <a:gd name="T6" fmla="*/ 523 w 523"/>
                <a:gd name="T7" fmla="*/ 746 h 746"/>
                <a:gd name="T8" fmla="*/ 523 w 523"/>
                <a:gd name="T9" fmla="*/ 736 h 746"/>
                <a:gd name="T10" fmla="*/ 4 w 523"/>
                <a:gd name="T11" fmla="*/ 0 h 746"/>
                <a:gd name="T12" fmla="*/ 0 w 523"/>
                <a:gd name="T13" fmla="*/ 0 h 746"/>
                <a:gd name="T14" fmla="*/ 0 w 523"/>
                <a:gd name="T15" fmla="*/ 10 h 746"/>
                <a:gd name="T16" fmla="*/ 4 w 523"/>
                <a:gd name="T17" fmla="*/ 10 h 746"/>
                <a:gd name="T18" fmla="*/ 4 w 523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3" h="746">
                  <a:moveTo>
                    <a:pt x="523" y="736"/>
                  </a:moveTo>
                  <a:lnTo>
                    <a:pt x="520" y="736"/>
                  </a:lnTo>
                  <a:lnTo>
                    <a:pt x="520" y="746"/>
                  </a:lnTo>
                  <a:lnTo>
                    <a:pt x="523" y="746"/>
                  </a:lnTo>
                  <a:lnTo>
                    <a:pt x="523" y="736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0" name="Freeform 590"/>
            <p:cNvSpPr>
              <a:spLocks noEditPoints="1"/>
            </p:cNvSpPr>
            <p:nvPr/>
          </p:nvSpPr>
          <p:spPr bwMode="auto">
            <a:xfrm>
              <a:off x="2174" y="1238"/>
              <a:ext cx="520" cy="736"/>
            </a:xfrm>
            <a:custGeom>
              <a:avLst/>
              <a:gdLst>
                <a:gd name="T0" fmla="*/ 520 w 520"/>
                <a:gd name="T1" fmla="*/ 726 h 736"/>
                <a:gd name="T2" fmla="*/ 515 w 520"/>
                <a:gd name="T3" fmla="*/ 726 h 736"/>
                <a:gd name="T4" fmla="*/ 515 w 520"/>
                <a:gd name="T5" fmla="*/ 736 h 736"/>
                <a:gd name="T6" fmla="*/ 520 w 520"/>
                <a:gd name="T7" fmla="*/ 736 h 736"/>
                <a:gd name="T8" fmla="*/ 520 w 520"/>
                <a:gd name="T9" fmla="*/ 726 h 736"/>
                <a:gd name="T10" fmla="*/ 4 w 520"/>
                <a:gd name="T11" fmla="*/ 0 h 736"/>
                <a:gd name="T12" fmla="*/ 0 w 520"/>
                <a:gd name="T13" fmla="*/ 0 h 736"/>
                <a:gd name="T14" fmla="*/ 0 w 520"/>
                <a:gd name="T15" fmla="*/ 11 h 736"/>
                <a:gd name="T16" fmla="*/ 4 w 520"/>
                <a:gd name="T17" fmla="*/ 11 h 736"/>
                <a:gd name="T18" fmla="*/ 4 w 520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0" h="736">
                  <a:moveTo>
                    <a:pt x="520" y="726"/>
                  </a:moveTo>
                  <a:lnTo>
                    <a:pt x="515" y="726"/>
                  </a:lnTo>
                  <a:lnTo>
                    <a:pt x="515" y="736"/>
                  </a:lnTo>
                  <a:lnTo>
                    <a:pt x="520" y="736"/>
                  </a:lnTo>
                  <a:lnTo>
                    <a:pt x="520" y="726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1" name="Freeform 591"/>
            <p:cNvSpPr>
              <a:spLocks noEditPoints="1"/>
            </p:cNvSpPr>
            <p:nvPr/>
          </p:nvSpPr>
          <p:spPr bwMode="auto">
            <a:xfrm>
              <a:off x="2174" y="1238"/>
              <a:ext cx="520" cy="736"/>
            </a:xfrm>
            <a:custGeom>
              <a:avLst/>
              <a:gdLst>
                <a:gd name="T0" fmla="*/ 520 w 520"/>
                <a:gd name="T1" fmla="*/ 726 h 736"/>
                <a:gd name="T2" fmla="*/ 515 w 520"/>
                <a:gd name="T3" fmla="*/ 726 h 736"/>
                <a:gd name="T4" fmla="*/ 515 w 520"/>
                <a:gd name="T5" fmla="*/ 736 h 736"/>
                <a:gd name="T6" fmla="*/ 520 w 520"/>
                <a:gd name="T7" fmla="*/ 736 h 736"/>
                <a:gd name="T8" fmla="*/ 520 w 520"/>
                <a:gd name="T9" fmla="*/ 726 h 736"/>
                <a:gd name="T10" fmla="*/ 4 w 520"/>
                <a:gd name="T11" fmla="*/ 0 h 736"/>
                <a:gd name="T12" fmla="*/ 0 w 520"/>
                <a:gd name="T13" fmla="*/ 0 h 736"/>
                <a:gd name="T14" fmla="*/ 0 w 520"/>
                <a:gd name="T15" fmla="*/ 11 h 736"/>
                <a:gd name="T16" fmla="*/ 4 w 520"/>
                <a:gd name="T17" fmla="*/ 11 h 736"/>
                <a:gd name="T18" fmla="*/ 4 w 520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0" h="736">
                  <a:moveTo>
                    <a:pt x="520" y="726"/>
                  </a:moveTo>
                  <a:lnTo>
                    <a:pt x="515" y="726"/>
                  </a:lnTo>
                  <a:lnTo>
                    <a:pt x="515" y="736"/>
                  </a:lnTo>
                  <a:lnTo>
                    <a:pt x="520" y="736"/>
                  </a:lnTo>
                  <a:lnTo>
                    <a:pt x="520" y="726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2" name="Freeform 592"/>
            <p:cNvSpPr>
              <a:spLocks noEditPoints="1"/>
            </p:cNvSpPr>
            <p:nvPr/>
          </p:nvSpPr>
          <p:spPr bwMode="auto">
            <a:xfrm>
              <a:off x="2174" y="1249"/>
              <a:ext cx="515" cy="725"/>
            </a:xfrm>
            <a:custGeom>
              <a:avLst/>
              <a:gdLst>
                <a:gd name="T0" fmla="*/ 515 w 515"/>
                <a:gd name="T1" fmla="*/ 715 h 725"/>
                <a:gd name="T2" fmla="*/ 510 w 515"/>
                <a:gd name="T3" fmla="*/ 715 h 725"/>
                <a:gd name="T4" fmla="*/ 510 w 515"/>
                <a:gd name="T5" fmla="*/ 725 h 725"/>
                <a:gd name="T6" fmla="*/ 515 w 515"/>
                <a:gd name="T7" fmla="*/ 725 h 725"/>
                <a:gd name="T8" fmla="*/ 515 w 515"/>
                <a:gd name="T9" fmla="*/ 715 h 725"/>
                <a:gd name="T10" fmla="*/ 4 w 515"/>
                <a:gd name="T11" fmla="*/ 0 h 725"/>
                <a:gd name="T12" fmla="*/ 0 w 515"/>
                <a:gd name="T13" fmla="*/ 0 h 725"/>
                <a:gd name="T14" fmla="*/ 0 w 515"/>
                <a:gd name="T15" fmla="*/ 10 h 725"/>
                <a:gd name="T16" fmla="*/ 4 w 515"/>
                <a:gd name="T17" fmla="*/ 10 h 725"/>
                <a:gd name="T18" fmla="*/ 4 w 515"/>
                <a:gd name="T1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5" h="725">
                  <a:moveTo>
                    <a:pt x="515" y="715"/>
                  </a:moveTo>
                  <a:lnTo>
                    <a:pt x="510" y="715"/>
                  </a:lnTo>
                  <a:lnTo>
                    <a:pt x="510" y="725"/>
                  </a:lnTo>
                  <a:lnTo>
                    <a:pt x="515" y="725"/>
                  </a:lnTo>
                  <a:lnTo>
                    <a:pt x="515" y="715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3" name="Freeform 593"/>
            <p:cNvSpPr>
              <a:spLocks noEditPoints="1"/>
            </p:cNvSpPr>
            <p:nvPr/>
          </p:nvSpPr>
          <p:spPr bwMode="auto">
            <a:xfrm>
              <a:off x="2174" y="1249"/>
              <a:ext cx="515" cy="725"/>
            </a:xfrm>
            <a:custGeom>
              <a:avLst/>
              <a:gdLst>
                <a:gd name="T0" fmla="*/ 515 w 515"/>
                <a:gd name="T1" fmla="*/ 715 h 725"/>
                <a:gd name="T2" fmla="*/ 510 w 515"/>
                <a:gd name="T3" fmla="*/ 715 h 725"/>
                <a:gd name="T4" fmla="*/ 510 w 515"/>
                <a:gd name="T5" fmla="*/ 725 h 725"/>
                <a:gd name="T6" fmla="*/ 515 w 515"/>
                <a:gd name="T7" fmla="*/ 725 h 725"/>
                <a:gd name="T8" fmla="*/ 515 w 515"/>
                <a:gd name="T9" fmla="*/ 715 h 725"/>
                <a:gd name="T10" fmla="*/ 4 w 515"/>
                <a:gd name="T11" fmla="*/ 0 h 725"/>
                <a:gd name="T12" fmla="*/ 0 w 515"/>
                <a:gd name="T13" fmla="*/ 0 h 725"/>
                <a:gd name="T14" fmla="*/ 0 w 515"/>
                <a:gd name="T15" fmla="*/ 10 h 725"/>
                <a:gd name="T16" fmla="*/ 4 w 515"/>
                <a:gd name="T17" fmla="*/ 10 h 725"/>
                <a:gd name="T18" fmla="*/ 4 w 515"/>
                <a:gd name="T19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5" h="725">
                  <a:moveTo>
                    <a:pt x="515" y="715"/>
                  </a:moveTo>
                  <a:lnTo>
                    <a:pt x="510" y="715"/>
                  </a:lnTo>
                  <a:lnTo>
                    <a:pt x="510" y="725"/>
                  </a:lnTo>
                  <a:lnTo>
                    <a:pt x="515" y="725"/>
                  </a:lnTo>
                  <a:lnTo>
                    <a:pt x="515" y="715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4" name="Freeform 594"/>
            <p:cNvSpPr>
              <a:spLocks noEditPoints="1"/>
            </p:cNvSpPr>
            <p:nvPr/>
          </p:nvSpPr>
          <p:spPr bwMode="auto">
            <a:xfrm>
              <a:off x="2174" y="1259"/>
              <a:ext cx="510" cy="715"/>
            </a:xfrm>
            <a:custGeom>
              <a:avLst/>
              <a:gdLst>
                <a:gd name="T0" fmla="*/ 510 w 510"/>
                <a:gd name="T1" fmla="*/ 705 h 715"/>
                <a:gd name="T2" fmla="*/ 504 w 510"/>
                <a:gd name="T3" fmla="*/ 705 h 715"/>
                <a:gd name="T4" fmla="*/ 504 w 510"/>
                <a:gd name="T5" fmla="*/ 715 h 715"/>
                <a:gd name="T6" fmla="*/ 510 w 510"/>
                <a:gd name="T7" fmla="*/ 715 h 715"/>
                <a:gd name="T8" fmla="*/ 510 w 510"/>
                <a:gd name="T9" fmla="*/ 705 h 715"/>
                <a:gd name="T10" fmla="*/ 4 w 510"/>
                <a:gd name="T11" fmla="*/ 0 h 715"/>
                <a:gd name="T12" fmla="*/ 0 w 510"/>
                <a:gd name="T13" fmla="*/ 0 h 715"/>
                <a:gd name="T14" fmla="*/ 0 w 510"/>
                <a:gd name="T15" fmla="*/ 10 h 715"/>
                <a:gd name="T16" fmla="*/ 4 w 510"/>
                <a:gd name="T17" fmla="*/ 10 h 715"/>
                <a:gd name="T18" fmla="*/ 4 w 510"/>
                <a:gd name="T1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0" h="715">
                  <a:moveTo>
                    <a:pt x="510" y="705"/>
                  </a:moveTo>
                  <a:lnTo>
                    <a:pt x="504" y="705"/>
                  </a:lnTo>
                  <a:lnTo>
                    <a:pt x="504" y="715"/>
                  </a:lnTo>
                  <a:lnTo>
                    <a:pt x="510" y="715"/>
                  </a:lnTo>
                  <a:lnTo>
                    <a:pt x="510" y="705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5" name="Freeform 595"/>
            <p:cNvSpPr>
              <a:spLocks noEditPoints="1"/>
            </p:cNvSpPr>
            <p:nvPr/>
          </p:nvSpPr>
          <p:spPr bwMode="auto">
            <a:xfrm>
              <a:off x="2174" y="1259"/>
              <a:ext cx="510" cy="715"/>
            </a:xfrm>
            <a:custGeom>
              <a:avLst/>
              <a:gdLst>
                <a:gd name="T0" fmla="*/ 510 w 510"/>
                <a:gd name="T1" fmla="*/ 705 h 715"/>
                <a:gd name="T2" fmla="*/ 504 w 510"/>
                <a:gd name="T3" fmla="*/ 705 h 715"/>
                <a:gd name="T4" fmla="*/ 504 w 510"/>
                <a:gd name="T5" fmla="*/ 715 h 715"/>
                <a:gd name="T6" fmla="*/ 510 w 510"/>
                <a:gd name="T7" fmla="*/ 715 h 715"/>
                <a:gd name="T8" fmla="*/ 510 w 510"/>
                <a:gd name="T9" fmla="*/ 705 h 715"/>
                <a:gd name="T10" fmla="*/ 4 w 510"/>
                <a:gd name="T11" fmla="*/ 0 h 715"/>
                <a:gd name="T12" fmla="*/ 0 w 510"/>
                <a:gd name="T13" fmla="*/ 0 h 715"/>
                <a:gd name="T14" fmla="*/ 0 w 510"/>
                <a:gd name="T15" fmla="*/ 10 h 715"/>
                <a:gd name="T16" fmla="*/ 4 w 510"/>
                <a:gd name="T17" fmla="*/ 10 h 715"/>
                <a:gd name="T18" fmla="*/ 4 w 510"/>
                <a:gd name="T1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0" h="715">
                  <a:moveTo>
                    <a:pt x="510" y="705"/>
                  </a:moveTo>
                  <a:lnTo>
                    <a:pt x="504" y="705"/>
                  </a:lnTo>
                  <a:lnTo>
                    <a:pt x="504" y="715"/>
                  </a:lnTo>
                  <a:lnTo>
                    <a:pt x="510" y="715"/>
                  </a:lnTo>
                  <a:lnTo>
                    <a:pt x="510" y="705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6" name="Freeform 596"/>
            <p:cNvSpPr>
              <a:spLocks noEditPoints="1"/>
            </p:cNvSpPr>
            <p:nvPr/>
          </p:nvSpPr>
          <p:spPr bwMode="auto">
            <a:xfrm>
              <a:off x="2174" y="1269"/>
              <a:ext cx="504" cy="705"/>
            </a:xfrm>
            <a:custGeom>
              <a:avLst/>
              <a:gdLst>
                <a:gd name="T0" fmla="*/ 504 w 504"/>
                <a:gd name="T1" fmla="*/ 695 h 705"/>
                <a:gd name="T2" fmla="*/ 501 w 504"/>
                <a:gd name="T3" fmla="*/ 695 h 705"/>
                <a:gd name="T4" fmla="*/ 501 w 504"/>
                <a:gd name="T5" fmla="*/ 705 h 705"/>
                <a:gd name="T6" fmla="*/ 504 w 504"/>
                <a:gd name="T7" fmla="*/ 705 h 705"/>
                <a:gd name="T8" fmla="*/ 504 w 504"/>
                <a:gd name="T9" fmla="*/ 695 h 705"/>
                <a:gd name="T10" fmla="*/ 4 w 504"/>
                <a:gd name="T11" fmla="*/ 0 h 705"/>
                <a:gd name="T12" fmla="*/ 0 w 504"/>
                <a:gd name="T13" fmla="*/ 0 h 705"/>
                <a:gd name="T14" fmla="*/ 0 w 504"/>
                <a:gd name="T15" fmla="*/ 10 h 705"/>
                <a:gd name="T16" fmla="*/ 4 w 504"/>
                <a:gd name="T17" fmla="*/ 10 h 705"/>
                <a:gd name="T18" fmla="*/ 4 w 504"/>
                <a:gd name="T1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705">
                  <a:moveTo>
                    <a:pt x="504" y="695"/>
                  </a:moveTo>
                  <a:lnTo>
                    <a:pt x="501" y="695"/>
                  </a:lnTo>
                  <a:lnTo>
                    <a:pt x="501" y="705"/>
                  </a:lnTo>
                  <a:lnTo>
                    <a:pt x="504" y="705"/>
                  </a:lnTo>
                  <a:lnTo>
                    <a:pt x="504" y="695"/>
                  </a:lnTo>
                  <a:close/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7" name="Freeform 597"/>
            <p:cNvSpPr>
              <a:spLocks noEditPoints="1"/>
            </p:cNvSpPr>
            <p:nvPr/>
          </p:nvSpPr>
          <p:spPr bwMode="auto">
            <a:xfrm>
              <a:off x="2174" y="1269"/>
              <a:ext cx="504" cy="705"/>
            </a:xfrm>
            <a:custGeom>
              <a:avLst/>
              <a:gdLst>
                <a:gd name="T0" fmla="*/ 504 w 504"/>
                <a:gd name="T1" fmla="*/ 695 h 705"/>
                <a:gd name="T2" fmla="*/ 501 w 504"/>
                <a:gd name="T3" fmla="*/ 695 h 705"/>
                <a:gd name="T4" fmla="*/ 501 w 504"/>
                <a:gd name="T5" fmla="*/ 705 h 705"/>
                <a:gd name="T6" fmla="*/ 504 w 504"/>
                <a:gd name="T7" fmla="*/ 705 h 705"/>
                <a:gd name="T8" fmla="*/ 504 w 504"/>
                <a:gd name="T9" fmla="*/ 695 h 705"/>
                <a:gd name="T10" fmla="*/ 4 w 504"/>
                <a:gd name="T11" fmla="*/ 0 h 705"/>
                <a:gd name="T12" fmla="*/ 0 w 504"/>
                <a:gd name="T13" fmla="*/ 0 h 705"/>
                <a:gd name="T14" fmla="*/ 0 w 504"/>
                <a:gd name="T15" fmla="*/ 10 h 705"/>
                <a:gd name="T16" fmla="*/ 4 w 504"/>
                <a:gd name="T17" fmla="*/ 10 h 705"/>
                <a:gd name="T18" fmla="*/ 4 w 504"/>
                <a:gd name="T1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4" h="705">
                  <a:moveTo>
                    <a:pt x="504" y="695"/>
                  </a:moveTo>
                  <a:lnTo>
                    <a:pt x="501" y="695"/>
                  </a:lnTo>
                  <a:lnTo>
                    <a:pt x="501" y="705"/>
                  </a:lnTo>
                  <a:lnTo>
                    <a:pt x="504" y="705"/>
                  </a:lnTo>
                  <a:lnTo>
                    <a:pt x="504" y="695"/>
                  </a:lnTo>
                  <a:moveTo>
                    <a:pt x="4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8" name="Freeform 598"/>
            <p:cNvSpPr>
              <a:spLocks/>
            </p:cNvSpPr>
            <p:nvPr/>
          </p:nvSpPr>
          <p:spPr bwMode="auto">
            <a:xfrm>
              <a:off x="2174" y="1279"/>
              <a:ext cx="501" cy="695"/>
            </a:xfrm>
            <a:custGeom>
              <a:avLst/>
              <a:gdLst>
                <a:gd name="T0" fmla="*/ 4 w 501"/>
                <a:gd name="T1" fmla="*/ 0 h 695"/>
                <a:gd name="T2" fmla="*/ 0 w 501"/>
                <a:gd name="T3" fmla="*/ 0 h 695"/>
                <a:gd name="T4" fmla="*/ 0 w 501"/>
                <a:gd name="T5" fmla="*/ 695 h 695"/>
                <a:gd name="T6" fmla="*/ 501 w 501"/>
                <a:gd name="T7" fmla="*/ 695 h 695"/>
                <a:gd name="T8" fmla="*/ 501 w 501"/>
                <a:gd name="T9" fmla="*/ 685 h 695"/>
                <a:gd name="T10" fmla="*/ 4 w 501"/>
                <a:gd name="T11" fmla="*/ 685 h 695"/>
                <a:gd name="T12" fmla="*/ 4 w 501"/>
                <a:gd name="T13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695">
                  <a:moveTo>
                    <a:pt x="4" y="0"/>
                  </a:moveTo>
                  <a:lnTo>
                    <a:pt x="0" y="0"/>
                  </a:lnTo>
                  <a:lnTo>
                    <a:pt x="0" y="695"/>
                  </a:lnTo>
                  <a:lnTo>
                    <a:pt x="501" y="695"/>
                  </a:lnTo>
                  <a:lnTo>
                    <a:pt x="501" y="685"/>
                  </a:lnTo>
                  <a:lnTo>
                    <a:pt x="4" y="68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9" name="Freeform 599"/>
            <p:cNvSpPr>
              <a:spLocks/>
            </p:cNvSpPr>
            <p:nvPr/>
          </p:nvSpPr>
          <p:spPr bwMode="auto">
            <a:xfrm>
              <a:off x="2174" y="1279"/>
              <a:ext cx="501" cy="695"/>
            </a:xfrm>
            <a:custGeom>
              <a:avLst/>
              <a:gdLst>
                <a:gd name="T0" fmla="*/ 4 w 501"/>
                <a:gd name="T1" fmla="*/ 0 h 695"/>
                <a:gd name="T2" fmla="*/ 0 w 501"/>
                <a:gd name="T3" fmla="*/ 0 h 695"/>
                <a:gd name="T4" fmla="*/ 0 w 501"/>
                <a:gd name="T5" fmla="*/ 695 h 695"/>
                <a:gd name="T6" fmla="*/ 501 w 501"/>
                <a:gd name="T7" fmla="*/ 695 h 695"/>
                <a:gd name="T8" fmla="*/ 501 w 501"/>
                <a:gd name="T9" fmla="*/ 685 h 695"/>
                <a:gd name="T10" fmla="*/ 4 w 501"/>
                <a:gd name="T11" fmla="*/ 685 h 695"/>
                <a:gd name="T12" fmla="*/ 4 w 501"/>
                <a:gd name="T13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695">
                  <a:moveTo>
                    <a:pt x="4" y="0"/>
                  </a:moveTo>
                  <a:lnTo>
                    <a:pt x="0" y="0"/>
                  </a:lnTo>
                  <a:lnTo>
                    <a:pt x="0" y="695"/>
                  </a:lnTo>
                  <a:lnTo>
                    <a:pt x="501" y="695"/>
                  </a:lnTo>
                  <a:lnTo>
                    <a:pt x="501" y="685"/>
                  </a:lnTo>
                  <a:lnTo>
                    <a:pt x="4" y="685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0" name="Freeform 600"/>
            <p:cNvSpPr>
              <a:spLocks noEditPoints="1"/>
            </p:cNvSpPr>
            <p:nvPr/>
          </p:nvSpPr>
          <p:spPr bwMode="auto">
            <a:xfrm>
              <a:off x="2178" y="1187"/>
              <a:ext cx="538" cy="777"/>
            </a:xfrm>
            <a:custGeom>
              <a:avLst/>
              <a:gdLst>
                <a:gd name="T0" fmla="*/ 538 w 538"/>
                <a:gd name="T1" fmla="*/ 767 h 777"/>
                <a:gd name="T2" fmla="*/ 533 w 538"/>
                <a:gd name="T3" fmla="*/ 767 h 777"/>
                <a:gd name="T4" fmla="*/ 533 w 538"/>
                <a:gd name="T5" fmla="*/ 777 h 777"/>
                <a:gd name="T6" fmla="*/ 538 w 538"/>
                <a:gd name="T7" fmla="*/ 777 h 777"/>
                <a:gd name="T8" fmla="*/ 538 w 538"/>
                <a:gd name="T9" fmla="*/ 767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7"/>
                  </a:moveTo>
                  <a:lnTo>
                    <a:pt x="533" y="767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767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1" name="Freeform 601"/>
            <p:cNvSpPr>
              <a:spLocks noEditPoints="1"/>
            </p:cNvSpPr>
            <p:nvPr/>
          </p:nvSpPr>
          <p:spPr bwMode="auto">
            <a:xfrm>
              <a:off x="2178" y="1187"/>
              <a:ext cx="538" cy="777"/>
            </a:xfrm>
            <a:custGeom>
              <a:avLst/>
              <a:gdLst>
                <a:gd name="T0" fmla="*/ 538 w 538"/>
                <a:gd name="T1" fmla="*/ 767 h 777"/>
                <a:gd name="T2" fmla="*/ 533 w 538"/>
                <a:gd name="T3" fmla="*/ 767 h 777"/>
                <a:gd name="T4" fmla="*/ 533 w 538"/>
                <a:gd name="T5" fmla="*/ 777 h 777"/>
                <a:gd name="T6" fmla="*/ 538 w 538"/>
                <a:gd name="T7" fmla="*/ 777 h 777"/>
                <a:gd name="T8" fmla="*/ 538 w 538"/>
                <a:gd name="T9" fmla="*/ 767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7"/>
                  </a:moveTo>
                  <a:lnTo>
                    <a:pt x="533" y="767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767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2" name="Freeform 602"/>
            <p:cNvSpPr>
              <a:spLocks noEditPoints="1"/>
            </p:cNvSpPr>
            <p:nvPr/>
          </p:nvSpPr>
          <p:spPr bwMode="auto">
            <a:xfrm>
              <a:off x="2178" y="1197"/>
              <a:ext cx="533" cy="767"/>
            </a:xfrm>
            <a:custGeom>
              <a:avLst/>
              <a:gdLst>
                <a:gd name="T0" fmla="*/ 533 w 533"/>
                <a:gd name="T1" fmla="*/ 757 h 767"/>
                <a:gd name="T2" fmla="*/ 529 w 533"/>
                <a:gd name="T3" fmla="*/ 757 h 767"/>
                <a:gd name="T4" fmla="*/ 529 w 533"/>
                <a:gd name="T5" fmla="*/ 767 h 767"/>
                <a:gd name="T6" fmla="*/ 533 w 533"/>
                <a:gd name="T7" fmla="*/ 767 h 767"/>
                <a:gd name="T8" fmla="*/ 533 w 533"/>
                <a:gd name="T9" fmla="*/ 757 h 767"/>
                <a:gd name="T10" fmla="*/ 5 w 533"/>
                <a:gd name="T11" fmla="*/ 0 h 767"/>
                <a:gd name="T12" fmla="*/ 0 w 533"/>
                <a:gd name="T13" fmla="*/ 0 h 767"/>
                <a:gd name="T14" fmla="*/ 0 w 533"/>
                <a:gd name="T15" fmla="*/ 11 h 767"/>
                <a:gd name="T16" fmla="*/ 5 w 533"/>
                <a:gd name="T17" fmla="*/ 11 h 767"/>
                <a:gd name="T18" fmla="*/ 5 w 533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7">
                  <a:moveTo>
                    <a:pt x="533" y="757"/>
                  </a:moveTo>
                  <a:lnTo>
                    <a:pt x="529" y="757"/>
                  </a:lnTo>
                  <a:lnTo>
                    <a:pt x="529" y="767"/>
                  </a:lnTo>
                  <a:lnTo>
                    <a:pt x="533" y="767"/>
                  </a:lnTo>
                  <a:lnTo>
                    <a:pt x="533" y="757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3" name="Freeform 603"/>
            <p:cNvSpPr>
              <a:spLocks noEditPoints="1"/>
            </p:cNvSpPr>
            <p:nvPr/>
          </p:nvSpPr>
          <p:spPr bwMode="auto">
            <a:xfrm>
              <a:off x="2178" y="1197"/>
              <a:ext cx="533" cy="767"/>
            </a:xfrm>
            <a:custGeom>
              <a:avLst/>
              <a:gdLst>
                <a:gd name="T0" fmla="*/ 533 w 533"/>
                <a:gd name="T1" fmla="*/ 757 h 767"/>
                <a:gd name="T2" fmla="*/ 529 w 533"/>
                <a:gd name="T3" fmla="*/ 757 h 767"/>
                <a:gd name="T4" fmla="*/ 529 w 533"/>
                <a:gd name="T5" fmla="*/ 767 h 767"/>
                <a:gd name="T6" fmla="*/ 533 w 533"/>
                <a:gd name="T7" fmla="*/ 767 h 767"/>
                <a:gd name="T8" fmla="*/ 533 w 533"/>
                <a:gd name="T9" fmla="*/ 757 h 767"/>
                <a:gd name="T10" fmla="*/ 5 w 533"/>
                <a:gd name="T11" fmla="*/ 0 h 767"/>
                <a:gd name="T12" fmla="*/ 0 w 533"/>
                <a:gd name="T13" fmla="*/ 0 h 767"/>
                <a:gd name="T14" fmla="*/ 0 w 533"/>
                <a:gd name="T15" fmla="*/ 11 h 767"/>
                <a:gd name="T16" fmla="*/ 5 w 533"/>
                <a:gd name="T17" fmla="*/ 11 h 767"/>
                <a:gd name="T18" fmla="*/ 5 w 533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7">
                  <a:moveTo>
                    <a:pt x="533" y="757"/>
                  </a:moveTo>
                  <a:lnTo>
                    <a:pt x="529" y="757"/>
                  </a:lnTo>
                  <a:lnTo>
                    <a:pt x="529" y="767"/>
                  </a:lnTo>
                  <a:lnTo>
                    <a:pt x="533" y="767"/>
                  </a:lnTo>
                  <a:lnTo>
                    <a:pt x="533" y="757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4" name="Freeform 604"/>
            <p:cNvSpPr>
              <a:spLocks noEditPoints="1"/>
            </p:cNvSpPr>
            <p:nvPr/>
          </p:nvSpPr>
          <p:spPr bwMode="auto">
            <a:xfrm>
              <a:off x="2178" y="1208"/>
              <a:ext cx="529" cy="756"/>
            </a:xfrm>
            <a:custGeom>
              <a:avLst/>
              <a:gdLst>
                <a:gd name="T0" fmla="*/ 529 w 529"/>
                <a:gd name="T1" fmla="*/ 746 h 756"/>
                <a:gd name="T2" fmla="*/ 524 w 529"/>
                <a:gd name="T3" fmla="*/ 746 h 756"/>
                <a:gd name="T4" fmla="*/ 524 w 529"/>
                <a:gd name="T5" fmla="*/ 756 h 756"/>
                <a:gd name="T6" fmla="*/ 529 w 529"/>
                <a:gd name="T7" fmla="*/ 756 h 756"/>
                <a:gd name="T8" fmla="*/ 529 w 529"/>
                <a:gd name="T9" fmla="*/ 746 h 756"/>
                <a:gd name="T10" fmla="*/ 5 w 529"/>
                <a:gd name="T11" fmla="*/ 0 h 756"/>
                <a:gd name="T12" fmla="*/ 0 w 529"/>
                <a:gd name="T13" fmla="*/ 0 h 756"/>
                <a:gd name="T14" fmla="*/ 0 w 529"/>
                <a:gd name="T15" fmla="*/ 10 h 756"/>
                <a:gd name="T16" fmla="*/ 5 w 529"/>
                <a:gd name="T17" fmla="*/ 10 h 756"/>
                <a:gd name="T18" fmla="*/ 5 w 529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756">
                  <a:moveTo>
                    <a:pt x="529" y="746"/>
                  </a:moveTo>
                  <a:lnTo>
                    <a:pt x="524" y="746"/>
                  </a:lnTo>
                  <a:lnTo>
                    <a:pt x="524" y="756"/>
                  </a:lnTo>
                  <a:lnTo>
                    <a:pt x="529" y="756"/>
                  </a:lnTo>
                  <a:lnTo>
                    <a:pt x="529" y="74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5" name="Freeform 605"/>
            <p:cNvSpPr>
              <a:spLocks noEditPoints="1"/>
            </p:cNvSpPr>
            <p:nvPr/>
          </p:nvSpPr>
          <p:spPr bwMode="auto">
            <a:xfrm>
              <a:off x="2178" y="1208"/>
              <a:ext cx="529" cy="756"/>
            </a:xfrm>
            <a:custGeom>
              <a:avLst/>
              <a:gdLst>
                <a:gd name="T0" fmla="*/ 529 w 529"/>
                <a:gd name="T1" fmla="*/ 746 h 756"/>
                <a:gd name="T2" fmla="*/ 524 w 529"/>
                <a:gd name="T3" fmla="*/ 746 h 756"/>
                <a:gd name="T4" fmla="*/ 524 w 529"/>
                <a:gd name="T5" fmla="*/ 756 h 756"/>
                <a:gd name="T6" fmla="*/ 529 w 529"/>
                <a:gd name="T7" fmla="*/ 756 h 756"/>
                <a:gd name="T8" fmla="*/ 529 w 529"/>
                <a:gd name="T9" fmla="*/ 746 h 756"/>
                <a:gd name="T10" fmla="*/ 5 w 529"/>
                <a:gd name="T11" fmla="*/ 0 h 756"/>
                <a:gd name="T12" fmla="*/ 0 w 529"/>
                <a:gd name="T13" fmla="*/ 0 h 756"/>
                <a:gd name="T14" fmla="*/ 0 w 529"/>
                <a:gd name="T15" fmla="*/ 10 h 756"/>
                <a:gd name="T16" fmla="*/ 5 w 529"/>
                <a:gd name="T17" fmla="*/ 10 h 756"/>
                <a:gd name="T18" fmla="*/ 5 w 529"/>
                <a:gd name="T1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9" h="756">
                  <a:moveTo>
                    <a:pt x="529" y="746"/>
                  </a:moveTo>
                  <a:lnTo>
                    <a:pt x="524" y="746"/>
                  </a:lnTo>
                  <a:lnTo>
                    <a:pt x="524" y="756"/>
                  </a:lnTo>
                  <a:lnTo>
                    <a:pt x="529" y="756"/>
                  </a:lnTo>
                  <a:lnTo>
                    <a:pt x="529" y="74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6" name="Freeform 606"/>
            <p:cNvSpPr>
              <a:spLocks noEditPoints="1"/>
            </p:cNvSpPr>
            <p:nvPr/>
          </p:nvSpPr>
          <p:spPr bwMode="auto">
            <a:xfrm>
              <a:off x="2178" y="1218"/>
              <a:ext cx="524" cy="746"/>
            </a:xfrm>
            <a:custGeom>
              <a:avLst/>
              <a:gdLst>
                <a:gd name="T0" fmla="*/ 524 w 524"/>
                <a:gd name="T1" fmla="*/ 736 h 746"/>
                <a:gd name="T2" fmla="*/ 519 w 524"/>
                <a:gd name="T3" fmla="*/ 736 h 746"/>
                <a:gd name="T4" fmla="*/ 519 w 524"/>
                <a:gd name="T5" fmla="*/ 746 h 746"/>
                <a:gd name="T6" fmla="*/ 524 w 524"/>
                <a:gd name="T7" fmla="*/ 746 h 746"/>
                <a:gd name="T8" fmla="*/ 524 w 524"/>
                <a:gd name="T9" fmla="*/ 736 h 746"/>
                <a:gd name="T10" fmla="*/ 5 w 524"/>
                <a:gd name="T11" fmla="*/ 0 h 746"/>
                <a:gd name="T12" fmla="*/ 0 w 524"/>
                <a:gd name="T13" fmla="*/ 0 h 746"/>
                <a:gd name="T14" fmla="*/ 0 w 524"/>
                <a:gd name="T15" fmla="*/ 10 h 746"/>
                <a:gd name="T16" fmla="*/ 5 w 524"/>
                <a:gd name="T17" fmla="*/ 10 h 746"/>
                <a:gd name="T18" fmla="*/ 5 w 524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746">
                  <a:moveTo>
                    <a:pt x="524" y="736"/>
                  </a:moveTo>
                  <a:lnTo>
                    <a:pt x="519" y="736"/>
                  </a:lnTo>
                  <a:lnTo>
                    <a:pt x="519" y="746"/>
                  </a:lnTo>
                  <a:lnTo>
                    <a:pt x="524" y="746"/>
                  </a:lnTo>
                  <a:lnTo>
                    <a:pt x="524" y="73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Group 808"/>
          <p:cNvGrpSpPr>
            <a:grpSpLocks/>
          </p:cNvGrpSpPr>
          <p:nvPr/>
        </p:nvGrpSpPr>
        <p:grpSpPr bwMode="auto">
          <a:xfrm>
            <a:off x="3855986" y="1394036"/>
            <a:ext cx="5831186" cy="5007042"/>
            <a:chOff x="2018" y="1025"/>
            <a:chExt cx="4408" cy="3785"/>
          </a:xfrm>
        </p:grpSpPr>
        <p:sp>
          <p:nvSpPr>
            <p:cNvPr id="8477" name="Freeform 608"/>
            <p:cNvSpPr>
              <a:spLocks noEditPoints="1"/>
            </p:cNvSpPr>
            <p:nvPr/>
          </p:nvSpPr>
          <p:spPr bwMode="auto">
            <a:xfrm>
              <a:off x="2178" y="1218"/>
              <a:ext cx="524" cy="746"/>
            </a:xfrm>
            <a:custGeom>
              <a:avLst/>
              <a:gdLst>
                <a:gd name="T0" fmla="*/ 524 w 524"/>
                <a:gd name="T1" fmla="*/ 736 h 746"/>
                <a:gd name="T2" fmla="*/ 519 w 524"/>
                <a:gd name="T3" fmla="*/ 736 h 746"/>
                <a:gd name="T4" fmla="*/ 519 w 524"/>
                <a:gd name="T5" fmla="*/ 746 h 746"/>
                <a:gd name="T6" fmla="*/ 524 w 524"/>
                <a:gd name="T7" fmla="*/ 746 h 746"/>
                <a:gd name="T8" fmla="*/ 524 w 524"/>
                <a:gd name="T9" fmla="*/ 736 h 746"/>
                <a:gd name="T10" fmla="*/ 5 w 524"/>
                <a:gd name="T11" fmla="*/ 0 h 746"/>
                <a:gd name="T12" fmla="*/ 0 w 524"/>
                <a:gd name="T13" fmla="*/ 0 h 746"/>
                <a:gd name="T14" fmla="*/ 0 w 524"/>
                <a:gd name="T15" fmla="*/ 10 h 746"/>
                <a:gd name="T16" fmla="*/ 5 w 524"/>
                <a:gd name="T17" fmla="*/ 10 h 746"/>
                <a:gd name="T18" fmla="*/ 5 w 524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746">
                  <a:moveTo>
                    <a:pt x="524" y="736"/>
                  </a:moveTo>
                  <a:lnTo>
                    <a:pt x="519" y="736"/>
                  </a:lnTo>
                  <a:lnTo>
                    <a:pt x="519" y="746"/>
                  </a:lnTo>
                  <a:lnTo>
                    <a:pt x="524" y="746"/>
                  </a:lnTo>
                  <a:lnTo>
                    <a:pt x="524" y="73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8" name="Freeform 609"/>
            <p:cNvSpPr>
              <a:spLocks noEditPoints="1"/>
            </p:cNvSpPr>
            <p:nvPr/>
          </p:nvSpPr>
          <p:spPr bwMode="auto">
            <a:xfrm>
              <a:off x="2178" y="1228"/>
              <a:ext cx="519" cy="736"/>
            </a:xfrm>
            <a:custGeom>
              <a:avLst/>
              <a:gdLst>
                <a:gd name="T0" fmla="*/ 519 w 519"/>
                <a:gd name="T1" fmla="*/ 726 h 736"/>
                <a:gd name="T2" fmla="*/ 516 w 519"/>
                <a:gd name="T3" fmla="*/ 726 h 736"/>
                <a:gd name="T4" fmla="*/ 516 w 519"/>
                <a:gd name="T5" fmla="*/ 736 h 736"/>
                <a:gd name="T6" fmla="*/ 519 w 519"/>
                <a:gd name="T7" fmla="*/ 736 h 736"/>
                <a:gd name="T8" fmla="*/ 519 w 519"/>
                <a:gd name="T9" fmla="*/ 726 h 736"/>
                <a:gd name="T10" fmla="*/ 5 w 519"/>
                <a:gd name="T11" fmla="*/ 0 h 736"/>
                <a:gd name="T12" fmla="*/ 0 w 519"/>
                <a:gd name="T13" fmla="*/ 0 h 736"/>
                <a:gd name="T14" fmla="*/ 0 w 519"/>
                <a:gd name="T15" fmla="*/ 10 h 736"/>
                <a:gd name="T16" fmla="*/ 5 w 519"/>
                <a:gd name="T17" fmla="*/ 10 h 736"/>
                <a:gd name="T18" fmla="*/ 5 w 519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736">
                  <a:moveTo>
                    <a:pt x="519" y="726"/>
                  </a:moveTo>
                  <a:lnTo>
                    <a:pt x="516" y="726"/>
                  </a:lnTo>
                  <a:lnTo>
                    <a:pt x="516" y="736"/>
                  </a:lnTo>
                  <a:lnTo>
                    <a:pt x="519" y="736"/>
                  </a:lnTo>
                  <a:lnTo>
                    <a:pt x="519" y="72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9" name="Freeform 610"/>
            <p:cNvSpPr>
              <a:spLocks noEditPoints="1"/>
            </p:cNvSpPr>
            <p:nvPr/>
          </p:nvSpPr>
          <p:spPr bwMode="auto">
            <a:xfrm>
              <a:off x="2178" y="1228"/>
              <a:ext cx="519" cy="736"/>
            </a:xfrm>
            <a:custGeom>
              <a:avLst/>
              <a:gdLst>
                <a:gd name="T0" fmla="*/ 519 w 519"/>
                <a:gd name="T1" fmla="*/ 726 h 736"/>
                <a:gd name="T2" fmla="*/ 516 w 519"/>
                <a:gd name="T3" fmla="*/ 726 h 736"/>
                <a:gd name="T4" fmla="*/ 516 w 519"/>
                <a:gd name="T5" fmla="*/ 736 h 736"/>
                <a:gd name="T6" fmla="*/ 519 w 519"/>
                <a:gd name="T7" fmla="*/ 736 h 736"/>
                <a:gd name="T8" fmla="*/ 519 w 519"/>
                <a:gd name="T9" fmla="*/ 726 h 736"/>
                <a:gd name="T10" fmla="*/ 5 w 519"/>
                <a:gd name="T11" fmla="*/ 0 h 736"/>
                <a:gd name="T12" fmla="*/ 0 w 519"/>
                <a:gd name="T13" fmla="*/ 0 h 736"/>
                <a:gd name="T14" fmla="*/ 0 w 519"/>
                <a:gd name="T15" fmla="*/ 10 h 736"/>
                <a:gd name="T16" fmla="*/ 5 w 519"/>
                <a:gd name="T17" fmla="*/ 10 h 736"/>
                <a:gd name="T18" fmla="*/ 5 w 519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736">
                  <a:moveTo>
                    <a:pt x="519" y="726"/>
                  </a:moveTo>
                  <a:lnTo>
                    <a:pt x="516" y="726"/>
                  </a:lnTo>
                  <a:lnTo>
                    <a:pt x="516" y="736"/>
                  </a:lnTo>
                  <a:lnTo>
                    <a:pt x="519" y="736"/>
                  </a:lnTo>
                  <a:lnTo>
                    <a:pt x="519" y="72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0" name="Freeform 611"/>
            <p:cNvSpPr>
              <a:spLocks noEditPoints="1"/>
            </p:cNvSpPr>
            <p:nvPr/>
          </p:nvSpPr>
          <p:spPr bwMode="auto">
            <a:xfrm>
              <a:off x="2178" y="1238"/>
              <a:ext cx="516" cy="726"/>
            </a:xfrm>
            <a:custGeom>
              <a:avLst/>
              <a:gdLst>
                <a:gd name="T0" fmla="*/ 516 w 516"/>
                <a:gd name="T1" fmla="*/ 716 h 726"/>
                <a:gd name="T2" fmla="*/ 511 w 516"/>
                <a:gd name="T3" fmla="*/ 716 h 726"/>
                <a:gd name="T4" fmla="*/ 511 w 516"/>
                <a:gd name="T5" fmla="*/ 726 h 726"/>
                <a:gd name="T6" fmla="*/ 516 w 516"/>
                <a:gd name="T7" fmla="*/ 726 h 726"/>
                <a:gd name="T8" fmla="*/ 516 w 516"/>
                <a:gd name="T9" fmla="*/ 716 h 726"/>
                <a:gd name="T10" fmla="*/ 5 w 516"/>
                <a:gd name="T11" fmla="*/ 0 h 726"/>
                <a:gd name="T12" fmla="*/ 0 w 516"/>
                <a:gd name="T13" fmla="*/ 0 h 726"/>
                <a:gd name="T14" fmla="*/ 0 w 516"/>
                <a:gd name="T15" fmla="*/ 11 h 726"/>
                <a:gd name="T16" fmla="*/ 5 w 516"/>
                <a:gd name="T17" fmla="*/ 11 h 726"/>
                <a:gd name="T18" fmla="*/ 5 w 516"/>
                <a:gd name="T1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726">
                  <a:moveTo>
                    <a:pt x="516" y="716"/>
                  </a:moveTo>
                  <a:lnTo>
                    <a:pt x="511" y="716"/>
                  </a:lnTo>
                  <a:lnTo>
                    <a:pt x="511" y="726"/>
                  </a:lnTo>
                  <a:lnTo>
                    <a:pt x="516" y="726"/>
                  </a:lnTo>
                  <a:lnTo>
                    <a:pt x="516" y="71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1" name="Freeform 612"/>
            <p:cNvSpPr>
              <a:spLocks noEditPoints="1"/>
            </p:cNvSpPr>
            <p:nvPr/>
          </p:nvSpPr>
          <p:spPr bwMode="auto">
            <a:xfrm>
              <a:off x="2178" y="1238"/>
              <a:ext cx="516" cy="726"/>
            </a:xfrm>
            <a:custGeom>
              <a:avLst/>
              <a:gdLst>
                <a:gd name="T0" fmla="*/ 516 w 516"/>
                <a:gd name="T1" fmla="*/ 716 h 726"/>
                <a:gd name="T2" fmla="*/ 511 w 516"/>
                <a:gd name="T3" fmla="*/ 716 h 726"/>
                <a:gd name="T4" fmla="*/ 511 w 516"/>
                <a:gd name="T5" fmla="*/ 726 h 726"/>
                <a:gd name="T6" fmla="*/ 516 w 516"/>
                <a:gd name="T7" fmla="*/ 726 h 726"/>
                <a:gd name="T8" fmla="*/ 516 w 516"/>
                <a:gd name="T9" fmla="*/ 716 h 726"/>
                <a:gd name="T10" fmla="*/ 5 w 516"/>
                <a:gd name="T11" fmla="*/ 0 h 726"/>
                <a:gd name="T12" fmla="*/ 0 w 516"/>
                <a:gd name="T13" fmla="*/ 0 h 726"/>
                <a:gd name="T14" fmla="*/ 0 w 516"/>
                <a:gd name="T15" fmla="*/ 11 h 726"/>
                <a:gd name="T16" fmla="*/ 5 w 516"/>
                <a:gd name="T17" fmla="*/ 11 h 726"/>
                <a:gd name="T18" fmla="*/ 5 w 516"/>
                <a:gd name="T1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6" h="726">
                  <a:moveTo>
                    <a:pt x="516" y="716"/>
                  </a:moveTo>
                  <a:lnTo>
                    <a:pt x="511" y="716"/>
                  </a:lnTo>
                  <a:lnTo>
                    <a:pt x="511" y="726"/>
                  </a:lnTo>
                  <a:lnTo>
                    <a:pt x="516" y="726"/>
                  </a:lnTo>
                  <a:lnTo>
                    <a:pt x="516" y="71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2" name="Freeform 613"/>
            <p:cNvSpPr>
              <a:spLocks noEditPoints="1"/>
            </p:cNvSpPr>
            <p:nvPr/>
          </p:nvSpPr>
          <p:spPr bwMode="auto">
            <a:xfrm>
              <a:off x="2178" y="1249"/>
              <a:ext cx="511" cy="715"/>
            </a:xfrm>
            <a:custGeom>
              <a:avLst/>
              <a:gdLst>
                <a:gd name="T0" fmla="*/ 511 w 511"/>
                <a:gd name="T1" fmla="*/ 705 h 715"/>
                <a:gd name="T2" fmla="*/ 506 w 511"/>
                <a:gd name="T3" fmla="*/ 705 h 715"/>
                <a:gd name="T4" fmla="*/ 506 w 511"/>
                <a:gd name="T5" fmla="*/ 715 h 715"/>
                <a:gd name="T6" fmla="*/ 511 w 511"/>
                <a:gd name="T7" fmla="*/ 715 h 715"/>
                <a:gd name="T8" fmla="*/ 511 w 511"/>
                <a:gd name="T9" fmla="*/ 705 h 715"/>
                <a:gd name="T10" fmla="*/ 5 w 511"/>
                <a:gd name="T11" fmla="*/ 0 h 715"/>
                <a:gd name="T12" fmla="*/ 0 w 511"/>
                <a:gd name="T13" fmla="*/ 0 h 715"/>
                <a:gd name="T14" fmla="*/ 0 w 511"/>
                <a:gd name="T15" fmla="*/ 10 h 715"/>
                <a:gd name="T16" fmla="*/ 5 w 511"/>
                <a:gd name="T17" fmla="*/ 10 h 715"/>
                <a:gd name="T18" fmla="*/ 5 w 511"/>
                <a:gd name="T1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1" h="715">
                  <a:moveTo>
                    <a:pt x="511" y="705"/>
                  </a:moveTo>
                  <a:lnTo>
                    <a:pt x="506" y="705"/>
                  </a:lnTo>
                  <a:lnTo>
                    <a:pt x="506" y="715"/>
                  </a:lnTo>
                  <a:lnTo>
                    <a:pt x="511" y="715"/>
                  </a:lnTo>
                  <a:lnTo>
                    <a:pt x="511" y="70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3" name="Freeform 614"/>
            <p:cNvSpPr>
              <a:spLocks noEditPoints="1"/>
            </p:cNvSpPr>
            <p:nvPr/>
          </p:nvSpPr>
          <p:spPr bwMode="auto">
            <a:xfrm>
              <a:off x="2178" y="1249"/>
              <a:ext cx="511" cy="715"/>
            </a:xfrm>
            <a:custGeom>
              <a:avLst/>
              <a:gdLst>
                <a:gd name="T0" fmla="*/ 511 w 511"/>
                <a:gd name="T1" fmla="*/ 705 h 715"/>
                <a:gd name="T2" fmla="*/ 506 w 511"/>
                <a:gd name="T3" fmla="*/ 705 h 715"/>
                <a:gd name="T4" fmla="*/ 506 w 511"/>
                <a:gd name="T5" fmla="*/ 715 h 715"/>
                <a:gd name="T6" fmla="*/ 511 w 511"/>
                <a:gd name="T7" fmla="*/ 715 h 715"/>
                <a:gd name="T8" fmla="*/ 511 w 511"/>
                <a:gd name="T9" fmla="*/ 705 h 715"/>
                <a:gd name="T10" fmla="*/ 5 w 511"/>
                <a:gd name="T11" fmla="*/ 0 h 715"/>
                <a:gd name="T12" fmla="*/ 0 w 511"/>
                <a:gd name="T13" fmla="*/ 0 h 715"/>
                <a:gd name="T14" fmla="*/ 0 w 511"/>
                <a:gd name="T15" fmla="*/ 10 h 715"/>
                <a:gd name="T16" fmla="*/ 5 w 511"/>
                <a:gd name="T17" fmla="*/ 10 h 715"/>
                <a:gd name="T18" fmla="*/ 5 w 511"/>
                <a:gd name="T19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1" h="715">
                  <a:moveTo>
                    <a:pt x="511" y="705"/>
                  </a:moveTo>
                  <a:lnTo>
                    <a:pt x="506" y="705"/>
                  </a:lnTo>
                  <a:lnTo>
                    <a:pt x="506" y="715"/>
                  </a:lnTo>
                  <a:lnTo>
                    <a:pt x="511" y="715"/>
                  </a:lnTo>
                  <a:lnTo>
                    <a:pt x="511" y="70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4" name="Freeform 615"/>
            <p:cNvSpPr>
              <a:spLocks noEditPoints="1"/>
            </p:cNvSpPr>
            <p:nvPr/>
          </p:nvSpPr>
          <p:spPr bwMode="auto">
            <a:xfrm>
              <a:off x="2178" y="1259"/>
              <a:ext cx="506" cy="705"/>
            </a:xfrm>
            <a:custGeom>
              <a:avLst/>
              <a:gdLst>
                <a:gd name="T0" fmla="*/ 506 w 506"/>
                <a:gd name="T1" fmla="*/ 695 h 705"/>
                <a:gd name="T2" fmla="*/ 500 w 506"/>
                <a:gd name="T3" fmla="*/ 695 h 705"/>
                <a:gd name="T4" fmla="*/ 500 w 506"/>
                <a:gd name="T5" fmla="*/ 705 h 705"/>
                <a:gd name="T6" fmla="*/ 506 w 506"/>
                <a:gd name="T7" fmla="*/ 705 h 705"/>
                <a:gd name="T8" fmla="*/ 506 w 506"/>
                <a:gd name="T9" fmla="*/ 695 h 705"/>
                <a:gd name="T10" fmla="*/ 5 w 506"/>
                <a:gd name="T11" fmla="*/ 0 h 705"/>
                <a:gd name="T12" fmla="*/ 0 w 506"/>
                <a:gd name="T13" fmla="*/ 0 h 705"/>
                <a:gd name="T14" fmla="*/ 0 w 506"/>
                <a:gd name="T15" fmla="*/ 10 h 705"/>
                <a:gd name="T16" fmla="*/ 5 w 506"/>
                <a:gd name="T17" fmla="*/ 10 h 705"/>
                <a:gd name="T18" fmla="*/ 5 w 506"/>
                <a:gd name="T1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6" h="705">
                  <a:moveTo>
                    <a:pt x="506" y="695"/>
                  </a:moveTo>
                  <a:lnTo>
                    <a:pt x="500" y="695"/>
                  </a:lnTo>
                  <a:lnTo>
                    <a:pt x="500" y="705"/>
                  </a:lnTo>
                  <a:lnTo>
                    <a:pt x="506" y="705"/>
                  </a:lnTo>
                  <a:lnTo>
                    <a:pt x="506" y="69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5" name="Freeform 616"/>
            <p:cNvSpPr>
              <a:spLocks noEditPoints="1"/>
            </p:cNvSpPr>
            <p:nvPr/>
          </p:nvSpPr>
          <p:spPr bwMode="auto">
            <a:xfrm>
              <a:off x="2178" y="1259"/>
              <a:ext cx="506" cy="705"/>
            </a:xfrm>
            <a:custGeom>
              <a:avLst/>
              <a:gdLst>
                <a:gd name="T0" fmla="*/ 506 w 506"/>
                <a:gd name="T1" fmla="*/ 695 h 705"/>
                <a:gd name="T2" fmla="*/ 500 w 506"/>
                <a:gd name="T3" fmla="*/ 695 h 705"/>
                <a:gd name="T4" fmla="*/ 500 w 506"/>
                <a:gd name="T5" fmla="*/ 705 h 705"/>
                <a:gd name="T6" fmla="*/ 506 w 506"/>
                <a:gd name="T7" fmla="*/ 705 h 705"/>
                <a:gd name="T8" fmla="*/ 506 w 506"/>
                <a:gd name="T9" fmla="*/ 695 h 705"/>
                <a:gd name="T10" fmla="*/ 5 w 506"/>
                <a:gd name="T11" fmla="*/ 0 h 705"/>
                <a:gd name="T12" fmla="*/ 0 w 506"/>
                <a:gd name="T13" fmla="*/ 0 h 705"/>
                <a:gd name="T14" fmla="*/ 0 w 506"/>
                <a:gd name="T15" fmla="*/ 10 h 705"/>
                <a:gd name="T16" fmla="*/ 5 w 506"/>
                <a:gd name="T17" fmla="*/ 10 h 705"/>
                <a:gd name="T18" fmla="*/ 5 w 506"/>
                <a:gd name="T1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6" h="705">
                  <a:moveTo>
                    <a:pt x="506" y="695"/>
                  </a:moveTo>
                  <a:lnTo>
                    <a:pt x="500" y="695"/>
                  </a:lnTo>
                  <a:lnTo>
                    <a:pt x="500" y="705"/>
                  </a:lnTo>
                  <a:lnTo>
                    <a:pt x="506" y="705"/>
                  </a:lnTo>
                  <a:lnTo>
                    <a:pt x="506" y="69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6" name="Freeform 617"/>
            <p:cNvSpPr>
              <a:spLocks noEditPoints="1"/>
            </p:cNvSpPr>
            <p:nvPr/>
          </p:nvSpPr>
          <p:spPr bwMode="auto">
            <a:xfrm>
              <a:off x="2178" y="1269"/>
              <a:ext cx="500" cy="695"/>
            </a:xfrm>
            <a:custGeom>
              <a:avLst/>
              <a:gdLst>
                <a:gd name="T0" fmla="*/ 500 w 500"/>
                <a:gd name="T1" fmla="*/ 685 h 695"/>
                <a:gd name="T2" fmla="*/ 497 w 500"/>
                <a:gd name="T3" fmla="*/ 685 h 695"/>
                <a:gd name="T4" fmla="*/ 497 w 500"/>
                <a:gd name="T5" fmla="*/ 695 h 695"/>
                <a:gd name="T6" fmla="*/ 500 w 500"/>
                <a:gd name="T7" fmla="*/ 695 h 695"/>
                <a:gd name="T8" fmla="*/ 500 w 500"/>
                <a:gd name="T9" fmla="*/ 685 h 695"/>
                <a:gd name="T10" fmla="*/ 5 w 500"/>
                <a:gd name="T11" fmla="*/ 0 h 695"/>
                <a:gd name="T12" fmla="*/ 0 w 500"/>
                <a:gd name="T13" fmla="*/ 0 h 695"/>
                <a:gd name="T14" fmla="*/ 0 w 500"/>
                <a:gd name="T15" fmla="*/ 10 h 695"/>
                <a:gd name="T16" fmla="*/ 5 w 500"/>
                <a:gd name="T17" fmla="*/ 10 h 695"/>
                <a:gd name="T18" fmla="*/ 5 w 500"/>
                <a:gd name="T1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695">
                  <a:moveTo>
                    <a:pt x="500" y="685"/>
                  </a:moveTo>
                  <a:lnTo>
                    <a:pt x="497" y="685"/>
                  </a:lnTo>
                  <a:lnTo>
                    <a:pt x="497" y="695"/>
                  </a:lnTo>
                  <a:lnTo>
                    <a:pt x="500" y="695"/>
                  </a:lnTo>
                  <a:lnTo>
                    <a:pt x="500" y="68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7" name="Freeform 618"/>
            <p:cNvSpPr>
              <a:spLocks noEditPoints="1"/>
            </p:cNvSpPr>
            <p:nvPr/>
          </p:nvSpPr>
          <p:spPr bwMode="auto">
            <a:xfrm>
              <a:off x="2178" y="1269"/>
              <a:ext cx="500" cy="695"/>
            </a:xfrm>
            <a:custGeom>
              <a:avLst/>
              <a:gdLst>
                <a:gd name="T0" fmla="*/ 500 w 500"/>
                <a:gd name="T1" fmla="*/ 685 h 695"/>
                <a:gd name="T2" fmla="*/ 497 w 500"/>
                <a:gd name="T3" fmla="*/ 685 h 695"/>
                <a:gd name="T4" fmla="*/ 497 w 500"/>
                <a:gd name="T5" fmla="*/ 695 h 695"/>
                <a:gd name="T6" fmla="*/ 500 w 500"/>
                <a:gd name="T7" fmla="*/ 695 h 695"/>
                <a:gd name="T8" fmla="*/ 500 w 500"/>
                <a:gd name="T9" fmla="*/ 685 h 695"/>
                <a:gd name="T10" fmla="*/ 5 w 500"/>
                <a:gd name="T11" fmla="*/ 0 h 695"/>
                <a:gd name="T12" fmla="*/ 0 w 500"/>
                <a:gd name="T13" fmla="*/ 0 h 695"/>
                <a:gd name="T14" fmla="*/ 0 w 500"/>
                <a:gd name="T15" fmla="*/ 10 h 695"/>
                <a:gd name="T16" fmla="*/ 5 w 500"/>
                <a:gd name="T17" fmla="*/ 10 h 695"/>
                <a:gd name="T18" fmla="*/ 5 w 500"/>
                <a:gd name="T1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695">
                  <a:moveTo>
                    <a:pt x="500" y="685"/>
                  </a:moveTo>
                  <a:lnTo>
                    <a:pt x="497" y="685"/>
                  </a:lnTo>
                  <a:lnTo>
                    <a:pt x="497" y="695"/>
                  </a:lnTo>
                  <a:lnTo>
                    <a:pt x="500" y="695"/>
                  </a:lnTo>
                  <a:lnTo>
                    <a:pt x="500" y="68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8" name="Freeform 619"/>
            <p:cNvSpPr>
              <a:spLocks/>
            </p:cNvSpPr>
            <p:nvPr/>
          </p:nvSpPr>
          <p:spPr bwMode="auto">
            <a:xfrm>
              <a:off x="2178" y="1279"/>
              <a:ext cx="497" cy="685"/>
            </a:xfrm>
            <a:custGeom>
              <a:avLst/>
              <a:gdLst>
                <a:gd name="T0" fmla="*/ 5 w 497"/>
                <a:gd name="T1" fmla="*/ 0 h 685"/>
                <a:gd name="T2" fmla="*/ 0 w 497"/>
                <a:gd name="T3" fmla="*/ 0 h 685"/>
                <a:gd name="T4" fmla="*/ 0 w 497"/>
                <a:gd name="T5" fmla="*/ 685 h 685"/>
                <a:gd name="T6" fmla="*/ 497 w 497"/>
                <a:gd name="T7" fmla="*/ 685 h 685"/>
                <a:gd name="T8" fmla="*/ 497 w 497"/>
                <a:gd name="T9" fmla="*/ 675 h 685"/>
                <a:gd name="T10" fmla="*/ 5 w 497"/>
                <a:gd name="T11" fmla="*/ 675 h 685"/>
                <a:gd name="T12" fmla="*/ 5 w 497"/>
                <a:gd name="T1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685">
                  <a:moveTo>
                    <a:pt x="5" y="0"/>
                  </a:moveTo>
                  <a:lnTo>
                    <a:pt x="0" y="0"/>
                  </a:lnTo>
                  <a:lnTo>
                    <a:pt x="0" y="685"/>
                  </a:lnTo>
                  <a:lnTo>
                    <a:pt x="497" y="685"/>
                  </a:lnTo>
                  <a:lnTo>
                    <a:pt x="497" y="675"/>
                  </a:lnTo>
                  <a:lnTo>
                    <a:pt x="5" y="67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9" name="Freeform 620"/>
            <p:cNvSpPr>
              <a:spLocks/>
            </p:cNvSpPr>
            <p:nvPr/>
          </p:nvSpPr>
          <p:spPr bwMode="auto">
            <a:xfrm>
              <a:off x="2178" y="1279"/>
              <a:ext cx="497" cy="685"/>
            </a:xfrm>
            <a:custGeom>
              <a:avLst/>
              <a:gdLst>
                <a:gd name="T0" fmla="*/ 5 w 497"/>
                <a:gd name="T1" fmla="*/ 0 h 685"/>
                <a:gd name="T2" fmla="*/ 0 w 497"/>
                <a:gd name="T3" fmla="*/ 0 h 685"/>
                <a:gd name="T4" fmla="*/ 0 w 497"/>
                <a:gd name="T5" fmla="*/ 685 h 685"/>
                <a:gd name="T6" fmla="*/ 497 w 497"/>
                <a:gd name="T7" fmla="*/ 685 h 685"/>
                <a:gd name="T8" fmla="*/ 497 w 497"/>
                <a:gd name="T9" fmla="*/ 675 h 685"/>
                <a:gd name="T10" fmla="*/ 5 w 497"/>
                <a:gd name="T11" fmla="*/ 675 h 685"/>
                <a:gd name="T12" fmla="*/ 5 w 497"/>
                <a:gd name="T13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685">
                  <a:moveTo>
                    <a:pt x="5" y="0"/>
                  </a:moveTo>
                  <a:lnTo>
                    <a:pt x="0" y="0"/>
                  </a:lnTo>
                  <a:lnTo>
                    <a:pt x="0" y="685"/>
                  </a:lnTo>
                  <a:lnTo>
                    <a:pt x="497" y="685"/>
                  </a:lnTo>
                  <a:lnTo>
                    <a:pt x="497" y="675"/>
                  </a:lnTo>
                  <a:lnTo>
                    <a:pt x="5" y="67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0" name="Freeform 621"/>
            <p:cNvSpPr>
              <a:spLocks noEditPoints="1"/>
            </p:cNvSpPr>
            <p:nvPr/>
          </p:nvSpPr>
          <p:spPr bwMode="auto">
            <a:xfrm>
              <a:off x="2183" y="1177"/>
              <a:ext cx="538" cy="777"/>
            </a:xfrm>
            <a:custGeom>
              <a:avLst/>
              <a:gdLst>
                <a:gd name="T0" fmla="*/ 538 w 538"/>
                <a:gd name="T1" fmla="*/ 767 h 777"/>
                <a:gd name="T2" fmla="*/ 533 w 538"/>
                <a:gd name="T3" fmla="*/ 767 h 777"/>
                <a:gd name="T4" fmla="*/ 533 w 538"/>
                <a:gd name="T5" fmla="*/ 777 h 777"/>
                <a:gd name="T6" fmla="*/ 538 w 538"/>
                <a:gd name="T7" fmla="*/ 777 h 777"/>
                <a:gd name="T8" fmla="*/ 538 w 538"/>
                <a:gd name="T9" fmla="*/ 767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7"/>
                  </a:moveTo>
                  <a:lnTo>
                    <a:pt x="533" y="767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767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1" name="Freeform 622"/>
            <p:cNvSpPr>
              <a:spLocks noEditPoints="1"/>
            </p:cNvSpPr>
            <p:nvPr/>
          </p:nvSpPr>
          <p:spPr bwMode="auto">
            <a:xfrm>
              <a:off x="2183" y="1177"/>
              <a:ext cx="538" cy="777"/>
            </a:xfrm>
            <a:custGeom>
              <a:avLst/>
              <a:gdLst>
                <a:gd name="T0" fmla="*/ 538 w 538"/>
                <a:gd name="T1" fmla="*/ 767 h 777"/>
                <a:gd name="T2" fmla="*/ 533 w 538"/>
                <a:gd name="T3" fmla="*/ 767 h 777"/>
                <a:gd name="T4" fmla="*/ 533 w 538"/>
                <a:gd name="T5" fmla="*/ 777 h 777"/>
                <a:gd name="T6" fmla="*/ 538 w 538"/>
                <a:gd name="T7" fmla="*/ 777 h 777"/>
                <a:gd name="T8" fmla="*/ 538 w 538"/>
                <a:gd name="T9" fmla="*/ 767 h 777"/>
                <a:gd name="T10" fmla="*/ 5 w 538"/>
                <a:gd name="T11" fmla="*/ 0 h 777"/>
                <a:gd name="T12" fmla="*/ 0 w 538"/>
                <a:gd name="T13" fmla="*/ 0 h 777"/>
                <a:gd name="T14" fmla="*/ 0 w 538"/>
                <a:gd name="T15" fmla="*/ 10 h 777"/>
                <a:gd name="T16" fmla="*/ 5 w 538"/>
                <a:gd name="T17" fmla="*/ 10 h 777"/>
                <a:gd name="T18" fmla="*/ 5 w 538"/>
                <a:gd name="T1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8" h="777">
                  <a:moveTo>
                    <a:pt x="538" y="767"/>
                  </a:moveTo>
                  <a:lnTo>
                    <a:pt x="533" y="767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767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2" name="Freeform 623"/>
            <p:cNvSpPr>
              <a:spLocks noEditPoints="1"/>
            </p:cNvSpPr>
            <p:nvPr/>
          </p:nvSpPr>
          <p:spPr bwMode="auto">
            <a:xfrm>
              <a:off x="2183" y="1187"/>
              <a:ext cx="533" cy="767"/>
            </a:xfrm>
            <a:custGeom>
              <a:avLst/>
              <a:gdLst>
                <a:gd name="T0" fmla="*/ 533 w 533"/>
                <a:gd name="T1" fmla="*/ 757 h 767"/>
                <a:gd name="T2" fmla="*/ 528 w 533"/>
                <a:gd name="T3" fmla="*/ 757 h 767"/>
                <a:gd name="T4" fmla="*/ 528 w 533"/>
                <a:gd name="T5" fmla="*/ 767 h 767"/>
                <a:gd name="T6" fmla="*/ 533 w 533"/>
                <a:gd name="T7" fmla="*/ 767 h 767"/>
                <a:gd name="T8" fmla="*/ 533 w 533"/>
                <a:gd name="T9" fmla="*/ 757 h 767"/>
                <a:gd name="T10" fmla="*/ 5 w 533"/>
                <a:gd name="T11" fmla="*/ 0 h 767"/>
                <a:gd name="T12" fmla="*/ 0 w 533"/>
                <a:gd name="T13" fmla="*/ 0 h 767"/>
                <a:gd name="T14" fmla="*/ 0 w 533"/>
                <a:gd name="T15" fmla="*/ 10 h 767"/>
                <a:gd name="T16" fmla="*/ 5 w 533"/>
                <a:gd name="T17" fmla="*/ 10 h 767"/>
                <a:gd name="T18" fmla="*/ 5 w 533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7">
                  <a:moveTo>
                    <a:pt x="533" y="757"/>
                  </a:moveTo>
                  <a:lnTo>
                    <a:pt x="528" y="757"/>
                  </a:lnTo>
                  <a:lnTo>
                    <a:pt x="528" y="767"/>
                  </a:lnTo>
                  <a:lnTo>
                    <a:pt x="533" y="767"/>
                  </a:lnTo>
                  <a:lnTo>
                    <a:pt x="533" y="757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3" name="Freeform 624"/>
            <p:cNvSpPr>
              <a:spLocks noEditPoints="1"/>
            </p:cNvSpPr>
            <p:nvPr/>
          </p:nvSpPr>
          <p:spPr bwMode="auto">
            <a:xfrm>
              <a:off x="2183" y="1187"/>
              <a:ext cx="533" cy="767"/>
            </a:xfrm>
            <a:custGeom>
              <a:avLst/>
              <a:gdLst>
                <a:gd name="T0" fmla="*/ 533 w 533"/>
                <a:gd name="T1" fmla="*/ 757 h 767"/>
                <a:gd name="T2" fmla="*/ 528 w 533"/>
                <a:gd name="T3" fmla="*/ 757 h 767"/>
                <a:gd name="T4" fmla="*/ 528 w 533"/>
                <a:gd name="T5" fmla="*/ 767 h 767"/>
                <a:gd name="T6" fmla="*/ 533 w 533"/>
                <a:gd name="T7" fmla="*/ 767 h 767"/>
                <a:gd name="T8" fmla="*/ 533 w 533"/>
                <a:gd name="T9" fmla="*/ 757 h 767"/>
                <a:gd name="T10" fmla="*/ 5 w 533"/>
                <a:gd name="T11" fmla="*/ 0 h 767"/>
                <a:gd name="T12" fmla="*/ 0 w 533"/>
                <a:gd name="T13" fmla="*/ 0 h 767"/>
                <a:gd name="T14" fmla="*/ 0 w 533"/>
                <a:gd name="T15" fmla="*/ 10 h 767"/>
                <a:gd name="T16" fmla="*/ 5 w 533"/>
                <a:gd name="T17" fmla="*/ 10 h 767"/>
                <a:gd name="T18" fmla="*/ 5 w 533"/>
                <a:gd name="T19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3" h="767">
                  <a:moveTo>
                    <a:pt x="533" y="757"/>
                  </a:moveTo>
                  <a:lnTo>
                    <a:pt x="528" y="757"/>
                  </a:lnTo>
                  <a:lnTo>
                    <a:pt x="528" y="767"/>
                  </a:lnTo>
                  <a:lnTo>
                    <a:pt x="533" y="767"/>
                  </a:lnTo>
                  <a:lnTo>
                    <a:pt x="533" y="757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4" name="Freeform 625"/>
            <p:cNvSpPr>
              <a:spLocks noEditPoints="1"/>
            </p:cNvSpPr>
            <p:nvPr/>
          </p:nvSpPr>
          <p:spPr bwMode="auto">
            <a:xfrm>
              <a:off x="2183" y="1197"/>
              <a:ext cx="528" cy="757"/>
            </a:xfrm>
            <a:custGeom>
              <a:avLst/>
              <a:gdLst>
                <a:gd name="T0" fmla="*/ 528 w 528"/>
                <a:gd name="T1" fmla="*/ 747 h 757"/>
                <a:gd name="T2" fmla="*/ 524 w 528"/>
                <a:gd name="T3" fmla="*/ 747 h 757"/>
                <a:gd name="T4" fmla="*/ 524 w 528"/>
                <a:gd name="T5" fmla="*/ 757 h 757"/>
                <a:gd name="T6" fmla="*/ 528 w 528"/>
                <a:gd name="T7" fmla="*/ 757 h 757"/>
                <a:gd name="T8" fmla="*/ 528 w 528"/>
                <a:gd name="T9" fmla="*/ 747 h 757"/>
                <a:gd name="T10" fmla="*/ 5 w 528"/>
                <a:gd name="T11" fmla="*/ 0 h 757"/>
                <a:gd name="T12" fmla="*/ 0 w 528"/>
                <a:gd name="T13" fmla="*/ 0 h 757"/>
                <a:gd name="T14" fmla="*/ 0 w 528"/>
                <a:gd name="T15" fmla="*/ 11 h 757"/>
                <a:gd name="T16" fmla="*/ 5 w 528"/>
                <a:gd name="T17" fmla="*/ 11 h 757"/>
                <a:gd name="T18" fmla="*/ 5 w 528"/>
                <a:gd name="T1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7">
                  <a:moveTo>
                    <a:pt x="528" y="747"/>
                  </a:moveTo>
                  <a:lnTo>
                    <a:pt x="524" y="747"/>
                  </a:lnTo>
                  <a:lnTo>
                    <a:pt x="524" y="757"/>
                  </a:lnTo>
                  <a:lnTo>
                    <a:pt x="528" y="757"/>
                  </a:lnTo>
                  <a:lnTo>
                    <a:pt x="528" y="747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5" name="Freeform 626"/>
            <p:cNvSpPr>
              <a:spLocks noEditPoints="1"/>
            </p:cNvSpPr>
            <p:nvPr/>
          </p:nvSpPr>
          <p:spPr bwMode="auto">
            <a:xfrm>
              <a:off x="2183" y="1197"/>
              <a:ext cx="528" cy="757"/>
            </a:xfrm>
            <a:custGeom>
              <a:avLst/>
              <a:gdLst>
                <a:gd name="T0" fmla="*/ 528 w 528"/>
                <a:gd name="T1" fmla="*/ 747 h 757"/>
                <a:gd name="T2" fmla="*/ 524 w 528"/>
                <a:gd name="T3" fmla="*/ 747 h 757"/>
                <a:gd name="T4" fmla="*/ 524 w 528"/>
                <a:gd name="T5" fmla="*/ 757 h 757"/>
                <a:gd name="T6" fmla="*/ 528 w 528"/>
                <a:gd name="T7" fmla="*/ 757 h 757"/>
                <a:gd name="T8" fmla="*/ 528 w 528"/>
                <a:gd name="T9" fmla="*/ 747 h 757"/>
                <a:gd name="T10" fmla="*/ 5 w 528"/>
                <a:gd name="T11" fmla="*/ 0 h 757"/>
                <a:gd name="T12" fmla="*/ 0 w 528"/>
                <a:gd name="T13" fmla="*/ 0 h 757"/>
                <a:gd name="T14" fmla="*/ 0 w 528"/>
                <a:gd name="T15" fmla="*/ 11 h 757"/>
                <a:gd name="T16" fmla="*/ 5 w 528"/>
                <a:gd name="T17" fmla="*/ 11 h 757"/>
                <a:gd name="T18" fmla="*/ 5 w 528"/>
                <a:gd name="T19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8" h="757">
                  <a:moveTo>
                    <a:pt x="528" y="747"/>
                  </a:moveTo>
                  <a:lnTo>
                    <a:pt x="524" y="747"/>
                  </a:lnTo>
                  <a:lnTo>
                    <a:pt x="524" y="757"/>
                  </a:lnTo>
                  <a:lnTo>
                    <a:pt x="528" y="757"/>
                  </a:lnTo>
                  <a:lnTo>
                    <a:pt x="528" y="747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6" name="Freeform 627"/>
            <p:cNvSpPr>
              <a:spLocks noEditPoints="1"/>
            </p:cNvSpPr>
            <p:nvPr/>
          </p:nvSpPr>
          <p:spPr bwMode="auto">
            <a:xfrm>
              <a:off x="2183" y="1208"/>
              <a:ext cx="524" cy="746"/>
            </a:xfrm>
            <a:custGeom>
              <a:avLst/>
              <a:gdLst>
                <a:gd name="T0" fmla="*/ 524 w 524"/>
                <a:gd name="T1" fmla="*/ 736 h 746"/>
                <a:gd name="T2" fmla="*/ 519 w 524"/>
                <a:gd name="T3" fmla="*/ 736 h 746"/>
                <a:gd name="T4" fmla="*/ 519 w 524"/>
                <a:gd name="T5" fmla="*/ 746 h 746"/>
                <a:gd name="T6" fmla="*/ 524 w 524"/>
                <a:gd name="T7" fmla="*/ 746 h 746"/>
                <a:gd name="T8" fmla="*/ 524 w 524"/>
                <a:gd name="T9" fmla="*/ 736 h 746"/>
                <a:gd name="T10" fmla="*/ 5 w 524"/>
                <a:gd name="T11" fmla="*/ 0 h 746"/>
                <a:gd name="T12" fmla="*/ 0 w 524"/>
                <a:gd name="T13" fmla="*/ 0 h 746"/>
                <a:gd name="T14" fmla="*/ 0 w 524"/>
                <a:gd name="T15" fmla="*/ 10 h 746"/>
                <a:gd name="T16" fmla="*/ 5 w 524"/>
                <a:gd name="T17" fmla="*/ 10 h 746"/>
                <a:gd name="T18" fmla="*/ 5 w 524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746">
                  <a:moveTo>
                    <a:pt x="524" y="736"/>
                  </a:moveTo>
                  <a:lnTo>
                    <a:pt x="519" y="736"/>
                  </a:lnTo>
                  <a:lnTo>
                    <a:pt x="519" y="746"/>
                  </a:lnTo>
                  <a:lnTo>
                    <a:pt x="524" y="746"/>
                  </a:lnTo>
                  <a:lnTo>
                    <a:pt x="524" y="73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7" name="Freeform 628"/>
            <p:cNvSpPr>
              <a:spLocks noEditPoints="1"/>
            </p:cNvSpPr>
            <p:nvPr/>
          </p:nvSpPr>
          <p:spPr bwMode="auto">
            <a:xfrm>
              <a:off x="2183" y="1208"/>
              <a:ext cx="524" cy="746"/>
            </a:xfrm>
            <a:custGeom>
              <a:avLst/>
              <a:gdLst>
                <a:gd name="T0" fmla="*/ 524 w 524"/>
                <a:gd name="T1" fmla="*/ 736 h 746"/>
                <a:gd name="T2" fmla="*/ 519 w 524"/>
                <a:gd name="T3" fmla="*/ 736 h 746"/>
                <a:gd name="T4" fmla="*/ 519 w 524"/>
                <a:gd name="T5" fmla="*/ 746 h 746"/>
                <a:gd name="T6" fmla="*/ 524 w 524"/>
                <a:gd name="T7" fmla="*/ 746 h 746"/>
                <a:gd name="T8" fmla="*/ 524 w 524"/>
                <a:gd name="T9" fmla="*/ 736 h 746"/>
                <a:gd name="T10" fmla="*/ 5 w 524"/>
                <a:gd name="T11" fmla="*/ 0 h 746"/>
                <a:gd name="T12" fmla="*/ 0 w 524"/>
                <a:gd name="T13" fmla="*/ 0 h 746"/>
                <a:gd name="T14" fmla="*/ 0 w 524"/>
                <a:gd name="T15" fmla="*/ 10 h 746"/>
                <a:gd name="T16" fmla="*/ 5 w 524"/>
                <a:gd name="T17" fmla="*/ 10 h 746"/>
                <a:gd name="T18" fmla="*/ 5 w 524"/>
                <a:gd name="T19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746">
                  <a:moveTo>
                    <a:pt x="524" y="736"/>
                  </a:moveTo>
                  <a:lnTo>
                    <a:pt x="519" y="736"/>
                  </a:lnTo>
                  <a:lnTo>
                    <a:pt x="519" y="746"/>
                  </a:lnTo>
                  <a:lnTo>
                    <a:pt x="524" y="746"/>
                  </a:lnTo>
                  <a:lnTo>
                    <a:pt x="524" y="73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8" name="Freeform 629"/>
            <p:cNvSpPr>
              <a:spLocks noEditPoints="1"/>
            </p:cNvSpPr>
            <p:nvPr/>
          </p:nvSpPr>
          <p:spPr bwMode="auto">
            <a:xfrm>
              <a:off x="2183" y="1218"/>
              <a:ext cx="519" cy="736"/>
            </a:xfrm>
            <a:custGeom>
              <a:avLst/>
              <a:gdLst>
                <a:gd name="T0" fmla="*/ 519 w 519"/>
                <a:gd name="T1" fmla="*/ 726 h 736"/>
                <a:gd name="T2" fmla="*/ 514 w 519"/>
                <a:gd name="T3" fmla="*/ 726 h 736"/>
                <a:gd name="T4" fmla="*/ 514 w 519"/>
                <a:gd name="T5" fmla="*/ 736 h 736"/>
                <a:gd name="T6" fmla="*/ 519 w 519"/>
                <a:gd name="T7" fmla="*/ 736 h 736"/>
                <a:gd name="T8" fmla="*/ 519 w 519"/>
                <a:gd name="T9" fmla="*/ 726 h 736"/>
                <a:gd name="T10" fmla="*/ 5 w 519"/>
                <a:gd name="T11" fmla="*/ 0 h 736"/>
                <a:gd name="T12" fmla="*/ 0 w 519"/>
                <a:gd name="T13" fmla="*/ 0 h 736"/>
                <a:gd name="T14" fmla="*/ 0 w 519"/>
                <a:gd name="T15" fmla="*/ 10 h 736"/>
                <a:gd name="T16" fmla="*/ 5 w 519"/>
                <a:gd name="T17" fmla="*/ 10 h 736"/>
                <a:gd name="T18" fmla="*/ 5 w 519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736">
                  <a:moveTo>
                    <a:pt x="519" y="726"/>
                  </a:moveTo>
                  <a:lnTo>
                    <a:pt x="514" y="726"/>
                  </a:lnTo>
                  <a:lnTo>
                    <a:pt x="514" y="736"/>
                  </a:lnTo>
                  <a:lnTo>
                    <a:pt x="519" y="736"/>
                  </a:lnTo>
                  <a:lnTo>
                    <a:pt x="519" y="72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9" name="Freeform 630"/>
            <p:cNvSpPr>
              <a:spLocks noEditPoints="1"/>
            </p:cNvSpPr>
            <p:nvPr/>
          </p:nvSpPr>
          <p:spPr bwMode="auto">
            <a:xfrm>
              <a:off x="2183" y="1218"/>
              <a:ext cx="519" cy="736"/>
            </a:xfrm>
            <a:custGeom>
              <a:avLst/>
              <a:gdLst>
                <a:gd name="T0" fmla="*/ 519 w 519"/>
                <a:gd name="T1" fmla="*/ 726 h 736"/>
                <a:gd name="T2" fmla="*/ 514 w 519"/>
                <a:gd name="T3" fmla="*/ 726 h 736"/>
                <a:gd name="T4" fmla="*/ 514 w 519"/>
                <a:gd name="T5" fmla="*/ 736 h 736"/>
                <a:gd name="T6" fmla="*/ 519 w 519"/>
                <a:gd name="T7" fmla="*/ 736 h 736"/>
                <a:gd name="T8" fmla="*/ 519 w 519"/>
                <a:gd name="T9" fmla="*/ 726 h 736"/>
                <a:gd name="T10" fmla="*/ 5 w 519"/>
                <a:gd name="T11" fmla="*/ 0 h 736"/>
                <a:gd name="T12" fmla="*/ 0 w 519"/>
                <a:gd name="T13" fmla="*/ 0 h 736"/>
                <a:gd name="T14" fmla="*/ 0 w 519"/>
                <a:gd name="T15" fmla="*/ 10 h 736"/>
                <a:gd name="T16" fmla="*/ 5 w 519"/>
                <a:gd name="T17" fmla="*/ 10 h 736"/>
                <a:gd name="T18" fmla="*/ 5 w 519"/>
                <a:gd name="T19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736">
                  <a:moveTo>
                    <a:pt x="519" y="726"/>
                  </a:moveTo>
                  <a:lnTo>
                    <a:pt x="514" y="726"/>
                  </a:lnTo>
                  <a:lnTo>
                    <a:pt x="514" y="736"/>
                  </a:lnTo>
                  <a:lnTo>
                    <a:pt x="519" y="736"/>
                  </a:lnTo>
                  <a:lnTo>
                    <a:pt x="519" y="72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0" name="Freeform 631"/>
            <p:cNvSpPr>
              <a:spLocks noEditPoints="1"/>
            </p:cNvSpPr>
            <p:nvPr/>
          </p:nvSpPr>
          <p:spPr bwMode="auto">
            <a:xfrm>
              <a:off x="2183" y="1228"/>
              <a:ext cx="514" cy="726"/>
            </a:xfrm>
            <a:custGeom>
              <a:avLst/>
              <a:gdLst>
                <a:gd name="T0" fmla="*/ 514 w 514"/>
                <a:gd name="T1" fmla="*/ 716 h 726"/>
                <a:gd name="T2" fmla="*/ 511 w 514"/>
                <a:gd name="T3" fmla="*/ 716 h 726"/>
                <a:gd name="T4" fmla="*/ 511 w 514"/>
                <a:gd name="T5" fmla="*/ 726 h 726"/>
                <a:gd name="T6" fmla="*/ 514 w 514"/>
                <a:gd name="T7" fmla="*/ 726 h 726"/>
                <a:gd name="T8" fmla="*/ 514 w 514"/>
                <a:gd name="T9" fmla="*/ 716 h 726"/>
                <a:gd name="T10" fmla="*/ 5 w 514"/>
                <a:gd name="T11" fmla="*/ 0 h 726"/>
                <a:gd name="T12" fmla="*/ 0 w 514"/>
                <a:gd name="T13" fmla="*/ 0 h 726"/>
                <a:gd name="T14" fmla="*/ 0 w 514"/>
                <a:gd name="T15" fmla="*/ 10 h 726"/>
                <a:gd name="T16" fmla="*/ 5 w 514"/>
                <a:gd name="T17" fmla="*/ 10 h 726"/>
                <a:gd name="T18" fmla="*/ 5 w 514"/>
                <a:gd name="T1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726">
                  <a:moveTo>
                    <a:pt x="514" y="716"/>
                  </a:moveTo>
                  <a:lnTo>
                    <a:pt x="511" y="716"/>
                  </a:lnTo>
                  <a:lnTo>
                    <a:pt x="511" y="726"/>
                  </a:lnTo>
                  <a:lnTo>
                    <a:pt x="514" y="726"/>
                  </a:lnTo>
                  <a:lnTo>
                    <a:pt x="514" y="71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1" name="Freeform 632"/>
            <p:cNvSpPr>
              <a:spLocks noEditPoints="1"/>
            </p:cNvSpPr>
            <p:nvPr/>
          </p:nvSpPr>
          <p:spPr bwMode="auto">
            <a:xfrm>
              <a:off x="2183" y="1228"/>
              <a:ext cx="514" cy="726"/>
            </a:xfrm>
            <a:custGeom>
              <a:avLst/>
              <a:gdLst>
                <a:gd name="T0" fmla="*/ 514 w 514"/>
                <a:gd name="T1" fmla="*/ 716 h 726"/>
                <a:gd name="T2" fmla="*/ 511 w 514"/>
                <a:gd name="T3" fmla="*/ 716 h 726"/>
                <a:gd name="T4" fmla="*/ 511 w 514"/>
                <a:gd name="T5" fmla="*/ 726 h 726"/>
                <a:gd name="T6" fmla="*/ 514 w 514"/>
                <a:gd name="T7" fmla="*/ 726 h 726"/>
                <a:gd name="T8" fmla="*/ 514 w 514"/>
                <a:gd name="T9" fmla="*/ 716 h 726"/>
                <a:gd name="T10" fmla="*/ 5 w 514"/>
                <a:gd name="T11" fmla="*/ 0 h 726"/>
                <a:gd name="T12" fmla="*/ 0 w 514"/>
                <a:gd name="T13" fmla="*/ 0 h 726"/>
                <a:gd name="T14" fmla="*/ 0 w 514"/>
                <a:gd name="T15" fmla="*/ 10 h 726"/>
                <a:gd name="T16" fmla="*/ 5 w 514"/>
                <a:gd name="T17" fmla="*/ 10 h 726"/>
                <a:gd name="T18" fmla="*/ 5 w 514"/>
                <a:gd name="T1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4" h="726">
                  <a:moveTo>
                    <a:pt x="514" y="716"/>
                  </a:moveTo>
                  <a:lnTo>
                    <a:pt x="511" y="716"/>
                  </a:lnTo>
                  <a:lnTo>
                    <a:pt x="511" y="726"/>
                  </a:lnTo>
                  <a:lnTo>
                    <a:pt x="514" y="726"/>
                  </a:lnTo>
                  <a:lnTo>
                    <a:pt x="514" y="71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2" name="Freeform 633"/>
            <p:cNvSpPr>
              <a:spLocks noEditPoints="1"/>
            </p:cNvSpPr>
            <p:nvPr/>
          </p:nvSpPr>
          <p:spPr bwMode="auto">
            <a:xfrm>
              <a:off x="2183" y="1238"/>
              <a:ext cx="511" cy="716"/>
            </a:xfrm>
            <a:custGeom>
              <a:avLst/>
              <a:gdLst>
                <a:gd name="T0" fmla="*/ 511 w 511"/>
                <a:gd name="T1" fmla="*/ 706 h 716"/>
                <a:gd name="T2" fmla="*/ 506 w 511"/>
                <a:gd name="T3" fmla="*/ 706 h 716"/>
                <a:gd name="T4" fmla="*/ 506 w 511"/>
                <a:gd name="T5" fmla="*/ 716 h 716"/>
                <a:gd name="T6" fmla="*/ 511 w 511"/>
                <a:gd name="T7" fmla="*/ 716 h 716"/>
                <a:gd name="T8" fmla="*/ 511 w 511"/>
                <a:gd name="T9" fmla="*/ 706 h 716"/>
                <a:gd name="T10" fmla="*/ 5 w 511"/>
                <a:gd name="T11" fmla="*/ 0 h 716"/>
                <a:gd name="T12" fmla="*/ 0 w 511"/>
                <a:gd name="T13" fmla="*/ 0 h 716"/>
                <a:gd name="T14" fmla="*/ 0 w 511"/>
                <a:gd name="T15" fmla="*/ 11 h 716"/>
                <a:gd name="T16" fmla="*/ 5 w 511"/>
                <a:gd name="T17" fmla="*/ 11 h 716"/>
                <a:gd name="T18" fmla="*/ 5 w 511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1" h="716">
                  <a:moveTo>
                    <a:pt x="511" y="706"/>
                  </a:moveTo>
                  <a:lnTo>
                    <a:pt x="506" y="706"/>
                  </a:lnTo>
                  <a:lnTo>
                    <a:pt x="506" y="716"/>
                  </a:lnTo>
                  <a:lnTo>
                    <a:pt x="511" y="716"/>
                  </a:lnTo>
                  <a:lnTo>
                    <a:pt x="511" y="70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3" name="Freeform 634"/>
            <p:cNvSpPr>
              <a:spLocks noEditPoints="1"/>
            </p:cNvSpPr>
            <p:nvPr/>
          </p:nvSpPr>
          <p:spPr bwMode="auto">
            <a:xfrm>
              <a:off x="2183" y="1238"/>
              <a:ext cx="511" cy="716"/>
            </a:xfrm>
            <a:custGeom>
              <a:avLst/>
              <a:gdLst>
                <a:gd name="T0" fmla="*/ 511 w 511"/>
                <a:gd name="T1" fmla="*/ 706 h 716"/>
                <a:gd name="T2" fmla="*/ 506 w 511"/>
                <a:gd name="T3" fmla="*/ 706 h 716"/>
                <a:gd name="T4" fmla="*/ 506 w 511"/>
                <a:gd name="T5" fmla="*/ 716 h 716"/>
                <a:gd name="T6" fmla="*/ 511 w 511"/>
                <a:gd name="T7" fmla="*/ 716 h 716"/>
                <a:gd name="T8" fmla="*/ 511 w 511"/>
                <a:gd name="T9" fmla="*/ 706 h 716"/>
                <a:gd name="T10" fmla="*/ 5 w 511"/>
                <a:gd name="T11" fmla="*/ 0 h 716"/>
                <a:gd name="T12" fmla="*/ 0 w 511"/>
                <a:gd name="T13" fmla="*/ 0 h 716"/>
                <a:gd name="T14" fmla="*/ 0 w 511"/>
                <a:gd name="T15" fmla="*/ 11 h 716"/>
                <a:gd name="T16" fmla="*/ 5 w 511"/>
                <a:gd name="T17" fmla="*/ 11 h 716"/>
                <a:gd name="T18" fmla="*/ 5 w 511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1" h="716">
                  <a:moveTo>
                    <a:pt x="511" y="706"/>
                  </a:moveTo>
                  <a:lnTo>
                    <a:pt x="506" y="706"/>
                  </a:lnTo>
                  <a:lnTo>
                    <a:pt x="506" y="716"/>
                  </a:lnTo>
                  <a:lnTo>
                    <a:pt x="511" y="716"/>
                  </a:lnTo>
                  <a:lnTo>
                    <a:pt x="511" y="70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4" name="Freeform 635"/>
            <p:cNvSpPr>
              <a:spLocks noEditPoints="1"/>
            </p:cNvSpPr>
            <p:nvPr/>
          </p:nvSpPr>
          <p:spPr bwMode="auto">
            <a:xfrm>
              <a:off x="2183" y="1249"/>
              <a:ext cx="506" cy="705"/>
            </a:xfrm>
            <a:custGeom>
              <a:avLst/>
              <a:gdLst>
                <a:gd name="T0" fmla="*/ 506 w 506"/>
                <a:gd name="T1" fmla="*/ 695 h 705"/>
                <a:gd name="T2" fmla="*/ 501 w 506"/>
                <a:gd name="T3" fmla="*/ 695 h 705"/>
                <a:gd name="T4" fmla="*/ 501 w 506"/>
                <a:gd name="T5" fmla="*/ 705 h 705"/>
                <a:gd name="T6" fmla="*/ 506 w 506"/>
                <a:gd name="T7" fmla="*/ 705 h 705"/>
                <a:gd name="T8" fmla="*/ 506 w 506"/>
                <a:gd name="T9" fmla="*/ 695 h 705"/>
                <a:gd name="T10" fmla="*/ 5 w 506"/>
                <a:gd name="T11" fmla="*/ 0 h 705"/>
                <a:gd name="T12" fmla="*/ 0 w 506"/>
                <a:gd name="T13" fmla="*/ 0 h 705"/>
                <a:gd name="T14" fmla="*/ 0 w 506"/>
                <a:gd name="T15" fmla="*/ 10 h 705"/>
                <a:gd name="T16" fmla="*/ 5 w 506"/>
                <a:gd name="T17" fmla="*/ 10 h 705"/>
                <a:gd name="T18" fmla="*/ 5 w 506"/>
                <a:gd name="T1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6" h="705">
                  <a:moveTo>
                    <a:pt x="506" y="695"/>
                  </a:moveTo>
                  <a:lnTo>
                    <a:pt x="501" y="695"/>
                  </a:lnTo>
                  <a:lnTo>
                    <a:pt x="501" y="705"/>
                  </a:lnTo>
                  <a:lnTo>
                    <a:pt x="506" y="705"/>
                  </a:lnTo>
                  <a:lnTo>
                    <a:pt x="506" y="69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5" name="Freeform 636"/>
            <p:cNvSpPr>
              <a:spLocks noEditPoints="1"/>
            </p:cNvSpPr>
            <p:nvPr/>
          </p:nvSpPr>
          <p:spPr bwMode="auto">
            <a:xfrm>
              <a:off x="2183" y="1249"/>
              <a:ext cx="506" cy="705"/>
            </a:xfrm>
            <a:custGeom>
              <a:avLst/>
              <a:gdLst>
                <a:gd name="T0" fmla="*/ 506 w 506"/>
                <a:gd name="T1" fmla="*/ 695 h 705"/>
                <a:gd name="T2" fmla="*/ 501 w 506"/>
                <a:gd name="T3" fmla="*/ 695 h 705"/>
                <a:gd name="T4" fmla="*/ 501 w 506"/>
                <a:gd name="T5" fmla="*/ 705 h 705"/>
                <a:gd name="T6" fmla="*/ 506 w 506"/>
                <a:gd name="T7" fmla="*/ 705 h 705"/>
                <a:gd name="T8" fmla="*/ 506 w 506"/>
                <a:gd name="T9" fmla="*/ 695 h 705"/>
                <a:gd name="T10" fmla="*/ 5 w 506"/>
                <a:gd name="T11" fmla="*/ 0 h 705"/>
                <a:gd name="T12" fmla="*/ 0 w 506"/>
                <a:gd name="T13" fmla="*/ 0 h 705"/>
                <a:gd name="T14" fmla="*/ 0 w 506"/>
                <a:gd name="T15" fmla="*/ 10 h 705"/>
                <a:gd name="T16" fmla="*/ 5 w 506"/>
                <a:gd name="T17" fmla="*/ 10 h 705"/>
                <a:gd name="T18" fmla="*/ 5 w 506"/>
                <a:gd name="T1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6" h="705">
                  <a:moveTo>
                    <a:pt x="506" y="695"/>
                  </a:moveTo>
                  <a:lnTo>
                    <a:pt x="501" y="695"/>
                  </a:lnTo>
                  <a:lnTo>
                    <a:pt x="501" y="705"/>
                  </a:lnTo>
                  <a:lnTo>
                    <a:pt x="506" y="705"/>
                  </a:lnTo>
                  <a:lnTo>
                    <a:pt x="506" y="69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6" name="Freeform 637"/>
            <p:cNvSpPr>
              <a:spLocks noEditPoints="1"/>
            </p:cNvSpPr>
            <p:nvPr/>
          </p:nvSpPr>
          <p:spPr bwMode="auto">
            <a:xfrm>
              <a:off x="2183" y="1259"/>
              <a:ext cx="501" cy="695"/>
            </a:xfrm>
            <a:custGeom>
              <a:avLst/>
              <a:gdLst>
                <a:gd name="T0" fmla="*/ 501 w 501"/>
                <a:gd name="T1" fmla="*/ 685 h 695"/>
                <a:gd name="T2" fmla="*/ 495 w 501"/>
                <a:gd name="T3" fmla="*/ 685 h 695"/>
                <a:gd name="T4" fmla="*/ 495 w 501"/>
                <a:gd name="T5" fmla="*/ 695 h 695"/>
                <a:gd name="T6" fmla="*/ 501 w 501"/>
                <a:gd name="T7" fmla="*/ 695 h 695"/>
                <a:gd name="T8" fmla="*/ 501 w 501"/>
                <a:gd name="T9" fmla="*/ 685 h 695"/>
                <a:gd name="T10" fmla="*/ 5 w 501"/>
                <a:gd name="T11" fmla="*/ 0 h 695"/>
                <a:gd name="T12" fmla="*/ 0 w 501"/>
                <a:gd name="T13" fmla="*/ 0 h 695"/>
                <a:gd name="T14" fmla="*/ 0 w 501"/>
                <a:gd name="T15" fmla="*/ 10 h 695"/>
                <a:gd name="T16" fmla="*/ 5 w 501"/>
                <a:gd name="T17" fmla="*/ 10 h 695"/>
                <a:gd name="T18" fmla="*/ 5 w 501"/>
                <a:gd name="T1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695">
                  <a:moveTo>
                    <a:pt x="501" y="685"/>
                  </a:moveTo>
                  <a:lnTo>
                    <a:pt x="495" y="685"/>
                  </a:lnTo>
                  <a:lnTo>
                    <a:pt x="495" y="695"/>
                  </a:lnTo>
                  <a:lnTo>
                    <a:pt x="501" y="695"/>
                  </a:lnTo>
                  <a:lnTo>
                    <a:pt x="501" y="68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7" name="Freeform 638"/>
            <p:cNvSpPr>
              <a:spLocks noEditPoints="1"/>
            </p:cNvSpPr>
            <p:nvPr/>
          </p:nvSpPr>
          <p:spPr bwMode="auto">
            <a:xfrm>
              <a:off x="2183" y="1259"/>
              <a:ext cx="501" cy="695"/>
            </a:xfrm>
            <a:custGeom>
              <a:avLst/>
              <a:gdLst>
                <a:gd name="T0" fmla="*/ 501 w 501"/>
                <a:gd name="T1" fmla="*/ 685 h 695"/>
                <a:gd name="T2" fmla="*/ 495 w 501"/>
                <a:gd name="T3" fmla="*/ 685 h 695"/>
                <a:gd name="T4" fmla="*/ 495 w 501"/>
                <a:gd name="T5" fmla="*/ 695 h 695"/>
                <a:gd name="T6" fmla="*/ 501 w 501"/>
                <a:gd name="T7" fmla="*/ 695 h 695"/>
                <a:gd name="T8" fmla="*/ 501 w 501"/>
                <a:gd name="T9" fmla="*/ 685 h 695"/>
                <a:gd name="T10" fmla="*/ 5 w 501"/>
                <a:gd name="T11" fmla="*/ 0 h 695"/>
                <a:gd name="T12" fmla="*/ 0 w 501"/>
                <a:gd name="T13" fmla="*/ 0 h 695"/>
                <a:gd name="T14" fmla="*/ 0 w 501"/>
                <a:gd name="T15" fmla="*/ 10 h 695"/>
                <a:gd name="T16" fmla="*/ 5 w 501"/>
                <a:gd name="T17" fmla="*/ 10 h 695"/>
                <a:gd name="T18" fmla="*/ 5 w 501"/>
                <a:gd name="T1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1" h="695">
                  <a:moveTo>
                    <a:pt x="501" y="685"/>
                  </a:moveTo>
                  <a:lnTo>
                    <a:pt x="495" y="685"/>
                  </a:lnTo>
                  <a:lnTo>
                    <a:pt x="495" y="695"/>
                  </a:lnTo>
                  <a:lnTo>
                    <a:pt x="501" y="695"/>
                  </a:lnTo>
                  <a:lnTo>
                    <a:pt x="501" y="68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8" name="Freeform 639"/>
            <p:cNvSpPr>
              <a:spLocks noEditPoints="1"/>
            </p:cNvSpPr>
            <p:nvPr/>
          </p:nvSpPr>
          <p:spPr bwMode="auto">
            <a:xfrm>
              <a:off x="2183" y="1269"/>
              <a:ext cx="495" cy="685"/>
            </a:xfrm>
            <a:custGeom>
              <a:avLst/>
              <a:gdLst>
                <a:gd name="T0" fmla="*/ 495 w 495"/>
                <a:gd name="T1" fmla="*/ 675 h 685"/>
                <a:gd name="T2" fmla="*/ 492 w 495"/>
                <a:gd name="T3" fmla="*/ 675 h 685"/>
                <a:gd name="T4" fmla="*/ 492 w 495"/>
                <a:gd name="T5" fmla="*/ 685 h 685"/>
                <a:gd name="T6" fmla="*/ 495 w 495"/>
                <a:gd name="T7" fmla="*/ 685 h 685"/>
                <a:gd name="T8" fmla="*/ 495 w 495"/>
                <a:gd name="T9" fmla="*/ 675 h 685"/>
                <a:gd name="T10" fmla="*/ 5 w 495"/>
                <a:gd name="T11" fmla="*/ 0 h 685"/>
                <a:gd name="T12" fmla="*/ 0 w 495"/>
                <a:gd name="T13" fmla="*/ 0 h 685"/>
                <a:gd name="T14" fmla="*/ 0 w 495"/>
                <a:gd name="T15" fmla="*/ 10 h 685"/>
                <a:gd name="T16" fmla="*/ 5 w 495"/>
                <a:gd name="T17" fmla="*/ 10 h 685"/>
                <a:gd name="T18" fmla="*/ 5 w 495"/>
                <a:gd name="T19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5" h="685">
                  <a:moveTo>
                    <a:pt x="495" y="675"/>
                  </a:moveTo>
                  <a:lnTo>
                    <a:pt x="492" y="675"/>
                  </a:lnTo>
                  <a:lnTo>
                    <a:pt x="492" y="685"/>
                  </a:lnTo>
                  <a:lnTo>
                    <a:pt x="495" y="685"/>
                  </a:lnTo>
                  <a:lnTo>
                    <a:pt x="495" y="675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9" name="Freeform 640"/>
            <p:cNvSpPr>
              <a:spLocks noEditPoints="1"/>
            </p:cNvSpPr>
            <p:nvPr/>
          </p:nvSpPr>
          <p:spPr bwMode="auto">
            <a:xfrm>
              <a:off x="2183" y="1269"/>
              <a:ext cx="495" cy="685"/>
            </a:xfrm>
            <a:custGeom>
              <a:avLst/>
              <a:gdLst>
                <a:gd name="T0" fmla="*/ 495 w 495"/>
                <a:gd name="T1" fmla="*/ 675 h 685"/>
                <a:gd name="T2" fmla="*/ 492 w 495"/>
                <a:gd name="T3" fmla="*/ 675 h 685"/>
                <a:gd name="T4" fmla="*/ 492 w 495"/>
                <a:gd name="T5" fmla="*/ 685 h 685"/>
                <a:gd name="T6" fmla="*/ 495 w 495"/>
                <a:gd name="T7" fmla="*/ 685 h 685"/>
                <a:gd name="T8" fmla="*/ 495 w 495"/>
                <a:gd name="T9" fmla="*/ 675 h 685"/>
                <a:gd name="T10" fmla="*/ 5 w 495"/>
                <a:gd name="T11" fmla="*/ 0 h 685"/>
                <a:gd name="T12" fmla="*/ 0 w 495"/>
                <a:gd name="T13" fmla="*/ 0 h 685"/>
                <a:gd name="T14" fmla="*/ 0 w 495"/>
                <a:gd name="T15" fmla="*/ 10 h 685"/>
                <a:gd name="T16" fmla="*/ 5 w 495"/>
                <a:gd name="T17" fmla="*/ 10 h 685"/>
                <a:gd name="T18" fmla="*/ 5 w 495"/>
                <a:gd name="T19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5" h="685">
                  <a:moveTo>
                    <a:pt x="495" y="675"/>
                  </a:moveTo>
                  <a:lnTo>
                    <a:pt x="492" y="675"/>
                  </a:lnTo>
                  <a:lnTo>
                    <a:pt x="492" y="685"/>
                  </a:lnTo>
                  <a:lnTo>
                    <a:pt x="495" y="685"/>
                  </a:lnTo>
                  <a:lnTo>
                    <a:pt x="495" y="675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0" name="Freeform 641"/>
            <p:cNvSpPr>
              <a:spLocks/>
            </p:cNvSpPr>
            <p:nvPr/>
          </p:nvSpPr>
          <p:spPr bwMode="auto">
            <a:xfrm>
              <a:off x="2183" y="1279"/>
              <a:ext cx="492" cy="675"/>
            </a:xfrm>
            <a:custGeom>
              <a:avLst/>
              <a:gdLst>
                <a:gd name="T0" fmla="*/ 5 w 492"/>
                <a:gd name="T1" fmla="*/ 0 h 675"/>
                <a:gd name="T2" fmla="*/ 0 w 492"/>
                <a:gd name="T3" fmla="*/ 0 h 675"/>
                <a:gd name="T4" fmla="*/ 0 w 492"/>
                <a:gd name="T5" fmla="*/ 675 h 675"/>
                <a:gd name="T6" fmla="*/ 492 w 492"/>
                <a:gd name="T7" fmla="*/ 675 h 675"/>
                <a:gd name="T8" fmla="*/ 492 w 492"/>
                <a:gd name="T9" fmla="*/ 665 h 675"/>
                <a:gd name="T10" fmla="*/ 5 w 492"/>
                <a:gd name="T11" fmla="*/ 665 h 675"/>
                <a:gd name="T12" fmla="*/ 5 w 492"/>
                <a:gd name="T13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675">
                  <a:moveTo>
                    <a:pt x="5" y="0"/>
                  </a:moveTo>
                  <a:lnTo>
                    <a:pt x="0" y="0"/>
                  </a:lnTo>
                  <a:lnTo>
                    <a:pt x="0" y="675"/>
                  </a:lnTo>
                  <a:lnTo>
                    <a:pt x="492" y="675"/>
                  </a:lnTo>
                  <a:lnTo>
                    <a:pt x="492" y="665"/>
                  </a:lnTo>
                  <a:lnTo>
                    <a:pt x="5" y="66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1" name="Freeform 642"/>
            <p:cNvSpPr>
              <a:spLocks/>
            </p:cNvSpPr>
            <p:nvPr/>
          </p:nvSpPr>
          <p:spPr bwMode="auto">
            <a:xfrm>
              <a:off x="2183" y="1279"/>
              <a:ext cx="492" cy="675"/>
            </a:xfrm>
            <a:custGeom>
              <a:avLst/>
              <a:gdLst>
                <a:gd name="T0" fmla="*/ 5 w 492"/>
                <a:gd name="T1" fmla="*/ 0 h 675"/>
                <a:gd name="T2" fmla="*/ 0 w 492"/>
                <a:gd name="T3" fmla="*/ 0 h 675"/>
                <a:gd name="T4" fmla="*/ 0 w 492"/>
                <a:gd name="T5" fmla="*/ 675 h 675"/>
                <a:gd name="T6" fmla="*/ 492 w 492"/>
                <a:gd name="T7" fmla="*/ 675 h 675"/>
                <a:gd name="T8" fmla="*/ 492 w 492"/>
                <a:gd name="T9" fmla="*/ 665 h 675"/>
                <a:gd name="T10" fmla="*/ 5 w 492"/>
                <a:gd name="T11" fmla="*/ 665 h 675"/>
                <a:gd name="T12" fmla="*/ 5 w 492"/>
                <a:gd name="T13" fmla="*/ 0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675">
                  <a:moveTo>
                    <a:pt x="5" y="0"/>
                  </a:moveTo>
                  <a:lnTo>
                    <a:pt x="0" y="0"/>
                  </a:lnTo>
                  <a:lnTo>
                    <a:pt x="0" y="675"/>
                  </a:lnTo>
                  <a:lnTo>
                    <a:pt x="492" y="675"/>
                  </a:lnTo>
                  <a:lnTo>
                    <a:pt x="492" y="665"/>
                  </a:lnTo>
                  <a:lnTo>
                    <a:pt x="5" y="66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2" name="Freeform 643"/>
            <p:cNvSpPr>
              <a:spLocks/>
            </p:cNvSpPr>
            <p:nvPr/>
          </p:nvSpPr>
          <p:spPr bwMode="auto">
            <a:xfrm>
              <a:off x="2188" y="1167"/>
              <a:ext cx="538" cy="777"/>
            </a:xfrm>
            <a:custGeom>
              <a:avLst/>
              <a:gdLst>
                <a:gd name="T0" fmla="*/ 538 w 538"/>
                <a:gd name="T1" fmla="*/ 0 h 777"/>
                <a:gd name="T2" fmla="*/ 0 w 538"/>
                <a:gd name="T3" fmla="*/ 0 h 777"/>
                <a:gd name="T4" fmla="*/ 0 w 538"/>
                <a:gd name="T5" fmla="*/ 10 h 777"/>
                <a:gd name="T6" fmla="*/ 0 w 538"/>
                <a:gd name="T7" fmla="*/ 20 h 777"/>
                <a:gd name="T8" fmla="*/ 0 w 538"/>
                <a:gd name="T9" fmla="*/ 30 h 777"/>
                <a:gd name="T10" fmla="*/ 0 w 538"/>
                <a:gd name="T11" fmla="*/ 41 h 777"/>
                <a:gd name="T12" fmla="*/ 0 w 538"/>
                <a:gd name="T13" fmla="*/ 51 h 777"/>
                <a:gd name="T14" fmla="*/ 0 w 538"/>
                <a:gd name="T15" fmla="*/ 61 h 777"/>
                <a:gd name="T16" fmla="*/ 0 w 538"/>
                <a:gd name="T17" fmla="*/ 71 h 777"/>
                <a:gd name="T18" fmla="*/ 0 w 538"/>
                <a:gd name="T19" fmla="*/ 82 h 777"/>
                <a:gd name="T20" fmla="*/ 0 w 538"/>
                <a:gd name="T21" fmla="*/ 92 h 777"/>
                <a:gd name="T22" fmla="*/ 0 w 538"/>
                <a:gd name="T23" fmla="*/ 102 h 777"/>
                <a:gd name="T24" fmla="*/ 0 w 538"/>
                <a:gd name="T25" fmla="*/ 112 h 777"/>
                <a:gd name="T26" fmla="*/ 0 w 538"/>
                <a:gd name="T27" fmla="*/ 777 h 777"/>
                <a:gd name="T28" fmla="*/ 487 w 538"/>
                <a:gd name="T29" fmla="*/ 777 h 777"/>
                <a:gd name="T30" fmla="*/ 490 w 538"/>
                <a:gd name="T31" fmla="*/ 777 h 777"/>
                <a:gd name="T32" fmla="*/ 496 w 538"/>
                <a:gd name="T33" fmla="*/ 777 h 777"/>
                <a:gd name="T34" fmla="*/ 501 w 538"/>
                <a:gd name="T35" fmla="*/ 777 h 777"/>
                <a:gd name="T36" fmla="*/ 506 w 538"/>
                <a:gd name="T37" fmla="*/ 777 h 777"/>
                <a:gd name="T38" fmla="*/ 509 w 538"/>
                <a:gd name="T39" fmla="*/ 777 h 777"/>
                <a:gd name="T40" fmla="*/ 514 w 538"/>
                <a:gd name="T41" fmla="*/ 777 h 777"/>
                <a:gd name="T42" fmla="*/ 519 w 538"/>
                <a:gd name="T43" fmla="*/ 777 h 777"/>
                <a:gd name="T44" fmla="*/ 523 w 538"/>
                <a:gd name="T45" fmla="*/ 777 h 777"/>
                <a:gd name="T46" fmla="*/ 528 w 538"/>
                <a:gd name="T47" fmla="*/ 777 h 777"/>
                <a:gd name="T48" fmla="*/ 533 w 538"/>
                <a:gd name="T49" fmla="*/ 777 h 777"/>
                <a:gd name="T50" fmla="*/ 538 w 538"/>
                <a:gd name="T51" fmla="*/ 777 h 777"/>
                <a:gd name="T52" fmla="*/ 538 w 538"/>
                <a:gd name="T53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8" h="777">
                  <a:moveTo>
                    <a:pt x="53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0" y="41"/>
                  </a:lnTo>
                  <a:lnTo>
                    <a:pt x="0" y="51"/>
                  </a:lnTo>
                  <a:lnTo>
                    <a:pt x="0" y="61"/>
                  </a:lnTo>
                  <a:lnTo>
                    <a:pt x="0" y="71"/>
                  </a:lnTo>
                  <a:lnTo>
                    <a:pt x="0" y="82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0" y="112"/>
                  </a:lnTo>
                  <a:lnTo>
                    <a:pt x="0" y="777"/>
                  </a:lnTo>
                  <a:lnTo>
                    <a:pt x="487" y="777"/>
                  </a:lnTo>
                  <a:lnTo>
                    <a:pt x="490" y="777"/>
                  </a:lnTo>
                  <a:lnTo>
                    <a:pt x="496" y="777"/>
                  </a:lnTo>
                  <a:lnTo>
                    <a:pt x="501" y="777"/>
                  </a:lnTo>
                  <a:lnTo>
                    <a:pt x="506" y="777"/>
                  </a:lnTo>
                  <a:lnTo>
                    <a:pt x="509" y="777"/>
                  </a:lnTo>
                  <a:lnTo>
                    <a:pt x="514" y="777"/>
                  </a:lnTo>
                  <a:lnTo>
                    <a:pt x="519" y="777"/>
                  </a:lnTo>
                  <a:lnTo>
                    <a:pt x="523" y="777"/>
                  </a:lnTo>
                  <a:lnTo>
                    <a:pt x="528" y="777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3" name="Freeform 644"/>
            <p:cNvSpPr>
              <a:spLocks/>
            </p:cNvSpPr>
            <p:nvPr/>
          </p:nvSpPr>
          <p:spPr bwMode="auto">
            <a:xfrm>
              <a:off x="2188" y="1167"/>
              <a:ext cx="538" cy="777"/>
            </a:xfrm>
            <a:custGeom>
              <a:avLst/>
              <a:gdLst>
                <a:gd name="T0" fmla="*/ 538 w 538"/>
                <a:gd name="T1" fmla="*/ 0 h 777"/>
                <a:gd name="T2" fmla="*/ 0 w 538"/>
                <a:gd name="T3" fmla="*/ 0 h 777"/>
                <a:gd name="T4" fmla="*/ 0 w 538"/>
                <a:gd name="T5" fmla="*/ 10 h 777"/>
                <a:gd name="T6" fmla="*/ 0 w 538"/>
                <a:gd name="T7" fmla="*/ 20 h 777"/>
                <a:gd name="T8" fmla="*/ 0 w 538"/>
                <a:gd name="T9" fmla="*/ 30 h 777"/>
                <a:gd name="T10" fmla="*/ 0 w 538"/>
                <a:gd name="T11" fmla="*/ 41 h 777"/>
                <a:gd name="T12" fmla="*/ 0 w 538"/>
                <a:gd name="T13" fmla="*/ 51 h 777"/>
                <a:gd name="T14" fmla="*/ 0 w 538"/>
                <a:gd name="T15" fmla="*/ 61 h 777"/>
                <a:gd name="T16" fmla="*/ 0 w 538"/>
                <a:gd name="T17" fmla="*/ 71 h 777"/>
                <a:gd name="T18" fmla="*/ 0 w 538"/>
                <a:gd name="T19" fmla="*/ 82 h 777"/>
                <a:gd name="T20" fmla="*/ 0 w 538"/>
                <a:gd name="T21" fmla="*/ 92 h 777"/>
                <a:gd name="T22" fmla="*/ 0 w 538"/>
                <a:gd name="T23" fmla="*/ 102 h 777"/>
                <a:gd name="T24" fmla="*/ 0 w 538"/>
                <a:gd name="T25" fmla="*/ 112 h 777"/>
                <a:gd name="T26" fmla="*/ 0 w 538"/>
                <a:gd name="T27" fmla="*/ 777 h 777"/>
                <a:gd name="T28" fmla="*/ 487 w 538"/>
                <a:gd name="T29" fmla="*/ 777 h 777"/>
                <a:gd name="T30" fmla="*/ 490 w 538"/>
                <a:gd name="T31" fmla="*/ 777 h 777"/>
                <a:gd name="T32" fmla="*/ 496 w 538"/>
                <a:gd name="T33" fmla="*/ 777 h 777"/>
                <a:gd name="T34" fmla="*/ 501 w 538"/>
                <a:gd name="T35" fmla="*/ 777 h 777"/>
                <a:gd name="T36" fmla="*/ 506 w 538"/>
                <a:gd name="T37" fmla="*/ 777 h 777"/>
                <a:gd name="T38" fmla="*/ 509 w 538"/>
                <a:gd name="T39" fmla="*/ 777 h 777"/>
                <a:gd name="T40" fmla="*/ 514 w 538"/>
                <a:gd name="T41" fmla="*/ 777 h 777"/>
                <a:gd name="T42" fmla="*/ 519 w 538"/>
                <a:gd name="T43" fmla="*/ 777 h 777"/>
                <a:gd name="T44" fmla="*/ 523 w 538"/>
                <a:gd name="T45" fmla="*/ 777 h 777"/>
                <a:gd name="T46" fmla="*/ 528 w 538"/>
                <a:gd name="T47" fmla="*/ 777 h 777"/>
                <a:gd name="T48" fmla="*/ 533 w 538"/>
                <a:gd name="T49" fmla="*/ 777 h 777"/>
                <a:gd name="T50" fmla="*/ 538 w 538"/>
                <a:gd name="T51" fmla="*/ 777 h 777"/>
                <a:gd name="T52" fmla="*/ 538 w 538"/>
                <a:gd name="T53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8" h="777">
                  <a:moveTo>
                    <a:pt x="53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0" y="41"/>
                  </a:lnTo>
                  <a:lnTo>
                    <a:pt x="0" y="51"/>
                  </a:lnTo>
                  <a:lnTo>
                    <a:pt x="0" y="61"/>
                  </a:lnTo>
                  <a:lnTo>
                    <a:pt x="0" y="71"/>
                  </a:lnTo>
                  <a:lnTo>
                    <a:pt x="0" y="82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0" y="112"/>
                  </a:lnTo>
                  <a:lnTo>
                    <a:pt x="0" y="777"/>
                  </a:lnTo>
                  <a:lnTo>
                    <a:pt x="487" y="777"/>
                  </a:lnTo>
                  <a:lnTo>
                    <a:pt x="490" y="777"/>
                  </a:lnTo>
                  <a:lnTo>
                    <a:pt x="496" y="777"/>
                  </a:lnTo>
                  <a:lnTo>
                    <a:pt x="501" y="777"/>
                  </a:lnTo>
                  <a:lnTo>
                    <a:pt x="506" y="777"/>
                  </a:lnTo>
                  <a:lnTo>
                    <a:pt x="509" y="777"/>
                  </a:lnTo>
                  <a:lnTo>
                    <a:pt x="514" y="777"/>
                  </a:lnTo>
                  <a:lnTo>
                    <a:pt x="519" y="777"/>
                  </a:lnTo>
                  <a:lnTo>
                    <a:pt x="523" y="777"/>
                  </a:lnTo>
                  <a:lnTo>
                    <a:pt x="528" y="777"/>
                  </a:lnTo>
                  <a:lnTo>
                    <a:pt x="533" y="777"/>
                  </a:lnTo>
                  <a:lnTo>
                    <a:pt x="538" y="777"/>
                  </a:lnTo>
                  <a:lnTo>
                    <a:pt x="5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4" name="Freeform 645"/>
            <p:cNvSpPr>
              <a:spLocks noEditPoints="1"/>
            </p:cNvSpPr>
            <p:nvPr/>
          </p:nvSpPr>
          <p:spPr bwMode="auto">
            <a:xfrm>
              <a:off x="3317" y="1714"/>
              <a:ext cx="624" cy="163"/>
            </a:xfrm>
            <a:custGeom>
              <a:avLst/>
              <a:gdLst>
                <a:gd name="T0" fmla="*/ 366 w 366"/>
                <a:gd name="T1" fmla="*/ 91 h 96"/>
                <a:gd name="T2" fmla="*/ 363 w 366"/>
                <a:gd name="T3" fmla="*/ 93 h 96"/>
                <a:gd name="T4" fmla="*/ 357 w 366"/>
                <a:gd name="T5" fmla="*/ 96 h 96"/>
                <a:gd name="T6" fmla="*/ 363 w 366"/>
                <a:gd name="T7" fmla="*/ 96 h 96"/>
                <a:gd name="T8" fmla="*/ 366 w 366"/>
                <a:gd name="T9" fmla="*/ 91 h 96"/>
                <a:gd name="T10" fmla="*/ 1 w 366"/>
                <a:gd name="T11" fmla="*/ 0 h 96"/>
                <a:gd name="T12" fmla="*/ 0 w 366"/>
                <a:gd name="T13" fmla="*/ 9 h 96"/>
                <a:gd name="T14" fmla="*/ 86 w 366"/>
                <a:gd name="T15" fmla="*/ 95 h 96"/>
                <a:gd name="T16" fmla="*/ 157 w 366"/>
                <a:gd name="T17" fmla="*/ 25 h 96"/>
                <a:gd name="T18" fmla="*/ 157 w 366"/>
                <a:gd name="T19" fmla="*/ 96 h 96"/>
                <a:gd name="T20" fmla="*/ 343 w 366"/>
                <a:gd name="T21" fmla="*/ 96 h 96"/>
                <a:gd name="T22" fmla="*/ 341 w 366"/>
                <a:gd name="T23" fmla="*/ 95 h 96"/>
                <a:gd name="T24" fmla="*/ 337 w 366"/>
                <a:gd name="T25" fmla="*/ 90 h 96"/>
                <a:gd name="T26" fmla="*/ 160 w 366"/>
                <a:gd name="T27" fmla="*/ 90 h 96"/>
                <a:gd name="T28" fmla="*/ 160 w 366"/>
                <a:gd name="T29" fmla="*/ 19 h 96"/>
                <a:gd name="T30" fmla="*/ 89 w 366"/>
                <a:gd name="T31" fmla="*/ 90 h 96"/>
                <a:gd name="T32" fmla="*/ 1 w 366"/>
                <a:gd name="T3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6" h="96">
                  <a:moveTo>
                    <a:pt x="366" y="91"/>
                  </a:moveTo>
                  <a:cubicBezTo>
                    <a:pt x="365" y="92"/>
                    <a:pt x="364" y="92"/>
                    <a:pt x="363" y="93"/>
                  </a:cubicBezTo>
                  <a:cubicBezTo>
                    <a:pt x="361" y="94"/>
                    <a:pt x="359" y="95"/>
                    <a:pt x="357" y="96"/>
                  </a:cubicBezTo>
                  <a:cubicBezTo>
                    <a:pt x="363" y="96"/>
                    <a:pt x="363" y="96"/>
                    <a:pt x="363" y="96"/>
                  </a:cubicBezTo>
                  <a:cubicBezTo>
                    <a:pt x="364" y="94"/>
                    <a:pt x="365" y="92"/>
                    <a:pt x="366" y="91"/>
                  </a:cubicBezTo>
                  <a:moveTo>
                    <a:pt x="1" y="0"/>
                  </a:moveTo>
                  <a:cubicBezTo>
                    <a:pt x="1" y="4"/>
                    <a:pt x="1" y="6"/>
                    <a:pt x="0" y="9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343" y="96"/>
                    <a:pt x="343" y="96"/>
                    <a:pt x="343" y="96"/>
                  </a:cubicBezTo>
                  <a:cubicBezTo>
                    <a:pt x="342" y="95"/>
                    <a:pt x="342" y="95"/>
                    <a:pt x="341" y="95"/>
                  </a:cubicBezTo>
                  <a:cubicBezTo>
                    <a:pt x="339" y="94"/>
                    <a:pt x="338" y="92"/>
                    <a:pt x="337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19"/>
                    <a:pt x="160" y="19"/>
                    <a:pt x="160" y="19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5" name="Freeform 646"/>
            <p:cNvSpPr>
              <a:spLocks/>
            </p:cNvSpPr>
            <p:nvPr/>
          </p:nvSpPr>
          <p:spPr bwMode="auto">
            <a:xfrm>
              <a:off x="3305" y="1686"/>
              <a:ext cx="586" cy="181"/>
            </a:xfrm>
            <a:custGeom>
              <a:avLst/>
              <a:gdLst>
                <a:gd name="T0" fmla="*/ 0 w 344"/>
                <a:gd name="T1" fmla="*/ 0 h 106"/>
                <a:gd name="T2" fmla="*/ 8 w 344"/>
                <a:gd name="T3" fmla="*/ 16 h 106"/>
                <a:gd name="T4" fmla="*/ 96 w 344"/>
                <a:gd name="T5" fmla="*/ 106 h 106"/>
                <a:gd name="T6" fmla="*/ 167 w 344"/>
                <a:gd name="T7" fmla="*/ 35 h 106"/>
                <a:gd name="T8" fmla="*/ 167 w 344"/>
                <a:gd name="T9" fmla="*/ 106 h 106"/>
                <a:gd name="T10" fmla="*/ 344 w 344"/>
                <a:gd name="T11" fmla="*/ 106 h 106"/>
                <a:gd name="T12" fmla="*/ 343 w 344"/>
                <a:gd name="T13" fmla="*/ 100 h 106"/>
                <a:gd name="T14" fmla="*/ 170 w 344"/>
                <a:gd name="T15" fmla="*/ 100 h 106"/>
                <a:gd name="T16" fmla="*/ 170 w 344"/>
                <a:gd name="T17" fmla="*/ 30 h 106"/>
                <a:gd name="T18" fmla="*/ 99 w 344"/>
                <a:gd name="T19" fmla="*/ 100 h 106"/>
                <a:gd name="T20" fmla="*/ 0 w 344"/>
                <a:gd name="T2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4" h="106">
                  <a:moveTo>
                    <a:pt x="0" y="0"/>
                  </a:moveTo>
                  <a:cubicBezTo>
                    <a:pt x="5" y="6"/>
                    <a:pt x="7" y="12"/>
                    <a:pt x="8" y="16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344" y="106"/>
                    <a:pt x="344" y="106"/>
                    <a:pt x="344" y="106"/>
                  </a:cubicBezTo>
                  <a:cubicBezTo>
                    <a:pt x="343" y="104"/>
                    <a:pt x="343" y="102"/>
                    <a:pt x="343" y="100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99" y="100"/>
                    <a:pt x="99" y="100"/>
                    <a:pt x="99" y="10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6" name="Freeform 647"/>
            <p:cNvSpPr>
              <a:spLocks/>
            </p:cNvSpPr>
            <p:nvPr/>
          </p:nvSpPr>
          <p:spPr bwMode="auto">
            <a:xfrm>
              <a:off x="3286" y="1657"/>
              <a:ext cx="605" cy="200"/>
            </a:xfrm>
            <a:custGeom>
              <a:avLst/>
              <a:gdLst>
                <a:gd name="T0" fmla="*/ 3 w 355"/>
                <a:gd name="T1" fmla="*/ 0 h 117"/>
                <a:gd name="T2" fmla="*/ 1 w 355"/>
                <a:gd name="T3" fmla="*/ 1 h 117"/>
                <a:gd name="T4" fmla="*/ 0 w 355"/>
                <a:gd name="T5" fmla="*/ 2 h 117"/>
                <a:gd name="T6" fmla="*/ 9 w 355"/>
                <a:gd name="T7" fmla="*/ 14 h 117"/>
                <a:gd name="T8" fmla="*/ 11 w 355"/>
                <a:gd name="T9" fmla="*/ 17 h 117"/>
                <a:gd name="T10" fmla="*/ 110 w 355"/>
                <a:gd name="T11" fmla="*/ 117 h 117"/>
                <a:gd name="T12" fmla="*/ 181 w 355"/>
                <a:gd name="T13" fmla="*/ 47 h 117"/>
                <a:gd name="T14" fmla="*/ 181 w 355"/>
                <a:gd name="T15" fmla="*/ 117 h 117"/>
                <a:gd name="T16" fmla="*/ 354 w 355"/>
                <a:gd name="T17" fmla="*/ 117 h 117"/>
                <a:gd name="T18" fmla="*/ 355 w 355"/>
                <a:gd name="T19" fmla="*/ 112 h 117"/>
                <a:gd name="T20" fmla="*/ 185 w 355"/>
                <a:gd name="T21" fmla="*/ 111 h 117"/>
                <a:gd name="T22" fmla="*/ 185 w 355"/>
                <a:gd name="T23" fmla="*/ 41 h 117"/>
                <a:gd name="T24" fmla="*/ 114 w 355"/>
                <a:gd name="T25" fmla="*/ 111 h 117"/>
                <a:gd name="T26" fmla="*/ 3 w 355"/>
                <a:gd name="T2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5" h="117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6"/>
                    <a:pt x="6" y="11"/>
                    <a:pt x="9" y="14"/>
                  </a:cubicBezTo>
                  <a:cubicBezTo>
                    <a:pt x="10" y="15"/>
                    <a:pt x="11" y="16"/>
                    <a:pt x="11" y="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354" y="117"/>
                    <a:pt x="354" y="117"/>
                    <a:pt x="354" y="117"/>
                  </a:cubicBezTo>
                  <a:cubicBezTo>
                    <a:pt x="354" y="116"/>
                    <a:pt x="354" y="114"/>
                    <a:pt x="355" y="112"/>
                  </a:cubicBezTo>
                  <a:cubicBezTo>
                    <a:pt x="185" y="111"/>
                    <a:pt x="185" y="111"/>
                    <a:pt x="185" y="11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4" y="111"/>
                    <a:pt x="114" y="111"/>
                    <a:pt x="114" y="11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7" name="Freeform 648"/>
            <p:cNvSpPr>
              <a:spLocks/>
            </p:cNvSpPr>
            <p:nvPr/>
          </p:nvSpPr>
          <p:spPr bwMode="auto">
            <a:xfrm>
              <a:off x="3292" y="1651"/>
              <a:ext cx="603" cy="197"/>
            </a:xfrm>
            <a:custGeom>
              <a:avLst/>
              <a:gdLst>
                <a:gd name="T0" fmla="*/ 6 w 354"/>
                <a:gd name="T1" fmla="*/ 0 h 116"/>
                <a:gd name="T2" fmla="*/ 2 w 354"/>
                <a:gd name="T3" fmla="*/ 3 h 116"/>
                <a:gd name="T4" fmla="*/ 0 w 354"/>
                <a:gd name="T5" fmla="*/ 4 h 116"/>
                <a:gd name="T6" fmla="*/ 111 w 354"/>
                <a:gd name="T7" fmla="*/ 115 h 116"/>
                <a:gd name="T8" fmla="*/ 182 w 354"/>
                <a:gd name="T9" fmla="*/ 45 h 116"/>
                <a:gd name="T10" fmla="*/ 182 w 354"/>
                <a:gd name="T11" fmla="*/ 115 h 116"/>
                <a:gd name="T12" fmla="*/ 352 w 354"/>
                <a:gd name="T13" fmla="*/ 116 h 116"/>
                <a:gd name="T14" fmla="*/ 354 w 354"/>
                <a:gd name="T15" fmla="*/ 110 h 116"/>
                <a:gd name="T16" fmla="*/ 185 w 354"/>
                <a:gd name="T17" fmla="*/ 110 h 116"/>
                <a:gd name="T18" fmla="*/ 185 w 354"/>
                <a:gd name="T19" fmla="*/ 39 h 116"/>
                <a:gd name="T20" fmla="*/ 114 w 354"/>
                <a:gd name="T21" fmla="*/ 109 h 116"/>
                <a:gd name="T22" fmla="*/ 6 w 354"/>
                <a:gd name="T2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" h="116">
                  <a:moveTo>
                    <a:pt x="6" y="0"/>
                  </a:moveTo>
                  <a:cubicBezTo>
                    <a:pt x="5" y="2"/>
                    <a:pt x="3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352" y="116"/>
                    <a:pt x="352" y="116"/>
                    <a:pt x="352" y="116"/>
                  </a:cubicBezTo>
                  <a:cubicBezTo>
                    <a:pt x="352" y="114"/>
                    <a:pt x="353" y="112"/>
                    <a:pt x="354" y="110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8" name="Freeform 649"/>
            <p:cNvSpPr>
              <a:spLocks/>
            </p:cNvSpPr>
            <p:nvPr/>
          </p:nvSpPr>
          <p:spPr bwMode="auto">
            <a:xfrm>
              <a:off x="3302" y="1645"/>
              <a:ext cx="599" cy="193"/>
            </a:xfrm>
            <a:custGeom>
              <a:avLst/>
              <a:gdLst>
                <a:gd name="T0" fmla="*/ 6 w 352"/>
                <a:gd name="T1" fmla="*/ 0 h 113"/>
                <a:gd name="T2" fmla="*/ 4 w 352"/>
                <a:gd name="T3" fmla="*/ 1 h 113"/>
                <a:gd name="T4" fmla="*/ 0 w 352"/>
                <a:gd name="T5" fmla="*/ 3 h 113"/>
                <a:gd name="T6" fmla="*/ 0 w 352"/>
                <a:gd name="T7" fmla="*/ 3 h 113"/>
                <a:gd name="T8" fmla="*/ 108 w 352"/>
                <a:gd name="T9" fmla="*/ 112 h 113"/>
                <a:gd name="T10" fmla="*/ 179 w 352"/>
                <a:gd name="T11" fmla="*/ 42 h 113"/>
                <a:gd name="T12" fmla="*/ 179 w 352"/>
                <a:gd name="T13" fmla="*/ 113 h 113"/>
                <a:gd name="T14" fmla="*/ 348 w 352"/>
                <a:gd name="T15" fmla="*/ 113 h 113"/>
                <a:gd name="T16" fmla="*/ 352 w 352"/>
                <a:gd name="T17" fmla="*/ 107 h 113"/>
                <a:gd name="T18" fmla="*/ 182 w 352"/>
                <a:gd name="T19" fmla="*/ 107 h 113"/>
                <a:gd name="T20" fmla="*/ 182 w 352"/>
                <a:gd name="T21" fmla="*/ 36 h 113"/>
                <a:gd name="T22" fmla="*/ 111 w 352"/>
                <a:gd name="T23" fmla="*/ 107 h 113"/>
                <a:gd name="T24" fmla="*/ 6 w 352"/>
                <a:gd name="T2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113">
                  <a:moveTo>
                    <a:pt x="6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49" y="111"/>
                    <a:pt x="351" y="109"/>
                    <a:pt x="352" y="107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2" y="36"/>
                    <a:pt x="182" y="36"/>
                    <a:pt x="182" y="36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9" name="Freeform 650"/>
            <p:cNvSpPr>
              <a:spLocks/>
            </p:cNvSpPr>
            <p:nvPr/>
          </p:nvSpPr>
          <p:spPr bwMode="auto">
            <a:xfrm>
              <a:off x="3312" y="1639"/>
              <a:ext cx="600" cy="189"/>
            </a:xfrm>
            <a:custGeom>
              <a:avLst/>
              <a:gdLst>
                <a:gd name="T0" fmla="*/ 5 w 352"/>
                <a:gd name="T1" fmla="*/ 0 h 111"/>
                <a:gd name="T2" fmla="*/ 0 w 352"/>
                <a:gd name="T3" fmla="*/ 4 h 111"/>
                <a:gd name="T4" fmla="*/ 105 w 352"/>
                <a:gd name="T5" fmla="*/ 111 h 111"/>
                <a:gd name="T6" fmla="*/ 176 w 352"/>
                <a:gd name="T7" fmla="*/ 40 h 111"/>
                <a:gd name="T8" fmla="*/ 176 w 352"/>
                <a:gd name="T9" fmla="*/ 111 h 111"/>
                <a:gd name="T10" fmla="*/ 346 w 352"/>
                <a:gd name="T11" fmla="*/ 111 h 111"/>
                <a:gd name="T12" fmla="*/ 352 w 352"/>
                <a:gd name="T13" fmla="*/ 106 h 111"/>
                <a:gd name="T14" fmla="*/ 352 w 352"/>
                <a:gd name="T15" fmla="*/ 105 h 111"/>
                <a:gd name="T16" fmla="*/ 179 w 352"/>
                <a:gd name="T17" fmla="*/ 105 h 111"/>
                <a:gd name="T18" fmla="*/ 180 w 352"/>
                <a:gd name="T19" fmla="*/ 35 h 111"/>
                <a:gd name="T20" fmla="*/ 109 w 352"/>
                <a:gd name="T21" fmla="*/ 105 h 111"/>
                <a:gd name="T22" fmla="*/ 5 w 352"/>
                <a:gd name="T2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2" h="111">
                  <a:moveTo>
                    <a:pt x="5" y="0"/>
                  </a:moveTo>
                  <a:cubicBezTo>
                    <a:pt x="3" y="2"/>
                    <a:pt x="1" y="3"/>
                    <a:pt x="0" y="4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346" y="111"/>
                    <a:pt x="346" y="111"/>
                    <a:pt x="346" y="111"/>
                  </a:cubicBezTo>
                  <a:cubicBezTo>
                    <a:pt x="348" y="109"/>
                    <a:pt x="350" y="107"/>
                    <a:pt x="352" y="106"/>
                  </a:cubicBezTo>
                  <a:cubicBezTo>
                    <a:pt x="352" y="105"/>
                    <a:pt x="352" y="105"/>
                    <a:pt x="352" y="105"/>
                  </a:cubicBezTo>
                  <a:cubicBezTo>
                    <a:pt x="179" y="105"/>
                    <a:pt x="179" y="105"/>
                    <a:pt x="179" y="105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0" name="Freeform 651"/>
            <p:cNvSpPr>
              <a:spLocks/>
            </p:cNvSpPr>
            <p:nvPr/>
          </p:nvSpPr>
          <p:spPr bwMode="auto">
            <a:xfrm>
              <a:off x="3321" y="1627"/>
              <a:ext cx="601" cy="190"/>
            </a:xfrm>
            <a:custGeom>
              <a:avLst/>
              <a:gdLst>
                <a:gd name="T0" fmla="*/ 2 w 353"/>
                <a:gd name="T1" fmla="*/ 0 h 112"/>
                <a:gd name="T2" fmla="*/ 0 w 353"/>
                <a:gd name="T3" fmla="*/ 7 h 112"/>
                <a:gd name="T4" fmla="*/ 104 w 353"/>
                <a:gd name="T5" fmla="*/ 112 h 112"/>
                <a:gd name="T6" fmla="*/ 175 w 353"/>
                <a:gd name="T7" fmla="*/ 42 h 112"/>
                <a:gd name="T8" fmla="*/ 174 w 353"/>
                <a:gd name="T9" fmla="*/ 112 h 112"/>
                <a:gd name="T10" fmla="*/ 347 w 353"/>
                <a:gd name="T11" fmla="*/ 112 h 112"/>
                <a:gd name="T12" fmla="*/ 353 w 353"/>
                <a:gd name="T13" fmla="*/ 107 h 112"/>
                <a:gd name="T14" fmla="*/ 178 w 353"/>
                <a:gd name="T15" fmla="*/ 106 h 112"/>
                <a:gd name="T16" fmla="*/ 178 w 353"/>
                <a:gd name="T17" fmla="*/ 36 h 112"/>
                <a:gd name="T18" fmla="*/ 107 w 353"/>
                <a:gd name="T19" fmla="*/ 106 h 112"/>
                <a:gd name="T20" fmla="*/ 2 w 353"/>
                <a:gd name="T2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112">
                  <a:moveTo>
                    <a:pt x="2" y="0"/>
                  </a:moveTo>
                  <a:cubicBezTo>
                    <a:pt x="1" y="3"/>
                    <a:pt x="1" y="5"/>
                    <a:pt x="0" y="7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75" y="42"/>
                    <a:pt x="175" y="42"/>
                    <a:pt x="175" y="4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347" y="112"/>
                    <a:pt x="347" y="112"/>
                    <a:pt x="347" y="112"/>
                  </a:cubicBezTo>
                  <a:cubicBezTo>
                    <a:pt x="349" y="111"/>
                    <a:pt x="351" y="109"/>
                    <a:pt x="353" y="107"/>
                  </a:cubicBezTo>
                  <a:cubicBezTo>
                    <a:pt x="178" y="106"/>
                    <a:pt x="178" y="106"/>
                    <a:pt x="178" y="106"/>
                  </a:cubicBezTo>
                  <a:cubicBezTo>
                    <a:pt x="178" y="36"/>
                    <a:pt x="178" y="36"/>
                    <a:pt x="178" y="36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1" name="Freeform 652"/>
            <p:cNvSpPr>
              <a:spLocks/>
            </p:cNvSpPr>
            <p:nvPr/>
          </p:nvSpPr>
          <p:spPr bwMode="auto">
            <a:xfrm>
              <a:off x="3317" y="1605"/>
              <a:ext cx="613" cy="204"/>
            </a:xfrm>
            <a:custGeom>
              <a:avLst/>
              <a:gdLst>
                <a:gd name="T0" fmla="*/ 0 w 360"/>
                <a:gd name="T1" fmla="*/ 0 h 120"/>
                <a:gd name="T2" fmla="*/ 4 w 360"/>
                <a:gd name="T3" fmla="*/ 13 h 120"/>
                <a:gd name="T4" fmla="*/ 109 w 360"/>
                <a:gd name="T5" fmla="*/ 119 h 120"/>
                <a:gd name="T6" fmla="*/ 180 w 360"/>
                <a:gd name="T7" fmla="*/ 49 h 120"/>
                <a:gd name="T8" fmla="*/ 180 w 360"/>
                <a:gd name="T9" fmla="*/ 119 h 120"/>
                <a:gd name="T10" fmla="*/ 355 w 360"/>
                <a:gd name="T11" fmla="*/ 120 h 120"/>
                <a:gd name="T12" fmla="*/ 360 w 360"/>
                <a:gd name="T13" fmla="*/ 114 h 120"/>
                <a:gd name="T14" fmla="*/ 183 w 360"/>
                <a:gd name="T15" fmla="*/ 114 h 120"/>
                <a:gd name="T16" fmla="*/ 183 w 360"/>
                <a:gd name="T17" fmla="*/ 43 h 120"/>
                <a:gd name="T18" fmla="*/ 112 w 360"/>
                <a:gd name="T19" fmla="*/ 113 h 120"/>
                <a:gd name="T20" fmla="*/ 0 w 360"/>
                <a:gd name="T2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120">
                  <a:moveTo>
                    <a:pt x="0" y="0"/>
                  </a:moveTo>
                  <a:cubicBezTo>
                    <a:pt x="2" y="5"/>
                    <a:pt x="4" y="9"/>
                    <a:pt x="4" y="1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355" y="120"/>
                    <a:pt x="355" y="120"/>
                    <a:pt x="355" y="120"/>
                  </a:cubicBezTo>
                  <a:cubicBezTo>
                    <a:pt x="356" y="118"/>
                    <a:pt x="358" y="116"/>
                    <a:pt x="360" y="114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2" name="Freeform 653"/>
            <p:cNvSpPr>
              <a:spLocks/>
            </p:cNvSpPr>
            <p:nvPr/>
          </p:nvSpPr>
          <p:spPr bwMode="auto">
            <a:xfrm>
              <a:off x="3293" y="1565"/>
              <a:ext cx="646" cy="234"/>
            </a:xfrm>
            <a:custGeom>
              <a:avLst/>
              <a:gdLst>
                <a:gd name="T0" fmla="*/ 0 w 379"/>
                <a:gd name="T1" fmla="*/ 0 h 137"/>
                <a:gd name="T2" fmla="*/ 11 w 379"/>
                <a:gd name="T3" fmla="*/ 18 h 137"/>
                <a:gd name="T4" fmla="*/ 14 w 379"/>
                <a:gd name="T5" fmla="*/ 23 h 137"/>
                <a:gd name="T6" fmla="*/ 126 w 379"/>
                <a:gd name="T7" fmla="*/ 136 h 137"/>
                <a:gd name="T8" fmla="*/ 197 w 379"/>
                <a:gd name="T9" fmla="*/ 66 h 137"/>
                <a:gd name="T10" fmla="*/ 197 w 379"/>
                <a:gd name="T11" fmla="*/ 137 h 137"/>
                <a:gd name="T12" fmla="*/ 374 w 379"/>
                <a:gd name="T13" fmla="*/ 137 h 137"/>
                <a:gd name="T14" fmla="*/ 379 w 379"/>
                <a:gd name="T15" fmla="*/ 131 h 137"/>
                <a:gd name="T16" fmla="*/ 200 w 379"/>
                <a:gd name="T17" fmla="*/ 131 h 137"/>
                <a:gd name="T18" fmla="*/ 200 w 379"/>
                <a:gd name="T19" fmla="*/ 60 h 137"/>
                <a:gd name="T20" fmla="*/ 129 w 379"/>
                <a:gd name="T21" fmla="*/ 131 h 137"/>
                <a:gd name="T22" fmla="*/ 0 w 379"/>
                <a:gd name="T2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9" h="137">
                  <a:moveTo>
                    <a:pt x="0" y="0"/>
                  </a:moveTo>
                  <a:cubicBezTo>
                    <a:pt x="3" y="6"/>
                    <a:pt x="7" y="13"/>
                    <a:pt x="11" y="18"/>
                  </a:cubicBezTo>
                  <a:cubicBezTo>
                    <a:pt x="12" y="20"/>
                    <a:pt x="13" y="21"/>
                    <a:pt x="14" y="23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97" y="66"/>
                    <a:pt x="197" y="66"/>
                    <a:pt x="197" y="66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374" y="137"/>
                    <a:pt x="374" y="137"/>
                    <a:pt x="374" y="137"/>
                  </a:cubicBezTo>
                  <a:cubicBezTo>
                    <a:pt x="375" y="135"/>
                    <a:pt x="377" y="133"/>
                    <a:pt x="37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3" name="Freeform 654"/>
            <p:cNvSpPr>
              <a:spLocks/>
            </p:cNvSpPr>
            <p:nvPr/>
          </p:nvSpPr>
          <p:spPr bwMode="auto">
            <a:xfrm>
              <a:off x="3280" y="1536"/>
              <a:ext cx="666" cy="253"/>
            </a:xfrm>
            <a:custGeom>
              <a:avLst/>
              <a:gdLst>
                <a:gd name="T0" fmla="*/ 0 w 391"/>
                <a:gd name="T1" fmla="*/ 0 h 148"/>
                <a:gd name="T2" fmla="*/ 8 w 391"/>
                <a:gd name="T3" fmla="*/ 17 h 148"/>
                <a:gd name="T4" fmla="*/ 137 w 391"/>
                <a:gd name="T5" fmla="*/ 148 h 148"/>
                <a:gd name="T6" fmla="*/ 208 w 391"/>
                <a:gd name="T7" fmla="*/ 77 h 148"/>
                <a:gd name="T8" fmla="*/ 208 w 391"/>
                <a:gd name="T9" fmla="*/ 148 h 148"/>
                <a:gd name="T10" fmla="*/ 387 w 391"/>
                <a:gd name="T11" fmla="*/ 148 h 148"/>
                <a:gd name="T12" fmla="*/ 391 w 391"/>
                <a:gd name="T13" fmla="*/ 142 h 148"/>
                <a:gd name="T14" fmla="*/ 378 w 391"/>
                <a:gd name="T15" fmla="*/ 142 h 148"/>
                <a:gd name="T16" fmla="*/ 376 w 391"/>
                <a:gd name="T17" fmla="*/ 143 h 148"/>
                <a:gd name="T18" fmla="*/ 376 w 391"/>
                <a:gd name="T19" fmla="*/ 143 h 148"/>
                <a:gd name="T20" fmla="*/ 374 w 391"/>
                <a:gd name="T21" fmla="*/ 145 h 148"/>
                <a:gd name="T22" fmla="*/ 372 w 391"/>
                <a:gd name="T23" fmla="*/ 146 h 148"/>
                <a:gd name="T24" fmla="*/ 366 w 391"/>
                <a:gd name="T25" fmla="*/ 142 h 148"/>
                <a:gd name="T26" fmla="*/ 212 w 391"/>
                <a:gd name="T27" fmla="*/ 142 h 148"/>
                <a:gd name="T28" fmla="*/ 212 w 391"/>
                <a:gd name="T29" fmla="*/ 72 h 148"/>
                <a:gd name="T30" fmla="*/ 141 w 391"/>
                <a:gd name="T31" fmla="*/ 142 h 148"/>
                <a:gd name="T32" fmla="*/ 0 w 391"/>
                <a:gd name="T3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1" h="148">
                  <a:moveTo>
                    <a:pt x="0" y="0"/>
                  </a:moveTo>
                  <a:cubicBezTo>
                    <a:pt x="3" y="6"/>
                    <a:pt x="5" y="12"/>
                    <a:pt x="8" y="17"/>
                  </a:cubicBezTo>
                  <a:cubicBezTo>
                    <a:pt x="137" y="148"/>
                    <a:pt x="137" y="148"/>
                    <a:pt x="137" y="148"/>
                  </a:cubicBezTo>
                  <a:cubicBezTo>
                    <a:pt x="208" y="77"/>
                    <a:pt x="208" y="77"/>
                    <a:pt x="208" y="77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387" y="148"/>
                    <a:pt x="387" y="148"/>
                    <a:pt x="387" y="148"/>
                  </a:cubicBezTo>
                  <a:cubicBezTo>
                    <a:pt x="388" y="146"/>
                    <a:pt x="390" y="144"/>
                    <a:pt x="391" y="142"/>
                  </a:cubicBezTo>
                  <a:cubicBezTo>
                    <a:pt x="378" y="142"/>
                    <a:pt x="378" y="142"/>
                    <a:pt x="378" y="142"/>
                  </a:cubicBezTo>
                  <a:cubicBezTo>
                    <a:pt x="378" y="143"/>
                    <a:pt x="377" y="143"/>
                    <a:pt x="376" y="143"/>
                  </a:cubicBezTo>
                  <a:cubicBezTo>
                    <a:pt x="376" y="143"/>
                    <a:pt x="376" y="143"/>
                    <a:pt x="376" y="143"/>
                  </a:cubicBezTo>
                  <a:cubicBezTo>
                    <a:pt x="375" y="144"/>
                    <a:pt x="374" y="144"/>
                    <a:pt x="374" y="145"/>
                  </a:cubicBezTo>
                  <a:cubicBezTo>
                    <a:pt x="374" y="145"/>
                    <a:pt x="373" y="146"/>
                    <a:pt x="372" y="146"/>
                  </a:cubicBezTo>
                  <a:cubicBezTo>
                    <a:pt x="370" y="146"/>
                    <a:pt x="368" y="144"/>
                    <a:pt x="366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4" name="Freeform 655"/>
            <p:cNvSpPr>
              <a:spLocks noEditPoints="1"/>
            </p:cNvSpPr>
            <p:nvPr/>
          </p:nvSpPr>
          <p:spPr bwMode="auto">
            <a:xfrm>
              <a:off x="3269" y="1511"/>
              <a:ext cx="685" cy="267"/>
            </a:xfrm>
            <a:custGeom>
              <a:avLst/>
              <a:gdLst>
                <a:gd name="T0" fmla="*/ 393 w 402"/>
                <a:gd name="T1" fmla="*/ 152 h 157"/>
                <a:gd name="T2" fmla="*/ 393 w 402"/>
                <a:gd name="T3" fmla="*/ 152 h 157"/>
                <a:gd name="T4" fmla="*/ 391 w 402"/>
                <a:gd name="T5" fmla="*/ 153 h 157"/>
                <a:gd name="T6" fmla="*/ 390 w 402"/>
                <a:gd name="T7" fmla="*/ 153 h 157"/>
                <a:gd name="T8" fmla="*/ 389 w 402"/>
                <a:gd name="T9" fmla="*/ 155 h 157"/>
                <a:gd name="T10" fmla="*/ 387 w 402"/>
                <a:gd name="T11" fmla="*/ 155 h 157"/>
                <a:gd name="T12" fmla="*/ 386 w 402"/>
                <a:gd name="T13" fmla="*/ 155 h 157"/>
                <a:gd name="T14" fmla="*/ 384 w 402"/>
                <a:gd name="T15" fmla="*/ 157 h 157"/>
                <a:gd name="T16" fmla="*/ 384 w 402"/>
                <a:gd name="T17" fmla="*/ 157 h 157"/>
                <a:gd name="T18" fmla="*/ 397 w 402"/>
                <a:gd name="T19" fmla="*/ 157 h 157"/>
                <a:gd name="T20" fmla="*/ 402 w 402"/>
                <a:gd name="T21" fmla="*/ 152 h 157"/>
                <a:gd name="T22" fmla="*/ 393 w 402"/>
                <a:gd name="T23" fmla="*/ 152 h 157"/>
                <a:gd name="T24" fmla="*/ 0 w 402"/>
                <a:gd name="T25" fmla="*/ 0 h 157"/>
                <a:gd name="T26" fmla="*/ 6 w 402"/>
                <a:gd name="T27" fmla="*/ 15 h 157"/>
                <a:gd name="T28" fmla="*/ 147 w 402"/>
                <a:gd name="T29" fmla="*/ 157 h 157"/>
                <a:gd name="T30" fmla="*/ 218 w 402"/>
                <a:gd name="T31" fmla="*/ 87 h 157"/>
                <a:gd name="T32" fmla="*/ 218 w 402"/>
                <a:gd name="T33" fmla="*/ 157 h 157"/>
                <a:gd name="T34" fmla="*/ 372 w 402"/>
                <a:gd name="T35" fmla="*/ 157 h 157"/>
                <a:gd name="T36" fmla="*/ 369 w 402"/>
                <a:gd name="T37" fmla="*/ 152 h 157"/>
                <a:gd name="T38" fmla="*/ 221 w 402"/>
                <a:gd name="T39" fmla="*/ 151 h 157"/>
                <a:gd name="T40" fmla="*/ 221 w 402"/>
                <a:gd name="T41" fmla="*/ 81 h 157"/>
                <a:gd name="T42" fmla="*/ 150 w 402"/>
                <a:gd name="T43" fmla="*/ 151 h 157"/>
                <a:gd name="T44" fmla="*/ 0 w 402"/>
                <a:gd name="T45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2" h="157">
                  <a:moveTo>
                    <a:pt x="393" y="152"/>
                  </a:moveTo>
                  <a:cubicBezTo>
                    <a:pt x="393" y="152"/>
                    <a:pt x="393" y="152"/>
                    <a:pt x="393" y="152"/>
                  </a:cubicBezTo>
                  <a:cubicBezTo>
                    <a:pt x="393" y="153"/>
                    <a:pt x="392" y="153"/>
                    <a:pt x="391" y="153"/>
                  </a:cubicBezTo>
                  <a:cubicBezTo>
                    <a:pt x="391" y="153"/>
                    <a:pt x="391" y="153"/>
                    <a:pt x="390" y="153"/>
                  </a:cubicBezTo>
                  <a:cubicBezTo>
                    <a:pt x="389" y="154"/>
                    <a:pt x="389" y="154"/>
                    <a:pt x="389" y="155"/>
                  </a:cubicBezTo>
                  <a:cubicBezTo>
                    <a:pt x="388" y="155"/>
                    <a:pt x="387" y="155"/>
                    <a:pt x="387" y="155"/>
                  </a:cubicBezTo>
                  <a:cubicBezTo>
                    <a:pt x="386" y="155"/>
                    <a:pt x="386" y="155"/>
                    <a:pt x="386" y="155"/>
                  </a:cubicBezTo>
                  <a:cubicBezTo>
                    <a:pt x="385" y="156"/>
                    <a:pt x="385" y="157"/>
                    <a:pt x="384" y="157"/>
                  </a:cubicBezTo>
                  <a:cubicBezTo>
                    <a:pt x="384" y="157"/>
                    <a:pt x="384" y="157"/>
                    <a:pt x="384" y="157"/>
                  </a:cubicBezTo>
                  <a:cubicBezTo>
                    <a:pt x="397" y="157"/>
                    <a:pt x="397" y="157"/>
                    <a:pt x="397" y="157"/>
                  </a:cubicBezTo>
                  <a:cubicBezTo>
                    <a:pt x="399" y="155"/>
                    <a:pt x="400" y="153"/>
                    <a:pt x="402" y="152"/>
                  </a:cubicBezTo>
                  <a:cubicBezTo>
                    <a:pt x="393" y="152"/>
                    <a:pt x="393" y="152"/>
                    <a:pt x="393" y="152"/>
                  </a:cubicBezTo>
                  <a:moveTo>
                    <a:pt x="0" y="0"/>
                  </a:moveTo>
                  <a:cubicBezTo>
                    <a:pt x="2" y="5"/>
                    <a:pt x="4" y="10"/>
                    <a:pt x="6" y="15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218" y="87"/>
                    <a:pt x="218" y="87"/>
                    <a:pt x="218" y="8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372" y="157"/>
                    <a:pt x="372" y="157"/>
                    <a:pt x="372" y="157"/>
                  </a:cubicBezTo>
                  <a:cubicBezTo>
                    <a:pt x="370" y="156"/>
                    <a:pt x="369" y="154"/>
                    <a:pt x="369" y="152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1" y="81"/>
                    <a:pt x="221" y="81"/>
                    <a:pt x="221" y="81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5" name="Freeform 656"/>
            <p:cNvSpPr>
              <a:spLocks/>
            </p:cNvSpPr>
            <p:nvPr/>
          </p:nvSpPr>
          <p:spPr bwMode="auto">
            <a:xfrm>
              <a:off x="3646" y="1649"/>
              <a:ext cx="0" cy="119"/>
            </a:xfrm>
            <a:custGeom>
              <a:avLst/>
              <a:gdLst>
                <a:gd name="T0" fmla="*/ 0 h 119"/>
                <a:gd name="T1" fmla="*/ 0 h 119"/>
                <a:gd name="T2" fmla="*/ 119 h 119"/>
                <a:gd name="T3" fmla="*/ 0 h 1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19">
                  <a:moveTo>
                    <a:pt x="0" y="0"/>
                  </a:moveTo>
                  <a:lnTo>
                    <a:pt x="0" y="0"/>
                  </a:lnTo>
                  <a:lnTo>
                    <a:pt x="0" y="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6" name="Freeform 657"/>
            <p:cNvSpPr>
              <a:spLocks/>
            </p:cNvSpPr>
            <p:nvPr/>
          </p:nvSpPr>
          <p:spPr bwMode="auto">
            <a:xfrm>
              <a:off x="3646" y="1649"/>
              <a:ext cx="0" cy="119"/>
            </a:xfrm>
            <a:custGeom>
              <a:avLst/>
              <a:gdLst>
                <a:gd name="T0" fmla="*/ 0 h 119"/>
                <a:gd name="T1" fmla="*/ 0 h 119"/>
                <a:gd name="T2" fmla="*/ 119 h 119"/>
                <a:gd name="T3" fmla="*/ 0 h 1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19">
                  <a:moveTo>
                    <a:pt x="0" y="0"/>
                  </a:moveTo>
                  <a:lnTo>
                    <a:pt x="0" y="0"/>
                  </a:lnTo>
                  <a:lnTo>
                    <a:pt x="0" y="1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7" name="Freeform 658"/>
            <p:cNvSpPr>
              <a:spLocks/>
            </p:cNvSpPr>
            <p:nvPr/>
          </p:nvSpPr>
          <p:spPr bwMode="auto">
            <a:xfrm>
              <a:off x="3108" y="4335"/>
              <a:ext cx="965" cy="475"/>
            </a:xfrm>
            <a:custGeom>
              <a:avLst/>
              <a:gdLst>
                <a:gd name="T0" fmla="*/ 515 w 567"/>
                <a:gd name="T1" fmla="*/ 47 h 279"/>
                <a:gd name="T2" fmla="*/ 441 w 567"/>
                <a:gd name="T3" fmla="*/ 0 h 279"/>
                <a:gd name="T4" fmla="*/ 123 w 567"/>
                <a:gd name="T5" fmla="*/ 0 h 279"/>
                <a:gd name="T6" fmla="*/ 50 w 567"/>
                <a:gd name="T7" fmla="*/ 47 h 279"/>
                <a:gd name="T8" fmla="*/ 6 w 567"/>
                <a:gd name="T9" fmla="*/ 232 h 279"/>
                <a:gd name="T10" fmla="*/ 57 w 567"/>
                <a:gd name="T11" fmla="*/ 279 h 279"/>
                <a:gd name="T12" fmla="*/ 510 w 567"/>
                <a:gd name="T13" fmla="*/ 279 h 279"/>
                <a:gd name="T14" fmla="*/ 560 w 567"/>
                <a:gd name="T15" fmla="*/ 232 h 279"/>
                <a:gd name="T16" fmla="*/ 515 w 567"/>
                <a:gd name="T17" fmla="*/ 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7" h="279">
                  <a:moveTo>
                    <a:pt x="515" y="47"/>
                  </a:moveTo>
                  <a:cubicBezTo>
                    <a:pt x="508" y="21"/>
                    <a:pt x="475" y="0"/>
                    <a:pt x="44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89" y="0"/>
                    <a:pt x="56" y="21"/>
                    <a:pt x="50" y="47"/>
                  </a:cubicBezTo>
                  <a:cubicBezTo>
                    <a:pt x="6" y="232"/>
                    <a:pt x="6" y="232"/>
                    <a:pt x="6" y="232"/>
                  </a:cubicBezTo>
                  <a:cubicBezTo>
                    <a:pt x="0" y="258"/>
                    <a:pt x="23" y="279"/>
                    <a:pt x="57" y="279"/>
                  </a:cubicBezTo>
                  <a:cubicBezTo>
                    <a:pt x="510" y="279"/>
                    <a:pt x="510" y="279"/>
                    <a:pt x="510" y="279"/>
                  </a:cubicBezTo>
                  <a:cubicBezTo>
                    <a:pt x="544" y="279"/>
                    <a:pt x="567" y="258"/>
                    <a:pt x="560" y="232"/>
                  </a:cubicBezTo>
                  <a:cubicBezTo>
                    <a:pt x="515" y="47"/>
                    <a:pt x="515" y="47"/>
                    <a:pt x="515" y="47"/>
                  </a:cubicBezTo>
                </a:path>
              </a:pathLst>
            </a:custGeom>
            <a:solidFill>
              <a:srgbClr val="5F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8" name="Freeform 659"/>
            <p:cNvSpPr>
              <a:spLocks/>
            </p:cNvSpPr>
            <p:nvPr/>
          </p:nvSpPr>
          <p:spPr bwMode="auto">
            <a:xfrm>
              <a:off x="4867" y="1025"/>
              <a:ext cx="1514" cy="1573"/>
            </a:xfrm>
            <a:custGeom>
              <a:avLst/>
              <a:gdLst>
                <a:gd name="T0" fmla="*/ 883 w 889"/>
                <a:gd name="T1" fmla="*/ 340 h 923"/>
                <a:gd name="T2" fmla="*/ 406 w 889"/>
                <a:gd name="T3" fmla="*/ 914 h 923"/>
                <a:gd name="T4" fmla="*/ 381 w 889"/>
                <a:gd name="T5" fmla="*/ 917 h 923"/>
                <a:gd name="T6" fmla="*/ 9 w 889"/>
                <a:gd name="T7" fmla="*/ 607 h 923"/>
                <a:gd name="T8" fmla="*/ 6 w 889"/>
                <a:gd name="T9" fmla="*/ 583 h 923"/>
                <a:gd name="T10" fmla="*/ 483 w 889"/>
                <a:gd name="T11" fmla="*/ 8 h 923"/>
                <a:gd name="T12" fmla="*/ 508 w 889"/>
                <a:gd name="T13" fmla="*/ 6 h 923"/>
                <a:gd name="T14" fmla="*/ 881 w 889"/>
                <a:gd name="T15" fmla="*/ 315 h 923"/>
                <a:gd name="T16" fmla="*/ 883 w 889"/>
                <a:gd name="T17" fmla="*/ 340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9" h="923">
                  <a:moveTo>
                    <a:pt x="883" y="340"/>
                  </a:moveTo>
                  <a:cubicBezTo>
                    <a:pt x="406" y="914"/>
                    <a:pt x="406" y="914"/>
                    <a:pt x="406" y="914"/>
                  </a:cubicBezTo>
                  <a:cubicBezTo>
                    <a:pt x="400" y="922"/>
                    <a:pt x="389" y="923"/>
                    <a:pt x="381" y="917"/>
                  </a:cubicBezTo>
                  <a:cubicBezTo>
                    <a:pt x="9" y="607"/>
                    <a:pt x="9" y="607"/>
                    <a:pt x="9" y="607"/>
                  </a:cubicBezTo>
                  <a:cubicBezTo>
                    <a:pt x="1" y="601"/>
                    <a:pt x="0" y="590"/>
                    <a:pt x="6" y="583"/>
                  </a:cubicBezTo>
                  <a:cubicBezTo>
                    <a:pt x="483" y="8"/>
                    <a:pt x="483" y="8"/>
                    <a:pt x="483" y="8"/>
                  </a:cubicBezTo>
                  <a:cubicBezTo>
                    <a:pt x="489" y="1"/>
                    <a:pt x="501" y="0"/>
                    <a:pt x="508" y="6"/>
                  </a:cubicBezTo>
                  <a:cubicBezTo>
                    <a:pt x="881" y="315"/>
                    <a:pt x="881" y="315"/>
                    <a:pt x="881" y="315"/>
                  </a:cubicBezTo>
                  <a:cubicBezTo>
                    <a:pt x="888" y="321"/>
                    <a:pt x="889" y="332"/>
                    <a:pt x="883" y="3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9" name="Freeform 660"/>
            <p:cNvSpPr>
              <a:spLocks/>
            </p:cNvSpPr>
            <p:nvPr/>
          </p:nvSpPr>
          <p:spPr bwMode="auto">
            <a:xfrm>
              <a:off x="5465" y="2397"/>
              <a:ext cx="70" cy="69"/>
            </a:xfrm>
            <a:custGeom>
              <a:avLst/>
              <a:gdLst>
                <a:gd name="T0" fmla="*/ 39 w 41"/>
                <a:gd name="T1" fmla="*/ 20 h 41"/>
                <a:gd name="T2" fmla="*/ 24 w 41"/>
                <a:gd name="T3" fmla="*/ 39 h 41"/>
                <a:gd name="T4" fmla="*/ 17 w 41"/>
                <a:gd name="T5" fmla="*/ 39 h 41"/>
                <a:gd name="T6" fmla="*/ 3 w 41"/>
                <a:gd name="T7" fmla="*/ 28 h 41"/>
                <a:gd name="T8" fmla="*/ 2 w 41"/>
                <a:gd name="T9" fmla="*/ 21 h 41"/>
                <a:gd name="T10" fmla="*/ 18 w 41"/>
                <a:gd name="T11" fmla="*/ 2 h 41"/>
                <a:gd name="T12" fmla="*/ 25 w 41"/>
                <a:gd name="T13" fmla="*/ 2 h 41"/>
                <a:gd name="T14" fmla="*/ 38 w 41"/>
                <a:gd name="T15" fmla="*/ 13 h 41"/>
                <a:gd name="T16" fmla="*/ 39 w 41"/>
                <a:gd name="T1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39" y="20"/>
                  </a:moveTo>
                  <a:cubicBezTo>
                    <a:pt x="24" y="39"/>
                    <a:pt x="24" y="39"/>
                    <a:pt x="24" y="39"/>
                  </a:cubicBezTo>
                  <a:cubicBezTo>
                    <a:pt x="22" y="41"/>
                    <a:pt x="19" y="41"/>
                    <a:pt x="17" y="3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3"/>
                    <a:pt x="2" y="2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0"/>
                    <a:pt x="22" y="0"/>
                    <a:pt x="25" y="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5"/>
                    <a:pt x="41" y="18"/>
                    <a:pt x="39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0" name="Freeform 661"/>
            <p:cNvSpPr>
              <a:spLocks/>
            </p:cNvSpPr>
            <p:nvPr/>
          </p:nvSpPr>
          <p:spPr bwMode="auto">
            <a:xfrm>
              <a:off x="5410" y="2351"/>
              <a:ext cx="79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1 w 46"/>
                <a:gd name="T5" fmla="*/ 44 h 46"/>
                <a:gd name="T6" fmla="*/ 3 w 46"/>
                <a:gd name="T7" fmla="*/ 28 h 46"/>
                <a:gd name="T8" fmla="*/ 2 w 46"/>
                <a:gd name="T9" fmla="*/ 20 h 46"/>
                <a:gd name="T10" fmla="*/ 16 w 46"/>
                <a:gd name="T11" fmla="*/ 3 h 46"/>
                <a:gd name="T12" fmla="*/ 24 w 46"/>
                <a:gd name="T13" fmla="*/ 2 h 46"/>
                <a:gd name="T14" fmla="*/ 43 w 46"/>
                <a:gd name="T15" fmla="*/ 17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4" y="46"/>
                    <a:pt x="21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4" y="2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6" y="20"/>
                    <a:pt x="46" y="23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1" name="Freeform 662"/>
            <p:cNvSpPr>
              <a:spLocks/>
            </p:cNvSpPr>
            <p:nvPr/>
          </p:nvSpPr>
          <p:spPr bwMode="auto">
            <a:xfrm>
              <a:off x="5354" y="2303"/>
              <a:ext cx="79" cy="80"/>
            </a:xfrm>
            <a:custGeom>
              <a:avLst/>
              <a:gdLst>
                <a:gd name="T0" fmla="*/ 44 w 46"/>
                <a:gd name="T1" fmla="*/ 27 h 47"/>
                <a:gd name="T2" fmla="*/ 30 w 46"/>
                <a:gd name="T3" fmla="*/ 44 h 47"/>
                <a:gd name="T4" fmla="*/ 21 w 46"/>
                <a:gd name="T5" fmla="*/ 44 h 47"/>
                <a:gd name="T6" fmla="*/ 3 w 46"/>
                <a:gd name="T7" fmla="*/ 29 h 47"/>
                <a:gd name="T8" fmla="*/ 2 w 46"/>
                <a:gd name="T9" fmla="*/ 20 h 47"/>
                <a:gd name="T10" fmla="*/ 16 w 46"/>
                <a:gd name="T11" fmla="*/ 3 h 47"/>
                <a:gd name="T12" fmla="*/ 25 w 46"/>
                <a:gd name="T13" fmla="*/ 3 h 47"/>
                <a:gd name="T14" fmla="*/ 43 w 46"/>
                <a:gd name="T15" fmla="*/ 18 h 47"/>
                <a:gd name="T16" fmla="*/ 44 w 46"/>
                <a:gd name="T17" fmla="*/ 2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7">
                  <a:moveTo>
                    <a:pt x="44" y="27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1"/>
                    <a:pt x="22" y="0"/>
                    <a:pt x="25" y="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2" name="Freeform 663"/>
            <p:cNvSpPr>
              <a:spLocks/>
            </p:cNvSpPr>
            <p:nvPr/>
          </p:nvSpPr>
          <p:spPr bwMode="auto">
            <a:xfrm>
              <a:off x="5298" y="2257"/>
              <a:ext cx="78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4 h 46"/>
                <a:gd name="T6" fmla="*/ 3 w 46"/>
                <a:gd name="T7" fmla="*/ 29 h 46"/>
                <a:gd name="T8" fmla="*/ 2 w 46"/>
                <a:gd name="T9" fmla="*/ 20 h 46"/>
                <a:gd name="T10" fmla="*/ 16 w 46"/>
                <a:gd name="T11" fmla="*/ 3 h 46"/>
                <a:gd name="T12" fmla="*/ 25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6"/>
                    <a:pt x="24" y="46"/>
                    <a:pt x="22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6"/>
                    <a:pt x="0" y="23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1"/>
                    <a:pt x="22" y="0"/>
                    <a:pt x="25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3" name="Freeform 664"/>
            <p:cNvSpPr>
              <a:spLocks/>
            </p:cNvSpPr>
            <p:nvPr/>
          </p:nvSpPr>
          <p:spPr bwMode="auto">
            <a:xfrm>
              <a:off x="5242" y="2211"/>
              <a:ext cx="78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4 h 46"/>
                <a:gd name="T6" fmla="*/ 3 w 46"/>
                <a:gd name="T7" fmla="*/ 28 h 46"/>
                <a:gd name="T8" fmla="*/ 2 w 46"/>
                <a:gd name="T9" fmla="*/ 20 h 46"/>
                <a:gd name="T10" fmla="*/ 16 w 46"/>
                <a:gd name="T11" fmla="*/ 3 h 46"/>
                <a:gd name="T12" fmla="*/ 25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6"/>
                    <a:pt x="24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5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4" name="Freeform 665"/>
            <p:cNvSpPr>
              <a:spLocks/>
            </p:cNvSpPr>
            <p:nvPr/>
          </p:nvSpPr>
          <p:spPr bwMode="auto">
            <a:xfrm>
              <a:off x="5186" y="2165"/>
              <a:ext cx="78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3 h 46"/>
                <a:gd name="T6" fmla="*/ 3 w 46"/>
                <a:gd name="T7" fmla="*/ 28 h 46"/>
                <a:gd name="T8" fmla="*/ 2 w 46"/>
                <a:gd name="T9" fmla="*/ 19 h 46"/>
                <a:gd name="T10" fmla="*/ 16 w 46"/>
                <a:gd name="T11" fmla="*/ 2 h 46"/>
                <a:gd name="T12" fmla="*/ 25 w 46"/>
                <a:gd name="T13" fmla="*/ 2 h 46"/>
                <a:gd name="T14" fmla="*/ 44 w 46"/>
                <a:gd name="T15" fmla="*/ 17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4" y="46"/>
                    <a:pt x="22" y="4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2"/>
                    <a:pt x="2" y="19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0"/>
                    <a:pt x="22" y="0"/>
                    <a:pt x="25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9"/>
                    <a:pt x="46" y="23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5" name="Freeform 666"/>
            <p:cNvSpPr>
              <a:spLocks/>
            </p:cNvSpPr>
            <p:nvPr/>
          </p:nvSpPr>
          <p:spPr bwMode="auto">
            <a:xfrm>
              <a:off x="5513" y="2340"/>
              <a:ext cx="68" cy="70"/>
            </a:xfrm>
            <a:custGeom>
              <a:avLst/>
              <a:gdLst>
                <a:gd name="T0" fmla="*/ 38 w 40"/>
                <a:gd name="T1" fmla="*/ 20 h 41"/>
                <a:gd name="T2" fmla="*/ 23 w 40"/>
                <a:gd name="T3" fmla="*/ 39 h 41"/>
                <a:gd name="T4" fmla="*/ 16 w 40"/>
                <a:gd name="T5" fmla="*/ 39 h 41"/>
                <a:gd name="T6" fmla="*/ 2 w 40"/>
                <a:gd name="T7" fmla="*/ 28 h 41"/>
                <a:gd name="T8" fmla="*/ 1 w 40"/>
                <a:gd name="T9" fmla="*/ 21 h 41"/>
                <a:gd name="T10" fmla="*/ 17 w 40"/>
                <a:gd name="T11" fmla="*/ 2 h 41"/>
                <a:gd name="T12" fmla="*/ 24 w 40"/>
                <a:gd name="T13" fmla="*/ 2 h 41"/>
                <a:gd name="T14" fmla="*/ 38 w 40"/>
                <a:gd name="T15" fmla="*/ 13 h 41"/>
                <a:gd name="T16" fmla="*/ 38 w 40"/>
                <a:gd name="T1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1">
                  <a:moveTo>
                    <a:pt x="38" y="20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1" y="41"/>
                    <a:pt x="18" y="41"/>
                    <a:pt x="16" y="3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3"/>
                    <a:pt x="1" y="2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22" y="0"/>
                    <a:pt x="24" y="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5"/>
                    <a:pt x="40" y="18"/>
                    <a:pt x="38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6" name="Freeform 667"/>
            <p:cNvSpPr>
              <a:spLocks/>
            </p:cNvSpPr>
            <p:nvPr/>
          </p:nvSpPr>
          <p:spPr bwMode="auto">
            <a:xfrm>
              <a:off x="5456" y="2243"/>
              <a:ext cx="121" cy="130"/>
            </a:xfrm>
            <a:custGeom>
              <a:avLst/>
              <a:gdLst>
                <a:gd name="T0" fmla="*/ 69 w 71"/>
                <a:gd name="T1" fmla="*/ 26 h 76"/>
                <a:gd name="T2" fmla="*/ 30 w 71"/>
                <a:gd name="T3" fmla="*/ 73 h 76"/>
                <a:gd name="T4" fmla="*/ 21 w 71"/>
                <a:gd name="T5" fmla="*/ 74 h 76"/>
                <a:gd name="T6" fmla="*/ 3 w 71"/>
                <a:gd name="T7" fmla="*/ 59 h 76"/>
                <a:gd name="T8" fmla="*/ 2 w 71"/>
                <a:gd name="T9" fmla="*/ 49 h 76"/>
                <a:gd name="T10" fmla="*/ 41 w 71"/>
                <a:gd name="T11" fmla="*/ 3 h 76"/>
                <a:gd name="T12" fmla="*/ 50 w 71"/>
                <a:gd name="T13" fmla="*/ 2 h 76"/>
                <a:gd name="T14" fmla="*/ 68 w 71"/>
                <a:gd name="T15" fmla="*/ 17 h 76"/>
                <a:gd name="T16" fmla="*/ 69 w 71"/>
                <a:gd name="T17" fmla="*/ 2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69" y="26"/>
                  </a:moveTo>
                  <a:cubicBezTo>
                    <a:pt x="30" y="73"/>
                    <a:pt x="30" y="73"/>
                    <a:pt x="30" y="73"/>
                  </a:cubicBezTo>
                  <a:cubicBezTo>
                    <a:pt x="28" y="76"/>
                    <a:pt x="24" y="76"/>
                    <a:pt x="21" y="74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2"/>
                    <a:pt x="2" y="49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0"/>
                    <a:pt x="47" y="0"/>
                    <a:pt x="50" y="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9"/>
                    <a:pt x="71" y="24"/>
                    <a:pt x="69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7" name="Freeform 668"/>
            <p:cNvSpPr>
              <a:spLocks/>
            </p:cNvSpPr>
            <p:nvPr/>
          </p:nvSpPr>
          <p:spPr bwMode="auto">
            <a:xfrm>
              <a:off x="5400" y="2233"/>
              <a:ext cx="92" cy="94"/>
            </a:xfrm>
            <a:custGeom>
              <a:avLst/>
              <a:gdLst>
                <a:gd name="T0" fmla="*/ 51 w 54"/>
                <a:gd name="T1" fmla="*/ 26 h 55"/>
                <a:gd name="T2" fmla="*/ 31 w 54"/>
                <a:gd name="T3" fmla="*/ 51 h 55"/>
                <a:gd name="T4" fmla="*/ 21 w 54"/>
                <a:gd name="T5" fmla="*/ 52 h 55"/>
                <a:gd name="T6" fmla="*/ 3 w 54"/>
                <a:gd name="T7" fmla="*/ 37 h 55"/>
                <a:gd name="T8" fmla="*/ 2 w 54"/>
                <a:gd name="T9" fmla="*/ 28 h 55"/>
                <a:gd name="T10" fmla="*/ 23 w 54"/>
                <a:gd name="T11" fmla="*/ 3 h 55"/>
                <a:gd name="T12" fmla="*/ 33 w 54"/>
                <a:gd name="T13" fmla="*/ 2 h 55"/>
                <a:gd name="T14" fmla="*/ 51 w 54"/>
                <a:gd name="T15" fmla="*/ 17 h 55"/>
                <a:gd name="T16" fmla="*/ 51 w 54"/>
                <a:gd name="T17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5">
                  <a:moveTo>
                    <a:pt x="51" y="26"/>
                  </a:moveTo>
                  <a:cubicBezTo>
                    <a:pt x="31" y="51"/>
                    <a:pt x="31" y="51"/>
                    <a:pt x="31" y="51"/>
                  </a:cubicBezTo>
                  <a:cubicBezTo>
                    <a:pt x="28" y="54"/>
                    <a:pt x="24" y="55"/>
                    <a:pt x="21" y="52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5"/>
                    <a:pt x="0" y="31"/>
                    <a:pt x="2" y="2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6" y="0"/>
                    <a:pt x="30" y="0"/>
                    <a:pt x="33" y="2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3" y="19"/>
                    <a:pt x="54" y="24"/>
                    <a:pt x="51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8" name="Freeform 669"/>
            <p:cNvSpPr>
              <a:spLocks/>
            </p:cNvSpPr>
            <p:nvPr/>
          </p:nvSpPr>
          <p:spPr bwMode="auto">
            <a:xfrm>
              <a:off x="5344" y="2145"/>
              <a:ext cx="128" cy="134"/>
            </a:xfrm>
            <a:custGeom>
              <a:avLst/>
              <a:gdLst>
                <a:gd name="T0" fmla="*/ 72 w 75"/>
                <a:gd name="T1" fmla="*/ 26 h 79"/>
                <a:gd name="T2" fmla="*/ 31 w 75"/>
                <a:gd name="T3" fmla="*/ 76 h 79"/>
                <a:gd name="T4" fmla="*/ 21 w 75"/>
                <a:gd name="T5" fmla="*/ 77 h 79"/>
                <a:gd name="T6" fmla="*/ 3 w 75"/>
                <a:gd name="T7" fmla="*/ 62 h 79"/>
                <a:gd name="T8" fmla="*/ 3 w 75"/>
                <a:gd name="T9" fmla="*/ 53 h 79"/>
                <a:gd name="T10" fmla="*/ 44 w 75"/>
                <a:gd name="T11" fmla="*/ 3 h 79"/>
                <a:gd name="T12" fmla="*/ 53 w 75"/>
                <a:gd name="T13" fmla="*/ 2 h 79"/>
                <a:gd name="T14" fmla="*/ 71 w 75"/>
                <a:gd name="T15" fmla="*/ 17 h 79"/>
                <a:gd name="T16" fmla="*/ 72 w 75"/>
                <a:gd name="T17" fmla="*/ 2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79">
                  <a:moveTo>
                    <a:pt x="72" y="2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28" y="79"/>
                    <a:pt x="24" y="79"/>
                    <a:pt x="21" y="77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6"/>
                    <a:pt x="3" y="5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7" y="0"/>
                    <a:pt x="51" y="0"/>
                    <a:pt x="53" y="2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4" y="19"/>
                    <a:pt x="75" y="23"/>
                    <a:pt x="72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9" name="Freeform 670"/>
            <p:cNvSpPr>
              <a:spLocks/>
            </p:cNvSpPr>
            <p:nvPr/>
          </p:nvSpPr>
          <p:spPr bwMode="auto">
            <a:xfrm>
              <a:off x="5288" y="2155"/>
              <a:ext cx="80" cy="78"/>
            </a:xfrm>
            <a:custGeom>
              <a:avLst/>
              <a:gdLst>
                <a:gd name="T0" fmla="*/ 44 w 47"/>
                <a:gd name="T1" fmla="*/ 26 h 46"/>
                <a:gd name="T2" fmla="*/ 30 w 47"/>
                <a:gd name="T3" fmla="*/ 43 h 46"/>
                <a:gd name="T4" fmla="*/ 22 w 47"/>
                <a:gd name="T5" fmla="*/ 44 h 46"/>
                <a:gd name="T6" fmla="*/ 3 w 47"/>
                <a:gd name="T7" fmla="*/ 28 h 46"/>
                <a:gd name="T8" fmla="*/ 2 w 47"/>
                <a:gd name="T9" fmla="*/ 20 h 46"/>
                <a:gd name="T10" fmla="*/ 16 w 47"/>
                <a:gd name="T11" fmla="*/ 3 h 46"/>
                <a:gd name="T12" fmla="*/ 25 w 47"/>
                <a:gd name="T13" fmla="*/ 2 h 46"/>
                <a:gd name="T14" fmla="*/ 44 w 47"/>
                <a:gd name="T15" fmla="*/ 18 h 46"/>
                <a:gd name="T16" fmla="*/ 44 w 47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6"/>
                    <a:pt x="24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0"/>
                    <a:pt x="22" y="0"/>
                    <a:pt x="25" y="2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0"/>
                    <a:pt x="47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0" name="Freeform 671"/>
            <p:cNvSpPr>
              <a:spLocks/>
            </p:cNvSpPr>
            <p:nvPr/>
          </p:nvSpPr>
          <p:spPr bwMode="auto">
            <a:xfrm>
              <a:off x="5232" y="2109"/>
              <a:ext cx="80" cy="78"/>
            </a:xfrm>
            <a:custGeom>
              <a:avLst/>
              <a:gdLst>
                <a:gd name="T0" fmla="*/ 45 w 47"/>
                <a:gd name="T1" fmla="*/ 26 h 46"/>
                <a:gd name="T2" fmla="*/ 31 w 47"/>
                <a:gd name="T3" fmla="*/ 43 h 46"/>
                <a:gd name="T4" fmla="*/ 22 w 47"/>
                <a:gd name="T5" fmla="*/ 44 h 46"/>
                <a:gd name="T6" fmla="*/ 3 w 47"/>
                <a:gd name="T7" fmla="*/ 28 h 46"/>
                <a:gd name="T8" fmla="*/ 3 w 47"/>
                <a:gd name="T9" fmla="*/ 20 h 46"/>
                <a:gd name="T10" fmla="*/ 17 w 47"/>
                <a:gd name="T11" fmla="*/ 3 h 46"/>
                <a:gd name="T12" fmla="*/ 25 w 47"/>
                <a:gd name="T13" fmla="*/ 2 h 46"/>
                <a:gd name="T14" fmla="*/ 44 w 47"/>
                <a:gd name="T15" fmla="*/ 17 h 46"/>
                <a:gd name="T16" fmla="*/ 45 w 47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6">
                  <a:moveTo>
                    <a:pt x="45" y="26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28" y="45"/>
                    <a:pt x="25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2"/>
                    <a:pt x="3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5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20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1" name="Freeform 672"/>
            <p:cNvSpPr>
              <a:spLocks/>
            </p:cNvSpPr>
            <p:nvPr/>
          </p:nvSpPr>
          <p:spPr bwMode="auto">
            <a:xfrm>
              <a:off x="5559" y="2289"/>
              <a:ext cx="64" cy="65"/>
            </a:xfrm>
            <a:custGeom>
              <a:avLst/>
              <a:gdLst>
                <a:gd name="T0" fmla="*/ 36 w 38"/>
                <a:gd name="T1" fmla="*/ 20 h 38"/>
                <a:gd name="T2" fmla="*/ 23 w 38"/>
                <a:gd name="T3" fmla="*/ 36 h 38"/>
                <a:gd name="T4" fmla="*/ 16 w 38"/>
                <a:gd name="T5" fmla="*/ 37 h 38"/>
                <a:gd name="T6" fmla="*/ 2 w 38"/>
                <a:gd name="T7" fmla="*/ 25 h 38"/>
                <a:gd name="T8" fmla="*/ 2 w 38"/>
                <a:gd name="T9" fmla="*/ 18 h 38"/>
                <a:gd name="T10" fmla="*/ 15 w 38"/>
                <a:gd name="T11" fmla="*/ 2 h 38"/>
                <a:gd name="T12" fmla="*/ 22 w 38"/>
                <a:gd name="T13" fmla="*/ 2 h 38"/>
                <a:gd name="T14" fmla="*/ 36 w 38"/>
                <a:gd name="T15" fmla="*/ 13 h 38"/>
                <a:gd name="T16" fmla="*/ 36 w 38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36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1" y="38"/>
                    <a:pt x="18" y="38"/>
                    <a:pt x="16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3"/>
                    <a:pt x="0" y="20"/>
                    <a:pt x="2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6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2" name="Freeform 673"/>
            <p:cNvSpPr>
              <a:spLocks/>
            </p:cNvSpPr>
            <p:nvPr/>
          </p:nvSpPr>
          <p:spPr bwMode="auto">
            <a:xfrm>
              <a:off x="5601" y="2237"/>
              <a:ext cx="67" cy="66"/>
            </a:xfrm>
            <a:custGeom>
              <a:avLst/>
              <a:gdLst>
                <a:gd name="T0" fmla="*/ 37 w 39"/>
                <a:gd name="T1" fmla="*/ 20 h 39"/>
                <a:gd name="T2" fmla="*/ 24 w 39"/>
                <a:gd name="T3" fmla="*/ 36 h 39"/>
                <a:gd name="T4" fmla="*/ 17 w 39"/>
                <a:gd name="T5" fmla="*/ 37 h 39"/>
                <a:gd name="T6" fmla="*/ 3 w 39"/>
                <a:gd name="T7" fmla="*/ 25 h 39"/>
                <a:gd name="T8" fmla="*/ 2 w 39"/>
                <a:gd name="T9" fmla="*/ 18 h 39"/>
                <a:gd name="T10" fmla="*/ 15 w 39"/>
                <a:gd name="T11" fmla="*/ 2 h 39"/>
                <a:gd name="T12" fmla="*/ 22 w 39"/>
                <a:gd name="T13" fmla="*/ 2 h 39"/>
                <a:gd name="T14" fmla="*/ 36 w 39"/>
                <a:gd name="T15" fmla="*/ 13 h 39"/>
                <a:gd name="T16" fmla="*/ 37 w 39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37" y="20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2" y="38"/>
                    <a:pt x="19" y="39"/>
                    <a:pt x="17" y="37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4"/>
                    <a:pt x="0" y="21"/>
                    <a:pt x="2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9" y="18"/>
                    <a:pt x="37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3" name="Freeform 674"/>
            <p:cNvSpPr>
              <a:spLocks/>
            </p:cNvSpPr>
            <p:nvPr/>
          </p:nvSpPr>
          <p:spPr bwMode="auto">
            <a:xfrm>
              <a:off x="5645" y="2184"/>
              <a:ext cx="65" cy="66"/>
            </a:xfrm>
            <a:custGeom>
              <a:avLst/>
              <a:gdLst>
                <a:gd name="T0" fmla="*/ 36 w 38"/>
                <a:gd name="T1" fmla="*/ 20 h 39"/>
                <a:gd name="T2" fmla="*/ 23 w 38"/>
                <a:gd name="T3" fmla="*/ 36 h 39"/>
                <a:gd name="T4" fmla="*/ 16 w 38"/>
                <a:gd name="T5" fmla="*/ 37 h 39"/>
                <a:gd name="T6" fmla="*/ 2 w 38"/>
                <a:gd name="T7" fmla="*/ 26 h 39"/>
                <a:gd name="T8" fmla="*/ 2 w 38"/>
                <a:gd name="T9" fmla="*/ 19 h 39"/>
                <a:gd name="T10" fmla="*/ 15 w 38"/>
                <a:gd name="T11" fmla="*/ 3 h 39"/>
                <a:gd name="T12" fmla="*/ 22 w 38"/>
                <a:gd name="T13" fmla="*/ 2 h 39"/>
                <a:gd name="T14" fmla="*/ 36 w 38"/>
                <a:gd name="T15" fmla="*/ 13 h 39"/>
                <a:gd name="T16" fmla="*/ 36 w 38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6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1" y="39"/>
                    <a:pt x="18" y="39"/>
                    <a:pt x="16" y="3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1"/>
                    <a:pt x="2" y="19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20" y="0"/>
                    <a:pt x="22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6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4" name="Freeform 675"/>
            <p:cNvSpPr>
              <a:spLocks/>
            </p:cNvSpPr>
            <p:nvPr/>
          </p:nvSpPr>
          <p:spPr bwMode="auto">
            <a:xfrm>
              <a:off x="5688" y="2131"/>
              <a:ext cx="66" cy="66"/>
            </a:xfrm>
            <a:custGeom>
              <a:avLst/>
              <a:gdLst>
                <a:gd name="T0" fmla="*/ 37 w 39"/>
                <a:gd name="T1" fmla="*/ 21 h 39"/>
                <a:gd name="T2" fmla="*/ 24 w 39"/>
                <a:gd name="T3" fmla="*/ 37 h 39"/>
                <a:gd name="T4" fmla="*/ 17 w 39"/>
                <a:gd name="T5" fmla="*/ 37 h 39"/>
                <a:gd name="T6" fmla="*/ 3 w 39"/>
                <a:gd name="T7" fmla="*/ 26 h 39"/>
                <a:gd name="T8" fmla="*/ 2 w 39"/>
                <a:gd name="T9" fmla="*/ 19 h 39"/>
                <a:gd name="T10" fmla="*/ 16 w 39"/>
                <a:gd name="T11" fmla="*/ 3 h 39"/>
                <a:gd name="T12" fmla="*/ 23 w 39"/>
                <a:gd name="T13" fmla="*/ 2 h 39"/>
                <a:gd name="T14" fmla="*/ 36 w 39"/>
                <a:gd name="T15" fmla="*/ 14 h 39"/>
                <a:gd name="T16" fmla="*/ 37 w 39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37" y="21"/>
                  </a:moveTo>
                  <a:cubicBezTo>
                    <a:pt x="24" y="37"/>
                    <a:pt x="24" y="37"/>
                    <a:pt x="24" y="37"/>
                  </a:cubicBezTo>
                  <a:cubicBezTo>
                    <a:pt x="22" y="39"/>
                    <a:pt x="19" y="39"/>
                    <a:pt x="17" y="3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4"/>
                    <a:pt x="0" y="21"/>
                    <a:pt x="2" y="1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1"/>
                    <a:pt x="20" y="0"/>
                    <a:pt x="23" y="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8" y="15"/>
                    <a:pt x="39" y="19"/>
                    <a:pt x="37" y="2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5" name="Freeform 676"/>
            <p:cNvSpPr>
              <a:spLocks/>
            </p:cNvSpPr>
            <p:nvPr/>
          </p:nvSpPr>
          <p:spPr bwMode="auto">
            <a:xfrm>
              <a:off x="5732" y="2080"/>
              <a:ext cx="65" cy="65"/>
            </a:xfrm>
            <a:custGeom>
              <a:avLst/>
              <a:gdLst>
                <a:gd name="T0" fmla="*/ 37 w 38"/>
                <a:gd name="T1" fmla="*/ 20 h 38"/>
                <a:gd name="T2" fmla="*/ 23 w 38"/>
                <a:gd name="T3" fmla="*/ 36 h 38"/>
                <a:gd name="T4" fmla="*/ 16 w 38"/>
                <a:gd name="T5" fmla="*/ 37 h 38"/>
                <a:gd name="T6" fmla="*/ 2 w 38"/>
                <a:gd name="T7" fmla="*/ 25 h 38"/>
                <a:gd name="T8" fmla="*/ 2 w 38"/>
                <a:gd name="T9" fmla="*/ 18 h 38"/>
                <a:gd name="T10" fmla="*/ 15 w 38"/>
                <a:gd name="T11" fmla="*/ 2 h 38"/>
                <a:gd name="T12" fmla="*/ 22 w 38"/>
                <a:gd name="T13" fmla="*/ 1 h 38"/>
                <a:gd name="T14" fmla="*/ 36 w 38"/>
                <a:gd name="T15" fmla="*/ 13 h 38"/>
                <a:gd name="T16" fmla="*/ 37 w 38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37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1" y="38"/>
                    <a:pt x="18" y="38"/>
                    <a:pt x="16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3"/>
                    <a:pt x="0" y="20"/>
                    <a:pt x="2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7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6" name="Freeform 677"/>
            <p:cNvSpPr>
              <a:spLocks/>
            </p:cNvSpPr>
            <p:nvPr/>
          </p:nvSpPr>
          <p:spPr bwMode="auto">
            <a:xfrm>
              <a:off x="5777" y="2027"/>
              <a:ext cx="64" cy="66"/>
            </a:xfrm>
            <a:custGeom>
              <a:avLst/>
              <a:gdLst>
                <a:gd name="T0" fmla="*/ 36 w 38"/>
                <a:gd name="T1" fmla="*/ 20 h 39"/>
                <a:gd name="T2" fmla="*/ 23 w 38"/>
                <a:gd name="T3" fmla="*/ 36 h 39"/>
                <a:gd name="T4" fmla="*/ 16 w 38"/>
                <a:gd name="T5" fmla="*/ 37 h 39"/>
                <a:gd name="T6" fmla="*/ 2 w 38"/>
                <a:gd name="T7" fmla="*/ 25 h 39"/>
                <a:gd name="T8" fmla="*/ 1 w 38"/>
                <a:gd name="T9" fmla="*/ 18 h 39"/>
                <a:gd name="T10" fmla="*/ 15 w 38"/>
                <a:gd name="T11" fmla="*/ 2 h 39"/>
                <a:gd name="T12" fmla="*/ 22 w 38"/>
                <a:gd name="T13" fmla="*/ 2 h 39"/>
                <a:gd name="T14" fmla="*/ 35 w 38"/>
                <a:gd name="T15" fmla="*/ 13 h 39"/>
                <a:gd name="T16" fmla="*/ 36 w 38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6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1" y="38"/>
                    <a:pt x="18" y="39"/>
                    <a:pt x="16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4"/>
                    <a:pt x="0" y="20"/>
                    <a:pt x="1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0"/>
                    <a:pt x="20" y="0"/>
                    <a:pt x="22" y="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8" y="15"/>
                    <a:pt x="38" y="18"/>
                    <a:pt x="36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7" name="Freeform 678"/>
            <p:cNvSpPr>
              <a:spLocks/>
            </p:cNvSpPr>
            <p:nvPr/>
          </p:nvSpPr>
          <p:spPr bwMode="auto">
            <a:xfrm>
              <a:off x="5819" y="1974"/>
              <a:ext cx="65" cy="67"/>
            </a:xfrm>
            <a:custGeom>
              <a:avLst/>
              <a:gdLst>
                <a:gd name="T0" fmla="*/ 37 w 38"/>
                <a:gd name="T1" fmla="*/ 20 h 39"/>
                <a:gd name="T2" fmla="*/ 23 w 38"/>
                <a:gd name="T3" fmla="*/ 36 h 39"/>
                <a:gd name="T4" fmla="*/ 16 w 38"/>
                <a:gd name="T5" fmla="*/ 37 h 39"/>
                <a:gd name="T6" fmla="*/ 3 w 38"/>
                <a:gd name="T7" fmla="*/ 26 h 39"/>
                <a:gd name="T8" fmla="*/ 2 w 38"/>
                <a:gd name="T9" fmla="*/ 19 h 39"/>
                <a:gd name="T10" fmla="*/ 15 w 38"/>
                <a:gd name="T11" fmla="*/ 2 h 39"/>
                <a:gd name="T12" fmla="*/ 22 w 38"/>
                <a:gd name="T13" fmla="*/ 2 h 39"/>
                <a:gd name="T14" fmla="*/ 36 w 38"/>
                <a:gd name="T15" fmla="*/ 13 h 39"/>
                <a:gd name="T16" fmla="*/ 37 w 38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7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2" y="38"/>
                    <a:pt x="18" y="39"/>
                    <a:pt x="16" y="3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4"/>
                    <a:pt x="0" y="21"/>
                    <a:pt x="2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7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8" name="Freeform 679"/>
            <p:cNvSpPr>
              <a:spLocks/>
            </p:cNvSpPr>
            <p:nvPr/>
          </p:nvSpPr>
          <p:spPr bwMode="auto">
            <a:xfrm>
              <a:off x="5863" y="1921"/>
              <a:ext cx="65" cy="67"/>
            </a:xfrm>
            <a:custGeom>
              <a:avLst/>
              <a:gdLst>
                <a:gd name="T0" fmla="*/ 36 w 38"/>
                <a:gd name="T1" fmla="*/ 21 h 39"/>
                <a:gd name="T2" fmla="*/ 23 w 38"/>
                <a:gd name="T3" fmla="*/ 37 h 39"/>
                <a:gd name="T4" fmla="*/ 16 w 38"/>
                <a:gd name="T5" fmla="*/ 37 h 39"/>
                <a:gd name="T6" fmla="*/ 2 w 38"/>
                <a:gd name="T7" fmla="*/ 26 h 39"/>
                <a:gd name="T8" fmla="*/ 1 w 38"/>
                <a:gd name="T9" fmla="*/ 19 h 39"/>
                <a:gd name="T10" fmla="*/ 15 w 38"/>
                <a:gd name="T11" fmla="*/ 3 h 39"/>
                <a:gd name="T12" fmla="*/ 22 w 38"/>
                <a:gd name="T13" fmla="*/ 2 h 39"/>
                <a:gd name="T14" fmla="*/ 36 w 38"/>
                <a:gd name="T15" fmla="*/ 14 h 39"/>
                <a:gd name="T16" fmla="*/ 36 w 38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6" y="21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1" y="39"/>
                    <a:pt x="18" y="39"/>
                    <a:pt x="16" y="3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1"/>
                    <a:pt x="1" y="19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1"/>
                    <a:pt x="20" y="0"/>
                    <a:pt x="22" y="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8" y="15"/>
                    <a:pt x="38" y="18"/>
                    <a:pt x="36" y="2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9" name="Freeform 680"/>
            <p:cNvSpPr>
              <a:spLocks/>
            </p:cNvSpPr>
            <p:nvPr/>
          </p:nvSpPr>
          <p:spPr bwMode="auto">
            <a:xfrm>
              <a:off x="5906" y="1870"/>
              <a:ext cx="65" cy="65"/>
            </a:xfrm>
            <a:custGeom>
              <a:avLst/>
              <a:gdLst>
                <a:gd name="T0" fmla="*/ 37 w 38"/>
                <a:gd name="T1" fmla="*/ 20 h 38"/>
                <a:gd name="T2" fmla="*/ 23 w 38"/>
                <a:gd name="T3" fmla="*/ 36 h 38"/>
                <a:gd name="T4" fmla="*/ 16 w 38"/>
                <a:gd name="T5" fmla="*/ 36 h 38"/>
                <a:gd name="T6" fmla="*/ 3 w 38"/>
                <a:gd name="T7" fmla="*/ 25 h 38"/>
                <a:gd name="T8" fmla="*/ 2 w 38"/>
                <a:gd name="T9" fmla="*/ 18 h 38"/>
                <a:gd name="T10" fmla="*/ 15 w 38"/>
                <a:gd name="T11" fmla="*/ 2 h 38"/>
                <a:gd name="T12" fmla="*/ 22 w 38"/>
                <a:gd name="T13" fmla="*/ 1 h 38"/>
                <a:gd name="T14" fmla="*/ 36 w 38"/>
                <a:gd name="T15" fmla="*/ 13 h 38"/>
                <a:gd name="T16" fmla="*/ 37 w 38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37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2" y="38"/>
                    <a:pt x="19" y="38"/>
                    <a:pt x="16" y="36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3"/>
                    <a:pt x="0" y="20"/>
                    <a:pt x="2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7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0" name="Freeform 681"/>
            <p:cNvSpPr>
              <a:spLocks/>
            </p:cNvSpPr>
            <p:nvPr/>
          </p:nvSpPr>
          <p:spPr bwMode="auto">
            <a:xfrm>
              <a:off x="5950" y="1817"/>
              <a:ext cx="65" cy="65"/>
            </a:xfrm>
            <a:custGeom>
              <a:avLst/>
              <a:gdLst>
                <a:gd name="T0" fmla="*/ 36 w 38"/>
                <a:gd name="T1" fmla="*/ 20 h 38"/>
                <a:gd name="T2" fmla="*/ 23 w 38"/>
                <a:gd name="T3" fmla="*/ 36 h 38"/>
                <a:gd name="T4" fmla="*/ 16 w 38"/>
                <a:gd name="T5" fmla="*/ 37 h 38"/>
                <a:gd name="T6" fmla="*/ 2 w 38"/>
                <a:gd name="T7" fmla="*/ 25 h 38"/>
                <a:gd name="T8" fmla="*/ 2 w 38"/>
                <a:gd name="T9" fmla="*/ 18 h 38"/>
                <a:gd name="T10" fmla="*/ 15 w 38"/>
                <a:gd name="T11" fmla="*/ 2 h 38"/>
                <a:gd name="T12" fmla="*/ 22 w 38"/>
                <a:gd name="T13" fmla="*/ 2 h 38"/>
                <a:gd name="T14" fmla="*/ 36 w 38"/>
                <a:gd name="T15" fmla="*/ 13 h 38"/>
                <a:gd name="T16" fmla="*/ 36 w 38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36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1" y="38"/>
                    <a:pt x="18" y="38"/>
                    <a:pt x="16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4"/>
                    <a:pt x="0" y="20"/>
                    <a:pt x="2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6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1" name="Freeform 682"/>
            <p:cNvSpPr>
              <a:spLocks/>
            </p:cNvSpPr>
            <p:nvPr/>
          </p:nvSpPr>
          <p:spPr bwMode="auto">
            <a:xfrm>
              <a:off x="5993" y="1765"/>
              <a:ext cx="66" cy="66"/>
            </a:xfrm>
            <a:custGeom>
              <a:avLst/>
              <a:gdLst>
                <a:gd name="T0" fmla="*/ 37 w 39"/>
                <a:gd name="T1" fmla="*/ 20 h 39"/>
                <a:gd name="T2" fmla="*/ 24 w 39"/>
                <a:gd name="T3" fmla="*/ 36 h 39"/>
                <a:gd name="T4" fmla="*/ 17 w 39"/>
                <a:gd name="T5" fmla="*/ 37 h 39"/>
                <a:gd name="T6" fmla="*/ 3 w 39"/>
                <a:gd name="T7" fmla="*/ 25 h 39"/>
                <a:gd name="T8" fmla="*/ 2 w 39"/>
                <a:gd name="T9" fmla="*/ 18 h 39"/>
                <a:gd name="T10" fmla="*/ 15 w 39"/>
                <a:gd name="T11" fmla="*/ 2 h 39"/>
                <a:gd name="T12" fmla="*/ 22 w 39"/>
                <a:gd name="T13" fmla="*/ 2 h 39"/>
                <a:gd name="T14" fmla="*/ 36 w 39"/>
                <a:gd name="T15" fmla="*/ 13 h 39"/>
                <a:gd name="T16" fmla="*/ 37 w 39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37" y="20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2" y="38"/>
                    <a:pt x="19" y="39"/>
                    <a:pt x="17" y="37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4"/>
                    <a:pt x="0" y="21"/>
                    <a:pt x="2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9" y="18"/>
                    <a:pt x="37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2" name="Freeform 683"/>
            <p:cNvSpPr>
              <a:spLocks/>
            </p:cNvSpPr>
            <p:nvPr/>
          </p:nvSpPr>
          <p:spPr bwMode="auto">
            <a:xfrm>
              <a:off x="6037" y="1712"/>
              <a:ext cx="65" cy="66"/>
            </a:xfrm>
            <a:custGeom>
              <a:avLst/>
              <a:gdLst>
                <a:gd name="T0" fmla="*/ 36 w 38"/>
                <a:gd name="T1" fmla="*/ 20 h 39"/>
                <a:gd name="T2" fmla="*/ 23 w 38"/>
                <a:gd name="T3" fmla="*/ 36 h 39"/>
                <a:gd name="T4" fmla="*/ 16 w 38"/>
                <a:gd name="T5" fmla="*/ 37 h 39"/>
                <a:gd name="T6" fmla="*/ 2 w 38"/>
                <a:gd name="T7" fmla="*/ 26 h 39"/>
                <a:gd name="T8" fmla="*/ 2 w 38"/>
                <a:gd name="T9" fmla="*/ 19 h 39"/>
                <a:gd name="T10" fmla="*/ 15 w 38"/>
                <a:gd name="T11" fmla="*/ 3 h 39"/>
                <a:gd name="T12" fmla="*/ 22 w 38"/>
                <a:gd name="T13" fmla="*/ 2 h 39"/>
                <a:gd name="T14" fmla="*/ 36 w 38"/>
                <a:gd name="T15" fmla="*/ 13 h 39"/>
                <a:gd name="T16" fmla="*/ 36 w 38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6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1" y="39"/>
                    <a:pt x="18" y="39"/>
                    <a:pt x="16" y="3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0" y="21"/>
                    <a:pt x="2" y="19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20" y="0"/>
                    <a:pt x="22" y="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6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3" name="Freeform 684"/>
            <p:cNvSpPr>
              <a:spLocks/>
            </p:cNvSpPr>
            <p:nvPr/>
          </p:nvSpPr>
          <p:spPr bwMode="auto">
            <a:xfrm>
              <a:off x="6080" y="1659"/>
              <a:ext cx="66" cy="67"/>
            </a:xfrm>
            <a:custGeom>
              <a:avLst/>
              <a:gdLst>
                <a:gd name="T0" fmla="*/ 37 w 39"/>
                <a:gd name="T1" fmla="*/ 21 h 39"/>
                <a:gd name="T2" fmla="*/ 24 w 39"/>
                <a:gd name="T3" fmla="*/ 37 h 39"/>
                <a:gd name="T4" fmla="*/ 17 w 39"/>
                <a:gd name="T5" fmla="*/ 37 h 39"/>
                <a:gd name="T6" fmla="*/ 3 w 39"/>
                <a:gd name="T7" fmla="*/ 26 h 39"/>
                <a:gd name="T8" fmla="*/ 2 w 39"/>
                <a:gd name="T9" fmla="*/ 19 h 39"/>
                <a:gd name="T10" fmla="*/ 16 w 39"/>
                <a:gd name="T11" fmla="*/ 3 h 39"/>
                <a:gd name="T12" fmla="*/ 23 w 39"/>
                <a:gd name="T13" fmla="*/ 2 h 39"/>
                <a:gd name="T14" fmla="*/ 36 w 39"/>
                <a:gd name="T15" fmla="*/ 14 h 39"/>
                <a:gd name="T16" fmla="*/ 37 w 39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37" y="21"/>
                  </a:moveTo>
                  <a:cubicBezTo>
                    <a:pt x="24" y="37"/>
                    <a:pt x="24" y="37"/>
                    <a:pt x="24" y="37"/>
                  </a:cubicBezTo>
                  <a:cubicBezTo>
                    <a:pt x="22" y="39"/>
                    <a:pt x="19" y="39"/>
                    <a:pt x="17" y="3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4"/>
                    <a:pt x="0" y="21"/>
                    <a:pt x="2" y="1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1"/>
                    <a:pt x="20" y="0"/>
                    <a:pt x="23" y="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8" y="15"/>
                    <a:pt x="39" y="19"/>
                    <a:pt x="37" y="2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4" name="Freeform 685"/>
            <p:cNvSpPr>
              <a:spLocks/>
            </p:cNvSpPr>
            <p:nvPr/>
          </p:nvSpPr>
          <p:spPr bwMode="auto">
            <a:xfrm>
              <a:off x="6124" y="1608"/>
              <a:ext cx="65" cy="65"/>
            </a:xfrm>
            <a:custGeom>
              <a:avLst/>
              <a:gdLst>
                <a:gd name="T0" fmla="*/ 37 w 38"/>
                <a:gd name="T1" fmla="*/ 20 h 38"/>
                <a:gd name="T2" fmla="*/ 23 w 38"/>
                <a:gd name="T3" fmla="*/ 36 h 38"/>
                <a:gd name="T4" fmla="*/ 16 w 38"/>
                <a:gd name="T5" fmla="*/ 37 h 38"/>
                <a:gd name="T6" fmla="*/ 2 w 38"/>
                <a:gd name="T7" fmla="*/ 25 h 38"/>
                <a:gd name="T8" fmla="*/ 2 w 38"/>
                <a:gd name="T9" fmla="*/ 18 h 38"/>
                <a:gd name="T10" fmla="*/ 15 w 38"/>
                <a:gd name="T11" fmla="*/ 2 h 38"/>
                <a:gd name="T12" fmla="*/ 22 w 38"/>
                <a:gd name="T13" fmla="*/ 1 h 38"/>
                <a:gd name="T14" fmla="*/ 36 w 38"/>
                <a:gd name="T15" fmla="*/ 13 h 38"/>
                <a:gd name="T16" fmla="*/ 37 w 38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37" y="20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1" y="38"/>
                    <a:pt x="18" y="38"/>
                    <a:pt x="16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3"/>
                    <a:pt x="0" y="20"/>
                    <a:pt x="2" y="18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5"/>
                    <a:pt x="38" y="18"/>
                    <a:pt x="37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5" name="Freeform 686"/>
            <p:cNvSpPr>
              <a:spLocks/>
            </p:cNvSpPr>
            <p:nvPr/>
          </p:nvSpPr>
          <p:spPr bwMode="auto">
            <a:xfrm>
              <a:off x="6170" y="1548"/>
              <a:ext cx="68" cy="70"/>
            </a:xfrm>
            <a:custGeom>
              <a:avLst/>
              <a:gdLst>
                <a:gd name="T0" fmla="*/ 38 w 40"/>
                <a:gd name="T1" fmla="*/ 20 h 41"/>
                <a:gd name="T2" fmla="*/ 23 w 40"/>
                <a:gd name="T3" fmla="*/ 39 h 41"/>
                <a:gd name="T4" fmla="*/ 16 w 40"/>
                <a:gd name="T5" fmla="*/ 40 h 41"/>
                <a:gd name="T6" fmla="*/ 2 w 40"/>
                <a:gd name="T7" fmla="*/ 28 h 41"/>
                <a:gd name="T8" fmla="*/ 1 w 40"/>
                <a:gd name="T9" fmla="*/ 21 h 41"/>
                <a:gd name="T10" fmla="*/ 17 w 40"/>
                <a:gd name="T11" fmla="*/ 3 h 41"/>
                <a:gd name="T12" fmla="*/ 24 w 40"/>
                <a:gd name="T13" fmla="*/ 2 h 41"/>
                <a:gd name="T14" fmla="*/ 38 w 40"/>
                <a:gd name="T15" fmla="*/ 13 h 41"/>
                <a:gd name="T16" fmla="*/ 38 w 40"/>
                <a:gd name="T1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1">
                  <a:moveTo>
                    <a:pt x="38" y="20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1" y="41"/>
                    <a:pt x="18" y="41"/>
                    <a:pt x="16" y="4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3"/>
                    <a:pt x="1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2" y="0"/>
                    <a:pt x="24" y="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40" y="15"/>
                    <a:pt x="40" y="18"/>
                    <a:pt x="38" y="2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6" name="Freeform 687"/>
            <p:cNvSpPr>
              <a:spLocks/>
            </p:cNvSpPr>
            <p:nvPr/>
          </p:nvSpPr>
          <p:spPr bwMode="auto">
            <a:xfrm>
              <a:off x="5547" y="2187"/>
              <a:ext cx="78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1 w 46"/>
                <a:gd name="T5" fmla="*/ 43 h 46"/>
                <a:gd name="T6" fmla="*/ 3 w 46"/>
                <a:gd name="T7" fmla="*/ 28 h 46"/>
                <a:gd name="T8" fmla="*/ 2 w 46"/>
                <a:gd name="T9" fmla="*/ 19 h 46"/>
                <a:gd name="T10" fmla="*/ 16 w 46"/>
                <a:gd name="T11" fmla="*/ 3 h 46"/>
                <a:gd name="T12" fmla="*/ 24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4" y="46"/>
                    <a:pt x="21" y="4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6"/>
                    <a:pt x="0" y="22"/>
                    <a:pt x="2" y="1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1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7" name="Freeform 688"/>
            <p:cNvSpPr>
              <a:spLocks/>
            </p:cNvSpPr>
            <p:nvPr/>
          </p:nvSpPr>
          <p:spPr bwMode="auto">
            <a:xfrm>
              <a:off x="5593" y="2131"/>
              <a:ext cx="78" cy="77"/>
            </a:xfrm>
            <a:custGeom>
              <a:avLst/>
              <a:gdLst>
                <a:gd name="T0" fmla="*/ 44 w 46"/>
                <a:gd name="T1" fmla="*/ 26 h 45"/>
                <a:gd name="T2" fmla="*/ 31 w 46"/>
                <a:gd name="T3" fmla="*/ 42 h 45"/>
                <a:gd name="T4" fmla="*/ 22 w 46"/>
                <a:gd name="T5" fmla="*/ 43 h 45"/>
                <a:gd name="T6" fmla="*/ 3 w 46"/>
                <a:gd name="T7" fmla="*/ 27 h 45"/>
                <a:gd name="T8" fmla="*/ 3 w 46"/>
                <a:gd name="T9" fmla="*/ 19 h 45"/>
                <a:gd name="T10" fmla="*/ 16 w 46"/>
                <a:gd name="T11" fmla="*/ 2 h 45"/>
                <a:gd name="T12" fmla="*/ 25 w 46"/>
                <a:gd name="T13" fmla="*/ 2 h 45"/>
                <a:gd name="T14" fmla="*/ 44 w 46"/>
                <a:gd name="T15" fmla="*/ 17 h 45"/>
                <a:gd name="T16" fmla="*/ 44 w 46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44" y="26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9" y="45"/>
                    <a:pt x="25" y="45"/>
                    <a:pt x="22" y="43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5"/>
                    <a:pt x="0" y="21"/>
                    <a:pt x="3" y="19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0"/>
                    <a:pt x="22" y="0"/>
                    <a:pt x="25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9"/>
                    <a:pt x="46" y="23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8" name="Freeform 689"/>
            <p:cNvSpPr>
              <a:spLocks/>
            </p:cNvSpPr>
            <p:nvPr/>
          </p:nvSpPr>
          <p:spPr bwMode="auto">
            <a:xfrm>
              <a:off x="5640" y="2073"/>
              <a:ext cx="79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4 h 46"/>
                <a:gd name="T6" fmla="*/ 3 w 46"/>
                <a:gd name="T7" fmla="*/ 28 h 46"/>
                <a:gd name="T8" fmla="*/ 2 w 46"/>
                <a:gd name="T9" fmla="*/ 20 h 46"/>
                <a:gd name="T10" fmla="*/ 16 w 46"/>
                <a:gd name="T11" fmla="*/ 3 h 46"/>
                <a:gd name="T12" fmla="*/ 24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4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9" name="Freeform 690"/>
            <p:cNvSpPr>
              <a:spLocks/>
            </p:cNvSpPr>
            <p:nvPr/>
          </p:nvSpPr>
          <p:spPr bwMode="auto">
            <a:xfrm>
              <a:off x="5688" y="2017"/>
              <a:ext cx="78" cy="76"/>
            </a:xfrm>
            <a:custGeom>
              <a:avLst/>
              <a:gdLst>
                <a:gd name="T0" fmla="*/ 44 w 46"/>
                <a:gd name="T1" fmla="*/ 26 h 45"/>
                <a:gd name="T2" fmla="*/ 30 w 46"/>
                <a:gd name="T3" fmla="*/ 42 h 45"/>
                <a:gd name="T4" fmla="*/ 22 w 46"/>
                <a:gd name="T5" fmla="*/ 43 h 45"/>
                <a:gd name="T6" fmla="*/ 3 w 46"/>
                <a:gd name="T7" fmla="*/ 28 h 45"/>
                <a:gd name="T8" fmla="*/ 2 w 46"/>
                <a:gd name="T9" fmla="*/ 19 h 45"/>
                <a:gd name="T10" fmla="*/ 16 w 46"/>
                <a:gd name="T11" fmla="*/ 3 h 45"/>
                <a:gd name="T12" fmla="*/ 24 w 46"/>
                <a:gd name="T13" fmla="*/ 2 h 45"/>
                <a:gd name="T14" fmla="*/ 43 w 46"/>
                <a:gd name="T15" fmla="*/ 18 h 45"/>
                <a:gd name="T16" fmla="*/ 44 w 46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44" y="26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8" y="45"/>
                    <a:pt x="24" y="45"/>
                    <a:pt x="22" y="4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5"/>
                    <a:pt x="0" y="22"/>
                    <a:pt x="2" y="1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3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0" name="Freeform 691"/>
            <p:cNvSpPr>
              <a:spLocks/>
            </p:cNvSpPr>
            <p:nvPr/>
          </p:nvSpPr>
          <p:spPr bwMode="auto">
            <a:xfrm>
              <a:off x="5736" y="1959"/>
              <a:ext cx="78" cy="78"/>
            </a:xfrm>
            <a:custGeom>
              <a:avLst/>
              <a:gdLst>
                <a:gd name="T0" fmla="*/ 44 w 46"/>
                <a:gd name="T1" fmla="*/ 27 h 46"/>
                <a:gd name="T2" fmla="*/ 30 w 46"/>
                <a:gd name="T3" fmla="*/ 43 h 46"/>
                <a:gd name="T4" fmla="*/ 21 w 46"/>
                <a:gd name="T5" fmla="*/ 44 h 46"/>
                <a:gd name="T6" fmla="*/ 2 w 46"/>
                <a:gd name="T7" fmla="*/ 28 h 46"/>
                <a:gd name="T8" fmla="*/ 2 w 46"/>
                <a:gd name="T9" fmla="*/ 20 h 46"/>
                <a:gd name="T10" fmla="*/ 15 w 46"/>
                <a:gd name="T11" fmla="*/ 3 h 46"/>
                <a:gd name="T12" fmla="*/ 24 w 46"/>
                <a:gd name="T13" fmla="*/ 2 h 46"/>
                <a:gd name="T14" fmla="*/ 43 w 46"/>
                <a:gd name="T15" fmla="*/ 18 h 46"/>
                <a:gd name="T16" fmla="*/ 44 w 46"/>
                <a:gd name="T17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7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6"/>
                    <a:pt x="24" y="46"/>
                    <a:pt x="21" y="4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2"/>
                    <a:pt x="2" y="2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1"/>
                    <a:pt x="21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20"/>
                    <a:pt x="46" y="24"/>
                    <a:pt x="44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1" name="Freeform 692"/>
            <p:cNvSpPr>
              <a:spLocks/>
            </p:cNvSpPr>
            <p:nvPr/>
          </p:nvSpPr>
          <p:spPr bwMode="auto">
            <a:xfrm>
              <a:off x="5782" y="1903"/>
              <a:ext cx="78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3 h 46"/>
                <a:gd name="T6" fmla="*/ 3 w 46"/>
                <a:gd name="T7" fmla="*/ 28 h 46"/>
                <a:gd name="T8" fmla="*/ 2 w 46"/>
                <a:gd name="T9" fmla="*/ 19 h 46"/>
                <a:gd name="T10" fmla="*/ 16 w 46"/>
                <a:gd name="T11" fmla="*/ 3 h 46"/>
                <a:gd name="T12" fmla="*/ 25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5" y="46"/>
                    <a:pt x="22" y="4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2"/>
                    <a:pt x="2" y="1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5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2" name="Freeform 693"/>
            <p:cNvSpPr>
              <a:spLocks/>
            </p:cNvSpPr>
            <p:nvPr/>
          </p:nvSpPr>
          <p:spPr bwMode="auto">
            <a:xfrm>
              <a:off x="5829" y="1846"/>
              <a:ext cx="79" cy="77"/>
            </a:xfrm>
            <a:custGeom>
              <a:avLst/>
              <a:gdLst>
                <a:gd name="T0" fmla="*/ 44 w 46"/>
                <a:gd name="T1" fmla="*/ 26 h 45"/>
                <a:gd name="T2" fmla="*/ 30 w 46"/>
                <a:gd name="T3" fmla="*/ 42 h 45"/>
                <a:gd name="T4" fmla="*/ 22 w 46"/>
                <a:gd name="T5" fmla="*/ 43 h 45"/>
                <a:gd name="T6" fmla="*/ 3 w 46"/>
                <a:gd name="T7" fmla="*/ 27 h 45"/>
                <a:gd name="T8" fmla="*/ 2 w 46"/>
                <a:gd name="T9" fmla="*/ 19 h 45"/>
                <a:gd name="T10" fmla="*/ 16 w 46"/>
                <a:gd name="T11" fmla="*/ 2 h 45"/>
                <a:gd name="T12" fmla="*/ 24 w 46"/>
                <a:gd name="T13" fmla="*/ 2 h 45"/>
                <a:gd name="T14" fmla="*/ 43 w 46"/>
                <a:gd name="T15" fmla="*/ 17 h 45"/>
                <a:gd name="T16" fmla="*/ 44 w 46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44" y="26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8" y="45"/>
                    <a:pt x="24" y="45"/>
                    <a:pt x="22" y="43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5"/>
                    <a:pt x="0" y="22"/>
                    <a:pt x="2" y="19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0"/>
                    <a:pt x="22" y="0"/>
                    <a:pt x="24" y="2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6" y="19"/>
                    <a:pt x="46" y="23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3" name="Freeform 694"/>
            <p:cNvSpPr>
              <a:spLocks/>
            </p:cNvSpPr>
            <p:nvPr/>
          </p:nvSpPr>
          <p:spPr bwMode="auto">
            <a:xfrm>
              <a:off x="5877" y="1789"/>
              <a:ext cx="78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4 h 46"/>
                <a:gd name="T6" fmla="*/ 3 w 46"/>
                <a:gd name="T7" fmla="*/ 28 h 46"/>
                <a:gd name="T8" fmla="*/ 2 w 46"/>
                <a:gd name="T9" fmla="*/ 20 h 46"/>
                <a:gd name="T10" fmla="*/ 16 w 46"/>
                <a:gd name="T11" fmla="*/ 3 h 46"/>
                <a:gd name="T12" fmla="*/ 24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4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1"/>
                    <a:pt x="22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4" name="Freeform 695"/>
            <p:cNvSpPr>
              <a:spLocks/>
            </p:cNvSpPr>
            <p:nvPr/>
          </p:nvSpPr>
          <p:spPr bwMode="auto">
            <a:xfrm>
              <a:off x="5925" y="1732"/>
              <a:ext cx="78" cy="77"/>
            </a:xfrm>
            <a:custGeom>
              <a:avLst/>
              <a:gdLst>
                <a:gd name="T0" fmla="*/ 43 w 46"/>
                <a:gd name="T1" fmla="*/ 26 h 45"/>
                <a:gd name="T2" fmla="*/ 30 w 46"/>
                <a:gd name="T3" fmla="*/ 43 h 45"/>
                <a:gd name="T4" fmla="*/ 21 w 46"/>
                <a:gd name="T5" fmla="*/ 43 h 45"/>
                <a:gd name="T6" fmla="*/ 2 w 46"/>
                <a:gd name="T7" fmla="*/ 28 h 45"/>
                <a:gd name="T8" fmla="*/ 2 w 46"/>
                <a:gd name="T9" fmla="*/ 19 h 45"/>
                <a:gd name="T10" fmla="*/ 15 w 46"/>
                <a:gd name="T11" fmla="*/ 3 h 45"/>
                <a:gd name="T12" fmla="*/ 24 w 46"/>
                <a:gd name="T13" fmla="*/ 2 h 45"/>
                <a:gd name="T14" fmla="*/ 43 w 46"/>
                <a:gd name="T15" fmla="*/ 18 h 45"/>
                <a:gd name="T16" fmla="*/ 43 w 46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43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4" y="45"/>
                    <a:pt x="21" y="43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2"/>
                    <a:pt x="2" y="19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0"/>
                    <a:pt x="21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20"/>
                    <a:pt x="46" y="23"/>
                    <a:pt x="43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5" name="Freeform 696"/>
            <p:cNvSpPr>
              <a:spLocks/>
            </p:cNvSpPr>
            <p:nvPr/>
          </p:nvSpPr>
          <p:spPr bwMode="auto">
            <a:xfrm>
              <a:off x="5971" y="1674"/>
              <a:ext cx="78" cy="79"/>
            </a:xfrm>
            <a:custGeom>
              <a:avLst/>
              <a:gdLst>
                <a:gd name="T0" fmla="*/ 44 w 46"/>
                <a:gd name="T1" fmla="*/ 27 h 46"/>
                <a:gd name="T2" fmla="*/ 30 w 46"/>
                <a:gd name="T3" fmla="*/ 43 h 46"/>
                <a:gd name="T4" fmla="*/ 22 w 46"/>
                <a:gd name="T5" fmla="*/ 44 h 46"/>
                <a:gd name="T6" fmla="*/ 3 w 46"/>
                <a:gd name="T7" fmla="*/ 28 h 46"/>
                <a:gd name="T8" fmla="*/ 2 w 46"/>
                <a:gd name="T9" fmla="*/ 20 h 46"/>
                <a:gd name="T10" fmla="*/ 16 w 46"/>
                <a:gd name="T11" fmla="*/ 3 h 46"/>
                <a:gd name="T12" fmla="*/ 24 w 46"/>
                <a:gd name="T13" fmla="*/ 3 h 46"/>
                <a:gd name="T14" fmla="*/ 43 w 46"/>
                <a:gd name="T15" fmla="*/ 18 h 46"/>
                <a:gd name="T16" fmla="*/ 44 w 46"/>
                <a:gd name="T17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7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6"/>
                    <a:pt x="25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1"/>
                    <a:pt x="22" y="0"/>
                    <a:pt x="24" y="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6" name="Freeform 697"/>
            <p:cNvSpPr>
              <a:spLocks/>
            </p:cNvSpPr>
            <p:nvPr/>
          </p:nvSpPr>
          <p:spPr bwMode="auto">
            <a:xfrm>
              <a:off x="6018" y="1618"/>
              <a:ext cx="79" cy="79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4 h 46"/>
                <a:gd name="T6" fmla="*/ 3 w 46"/>
                <a:gd name="T7" fmla="*/ 28 h 46"/>
                <a:gd name="T8" fmla="*/ 2 w 46"/>
                <a:gd name="T9" fmla="*/ 19 h 46"/>
                <a:gd name="T10" fmla="*/ 16 w 46"/>
                <a:gd name="T11" fmla="*/ 3 h 46"/>
                <a:gd name="T12" fmla="*/ 24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5"/>
                    <a:pt x="24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6"/>
                    <a:pt x="0" y="22"/>
                    <a:pt x="2" y="1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7" name="Freeform 698"/>
            <p:cNvSpPr>
              <a:spLocks/>
            </p:cNvSpPr>
            <p:nvPr/>
          </p:nvSpPr>
          <p:spPr bwMode="auto">
            <a:xfrm>
              <a:off x="6066" y="1562"/>
              <a:ext cx="79" cy="77"/>
            </a:xfrm>
            <a:custGeom>
              <a:avLst/>
              <a:gdLst>
                <a:gd name="T0" fmla="*/ 44 w 46"/>
                <a:gd name="T1" fmla="*/ 26 h 45"/>
                <a:gd name="T2" fmla="*/ 30 w 46"/>
                <a:gd name="T3" fmla="*/ 42 h 45"/>
                <a:gd name="T4" fmla="*/ 21 w 46"/>
                <a:gd name="T5" fmla="*/ 43 h 45"/>
                <a:gd name="T6" fmla="*/ 3 w 46"/>
                <a:gd name="T7" fmla="*/ 27 h 45"/>
                <a:gd name="T8" fmla="*/ 2 w 46"/>
                <a:gd name="T9" fmla="*/ 19 h 45"/>
                <a:gd name="T10" fmla="*/ 16 w 46"/>
                <a:gd name="T11" fmla="*/ 3 h 45"/>
                <a:gd name="T12" fmla="*/ 24 w 46"/>
                <a:gd name="T13" fmla="*/ 2 h 45"/>
                <a:gd name="T14" fmla="*/ 43 w 46"/>
                <a:gd name="T15" fmla="*/ 17 h 45"/>
                <a:gd name="T16" fmla="*/ 44 w 46"/>
                <a:gd name="T17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44" y="26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8" y="45"/>
                    <a:pt x="24" y="45"/>
                    <a:pt x="21" y="43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0" y="25"/>
                    <a:pt x="0" y="22"/>
                    <a:pt x="2" y="1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1" y="0"/>
                    <a:pt x="24" y="2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5" y="19"/>
                    <a:pt x="46" y="23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8" name="Freeform 699"/>
            <p:cNvSpPr>
              <a:spLocks/>
            </p:cNvSpPr>
            <p:nvPr/>
          </p:nvSpPr>
          <p:spPr bwMode="auto">
            <a:xfrm>
              <a:off x="6114" y="1502"/>
              <a:ext cx="78" cy="79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2 w 46"/>
                <a:gd name="T5" fmla="*/ 44 h 46"/>
                <a:gd name="T6" fmla="*/ 3 w 46"/>
                <a:gd name="T7" fmla="*/ 28 h 46"/>
                <a:gd name="T8" fmla="*/ 2 w 46"/>
                <a:gd name="T9" fmla="*/ 20 h 46"/>
                <a:gd name="T10" fmla="*/ 16 w 46"/>
                <a:gd name="T11" fmla="*/ 3 h 46"/>
                <a:gd name="T12" fmla="*/ 25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6"/>
                    <a:pt x="24" y="46"/>
                    <a:pt x="22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5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9" name="Freeform 700"/>
            <p:cNvSpPr>
              <a:spLocks/>
            </p:cNvSpPr>
            <p:nvPr/>
          </p:nvSpPr>
          <p:spPr bwMode="auto">
            <a:xfrm>
              <a:off x="6032" y="1456"/>
              <a:ext cx="104" cy="109"/>
            </a:xfrm>
            <a:custGeom>
              <a:avLst/>
              <a:gdLst>
                <a:gd name="T0" fmla="*/ 59 w 61"/>
                <a:gd name="T1" fmla="*/ 26 h 64"/>
                <a:gd name="T2" fmla="*/ 30 w 61"/>
                <a:gd name="T3" fmla="*/ 61 h 64"/>
                <a:gd name="T4" fmla="*/ 21 w 61"/>
                <a:gd name="T5" fmla="*/ 62 h 64"/>
                <a:gd name="T6" fmla="*/ 3 w 61"/>
                <a:gd name="T7" fmla="*/ 47 h 64"/>
                <a:gd name="T8" fmla="*/ 2 w 61"/>
                <a:gd name="T9" fmla="*/ 38 h 64"/>
                <a:gd name="T10" fmla="*/ 31 w 61"/>
                <a:gd name="T11" fmla="*/ 3 h 64"/>
                <a:gd name="T12" fmla="*/ 40 w 61"/>
                <a:gd name="T13" fmla="*/ 2 h 64"/>
                <a:gd name="T14" fmla="*/ 58 w 61"/>
                <a:gd name="T15" fmla="*/ 17 h 64"/>
                <a:gd name="T16" fmla="*/ 59 w 61"/>
                <a:gd name="T17" fmla="*/ 2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59" y="26"/>
                  </a:moveTo>
                  <a:cubicBezTo>
                    <a:pt x="30" y="61"/>
                    <a:pt x="30" y="61"/>
                    <a:pt x="30" y="61"/>
                  </a:cubicBezTo>
                  <a:cubicBezTo>
                    <a:pt x="28" y="64"/>
                    <a:pt x="24" y="64"/>
                    <a:pt x="21" y="62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45"/>
                    <a:pt x="0" y="40"/>
                    <a:pt x="2" y="38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9"/>
                    <a:pt x="61" y="24"/>
                    <a:pt x="59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0" name="Freeform 701"/>
            <p:cNvSpPr>
              <a:spLocks/>
            </p:cNvSpPr>
            <p:nvPr/>
          </p:nvSpPr>
          <p:spPr bwMode="auto">
            <a:xfrm>
              <a:off x="5967" y="1410"/>
              <a:ext cx="113" cy="120"/>
            </a:xfrm>
            <a:custGeom>
              <a:avLst/>
              <a:gdLst>
                <a:gd name="T0" fmla="*/ 64 w 66"/>
                <a:gd name="T1" fmla="*/ 26 h 70"/>
                <a:gd name="T2" fmla="*/ 30 w 66"/>
                <a:gd name="T3" fmla="*/ 67 h 70"/>
                <a:gd name="T4" fmla="*/ 21 w 66"/>
                <a:gd name="T5" fmla="*/ 68 h 70"/>
                <a:gd name="T6" fmla="*/ 3 w 66"/>
                <a:gd name="T7" fmla="*/ 53 h 70"/>
                <a:gd name="T8" fmla="*/ 2 w 66"/>
                <a:gd name="T9" fmla="*/ 44 h 70"/>
                <a:gd name="T10" fmla="*/ 36 w 66"/>
                <a:gd name="T11" fmla="*/ 3 h 70"/>
                <a:gd name="T12" fmla="*/ 45 w 66"/>
                <a:gd name="T13" fmla="*/ 2 h 70"/>
                <a:gd name="T14" fmla="*/ 63 w 66"/>
                <a:gd name="T15" fmla="*/ 17 h 70"/>
                <a:gd name="T16" fmla="*/ 64 w 66"/>
                <a:gd name="T17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70">
                  <a:moveTo>
                    <a:pt x="64" y="26"/>
                  </a:moveTo>
                  <a:cubicBezTo>
                    <a:pt x="30" y="67"/>
                    <a:pt x="30" y="67"/>
                    <a:pt x="30" y="67"/>
                  </a:cubicBezTo>
                  <a:cubicBezTo>
                    <a:pt x="28" y="70"/>
                    <a:pt x="23" y="70"/>
                    <a:pt x="21" y="68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0" y="51"/>
                    <a:pt x="0" y="47"/>
                    <a:pt x="2" y="44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8" y="0"/>
                    <a:pt x="43" y="0"/>
                    <a:pt x="45" y="2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6" y="19"/>
                    <a:pt x="66" y="23"/>
                    <a:pt x="6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1" name="Freeform 702"/>
            <p:cNvSpPr>
              <a:spLocks/>
            </p:cNvSpPr>
            <p:nvPr/>
          </p:nvSpPr>
          <p:spPr bwMode="auto">
            <a:xfrm>
              <a:off x="5886" y="1363"/>
              <a:ext cx="139" cy="151"/>
            </a:xfrm>
            <a:custGeom>
              <a:avLst/>
              <a:gdLst>
                <a:gd name="T0" fmla="*/ 79 w 82"/>
                <a:gd name="T1" fmla="*/ 27 h 89"/>
                <a:gd name="T2" fmla="*/ 30 w 82"/>
                <a:gd name="T3" fmla="*/ 86 h 89"/>
                <a:gd name="T4" fmla="*/ 21 w 82"/>
                <a:gd name="T5" fmla="*/ 87 h 89"/>
                <a:gd name="T6" fmla="*/ 3 w 82"/>
                <a:gd name="T7" fmla="*/ 72 h 89"/>
                <a:gd name="T8" fmla="*/ 2 w 82"/>
                <a:gd name="T9" fmla="*/ 63 h 89"/>
                <a:gd name="T10" fmla="*/ 51 w 82"/>
                <a:gd name="T11" fmla="*/ 3 h 89"/>
                <a:gd name="T12" fmla="*/ 60 w 82"/>
                <a:gd name="T13" fmla="*/ 3 h 89"/>
                <a:gd name="T14" fmla="*/ 78 w 82"/>
                <a:gd name="T15" fmla="*/ 18 h 89"/>
                <a:gd name="T16" fmla="*/ 79 w 82"/>
                <a:gd name="T17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9">
                  <a:moveTo>
                    <a:pt x="79" y="27"/>
                  </a:moveTo>
                  <a:cubicBezTo>
                    <a:pt x="30" y="86"/>
                    <a:pt x="30" y="86"/>
                    <a:pt x="30" y="86"/>
                  </a:cubicBezTo>
                  <a:cubicBezTo>
                    <a:pt x="28" y="89"/>
                    <a:pt x="24" y="89"/>
                    <a:pt x="21" y="87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0" y="69"/>
                    <a:pt x="0" y="65"/>
                    <a:pt x="2" y="6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3" y="1"/>
                    <a:pt x="58" y="0"/>
                    <a:pt x="60" y="3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81" y="20"/>
                    <a:pt x="82" y="24"/>
                    <a:pt x="79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2" name="Freeform 703"/>
            <p:cNvSpPr>
              <a:spLocks/>
            </p:cNvSpPr>
            <p:nvPr/>
          </p:nvSpPr>
          <p:spPr bwMode="auto">
            <a:xfrm>
              <a:off x="5879" y="1317"/>
              <a:ext cx="90" cy="92"/>
            </a:xfrm>
            <a:custGeom>
              <a:avLst/>
              <a:gdLst>
                <a:gd name="T0" fmla="*/ 50 w 53"/>
                <a:gd name="T1" fmla="*/ 26 h 54"/>
                <a:gd name="T2" fmla="*/ 30 w 53"/>
                <a:gd name="T3" fmla="*/ 51 h 54"/>
                <a:gd name="T4" fmla="*/ 21 w 53"/>
                <a:gd name="T5" fmla="*/ 52 h 54"/>
                <a:gd name="T6" fmla="*/ 3 w 53"/>
                <a:gd name="T7" fmla="*/ 37 h 54"/>
                <a:gd name="T8" fmla="*/ 2 w 53"/>
                <a:gd name="T9" fmla="*/ 28 h 54"/>
                <a:gd name="T10" fmla="*/ 22 w 53"/>
                <a:gd name="T11" fmla="*/ 3 h 54"/>
                <a:gd name="T12" fmla="*/ 31 w 53"/>
                <a:gd name="T13" fmla="*/ 2 h 54"/>
                <a:gd name="T14" fmla="*/ 49 w 53"/>
                <a:gd name="T15" fmla="*/ 17 h 54"/>
                <a:gd name="T16" fmla="*/ 50 w 53"/>
                <a:gd name="T17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4">
                  <a:moveTo>
                    <a:pt x="50" y="26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28" y="54"/>
                    <a:pt x="24" y="54"/>
                    <a:pt x="21" y="52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35"/>
                    <a:pt x="0" y="30"/>
                    <a:pt x="2" y="28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5" y="0"/>
                    <a:pt x="29" y="0"/>
                    <a:pt x="31" y="2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2" y="19"/>
                    <a:pt x="53" y="24"/>
                    <a:pt x="50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3" name="Freeform 704"/>
            <p:cNvSpPr>
              <a:spLocks/>
            </p:cNvSpPr>
            <p:nvPr/>
          </p:nvSpPr>
          <p:spPr bwMode="auto">
            <a:xfrm>
              <a:off x="5988" y="1540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6 w 47"/>
                <a:gd name="T11" fmla="*/ 3 h 47"/>
                <a:gd name="T12" fmla="*/ 25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0"/>
                    <a:pt x="23" y="0"/>
                    <a:pt x="25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4" name="Freeform 705"/>
            <p:cNvSpPr>
              <a:spLocks/>
            </p:cNvSpPr>
            <p:nvPr/>
          </p:nvSpPr>
          <p:spPr bwMode="auto">
            <a:xfrm>
              <a:off x="5938" y="1598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5 h 47"/>
                <a:gd name="T6" fmla="*/ 3 w 48"/>
                <a:gd name="T7" fmla="*/ 30 h 47"/>
                <a:gd name="T8" fmla="*/ 3 w 48"/>
                <a:gd name="T9" fmla="*/ 21 h 47"/>
                <a:gd name="T10" fmla="*/ 17 w 48"/>
                <a:gd name="T11" fmla="*/ 3 h 47"/>
                <a:gd name="T12" fmla="*/ 26 w 48"/>
                <a:gd name="T13" fmla="*/ 2 h 47"/>
                <a:gd name="T14" fmla="*/ 44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7"/>
                    <a:pt x="24" y="47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7"/>
                    <a:pt x="0" y="23"/>
                    <a:pt x="3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4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8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5" name="Freeform 706"/>
            <p:cNvSpPr>
              <a:spLocks/>
            </p:cNvSpPr>
            <p:nvPr/>
          </p:nvSpPr>
          <p:spPr bwMode="auto">
            <a:xfrm>
              <a:off x="5891" y="1656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6" name="Freeform 707"/>
            <p:cNvSpPr>
              <a:spLocks/>
            </p:cNvSpPr>
            <p:nvPr/>
          </p:nvSpPr>
          <p:spPr bwMode="auto">
            <a:xfrm>
              <a:off x="5843" y="1714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7" name="Freeform 708"/>
            <p:cNvSpPr>
              <a:spLocks/>
            </p:cNvSpPr>
            <p:nvPr/>
          </p:nvSpPr>
          <p:spPr bwMode="auto">
            <a:xfrm>
              <a:off x="5795" y="1772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6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8" name="Freeform 709"/>
            <p:cNvSpPr>
              <a:spLocks/>
            </p:cNvSpPr>
            <p:nvPr/>
          </p:nvSpPr>
          <p:spPr bwMode="auto">
            <a:xfrm>
              <a:off x="5746" y="1829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5 h 47"/>
                <a:gd name="T6" fmla="*/ 3 w 48"/>
                <a:gd name="T7" fmla="*/ 30 h 47"/>
                <a:gd name="T8" fmla="*/ 3 w 48"/>
                <a:gd name="T9" fmla="*/ 21 h 47"/>
                <a:gd name="T10" fmla="*/ 17 w 48"/>
                <a:gd name="T11" fmla="*/ 3 h 47"/>
                <a:gd name="T12" fmla="*/ 26 w 48"/>
                <a:gd name="T13" fmla="*/ 2 h 47"/>
                <a:gd name="T14" fmla="*/ 44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7"/>
                    <a:pt x="24" y="47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7"/>
                    <a:pt x="0" y="23"/>
                    <a:pt x="3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0"/>
                    <a:pt x="24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8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9" name="Freeform 710"/>
            <p:cNvSpPr>
              <a:spLocks/>
            </p:cNvSpPr>
            <p:nvPr/>
          </p:nvSpPr>
          <p:spPr bwMode="auto">
            <a:xfrm>
              <a:off x="5698" y="1887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0" name="Freeform 711"/>
            <p:cNvSpPr>
              <a:spLocks/>
            </p:cNvSpPr>
            <p:nvPr/>
          </p:nvSpPr>
          <p:spPr bwMode="auto">
            <a:xfrm>
              <a:off x="5651" y="1945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1" name="Freeform 712"/>
            <p:cNvSpPr>
              <a:spLocks/>
            </p:cNvSpPr>
            <p:nvPr/>
          </p:nvSpPr>
          <p:spPr bwMode="auto">
            <a:xfrm>
              <a:off x="5603" y="2003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19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2" name="Freeform 713"/>
            <p:cNvSpPr>
              <a:spLocks/>
            </p:cNvSpPr>
            <p:nvPr/>
          </p:nvSpPr>
          <p:spPr bwMode="auto">
            <a:xfrm>
              <a:off x="5553" y="2061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5 h 47"/>
                <a:gd name="T6" fmla="*/ 3 w 48"/>
                <a:gd name="T7" fmla="*/ 30 h 47"/>
                <a:gd name="T8" fmla="*/ 3 w 48"/>
                <a:gd name="T9" fmla="*/ 21 h 47"/>
                <a:gd name="T10" fmla="*/ 17 w 48"/>
                <a:gd name="T11" fmla="*/ 3 h 47"/>
                <a:gd name="T12" fmla="*/ 26 w 48"/>
                <a:gd name="T13" fmla="*/ 2 h 47"/>
                <a:gd name="T14" fmla="*/ 44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7"/>
                    <a:pt x="24" y="47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7"/>
                    <a:pt x="0" y="23"/>
                    <a:pt x="3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0"/>
                    <a:pt x="24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8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3" name="Freeform 714"/>
            <p:cNvSpPr>
              <a:spLocks/>
            </p:cNvSpPr>
            <p:nvPr/>
          </p:nvSpPr>
          <p:spPr bwMode="auto">
            <a:xfrm>
              <a:off x="5506" y="2119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4" name="Freeform 715"/>
            <p:cNvSpPr>
              <a:spLocks/>
            </p:cNvSpPr>
            <p:nvPr/>
          </p:nvSpPr>
          <p:spPr bwMode="auto">
            <a:xfrm>
              <a:off x="5458" y="2177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5" name="Freeform 716"/>
            <p:cNvSpPr>
              <a:spLocks/>
            </p:cNvSpPr>
            <p:nvPr/>
          </p:nvSpPr>
          <p:spPr bwMode="auto">
            <a:xfrm>
              <a:off x="5918" y="1509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6" name="Freeform 717"/>
            <p:cNvSpPr>
              <a:spLocks/>
            </p:cNvSpPr>
            <p:nvPr/>
          </p:nvSpPr>
          <p:spPr bwMode="auto">
            <a:xfrm>
              <a:off x="5870" y="1567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6 w 47"/>
                <a:gd name="T11" fmla="*/ 3 h 47"/>
                <a:gd name="T12" fmla="*/ 25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0"/>
                    <a:pt x="23" y="0"/>
                    <a:pt x="25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7" name="Freeform 718"/>
            <p:cNvSpPr>
              <a:spLocks/>
            </p:cNvSpPr>
            <p:nvPr/>
          </p:nvSpPr>
          <p:spPr bwMode="auto">
            <a:xfrm>
              <a:off x="5821" y="1625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5 h 47"/>
                <a:gd name="T6" fmla="*/ 3 w 48"/>
                <a:gd name="T7" fmla="*/ 30 h 47"/>
                <a:gd name="T8" fmla="*/ 3 w 48"/>
                <a:gd name="T9" fmla="*/ 21 h 47"/>
                <a:gd name="T10" fmla="*/ 17 w 48"/>
                <a:gd name="T11" fmla="*/ 3 h 47"/>
                <a:gd name="T12" fmla="*/ 26 w 48"/>
                <a:gd name="T13" fmla="*/ 2 h 47"/>
                <a:gd name="T14" fmla="*/ 44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7"/>
                    <a:pt x="24" y="47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7"/>
                    <a:pt x="0" y="23"/>
                    <a:pt x="3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4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8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8" name="Freeform 719"/>
            <p:cNvSpPr>
              <a:spLocks/>
            </p:cNvSpPr>
            <p:nvPr/>
          </p:nvSpPr>
          <p:spPr bwMode="auto">
            <a:xfrm>
              <a:off x="5773" y="1683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9" name="Freeform 720"/>
            <p:cNvSpPr>
              <a:spLocks/>
            </p:cNvSpPr>
            <p:nvPr/>
          </p:nvSpPr>
          <p:spPr bwMode="auto">
            <a:xfrm>
              <a:off x="5726" y="1741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0" name="Freeform 721"/>
            <p:cNvSpPr>
              <a:spLocks/>
            </p:cNvSpPr>
            <p:nvPr/>
          </p:nvSpPr>
          <p:spPr bwMode="auto">
            <a:xfrm>
              <a:off x="5678" y="1799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3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1" name="Freeform 722"/>
            <p:cNvSpPr>
              <a:spLocks/>
            </p:cNvSpPr>
            <p:nvPr/>
          </p:nvSpPr>
          <p:spPr bwMode="auto">
            <a:xfrm>
              <a:off x="5628" y="1857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5 h 47"/>
                <a:gd name="T6" fmla="*/ 3 w 48"/>
                <a:gd name="T7" fmla="*/ 30 h 47"/>
                <a:gd name="T8" fmla="*/ 3 w 48"/>
                <a:gd name="T9" fmla="*/ 21 h 47"/>
                <a:gd name="T10" fmla="*/ 17 w 48"/>
                <a:gd name="T11" fmla="*/ 3 h 47"/>
                <a:gd name="T12" fmla="*/ 26 w 48"/>
                <a:gd name="T13" fmla="*/ 2 h 47"/>
                <a:gd name="T14" fmla="*/ 44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7"/>
                    <a:pt x="24" y="47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8"/>
                    <a:pt x="0" y="23"/>
                    <a:pt x="3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4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8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2" name="Freeform 723"/>
            <p:cNvSpPr>
              <a:spLocks/>
            </p:cNvSpPr>
            <p:nvPr/>
          </p:nvSpPr>
          <p:spPr bwMode="auto">
            <a:xfrm>
              <a:off x="5581" y="1915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3" name="Freeform 724"/>
            <p:cNvSpPr>
              <a:spLocks/>
            </p:cNvSpPr>
            <p:nvPr/>
          </p:nvSpPr>
          <p:spPr bwMode="auto">
            <a:xfrm>
              <a:off x="5533" y="1972"/>
              <a:ext cx="80" cy="81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4" name="Freeform 725"/>
            <p:cNvSpPr>
              <a:spLocks/>
            </p:cNvSpPr>
            <p:nvPr/>
          </p:nvSpPr>
          <p:spPr bwMode="auto">
            <a:xfrm>
              <a:off x="5485" y="2030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30 h 47"/>
                <a:gd name="T8" fmla="*/ 2 w 47"/>
                <a:gd name="T9" fmla="*/ 21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7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6" y="20"/>
                    <a:pt x="47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5" name="Freeform 726"/>
            <p:cNvSpPr>
              <a:spLocks/>
            </p:cNvSpPr>
            <p:nvPr/>
          </p:nvSpPr>
          <p:spPr bwMode="auto">
            <a:xfrm>
              <a:off x="5436" y="2088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5 h 47"/>
                <a:gd name="T6" fmla="*/ 3 w 48"/>
                <a:gd name="T7" fmla="*/ 30 h 47"/>
                <a:gd name="T8" fmla="*/ 3 w 48"/>
                <a:gd name="T9" fmla="*/ 21 h 47"/>
                <a:gd name="T10" fmla="*/ 17 w 48"/>
                <a:gd name="T11" fmla="*/ 3 h 47"/>
                <a:gd name="T12" fmla="*/ 26 w 48"/>
                <a:gd name="T13" fmla="*/ 2 h 47"/>
                <a:gd name="T14" fmla="*/ 44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7"/>
                    <a:pt x="24" y="47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8"/>
                    <a:pt x="0" y="24"/>
                    <a:pt x="3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0"/>
                    <a:pt x="24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20"/>
                    <a:pt x="48" y="24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6" name="Freeform 727"/>
            <p:cNvSpPr>
              <a:spLocks/>
            </p:cNvSpPr>
            <p:nvPr/>
          </p:nvSpPr>
          <p:spPr bwMode="auto">
            <a:xfrm>
              <a:off x="5836" y="1492"/>
              <a:ext cx="80" cy="82"/>
            </a:xfrm>
            <a:custGeom>
              <a:avLst/>
              <a:gdLst>
                <a:gd name="T0" fmla="*/ 45 w 47"/>
                <a:gd name="T1" fmla="*/ 27 h 48"/>
                <a:gd name="T2" fmla="*/ 30 w 47"/>
                <a:gd name="T3" fmla="*/ 44 h 48"/>
                <a:gd name="T4" fmla="*/ 21 w 47"/>
                <a:gd name="T5" fmla="*/ 45 h 48"/>
                <a:gd name="T6" fmla="*/ 3 w 47"/>
                <a:gd name="T7" fmla="*/ 30 h 48"/>
                <a:gd name="T8" fmla="*/ 2 w 47"/>
                <a:gd name="T9" fmla="*/ 21 h 48"/>
                <a:gd name="T10" fmla="*/ 17 w 47"/>
                <a:gd name="T11" fmla="*/ 3 h 48"/>
                <a:gd name="T12" fmla="*/ 26 w 47"/>
                <a:gd name="T13" fmla="*/ 3 h 48"/>
                <a:gd name="T14" fmla="*/ 44 w 47"/>
                <a:gd name="T15" fmla="*/ 18 h 48"/>
                <a:gd name="T16" fmla="*/ 45 w 47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45" y="27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8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1"/>
                    <a:pt x="23" y="0"/>
                    <a:pt x="26" y="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7" y="20"/>
                    <a:pt x="47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7" name="Freeform 728"/>
            <p:cNvSpPr>
              <a:spLocks/>
            </p:cNvSpPr>
            <p:nvPr/>
          </p:nvSpPr>
          <p:spPr bwMode="auto">
            <a:xfrm>
              <a:off x="5789" y="1550"/>
              <a:ext cx="80" cy="82"/>
            </a:xfrm>
            <a:custGeom>
              <a:avLst/>
              <a:gdLst>
                <a:gd name="T0" fmla="*/ 45 w 47"/>
                <a:gd name="T1" fmla="*/ 27 h 48"/>
                <a:gd name="T2" fmla="*/ 30 w 47"/>
                <a:gd name="T3" fmla="*/ 44 h 48"/>
                <a:gd name="T4" fmla="*/ 21 w 47"/>
                <a:gd name="T5" fmla="*/ 45 h 48"/>
                <a:gd name="T6" fmla="*/ 3 w 47"/>
                <a:gd name="T7" fmla="*/ 30 h 48"/>
                <a:gd name="T8" fmla="*/ 2 w 47"/>
                <a:gd name="T9" fmla="*/ 21 h 48"/>
                <a:gd name="T10" fmla="*/ 17 w 47"/>
                <a:gd name="T11" fmla="*/ 3 h 48"/>
                <a:gd name="T12" fmla="*/ 26 w 47"/>
                <a:gd name="T13" fmla="*/ 3 h 48"/>
                <a:gd name="T14" fmla="*/ 44 w 47"/>
                <a:gd name="T15" fmla="*/ 18 h 48"/>
                <a:gd name="T16" fmla="*/ 45 w 47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45" y="27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7"/>
                    <a:pt x="24" y="48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1"/>
                    <a:pt x="23" y="0"/>
                    <a:pt x="26" y="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7" y="20"/>
                    <a:pt x="47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8" name="Freeform 729"/>
            <p:cNvSpPr>
              <a:spLocks/>
            </p:cNvSpPr>
            <p:nvPr/>
          </p:nvSpPr>
          <p:spPr bwMode="auto">
            <a:xfrm>
              <a:off x="5741" y="1608"/>
              <a:ext cx="80" cy="82"/>
            </a:xfrm>
            <a:custGeom>
              <a:avLst/>
              <a:gdLst>
                <a:gd name="T0" fmla="*/ 45 w 47"/>
                <a:gd name="T1" fmla="*/ 27 h 48"/>
                <a:gd name="T2" fmla="*/ 30 w 47"/>
                <a:gd name="T3" fmla="*/ 45 h 48"/>
                <a:gd name="T4" fmla="*/ 21 w 47"/>
                <a:gd name="T5" fmla="*/ 45 h 48"/>
                <a:gd name="T6" fmla="*/ 3 w 47"/>
                <a:gd name="T7" fmla="*/ 30 h 48"/>
                <a:gd name="T8" fmla="*/ 2 w 47"/>
                <a:gd name="T9" fmla="*/ 21 h 48"/>
                <a:gd name="T10" fmla="*/ 17 w 47"/>
                <a:gd name="T11" fmla="*/ 4 h 48"/>
                <a:gd name="T12" fmla="*/ 26 w 47"/>
                <a:gd name="T13" fmla="*/ 3 h 48"/>
                <a:gd name="T14" fmla="*/ 44 w 47"/>
                <a:gd name="T15" fmla="*/ 18 h 48"/>
                <a:gd name="T16" fmla="*/ 45 w 47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45" y="27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28" y="47"/>
                    <a:pt x="24" y="48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1"/>
                    <a:pt x="23" y="0"/>
                    <a:pt x="26" y="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0"/>
                    <a:pt x="47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9" name="Freeform 730"/>
            <p:cNvSpPr>
              <a:spLocks/>
            </p:cNvSpPr>
            <p:nvPr/>
          </p:nvSpPr>
          <p:spPr bwMode="auto">
            <a:xfrm>
              <a:off x="5691" y="1666"/>
              <a:ext cx="82" cy="82"/>
            </a:xfrm>
            <a:custGeom>
              <a:avLst/>
              <a:gdLst>
                <a:gd name="T0" fmla="*/ 45 w 48"/>
                <a:gd name="T1" fmla="*/ 27 h 48"/>
                <a:gd name="T2" fmla="*/ 31 w 48"/>
                <a:gd name="T3" fmla="*/ 45 h 48"/>
                <a:gd name="T4" fmla="*/ 22 w 48"/>
                <a:gd name="T5" fmla="*/ 45 h 48"/>
                <a:gd name="T6" fmla="*/ 3 w 48"/>
                <a:gd name="T7" fmla="*/ 30 h 48"/>
                <a:gd name="T8" fmla="*/ 3 w 48"/>
                <a:gd name="T9" fmla="*/ 21 h 48"/>
                <a:gd name="T10" fmla="*/ 17 w 48"/>
                <a:gd name="T11" fmla="*/ 4 h 48"/>
                <a:gd name="T12" fmla="*/ 26 w 48"/>
                <a:gd name="T13" fmla="*/ 3 h 48"/>
                <a:gd name="T14" fmla="*/ 45 w 48"/>
                <a:gd name="T15" fmla="*/ 18 h 48"/>
                <a:gd name="T16" fmla="*/ 45 w 48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45" y="27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28" y="47"/>
                    <a:pt x="24" y="48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8"/>
                    <a:pt x="0" y="24"/>
                    <a:pt x="3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0" y="1"/>
                    <a:pt x="24" y="0"/>
                    <a:pt x="26" y="3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20"/>
                    <a:pt x="48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0" name="Freeform 731"/>
            <p:cNvSpPr>
              <a:spLocks/>
            </p:cNvSpPr>
            <p:nvPr/>
          </p:nvSpPr>
          <p:spPr bwMode="auto">
            <a:xfrm>
              <a:off x="5644" y="1724"/>
              <a:ext cx="80" cy="82"/>
            </a:xfrm>
            <a:custGeom>
              <a:avLst/>
              <a:gdLst>
                <a:gd name="T0" fmla="*/ 45 w 47"/>
                <a:gd name="T1" fmla="*/ 27 h 48"/>
                <a:gd name="T2" fmla="*/ 30 w 47"/>
                <a:gd name="T3" fmla="*/ 45 h 48"/>
                <a:gd name="T4" fmla="*/ 21 w 47"/>
                <a:gd name="T5" fmla="*/ 45 h 48"/>
                <a:gd name="T6" fmla="*/ 3 w 47"/>
                <a:gd name="T7" fmla="*/ 30 h 48"/>
                <a:gd name="T8" fmla="*/ 2 w 47"/>
                <a:gd name="T9" fmla="*/ 21 h 48"/>
                <a:gd name="T10" fmla="*/ 17 w 47"/>
                <a:gd name="T11" fmla="*/ 4 h 48"/>
                <a:gd name="T12" fmla="*/ 26 w 47"/>
                <a:gd name="T13" fmla="*/ 3 h 48"/>
                <a:gd name="T14" fmla="*/ 44 w 47"/>
                <a:gd name="T15" fmla="*/ 18 h 48"/>
                <a:gd name="T16" fmla="*/ 45 w 47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45" y="27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28" y="47"/>
                    <a:pt x="24" y="48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1"/>
                    <a:pt x="23" y="0"/>
                    <a:pt x="26" y="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7" y="20"/>
                    <a:pt x="47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1" name="Freeform 732"/>
            <p:cNvSpPr>
              <a:spLocks/>
            </p:cNvSpPr>
            <p:nvPr/>
          </p:nvSpPr>
          <p:spPr bwMode="auto">
            <a:xfrm>
              <a:off x="5596" y="1782"/>
              <a:ext cx="80" cy="81"/>
            </a:xfrm>
            <a:custGeom>
              <a:avLst/>
              <a:gdLst>
                <a:gd name="T0" fmla="*/ 45 w 47"/>
                <a:gd name="T1" fmla="*/ 27 h 48"/>
                <a:gd name="T2" fmla="*/ 30 w 47"/>
                <a:gd name="T3" fmla="*/ 45 h 48"/>
                <a:gd name="T4" fmla="*/ 21 w 47"/>
                <a:gd name="T5" fmla="*/ 45 h 48"/>
                <a:gd name="T6" fmla="*/ 3 w 47"/>
                <a:gd name="T7" fmla="*/ 30 h 48"/>
                <a:gd name="T8" fmla="*/ 2 w 47"/>
                <a:gd name="T9" fmla="*/ 21 h 48"/>
                <a:gd name="T10" fmla="*/ 17 w 47"/>
                <a:gd name="T11" fmla="*/ 4 h 48"/>
                <a:gd name="T12" fmla="*/ 26 w 47"/>
                <a:gd name="T13" fmla="*/ 3 h 48"/>
                <a:gd name="T14" fmla="*/ 44 w 47"/>
                <a:gd name="T15" fmla="*/ 18 h 48"/>
                <a:gd name="T16" fmla="*/ 45 w 47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45" y="27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28" y="47"/>
                    <a:pt x="24" y="48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1"/>
                    <a:pt x="23" y="0"/>
                    <a:pt x="26" y="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7" y="20"/>
                    <a:pt x="47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2" name="Freeform 733"/>
            <p:cNvSpPr>
              <a:spLocks/>
            </p:cNvSpPr>
            <p:nvPr/>
          </p:nvSpPr>
          <p:spPr bwMode="auto">
            <a:xfrm>
              <a:off x="5548" y="1840"/>
              <a:ext cx="80" cy="81"/>
            </a:xfrm>
            <a:custGeom>
              <a:avLst/>
              <a:gdLst>
                <a:gd name="T0" fmla="*/ 45 w 47"/>
                <a:gd name="T1" fmla="*/ 27 h 48"/>
                <a:gd name="T2" fmla="*/ 30 w 47"/>
                <a:gd name="T3" fmla="*/ 45 h 48"/>
                <a:gd name="T4" fmla="*/ 21 w 47"/>
                <a:gd name="T5" fmla="*/ 45 h 48"/>
                <a:gd name="T6" fmla="*/ 3 w 47"/>
                <a:gd name="T7" fmla="*/ 30 h 48"/>
                <a:gd name="T8" fmla="*/ 2 w 47"/>
                <a:gd name="T9" fmla="*/ 21 h 48"/>
                <a:gd name="T10" fmla="*/ 17 w 47"/>
                <a:gd name="T11" fmla="*/ 4 h 48"/>
                <a:gd name="T12" fmla="*/ 26 w 47"/>
                <a:gd name="T13" fmla="*/ 3 h 48"/>
                <a:gd name="T14" fmla="*/ 44 w 47"/>
                <a:gd name="T15" fmla="*/ 18 h 48"/>
                <a:gd name="T16" fmla="*/ 45 w 47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45" y="27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28" y="47"/>
                    <a:pt x="24" y="48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1"/>
                    <a:pt x="23" y="0"/>
                    <a:pt x="26" y="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0"/>
                    <a:pt x="47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3" name="Freeform 734"/>
            <p:cNvSpPr>
              <a:spLocks/>
            </p:cNvSpPr>
            <p:nvPr/>
          </p:nvSpPr>
          <p:spPr bwMode="auto">
            <a:xfrm>
              <a:off x="5499" y="1898"/>
              <a:ext cx="82" cy="81"/>
            </a:xfrm>
            <a:custGeom>
              <a:avLst/>
              <a:gdLst>
                <a:gd name="T0" fmla="*/ 45 w 48"/>
                <a:gd name="T1" fmla="*/ 27 h 48"/>
                <a:gd name="T2" fmla="*/ 31 w 48"/>
                <a:gd name="T3" fmla="*/ 45 h 48"/>
                <a:gd name="T4" fmla="*/ 22 w 48"/>
                <a:gd name="T5" fmla="*/ 45 h 48"/>
                <a:gd name="T6" fmla="*/ 3 w 48"/>
                <a:gd name="T7" fmla="*/ 30 h 48"/>
                <a:gd name="T8" fmla="*/ 3 w 48"/>
                <a:gd name="T9" fmla="*/ 21 h 48"/>
                <a:gd name="T10" fmla="*/ 17 w 48"/>
                <a:gd name="T11" fmla="*/ 4 h 48"/>
                <a:gd name="T12" fmla="*/ 26 w 48"/>
                <a:gd name="T13" fmla="*/ 3 h 48"/>
                <a:gd name="T14" fmla="*/ 45 w 48"/>
                <a:gd name="T15" fmla="*/ 18 h 48"/>
                <a:gd name="T16" fmla="*/ 45 w 48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45" y="27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28" y="47"/>
                    <a:pt x="24" y="48"/>
                    <a:pt x="22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28"/>
                    <a:pt x="0" y="24"/>
                    <a:pt x="3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0" y="1"/>
                    <a:pt x="24" y="0"/>
                    <a:pt x="26" y="3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20"/>
                    <a:pt x="48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4" name="Freeform 735"/>
            <p:cNvSpPr>
              <a:spLocks/>
            </p:cNvSpPr>
            <p:nvPr/>
          </p:nvSpPr>
          <p:spPr bwMode="auto">
            <a:xfrm>
              <a:off x="5451" y="1957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4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5" name="Freeform 736"/>
            <p:cNvSpPr>
              <a:spLocks/>
            </p:cNvSpPr>
            <p:nvPr/>
          </p:nvSpPr>
          <p:spPr bwMode="auto">
            <a:xfrm>
              <a:off x="5404" y="2015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4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6" name="Freeform 737"/>
            <p:cNvSpPr>
              <a:spLocks/>
            </p:cNvSpPr>
            <p:nvPr/>
          </p:nvSpPr>
          <p:spPr bwMode="auto">
            <a:xfrm>
              <a:off x="5335" y="2073"/>
              <a:ext cx="101" cy="104"/>
            </a:xfrm>
            <a:custGeom>
              <a:avLst/>
              <a:gdLst>
                <a:gd name="T0" fmla="*/ 57 w 59"/>
                <a:gd name="T1" fmla="*/ 26 h 61"/>
                <a:gd name="T2" fmla="*/ 30 w 59"/>
                <a:gd name="T3" fmla="*/ 58 h 61"/>
                <a:gd name="T4" fmla="*/ 21 w 59"/>
                <a:gd name="T5" fmla="*/ 59 h 61"/>
                <a:gd name="T6" fmla="*/ 3 w 59"/>
                <a:gd name="T7" fmla="*/ 44 h 61"/>
                <a:gd name="T8" fmla="*/ 2 w 59"/>
                <a:gd name="T9" fmla="*/ 35 h 61"/>
                <a:gd name="T10" fmla="*/ 28 w 59"/>
                <a:gd name="T11" fmla="*/ 3 h 61"/>
                <a:gd name="T12" fmla="*/ 38 w 59"/>
                <a:gd name="T13" fmla="*/ 2 h 61"/>
                <a:gd name="T14" fmla="*/ 56 w 59"/>
                <a:gd name="T15" fmla="*/ 17 h 61"/>
                <a:gd name="T16" fmla="*/ 57 w 59"/>
                <a:gd name="T1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61">
                  <a:moveTo>
                    <a:pt x="57" y="26"/>
                  </a:moveTo>
                  <a:cubicBezTo>
                    <a:pt x="30" y="58"/>
                    <a:pt x="30" y="58"/>
                    <a:pt x="30" y="58"/>
                  </a:cubicBezTo>
                  <a:cubicBezTo>
                    <a:pt x="28" y="61"/>
                    <a:pt x="24" y="61"/>
                    <a:pt x="21" y="59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0" y="42"/>
                    <a:pt x="0" y="38"/>
                    <a:pt x="2" y="3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8" y="19"/>
                    <a:pt x="59" y="23"/>
                    <a:pt x="57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7" name="Freeform 738"/>
            <p:cNvSpPr>
              <a:spLocks/>
            </p:cNvSpPr>
            <p:nvPr/>
          </p:nvSpPr>
          <p:spPr bwMode="auto">
            <a:xfrm>
              <a:off x="5829" y="1387"/>
              <a:ext cx="80" cy="81"/>
            </a:xfrm>
            <a:custGeom>
              <a:avLst/>
              <a:gdLst>
                <a:gd name="T0" fmla="*/ 45 w 47"/>
                <a:gd name="T1" fmla="*/ 27 h 48"/>
                <a:gd name="T2" fmla="*/ 30 w 47"/>
                <a:gd name="T3" fmla="*/ 45 h 48"/>
                <a:gd name="T4" fmla="*/ 21 w 47"/>
                <a:gd name="T5" fmla="*/ 45 h 48"/>
                <a:gd name="T6" fmla="*/ 3 w 47"/>
                <a:gd name="T7" fmla="*/ 30 h 48"/>
                <a:gd name="T8" fmla="*/ 2 w 47"/>
                <a:gd name="T9" fmla="*/ 21 h 48"/>
                <a:gd name="T10" fmla="*/ 17 w 47"/>
                <a:gd name="T11" fmla="*/ 4 h 48"/>
                <a:gd name="T12" fmla="*/ 26 w 47"/>
                <a:gd name="T13" fmla="*/ 3 h 48"/>
                <a:gd name="T14" fmla="*/ 44 w 47"/>
                <a:gd name="T15" fmla="*/ 18 h 48"/>
                <a:gd name="T16" fmla="*/ 45 w 47"/>
                <a:gd name="T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45" y="27"/>
                  </a:moveTo>
                  <a:cubicBezTo>
                    <a:pt x="30" y="45"/>
                    <a:pt x="30" y="45"/>
                    <a:pt x="30" y="45"/>
                  </a:cubicBezTo>
                  <a:cubicBezTo>
                    <a:pt x="28" y="47"/>
                    <a:pt x="24" y="48"/>
                    <a:pt x="21" y="45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4"/>
                    <a:pt x="2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1"/>
                    <a:pt x="23" y="0"/>
                    <a:pt x="26" y="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7" y="20"/>
                    <a:pt x="47" y="24"/>
                    <a:pt x="4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8" name="Freeform 739"/>
            <p:cNvSpPr>
              <a:spLocks/>
            </p:cNvSpPr>
            <p:nvPr/>
          </p:nvSpPr>
          <p:spPr bwMode="auto">
            <a:xfrm>
              <a:off x="5782" y="1446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4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9" name="Freeform 740"/>
            <p:cNvSpPr>
              <a:spLocks/>
            </p:cNvSpPr>
            <p:nvPr/>
          </p:nvSpPr>
          <p:spPr bwMode="auto">
            <a:xfrm>
              <a:off x="5732" y="1504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4 h 47"/>
                <a:gd name="T6" fmla="*/ 3 w 48"/>
                <a:gd name="T7" fmla="*/ 29 h 47"/>
                <a:gd name="T8" fmla="*/ 3 w 48"/>
                <a:gd name="T9" fmla="*/ 20 h 47"/>
                <a:gd name="T10" fmla="*/ 17 w 48"/>
                <a:gd name="T11" fmla="*/ 3 h 47"/>
                <a:gd name="T12" fmla="*/ 26 w 48"/>
                <a:gd name="T13" fmla="*/ 2 h 47"/>
                <a:gd name="T14" fmla="*/ 45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6"/>
                    <a:pt x="24" y="47"/>
                    <a:pt x="22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7"/>
                    <a:pt x="0" y="23"/>
                    <a:pt x="3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0"/>
                    <a:pt x="24" y="0"/>
                    <a:pt x="26" y="2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7" y="19"/>
                    <a:pt x="48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0" name="Freeform 741"/>
            <p:cNvSpPr>
              <a:spLocks/>
            </p:cNvSpPr>
            <p:nvPr/>
          </p:nvSpPr>
          <p:spPr bwMode="auto">
            <a:xfrm>
              <a:off x="5685" y="1562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4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1" name="Freeform 742"/>
            <p:cNvSpPr>
              <a:spLocks/>
            </p:cNvSpPr>
            <p:nvPr/>
          </p:nvSpPr>
          <p:spPr bwMode="auto">
            <a:xfrm>
              <a:off x="5637" y="1620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4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2" name="Freeform 743"/>
            <p:cNvSpPr>
              <a:spLocks/>
            </p:cNvSpPr>
            <p:nvPr/>
          </p:nvSpPr>
          <p:spPr bwMode="auto">
            <a:xfrm>
              <a:off x="5589" y="1678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4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3" name="Freeform 744"/>
            <p:cNvSpPr>
              <a:spLocks/>
            </p:cNvSpPr>
            <p:nvPr/>
          </p:nvSpPr>
          <p:spPr bwMode="auto">
            <a:xfrm>
              <a:off x="5540" y="1736"/>
              <a:ext cx="82" cy="80"/>
            </a:xfrm>
            <a:custGeom>
              <a:avLst/>
              <a:gdLst>
                <a:gd name="T0" fmla="*/ 45 w 48"/>
                <a:gd name="T1" fmla="*/ 26 h 47"/>
                <a:gd name="T2" fmla="*/ 31 w 48"/>
                <a:gd name="T3" fmla="*/ 44 h 47"/>
                <a:gd name="T4" fmla="*/ 22 w 48"/>
                <a:gd name="T5" fmla="*/ 45 h 47"/>
                <a:gd name="T6" fmla="*/ 3 w 48"/>
                <a:gd name="T7" fmla="*/ 29 h 47"/>
                <a:gd name="T8" fmla="*/ 3 w 48"/>
                <a:gd name="T9" fmla="*/ 20 h 47"/>
                <a:gd name="T10" fmla="*/ 17 w 48"/>
                <a:gd name="T11" fmla="*/ 3 h 47"/>
                <a:gd name="T12" fmla="*/ 26 w 48"/>
                <a:gd name="T13" fmla="*/ 2 h 47"/>
                <a:gd name="T14" fmla="*/ 45 w 48"/>
                <a:gd name="T15" fmla="*/ 17 h 47"/>
                <a:gd name="T16" fmla="*/ 45 w 48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26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28" y="46"/>
                    <a:pt x="24" y="47"/>
                    <a:pt x="22" y="4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7"/>
                    <a:pt x="0" y="23"/>
                    <a:pt x="3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0"/>
                    <a:pt x="24" y="0"/>
                    <a:pt x="26" y="2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7" y="19"/>
                    <a:pt x="48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4" name="Freeform 745"/>
            <p:cNvSpPr>
              <a:spLocks/>
            </p:cNvSpPr>
            <p:nvPr/>
          </p:nvSpPr>
          <p:spPr bwMode="auto">
            <a:xfrm>
              <a:off x="5492" y="1794"/>
              <a:ext cx="80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5" name="Freeform 746"/>
            <p:cNvSpPr>
              <a:spLocks/>
            </p:cNvSpPr>
            <p:nvPr/>
          </p:nvSpPr>
          <p:spPr bwMode="auto">
            <a:xfrm>
              <a:off x="5444" y="1852"/>
              <a:ext cx="81" cy="80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6" name="Freeform 747"/>
            <p:cNvSpPr>
              <a:spLocks/>
            </p:cNvSpPr>
            <p:nvPr/>
          </p:nvSpPr>
          <p:spPr bwMode="auto">
            <a:xfrm>
              <a:off x="5397" y="1909"/>
              <a:ext cx="80" cy="81"/>
            </a:xfrm>
            <a:custGeom>
              <a:avLst/>
              <a:gdLst>
                <a:gd name="T0" fmla="*/ 45 w 47"/>
                <a:gd name="T1" fmla="*/ 26 h 47"/>
                <a:gd name="T2" fmla="*/ 30 w 47"/>
                <a:gd name="T3" fmla="*/ 44 h 47"/>
                <a:gd name="T4" fmla="*/ 21 w 47"/>
                <a:gd name="T5" fmla="*/ 45 h 47"/>
                <a:gd name="T6" fmla="*/ 3 w 47"/>
                <a:gd name="T7" fmla="*/ 29 h 47"/>
                <a:gd name="T8" fmla="*/ 2 w 47"/>
                <a:gd name="T9" fmla="*/ 20 h 47"/>
                <a:gd name="T10" fmla="*/ 17 w 47"/>
                <a:gd name="T11" fmla="*/ 3 h 47"/>
                <a:gd name="T12" fmla="*/ 26 w 47"/>
                <a:gd name="T13" fmla="*/ 2 h 47"/>
                <a:gd name="T14" fmla="*/ 44 w 47"/>
                <a:gd name="T15" fmla="*/ 17 h 47"/>
                <a:gd name="T16" fmla="*/ 45 w 47"/>
                <a:gd name="T1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45" y="26"/>
                  </a:moveTo>
                  <a:cubicBezTo>
                    <a:pt x="30" y="44"/>
                    <a:pt x="30" y="44"/>
                    <a:pt x="30" y="44"/>
                  </a:cubicBezTo>
                  <a:cubicBezTo>
                    <a:pt x="28" y="46"/>
                    <a:pt x="24" y="47"/>
                    <a:pt x="21" y="4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0"/>
                    <a:pt x="23" y="0"/>
                    <a:pt x="26" y="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7" y="19"/>
                    <a:pt x="47" y="23"/>
                    <a:pt x="45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7" name="Freeform 748"/>
            <p:cNvSpPr>
              <a:spLocks/>
            </p:cNvSpPr>
            <p:nvPr/>
          </p:nvSpPr>
          <p:spPr bwMode="auto">
            <a:xfrm>
              <a:off x="5327" y="1967"/>
              <a:ext cx="102" cy="104"/>
            </a:xfrm>
            <a:custGeom>
              <a:avLst/>
              <a:gdLst>
                <a:gd name="T0" fmla="*/ 57 w 60"/>
                <a:gd name="T1" fmla="*/ 26 h 61"/>
                <a:gd name="T2" fmla="*/ 31 w 60"/>
                <a:gd name="T3" fmla="*/ 58 h 61"/>
                <a:gd name="T4" fmla="*/ 22 w 60"/>
                <a:gd name="T5" fmla="*/ 59 h 61"/>
                <a:gd name="T6" fmla="*/ 4 w 60"/>
                <a:gd name="T7" fmla="*/ 44 h 61"/>
                <a:gd name="T8" fmla="*/ 3 w 60"/>
                <a:gd name="T9" fmla="*/ 35 h 61"/>
                <a:gd name="T10" fmla="*/ 29 w 60"/>
                <a:gd name="T11" fmla="*/ 3 h 61"/>
                <a:gd name="T12" fmla="*/ 38 w 60"/>
                <a:gd name="T13" fmla="*/ 2 h 61"/>
                <a:gd name="T14" fmla="*/ 57 w 60"/>
                <a:gd name="T15" fmla="*/ 17 h 61"/>
                <a:gd name="T16" fmla="*/ 57 w 60"/>
                <a:gd name="T1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61">
                  <a:moveTo>
                    <a:pt x="57" y="26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28" y="61"/>
                    <a:pt x="24" y="61"/>
                    <a:pt x="22" y="59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1" y="42"/>
                    <a:pt x="0" y="38"/>
                    <a:pt x="3" y="3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2" y="0"/>
                    <a:pt x="36" y="0"/>
                    <a:pt x="38" y="2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60" y="23"/>
                    <a:pt x="57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8" name="Freeform 749"/>
            <p:cNvSpPr>
              <a:spLocks/>
            </p:cNvSpPr>
            <p:nvPr/>
          </p:nvSpPr>
          <p:spPr bwMode="auto">
            <a:xfrm>
              <a:off x="5279" y="2053"/>
              <a:ext cx="79" cy="78"/>
            </a:xfrm>
            <a:custGeom>
              <a:avLst/>
              <a:gdLst>
                <a:gd name="T0" fmla="*/ 44 w 46"/>
                <a:gd name="T1" fmla="*/ 26 h 46"/>
                <a:gd name="T2" fmla="*/ 30 w 46"/>
                <a:gd name="T3" fmla="*/ 43 h 46"/>
                <a:gd name="T4" fmla="*/ 21 w 46"/>
                <a:gd name="T5" fmla="*/ 44 h 46"/>
                <a:gd name="T6" fmla="*/ 3 w 46"/>
                <a:gd name="T7" fmla="*/ 28 h 46"/>
                <a:gd name="T8" fmla="*/ 2 w 46"/>
                <a:gd name="T9" fmla="*/ 20 h 46"/>
                <a:gd name="T10" fmla="*/ 16 w 46"/>
                <a:gd name="T11" fmla="*/ 3 h 46"/>
                <a:gd name="T12" fmla="*/ 24 w 46"/>
                <a:gd name="T13" fmla="*/ 2 h 46"/>
                <a:gd name="T14" fmla="*/ 43 w 46"/>
                <a:gd name="T15" fmla="*/ 18 h 46"/>
                <a:gd name="T16" fmla="*/ 44 w 46"/>
                <a:gd name="T17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6">
                  <a:moveTo>
                    <a:pt x="44" y="26"/>
                  </a:moveTo>
                  <a:cubicBezTo>
                    <a:pt x="30" y="43"/>
                    <a:pt x="30" y="43"/>
                    <a:pt x="30" y="43"/>
                  </a:cubicBezTo>
                  <a:cubicBezTo>
                    <a:pt x="28" y="46"/>
                    <a:pt x="24" y="46"/>
                    <a:pt x="21" y="4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26"/>
                    <a:pt x="0" y="22"/>
                    <a:pt x="2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4" y="2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20"/>
                    <a:pt x="46" y="24"/>
                    <a:pt x="44" y="26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9" name="Freeform 750"/>
            <p:cNvSpPr>
              <a:spLocks/>
            </p:cNvSpPr>
            <p:nvPr/>
          </p:nvSpPr>
          <p:spPr bwMode="auto">
            <a:xfrm>
              <a:off x="5226" y="1433"/>
              <a:ext cx="419" cy="444"/>
            </a:xfrm>
            <a:custGeom>
              <a:avLst/>
              <a:gdLst>
                <a:gd name="T0" fmla="*/ 244 w 246"/>
                <a:gd name="T1" fmla="*/ 81 h 261"/>
                <a:gd name="T2" fmla="*/ 97 w 246"/>
                <a:gd name="T3" fmla="*/ 258 h 261"/>
                <a:gd name="T4" fmla="*/ 88 w 246"/>
                <a:gd name="T5" fmla="*/ 259 h 261"/>
                <a:gd name="T6" fmla="*/ 3 w 246"/>
                <a:gd name="T7" fmla="*/ 188 h 261"/>
                <a:gd name="T8" fmla="*/ 2 w 246"/>
                <a:gd name="T9" fmla="*/ 180 h 261"/>
                <a:gd name="T10" fmla="*/ 149 w 246"/>
                <a:gd name="T11" fmla="*/ 3 h 261"/>
                <a:gd name="T12" fmla="*/ 158 w 246"/>
                <a:gd name="T13" fmla="*/ 2 h 261"/>
                <a:gd name="T14" fmla="*/ 243 w 246"/>
                <a:gd name="T15" fmla="*/ 72 h 261"/>
                <a:gd name="T16" fmla="*/ 244 w 246"/>
                <a:gd name="T17" fmla="*/ 8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261">
                  <a:moveTo>
                    <a:pt x="244" y="81"/>
                  </a:moveTo>
                  <a:cubicBezTo>
                    <a:pt x="97" y="258"/>
                    <a:pt x="97" y="258"/>
                    <a:pt x="97" y="258"/>
                  </a:cubicBezTo>
                  <a:cubicBezTo>
                    <a:pt x="95" y="261"/>
                    <a:pt x="91" y="261"/>
                    <a:pt x="88" y="259"/>
                  </a:cubicBezTo>
                  <a:cubicBezTo>
                    <a:pt x="3" y="188"/>
                    <a:pt x="3" y="188"/>
                    <a:pt x="3" y="188"/>
                  </a:cubicBezTo>
                  <a:cubicBezTo>
                    <a:pt x="0" y="186"/>
                    <a:pt x="0" y="182"/>
                    <a:pt x="2" y="18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51" y="0"/>
                    <a:pt x="155" y="0"/>
                    <a:pt x="158" y="2"/>
                  </a:cubicBezTo>
                  <a:cubicBezTo>
                    <a:pt x="243" y="72"/>
                    <a:pt x="243" y="72"/>
                    <a:pt x="243" y="72"/>
                  </a:cubicBezTo>
                  <a:cubicBezTo>
                    <a:pt x="246" y="75"/>
                    <a:pt x="246" y="79"/>
                    <a:pt x="244" y="8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0" name="Freeform 751"/>
            <p:cNvSpPr>
              <a:spLocks/>
            </p:cNvSpPr>
            <p:nvPr/>
          </p:nvSpPr>
          <p:spPr bwMode="auto">
            <a:xfrm>
              <a:off x="5317" y="1393"/>
              <a:ext cx="158" cy="179"/>
            </a:xfrm>
            <a:custGeom>
              <a:avLst/>
              <a:gdLst>
                <a:gd name="T0" fmla="*/ 93 w 93"/>
                <a:gd name="T1" fmla="*/ 17 h 105"/>
                <a:gd name="T2" fmla="*/ 20 w 93"/>
                <a:gd name="T3" fmla="*/ 104 h 105"/>
                <a:gd name="T4" fmla="*/ 18 w 93"/>
                <a:gd name="T5" fmla="*/ 105 h 105"/>
                <a:gd name="T6" fmla="*/ 0 w 93"/>
                <a:gd name="T7" fmla="*/ 90 h 105"/>
                <a:gd name="T8" fmla="*/ 0 w 93"/>
                <a:gd name="T9" fmla="*/ 88 h 105"/>
                <a:gd name="T10" fmla="*/ 73 w 93"/>
                <a:gd name="T11" fmla="*/ 0 h 105"/>
                <a:gd name="T12" fmla="*/ 75 w 93"/>
                <a:gd name="T13" fmla="*/ 0 h 105"/>
                <a:gd name="T14" fmla="*/ 93 w 93"/>
                <a:gd name="T15" fmla="*/ 15 h 105"/>
                <a:gd name="T16" fmla="*/ 93 w 93"/>
                <a:gd name="T17" fmla="*/ 1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05">
                  <a:moveTo>
                    <a:pt x="93" y="17"/>
                  </a:moveTo>
                  <a:cubicBezTo>
                    <a:pt x="20" y="104"/>
                    <a:pt x="20" y="104"/>
                    <a:pt x="20" y="104"/>
                  </a:cubicBezTo>
                  <a:cubicBezTo>
                    <a:pt x="19" y="105"/>
                    <a:pt x="19" y="105"/>
                    <a:pt x="18" y="10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89"/>
                    <a:pt x="0" y="8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4" y="0"/>
                    <a:pt x="75" y="0"/>
                    <a:pt x="75" y="0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5"/>
                    <a:pt x="93" y="16"/>
                    <a:pt x="93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1" name="Freeform 752"/>
            <p:cNvSpPr>
              <a:spLocks/>
            </p:cNvSpPr>
            <p:nvPr/>
          </p:nvSpPr>
          <p:spPr bwMode="auto">
            <a:xfrm>
              <a:off x="5180" y="1557"/>
              <a:ext cx="159" cy="180"/>
            </a:xfrm>
            <a:custGeom>
              <a:avLst/>
              <a:gdLst>
                <a:gd name="T0" fmla="*/ 93 w 93"/>
                <a:gd name="T1" fmla="*/ 17 h 106"/>
                <a:gd name="T2" fmla="*/ 20 w 93"/>
                <a:gd name="T3" fmla="*/ 105 h 106"/>
                <a:gd name="T4" fmla="*/ 18 w 93"/>
                <a:gd name="T5" fmla="*/ 105 h 106"/>
                <a:gd name="T6" fmla="*/ 0 w 93"/>
                <a:gd name="T7" fmla="*/ 91 h 106"/>
                <a:gd name="T8" fmla="*/ 0 w 93"/>
                <a:gd name="T9" fmla="*/ 89 h 106"/>
                <a:gd name="T10" fmla="*/ 73 w 93"/>
                <a:gd name="T11" fmla="*/ 1 h 106"/>
                <a:gd name="T12" fmla="*/ 75 w 93"/>
                <a:gd name="T13" fmla="*/ 1 h 106"/>
                <a:gd name="T14" fmla="*/ 93 w 93"/>
                <a:gd name="T15" fmla="*/ 15 h 106"/>
                <a:gd name="T16" fmla="*/ 93 w 93"/>
                <a:gd name="T17" fmla="*/ 1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06">
                  <a:moveTo>
                    <a:pt x="93" y="17"/>
                  </a:moveTo>
                  <a:cubicBezTo>
                    <a:pt x="20" y="105"/>
                    <a:pt x="20" y="105"/>
                    <a:pt x="20" y="105"/>
                  </a:cubicBezTo>
                  <a:cubicBezTo>
                    <a:pt x="19" y="106"/>
                    <a:pt x="18" y="106"/>
                    <a:pt x="18" y="10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0"/>
                    <a:pt x="74" y="0"/>
                    <a:pt x="75" y="1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7"/>
                    <a:pt x="93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2" name="Freeform 753"/>
            <p:cNvSpPr>
              <a:spLocks/>
            </p:cNvSpPr>
            <p:nvPr/>
          </p:nvSpPr>
          <p:spPr bwMode="auto">
            <a:xfrm>
              <a:off x="5523" y="1562"/>
              <a:ext cx="903" cy="1078"/>
            </a:xfrm>
            <a:custGeom>
              <a:avLst/>
              <a:gdLst>
                <a:gd name="T0" fmla="*/ 35 w 530"/>
                <a:gd name="T1" fmla="*/ 621 h 633"/>
                <a:gd name="T2" fmla="*/ 522 w 530"/>
                <a:gd name="T3" fmla="*/ 35 h 633"/>
                <a:gd name="T4" fmla="*/ 518 w 530"/>
                <a:gd name="T5" fmla="*/ 0 h 633"/>
                <a:gd name="T6" fmla="*/ 0 w 530"/>
                <a:gd name="T7" fmla="*/ 624 h 633"/>
                <a:gd name="T8" fmla="*/ 35 w 530"/>
                <a:gd name="T9" fmla="*/ 621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633">
                  <a:moveTo>
                    <a:pt x="35" y="621"/>
                  </a:moveTo>
                  <a:cubicBezTo>
                    <a:pt x="522" y="35"/>
                    <a:pt x="522" y="35"/>
                    <a:pt x="522" y="35"/>
                  </a:cubicBezTo>
                  <a:cubicBezTo>
                    <a:pt x="530" y="24"/>
                    <a:pt x="529" y="9"/>
                    <a:pt x="518" y="0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11" y="633"/>
                    <a:pt x="27" y="631"/>
                    <a:pt x="35" y="621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3" name="Freeform 754"/>
            <p:cNvSpPr>
              <a:spLocks/>
            </p:cNvSpPr>
            <p:nvPr/>
          </p:nvSpPr>
          <p:spPr bwMode="auto">
            <a:xfrm>
              <a:off x="2018" y="3402"/>
              <a:ext cx="400" cy="258"/>
            </a:xfrm>
            <a:custGeom>
              <a:avLst/>
              <a:gdLst>
                <a:gd name="T0" fmla="*/ 6 w 400"/>
                <a:gd name="T1" fmla="*/ 0 h 258"/>
                <a:gd name="T2" fmla="*/ 0 w 400"/>
                <a:gd name="T3" fmla="*/ 3 h 258"/>
                <a:gd name="T4" fmla="*/ 17 w 400"/>
                <a:gd name="T5" fmla="*/ 34 h 258"/>
                <a:gd name="T6" fmla="*/ 17 w 400"/>
                <a:gd name="T7" fmla="*/ 34 h 258"/>
                <a:gd name="T8" fmla="*/ 143 w 400"/>
                <a:gd name="T9" fmla="*/ 258 h 258"/>
                <a:gd name="T10" fmla="*/ 344 w 400"/>
                <a:gd name="T11" fmla="*/ 146 h 258"/>
                <a:gd name="T12" fmla="*/ 400 w 400"/>
                <a:gd name="T13" fmla="*/ 115 h 258"/>
                <a:gd name="T14" fmla="*/ 396 w 400"/>
                <a:gd name="T15" fmla="*/ 110 h 258"/>
                <a:gd name="T16" fmla="*/ 347 w 400"/>
                <a:gd name="T17" fmla="*/ 136 h 258"/>
                <a:gd name="T18" fmla="*/ 146 w 400"/>
                <a:gd name="T19" fmla="*/ 250 h 258"/>
                <a:gd name="T20" fmla="*/ 20 w 400"/>
                <a:gd name="T21" fmla="*/ 23 h 258"/>
                <a:gd name="T22" fmla="*/ 20 w 400"/>
                <a:gd name="T23" fmla="*/ 23 h 258"/>
                <a:gd name="T24" fmla="*/ 6 w 400"/>
                <a:gd name="T2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258">
                  <a:moveTo>
                    <a:pt x="6" y="0"/>
                  </a:moveTo>
                  <a:lnTo>
                    <a:pt x="0" y="3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43" y="258"/>
                  </a:lnTo>
                  <a:lnTo>
                    <a:pt x="344" y="146"/>
                  </a:lnTo>
                  <a:lnTo>
                    <a:pt x="400" y="115"/>
                  </a:lnTo>
                  <a:lnTo>
                    <a:pt x="396" y="110"/>
                  </a:lnTo>
                  <a:lnTo>
                    <a:pt x="347" y="136"/>
                  </a:lnTo>
                  <a:lnTo>
                    <a:pt x="146" y="250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4" name="Freeform 755"/>
            <p:cNvSpPr>
              <a:spLocks/>
            </p:cNvSpPr>
            <p:nvPr/>
          </p:nvSpPr>
          <p:spPr bwMode="auto">
            <a:xfrm>
              <a:off x="2018" y="3402"/>
              <a:ext cx="400" cy="258"/>
            </a:xfrm>
            <a:custGeom>
              <a:avLst/>
              <a:gdLst>
                <a:gd name="T0" fmla="*/ 6 w 400"/>
                <a:gd name="T1" fmla="*/ 0 h 258"/>
                <a:gd name="T2" fmla="*/ 0 w 400"/>
                <a:gd name="T3" fmla="*/ 3 h 258"/>
                <a:gd name="T4" fmla="*/ 17 w 400"/>
                <a:gd name="T5" fmla="*/ 34 h 258"/>
                <a:gd name="T6" fmla="*/ 17 w 400"/>
                <a:gd name="T7" fmla="*/ 34 h 258"/>
                <a:gd name="T8" fmla="*/ 143 w 400"/>
                <a:gd name="T9" fmla="*/ 258 h 258"/>
                <a:gd name="T10" fmla="*/ 344 w 400"/>
                <a:gd name="T11" fmla="*/ 146 h 258"/>
                <a:gd name="T12" fmla="*/ 400 w 400"/>
                <a:gd name="T13" fmla="*/ 115 h 258"/>
                <a:gd name="T14" fmla="*/ 396 w 400"/>
                <a:gd name="T15" fmla="*/ 110 h 258"/>
                <a:gd name="T16" fmla="*/ 347 w 400"/>
                <a:gd name="T17" fmla="*/ 136 h 258"/>
                <a:gd name="T18" fmla="*/ 146 w 400"/>
                <a:gd name="T19" fmla="*/ 250 h 258"/>
                <a:gd name="T20" fmla="*/ 20 w 400"/>
                <a:gd name="T21" fmla="*/ 23 h 258"/>
                <a:gd name="T22" fmla="*/ 20 w 400"/>
                <a:gd name="T23" fmla="*/ 23 h 258"/>
                <a:gd name="T24" fmla="*/ 6 w 400"/>
                <a:gd name="T25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258">
                  <a:moveTo>
                    <a:pt x="6" y="0"/>
                  </a:moveTo>
                  <a:lnTo>
                    <a:pt x="0" y="3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43" y="258"/>
                  </a:lnTo>
                  <a:lnTo>
                    <a:pt x="344" y="146"/>
                  </a:lnTo>
                  <a:lnTo>
                    <a:pt x="400" y="115"/>
                  </a:lnTo>
                  <a:lnTo>
                    <a:pt x="396" y="110"/>
                  </a:lnTo>
                  <a:lnTo>
                    <a:pt x="347" y="136"/>
                  </a:lnTo>
                  <a:lnTo>
                    <a:pt x="146" y="250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5" name="Freeform 756"/>
            <p:cNvSpPr>
              <a:spLocks noEditPoints="1"/>
            </p:cNvSpPr>
            <p:nvPr/>
          </p:nvSpPr>
          <p:spPr bwMode="auto">
            <a:xfrm>
              <a:off x="2021" y="3391"/>
              <a:ext cx="400" cy="121"/>
            </a:xfrm>
            <a:custGeom>
              <a:avLst/>
              <a:gdLst>
                <a:gd name="T0" fmla="*/ 397 w 400"/>
                <a:gd name="T1" fmla="*/ 111 h 121"/>
                <a:gd name="T2" fmla="*/ 390 w 400"/>
                <a:gd name="T3" fmla="*/ 114 h 121"/>
                <a:gd name="T4" fmla="*/ 393 w 400"/>
                <a:gd name="T5" fmla="*/ 121 h 121"/>
                <a:gd name="T6" fmla="*/ 400 w 400"/>
                <a:gd name="T7" fmla="*/ 116 h 121"/>
                <a:gd name="T8" fmla="*/ 397 w 400"/>
                <a:gd name="T9" fmla="*/ 111 h 121"/>
                <a:gd name="T10" fmla="*/ 7 w 400"/>
                <a:gd name="T11" fmla="*/ 0 h 121"/>
                <a:gd name="T12" fmla="*/ 0 w 400"/>
                <a:gd name="T13" fmla="*/ 4 h 121"/>
                <a:gd name="T14" fmla="*/ 3 w 400"/>
                <a:gd name="T15" fmla="*/ 11 h 121"/>
                <a:gd name="T16" fmla="*/ 10 w 400"/>
                <a:gd name="T17" fmla="*/ 5 h 121"/>
                <a:gd name="T18" fmla="*/ 7 w 40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1">
                  <a:moveTo>
                    <a:pt x="397" y="111"/>
                  </a:moveTo>
                  <a:lnTo>
                    <a:pt x="390" y="114"/>
                  </a:lnTo>
                  <a:lnTo>
                    <a:pt x="393" y="121"/>
                  </a:lnTo>
                  <a:lnTo>
                    <a:pt x="400" y="116"/>
                  </a:lnTo>
                  <a:lnTo>
                    <a:pt x="397" y="111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3" y="11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6" name="Freeform 757"/>
            <p:cNvSpPr>
              <a:spLocks noEditPoints="1"/>
            </p:cNvSpPr>
            <p:nvPr/>
          </p:nvSpPr>
          <p:spPr bwMode="auto">
            <a:xfrm>
              <a:off x="2021" y="3391"/>
              <a:ext cx="400" cy="121"/>
            </a:xfrm>
            <a:custGeom>
              <a:avLst/>
              <a:gdLst>
                <a:gd name="T0" fmla="*/ 397 w 400"/>
                <a:gd name="T1" fmla="*/ 111 h 121"/>
                <a:gd name="T2" fmla="*/ 390 w 400"/>
                <a:gd name="T3" fmla="*/ 114 h 121"/>
                <a:gd name="T4" fmla="*/ 393 w 400"/>
                <a:gd name="T5" fmla="*/ 121 h 121"/>
                <a:gd name="T6" fmla="*/ 400 w 400"/>
                <a:gd name="T7" fmla="*/ 116 h 121"/>
                <a:gd name="T8" fmla="*/ 397 w 400"/>
                <a:gd name="T9" fmla="*/ 111 h 121"/>
                <a:gd name="T10" fmla="*/ 7 w 400"/>
                <a:gd name="T11" fmla="*/ 0 h 121"/>
                <a:gd name="T12" fmla="*/ 0 w 400"/>
                <a:gd name="T13" fmla="*/ 4 h 121"/>
                <a:gd name="T14" fmla="*/ 3 w 400"/>
                <a:gd name="T15" fmla="*/ 11 h 121"/>
                <a:gd name="T16" fmla="*/ 10 w 400"/>
                <a:gd name="T17" fmla="*/ 5 h 121"/>
                <a:gd name="T18" fmla="*/ 7 w 40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1">
                  <a:moveTo>
                    <a:pt x="397" y="111"/>
                  </a:moveTo>
                  <a:lnTo>
                    <a:pt x="390" y="114"/>
                  </a:lnTo>
                  <a:lnTo>
                    <a:pt x="393" y="121"/>
                  </a:lnTo>
                  <a:lnTo>
                    <a:pt x="400" y="116"/>
                  </a:lnTo>
                  <a:lnTo>
                    <a:pt x="397" y="111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3" y="11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7" name="Freeform 758"/>
            <p:cNvSpPr>
              <a:spLocks/>
            </p:cNvSpPr>
            <p:nvPr/>
          </p:nvSpPr>
          <p:spPr bwMode="auto">
            <a:xfrm>
              <a:off x="2024" y="3396"/>
              <a:ext cx="390" cy="256"/>
            </a:xfrm>
            <a:custGeom>
              <a:avLst/>
              <a:gdLst>
                <a:gd name="T0" fmla="*/ 7 w 390"/>
                <a:gd name="T1" fmla="*/ 0 h 256"/>
                <a:gd name="T2" fmla="*/ 0 w 390"/>
                <a:gd name="T3" fmla="*/ 6 h 256"/>
                <a:gd name="T4" fmla="*/ 14 w 390"/>
                <a:gd name="T5" fmla="*/ 29 h 256"/>
                <a:gd name="T6" fmla="*/ 14 w 390"/>
                <a:gd name="T7" fmla="*/ 29 h 256"/>
                <a:gd name="T8" fmla="*/ 140 w 390"/>
                <a:gd name="T9" fmla="*/ 256 h 256"/>
                <a:gd name="T10" fmla="*/ 341 w 390"/>
                <a:gd name="T11" fmla="*/ 142 h 256"/>
                <a:gd name="T12" fmla="*/ 390 w 390"/>
                <a:gd name="T13" fmla="*/ 116 h 256"/>
                <a:gd name="T14" fmla="*/ 387 w 390"/>
                <a:gd name="T15" fmla="*/ 109 h 256"/>
                <a:gd name="T16" fmla="*/ 346 w 390"/>
                <a:gd name="T17" fmla="*/ 133 h 256"/>
                <a:gd name="T18" fmla="*/ 143 w 390"/>
                <a:gd name="T19" fmla="*/ 246 h 256"/>
                <a:gd name="T20" fmla="*/ 17 w 390"/>
                <a:gd name="T21" fmla="*/ 21 h 256"/>
                <a:gd name="T22" fmla="*/ 17 w 390"/>
                <a:gd name="T23" fmla="*/ 21 h 256"/>
                <a:gd name="T24" fmla="*/ 7 w 390"/>
                <a:gd name="T2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256">
                  <a:moveTo>
                    <a:pt x="7" y="0"/>
                  </a:moveTo>
                  <a:lnTo>
                    <a:pt x="0" y="6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0" y="256"/>
                  </a:lnTo>
                  <a:lnTo>
                    <a:pt x="341" y="142"/>
                  </a:lnTo>
                  <a:lnTo>
                    <a:pt x="390" y="116"/>
                  </a:lnTo>
                  <a:lnTo>
                    <a:pt x="387" y="109"/>
                  </a:lnTo>
                  <a:lnTo>
                    <a:pt x="346" y="133"/>
                  </a:lnTo>
                  <a:lnTo>
                    <a:pt x="143" y="246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8" name="Freeform 759"/>
            <p:cNvSpPr>
              <a:spLocks/>
            </p:cNvSpPr>
            <p:nvPr/>
          </p:nvSpPr>
          <p:spPr bwMode="auto">
            <a:xfrm>
              <a:off x="2024" y="3396"/>
              <a:ext cx="390" cy="256"/>
            </a:xfrm>
            <a:custGeom>
              <a:avLst/>
              <a:gdLst>
                <a:gd name="T0" fmla="*/ 7 w 390"/>
                <a:gd name="T1" fmla="*/ 0 h 256"/>
                <a:gd name="T2" fmla="*/ 0 w 390"/>
                <a:gd name="T3" fmla="*/ 6 h 256"/>
                <a:gd name="T4" fmla="*/ 14 w 390"/>
                <a:gd name="T5" fmla="*/ 29 h 256"/>
                <a:gd name="T6" fmla="*/ 14 w 390"/>
                <a:gd name="T7" fmla="*/ 29 h 256"/>
                <a:gd name="T8" fmla="*/ 140 w 390"/>
                <a:gd name="T9" fmla="*/ 256 h 256"/>
                <a:gd name="T10" fmla="*/ 341 w 390"/>
                <a:gd name="T11" fmla="*/ 142 h 256"/>
                <a:gd name="T12" fmla="*/ 390 w 390"/>
                <a:gd name="T13" fmla="*/ 116 h 256"/>
                <a:gd name="T14" fmla="*/ 387 w 390"/>
                <a:gd name="T15" fmla="*/ 109 h 256"/>
                <a:gd name="T16" fmla="*/ 346 w 390"/>
                <a:gd name="T17" fmla="*/ 133 h 256"/>
                <a:gd name="T18" fmla="*/ 143 w 390"/>
                <a:gd name="T19" fmla="*/ 246 h 256"/>
                <a:gd name="T20" fmla="*/ 17 w 390"/>
                <a:gd name="T21" fmla="*/ 21 h 256"/>
                <a:gd name="T22" fmla="*/ 17 w 390"/>
                <a:gd name="T23" fmla="*/ 21 h 256"/>
                <a:gd name="T24" fmla="*/ 7 w 390"/>
                <a:gd name="T2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0" h="256">
                  <a:moveTo>
                    <a:pt x="7" y="0"/>
                  </a:moveTo>
                  <a:lnTo>
                    <a:pt x="0" y="6"/>
                  </a:lnTo>
                  <a:lnTo>
                    <a:pt x="14" y="29"/>
                  </a:lnTo>
                  <a:lnTo>
                    <a:pt x="14" y="29"/>
                  </a:lnTo>
                  <a:lnTo>
                    <a:pt x="140" y="256"/>
                  </a:lnTo>
                  <a:lnTo>
                    <a:pt x="341" y="142"/>
                  </a:lnTo>
                  <a:lnTo>
                    <a:pt x="390" y="116"/>
                  </a:lnTo>
                  <a:lnTo>
                    <a:pt x="387" y="109"/>
                  </a:lnTo>
                  <a:lnTo>
                    <a:pt x="346" y="133"/>
                  </a:lnTo>
                  <a:lnTo>
                    <a:pt x="143" y="246"/>
                  </a:lnTo>
                  <a:lnTo>
                    <a:pt x="17" y="21"/>
                  </a:lnTo>
                  <a:lnTo>
                    <a:pt x="17" y="2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9" name="Freeform 760"/>
            <p:cNvSpPr>
              <a:spLocks noEditPoints="1"/>
            </p:cNvSpPr>
            <p:nvPr/>
          </p:nvSpPr>
          <p:spPr bwMode="auto">
            <a:xfrm>
              <a:off x="2024" y="3383"/>
              <a:ext cx="401" cy="119"/>
            </a:xfrm>
            <a:custGeom>
              <a:avLst/>
              <a:gdLst>
                <a:gd name="T0" fmla="*/ 397 w 401"/>
                <a:gd name="T1" fmla="*/ 111 h 119"/>
                <a:gd name="T2" fmla="*/ 390 w 401"/>
                <a:gd name="T3" fmla="*/ 114 h 119"/>
                <a:gd name="T4" fmla="*/ 394 w 401"/>
                <a:gd name="T5" fmla="*/ 119 h 119"/>
                <a:gd name="T6" fmla="*/ 401 w 401"/>
                <a:gd name="T7" fmla="*/ 116 h 119"/>
                <a:gd name="T8" fmla="*/ 397 w 401"/>
                <a:gd name="T9" fmla="*/ 111 h 119"/>
                <a:gd name="T10" fmla="*/ 7 w 401"/>
                <a:gd name="T11" fmla="*/ 0 h 119"/>
                <a:gd name="T12" fmla="*/ 0 w 401"/>
                <a:gd name="T13" fmla="*/ 3 h 119"/>
                <a:gd name="T14" fmla="*/ 4 w 401"/>
                <a:gd name="T15" fmla="*/ 8 h 119"/>
                <a:gd name="T16" fmla="*/ 11 w 401"/>
                <a:gd name="T17" fmla="*/ 5 h 119"/>
                <a:gd name="T18" fmla="*/ 7 w 401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119">
                  <a:moveTo>
                    <a:pt x="397" y="111"/>
                  </a:moveTo>
                  <a:lnTo>
                    <a:pt x="390" y="114"/>
                  </a:lnTo>
                  <a:lnTo>
                    <a:pt x="394" y="119"/>
                  </a:lnTo>
                  <a:lnTo>
                    <a:pt x="401" y="116"/>
                  </a:lnTo>
                  <a:lnTo>
                    <a:pt x="397" y="111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1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0" name="Freeform 761"/>
            <p:cNvSpPr>
              <a:spLocks noEditPoints="1"/>
            </p:cNvSpPr>
            <p:nvPr/>
          </p:nvSpPr>
          <p:spPr bwMode="auto">
            <a:xfrm>
              <a:off x="2024" y="3383"/>
              <a:ext cx="401" cy="119"/>
            </a:xfrm>
            <a:custGeom>
              <a:avLst/>
              <a:gdLst>
                <a:gd name="T0" fmla="*/ 397 w 401"/>
                <a:gd name="T1" fmla="*/ 111 h 119"/>
                <a:gd name="T2" fmla="*/ 390 w 401"/>
                <a:gd name="T3" fmla="*/ 114 h 119"/>
                <a:gd name="T4" fmla="*/ 394 w 401"/>
                <a:gd name="T5" fmla="*/ 119 h 119"/>
                <a:gd name="T6" fmla="*/ 401 w 401"/>
                <a:gd name="T7" fmla="*/ 116 h 119"/>
                <a:gd name="T8" fmla="*/ 397 w 401"/>
                <a:gd name="T9" fmla="*/ 111 h 119"/>
                <a:gd name="T10" fmla="*/ 7 w 401"/>
                <a:gd name="T11" fmla="*/ 0 h 119"/>
                <a:gd name="T12" fmla="*/ 0 w 401"/>
                <a:gd name="T13" fmla="*/ 3 h 119"/>
                <a:gd name="T14" fmla="*/ 4 w 401"/>
                <a:gd name="T15" fmla="*/ 8 h 119"/>
                <a:gd name="T16" fmla="*/ 11 w 401"/>
                <a:gd name="T17" fmla="*/ 5 h 119"/>
                <a:gd name="T18" fmla="*/ 7 w 401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119">
                  <a:moveTo>
                    <a:pt x="397" y="111"/>
                  </a:moveTo>
                  <a:lnTo>
                    <a:pt x="390" y="114"/>
                  </a:lnTo>
                  <a:lnTo>
                    <a:pt x="394" y="119"/>
                  </a:lnTo>
                  <a:lnTo>
                    <a:pt x="401" y="116"/>
                  </a:lnTo>
                  <a:lnTo>
                    <a:pt x="397" y="111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1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1" name="Freeform 762"/>
            <p:cNvSpPr>
              <a:spLocks noEditPoints="1"/>
            </p:cNvSpPr>
            <p:nvPr/>
          </p:nvSpPr>
          <p:spPr bwMode="auto">
            <a:xfrm>
              <a:off x="2028" y="3388"/>
              <a:ext cx="390" cy="117"/>
            </a:xfrm>
            <a:custGeom>
              <a:avLst/>
              <a:gdLst>
                <a:gd name="T0" fmla="*/ 386 w 390"/>
                <a:gd name="T1" fmla="*/ 109 h 117"/>
                <a:gd name="T2" fmla="*/ 380 w 390"/>
                <a:gd name="T3" fmla="*/ 112 h 117"/>
                <a:gd name="T4" fmla="*/ 383 w 390"/>
                <a:gd name="T5" fmla="*/ 117 h 117"/>
                <a:gd name="T6" fmla="*/ 390 w 390"/>
                <a:gd name="T7" fmla="*/ 114 h 117"/>
                <a:gd name="T8" fmla="*/ 386 w 390"/>
                <a:gd name="T9" fmla="*/ 109 h 117"/>
                <a:gd name="T10" fmla="*/ 7 w 390"/>
                <a:gd name="T11" fmla="*/ 0 h 117"/>
                <a:gd name="T12" fmla="*/ 0 w 390"/>
                <a:gd name="T13" fmla="*/ 3 h 117"/>
                <a:gd name="T14" fmla="*/ 3 w 390"/>
                <a:gd name="T15" fmla="*/ 8 h 117"/>
                <a:gd name="T16" fmla="*/ 10 w 390"/>
                <a:gd name="T17" fmla="*/ 5 h 117"/>
                <a:gd name="T18" fmla="*/ 7 w 390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7">
                  <a:moveTo>
                    <a:pt x="386" y="109"/>
                  </a:moveTo>
                  <a:lnTo>
                    <a:pt x="380" y="112"/>
                  </a:lnTo>
                  <a:lnTo>
                    <a:pt x="383" y="117"/>
                  </a:lnTo>
                  <a:lnTo>
                    <a:pt x="390" y="114"/>
                  </a:lnTo>
                  <a:lnTo>
                    <a:pt x="386" y="109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2" name="Freeform 763"/>
            <p:cNvSpPr>
              <a:spLocks noEditPoints="1"/>
            </p:cNvSpPr>
            <p:nvPr/>
          </p:nvSpPr>
          <p:spPr bwMode="auto">
            <a:xfrm>
              <a:off x="2028" y="3388"/>
              <a:ext cx="390" cy="117"/>
            </a:xfrm>
            <a:custGeom>
              <a:avLst/>
              <a:gdLst>
                <a:gd name="T0" fmla="*/ 386 w 390"/>
                <a:gd name="T1" fmla="*/ 109 h 117"/>
                <a:gd name="T2" fmla="*/ 380 w 390"/>
                <a:gd name="T3" fmla="*/ 112 h 117"/>
                <a:gd name="T4" fmla="*/ 383 w 390"/>
                <a:gd name="T5" fmla="*/ 117 h 117"/>
                <a:gd name="T6" fmla="*/ 390 w 390"/>
                <a:gd name="T7" fmla="*/ 114 h 117"/>
                <a:gd name="T8" fmla="*/ 386 w 390"/>
                <a:gd name="T9" fmla="*/ 109 h 117"/>
                <a:gd name="T10" fmla="*/ 7 w 390"/>
                <a:gd name="T11" fmla="*/ 0 h 117"/>
                <a:gd name="T12" fmla="*/ 0 w 390"/>
                <a:gd name="T13" fmla="*/ 3 h 117"/>
                <a:gd name="T14" fmla="*/ 3 w 390"/>
                <a:gd name="T15" fmla="*/ 8 h 117"/>
                <a:gd name="T16" fmla="*/ 10 w 390"/>
                <a:gd name="T17" fmla="*/ 5 h 117"/>
                <a:gd name="T18" fmla="*/ 7 w 390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7">
                  <a:moveTo>
                    <a:pt x="386" y="109"/>
                  </a:moveTo>
                  <a:lnTo>
                    <a:pt x="380" y="112"/>
                  </a:lnTo>
                  <a:lnTo>
                    <a:pt x="383" y="117"/>
                  </a:lnTo>
                  <a:lnTo>
                    <a:pt x="390" y="114"/>
                  </a:lnTo>
                  <a:lnTo>
                    <a:pt x="386" y="109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3" name="Freeform 764"/>
            <p:cNvSpPr>
              <a:spLocks/>
            </p:cNvSpPr>
            <p:nvPr/>
          </p:nvSpPr>
          <p:spPr bwMode="auto">
            <a:xfrm>
              <a:off x="2031" y="3393"/>
              <a:ext cx="380" cy="249"/>
            </a:xfrm>
            <a:custGeom>
              <a:avLst/>
              <a:gdLst>
                <a:gd name="T0" fmla="*/ 7 w 380"/>
                <a:gd name="T1" fmla="*/ 0 h 249"/>
                <a:gd name="T2" fmla="*/ 0 w 380"/>
                <a:gd name="T3" fmla="*/ 3 h 249"/>
                <a:gd name="T4" fmla="*/ 10 w 380"/>
                <a:gd name="T5" fmla="*/ 24 h 249"/>
                <a:gd name="T6" fmla="*/ 10 w 380"/>
                <a:gd name="T7" fmla="*/ 24 h 249"/>
                <a:gd name="T8" fmla="*/ 136 w 380"/>
                <a:gd name="T9" fmla="*/ 249 h 249"/>
                <a:gd name="T10" fmla="*/ 339 w 380"/>
                <a:gd name="T11" fmla="*/ 136 h 249"/>
                <a:gd name="T12" fmla="*/ 380 w 380"/>
                <a:gd name="T13" fmla="*/ 112 h 249"/>
                <a:gd name="T14" fmla="*/ 377 w 380"/>
                <a:gd name="T15" fmla="*/ 107 h 249"/>
                <a:gd name="T16" fmla="*/ 343 w 380"/>
                <a:gd name="T17" fmla="*/ 128 h 249"/>
                <a:gd name="T18" fmla="*/ 140 w 380"/>
                <a:gd name="T19" fmla="*/ 240 h 249"/>
                <a:gd name="T20" fmla="*/ 14 w 380"/>
                <a:gd name="T21" fmla="*/ 14 h 249"/>
                <a:gd name="T22" fmla="*/ 14 w 380"/>
                <a:gd name="T23" fmla="*/ 14 h 249"/>
                <a:gd name="T24" fmla="*/ 7 w 380"/>
                <a:gd name="T2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0" h="249">
                  <a:moveTo>
                    <a:pt x="7" y="0"/>
                  </a:moveTo>
                  <a:lnTo>
                    <a:pt x="0" y="3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36" y="249"/>
                  </a:lnTo>
                  <a:lnTo>
                    <a:pt x="339" y="136"/>
                  </a:lnTo>
                  <a:lnTo>
                    <a:pt x="380" y="112"/>
                  </a:lnTo>
                  <a:lnTo>
                    <a:pt x="377" y="107"/>
                  </a:lnTo>
                  <a:lnTo>
                    <a:pt x="343" y="128"/>
                  </a:lnTo>
                  <a:lnTo>
                    <a:pt x="140" y="24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4" name="Freeform 765"/>
            <p:cNvSpPr>
              <a:spLocks/>
            </p:cNvSpPr>
            <p:nvPr/>
          </p:nvSpPr>
          <p:spPr bwMode="auto">
            <a:xfrm>
              <a:off x="2031" y="3393"/>
              <a:ext cx="380" cy="249"/>
            </a:xfrm>
            <a:custGeom>
              <a:avLst/>
              <a:gdLst>
                <a:gd name="T0" fmla="*/ 7 w 380"/>
                <a:gd name="T1" fmla="*/ 0 h 249"/>
                <a:gd name="T2" fmla="*/ 0 w 380"/>
                <a:gd name="T3" fmla="*/ 3 h 249"/>
                <a:gd name="T4" fmla="*/ 10 w 380"/>
                <a:gd name="T5" fmla="*/ 24 h 249"/>
                <a:gd name="T6" fmla="*/ 10 w 380"/>
                <a:gd name="T7" fmla="*/ 24 h 249"/>
                <a:gd name="T8" fmla="*/ 136 w 380"/>
                <a:gd name="T9" fmla="*/ 249 h 249"/>
                <a:gd name="T10" fmla="*/ 339 w 380"/>
                <a:gd name="T11" fmla="*/ 136 h 249"/>
                <a:gd name="T12" fmla="*/ 380 w 380"/>
                <a:gd name="T13" fmla="*/ 112 h 249"/>
                <a:gd name="T14" fmla="*/ 377 w 380"/>
                <a:gd name="T15" fmla="*/ 107 h 249"/>
                <a:gd name="T16" fmla="*/ 343 w 380"/>
                <a:gd name="T17" fmla="*/ 128 h 249"/>
                <a:gd name="T18" fmla="*/ 140 w 380"/>
                <a:gd name="T19" fmla="*/ 240 h 249"/>
                <a:gd name="T20" fmla="*/ 14 w 380"/>
                <a:gd name="T21" fmla="*/ 14 h 249"/>
                <a:gd name="T22" fmla="*/ 14 w 380"/>
                <a:gd name="T23" fmla="*/ 14 h 249"/>
                <a:gd name="T24" fmla="*/ 7 w 380"/>
                <a:gd name="T2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0" h="249">
                  <a:moveTo>
                    <a:pt x="7" y="0"/>
                  </a:moveTo>
                  <a:lnTo>
                    <a:pt x="0" y="3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36" y="249"/>
                  </a:lnTo>
                  <a:lnTo>
                    <a:pt x="339" y="136"/>
                  </a:lnTo>
                  <a:lnTo>
                    <a:pt x="380" y="112"/>
                  </a:lnTo>
                  <a:lnTo>
                    <a:pt x="377" y="107"/>
                  </a:lnTo>
                  <a:lnTo>
                    <a:pt x="343" y="128"/>
                  </a:lnTo>
                  <a:lnTo>
                    <a:pt x="140" y="24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5" name="Freeform 766"/>
            <p:cNvSpPr>
              <a:spLocks noEditPoints="1"/>
            </p:cNvSpPr>
            <p:nvPr/>
          </p:nvSpPr>
          <p:spPr bwMode="auto">
            <a:xfrm>
              <a:off x="2028" y="3373"/>
              <a:ext cx="400" cy="121"/>
            </a:xfrm>
            <a:custGeom>
              <a:avLst/>
              <a:gdLst>
                <a:gd name="T0" fmla="*/ 397 w 400"/>
                <a:gd name="T1" fmla="*/ 110 h 121"/>
                <a:gd name="T2" fmla="*/ 390 w 400"/>
                <a:gd name="T3" fmla="*/ 114 h 121"/>
                <a:gd name="T4" fmla="*/ 393 w 400"/>
                <a:gd name="T5" fmla="*/ 121 h 121"/>
                <a:gd name="T6" fmla="*/ 400 w 400"/>
                <a:gd name="T7" fmla="*/ 117 h 121"/>
                <a:gd name="T8" fmla="*/ 397 w 400"/>
                <a:gd name="T9" fmla="*/ 110 h 121"/>
                <a:gd name="T10" fmla="*/ 7 w 400"/>
                <a:gd name="T11" fmla="*/ 0 h 121"/>
                <a:gd name="T12" fmla="*/ 0 w 400"/>
                <a:gd name="T13" fmla="*/ 3 h 121"/>
                <a:gd name="T14" fmla="*/ 3 w 400"/>
                <a:gd name="T15" fmla="*/ 10 h 121"/>
                <a:gd name="T16" fmla="*/ 10 w 400"/>
                <a:gd name="T17" fmla="*/ 5 h 121"/>
                <a:gd name="T18" fmla="*/ 7 w 40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1">
                  <a:moveTo>
                    <a:pt x="397" y="110"/>
                  </a:moveTo>
                  <a:lnTo>
                    <a:pt x="390" y="114"/>
                  </a:lnTo>
                  <a:lnTo>
                    <a:pt x="393" y="121"/>
                  </a:lnTo>
                  <a:lnTo>
                    <a:pt x="400" y="117"/>
                  </a:lnTo>
                  <a:lnTo>
                    <a:pt x="397" y="110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6" name="Freeform 767"/>
            <p:cNvSpPr>
              <a:spLocks noEditPoints="1"/>
            </p:cNvSpPr>
            <p:nvPr/>
          </p:nvSpPr>
          <p:spPr bwMode="auto">
            <a:xfrm>
              <a:off x="2028" y="3373"/>
              <a:ext cx="400" cy="121"/>
            </a:xfrm>
            <a:custGeom>
              <a:avLst/>
              <a:gdLst>
                <a:gd name="T0" fmla="*/ 397 w 400"/>
                <a:gd name="T1" fmla="*/ 110 h 121"/>
                <a:gd name="T2" fmla="*/ 390 w 400"/>
                <a:gd name="T3" fmla="*/ 114 h 121"/>
                <a:gd name="T4" fmla="*/ 393 w 400"/>
                <a:gd name="T5" fmla="*/ 121 h 121"/>
                <a:gd name="T6" fmla="*/ 400 w 400"/>
                <a:gd name="T7" fmla="*/ 117 h 121"/>
                <a:gd name="T8" fmla="*/ 397 w 400"/>
                <a:gd name="T9" fmla="*/ 110 h 121"/>
                <a:gd name="T10" fmla="*/ 7 w 400"/>
                <a:gd name="T11" fmla="*/ 0 h 121"/>
                <a:gd name="T12" fmla="*/ 0 w 400"/>
                <a:gd name="T13" fmla="*/ 3 h 121"/>
                <a:gd name="T14" fmla="*/ 3 w 400"/>
                <a:gd name="T15" fmla="*/ 10 h 121"/>
                <a:gd name="T16" fmla="*/ 10 w 400"/>
                <a:gd name="T17" fmla="*/ 5 h 121"/>
                <a:gd name="T18" fmla="*/ 7 w 40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1">
                  <a:moveTo>
                    <a:pt x="397" y="110"/>
                  </a:moveTo>
                  <a:lnTo>
                    <a:pt x="390" y="114"/>
                  </a:lnTo>
                  <a:lnTo>
                    <a:pt x="393" y="121"/>
                  </a:lnTo>
                  <a:lnTo>
                    <a:pt x="400" y="117"/>
                  </a:lnTo>
                  <a:lnTo>
                    <a:pt x="397" y="110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3" y="10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7" name="Freeform 768"/>
            <p:cNvSpPr>
              <a:spLocks noEditPoints="1"/>
            </p:cNvSpPr>
            <p:nvPr/>
          </p:nvSpPr>
          <p:spPr bwMode="auto">
            <a:xfrm>
              <a:off x="2031" y="3378"/>
              <a:ext cx="390" cy="119"/>
            </a:xfrm>
            <a:custGeom>
              <a:avLst/>
              <a:gdLst>
                <a:gd name="T0" fmla="*/ 387 w 390"/>
                <a:gd name="T1" fmla="*/ 109 h 119"/>
                <a:gd name="T2" fmla="*/ 380 w 390"/>
                <a:gd name="T3" fmla="*/ 114 h 119"/>
                <a:gd name="T4" fmla="*/ 383 w 390"/>
                <a:gd name="T5" fmla="*/ 119 h 119"/>
                <a:gd name="T6" fmla="*/ 390 w 390"/>
                <a:gd name="T7" fmla="*/ 116 h 119"/>
                <a:gd name="T8" fmla="*/ 387 w 390"/>
                <a:gd name="T9" fmla="*/ 109 h 119"/>
                <a:gd name="T10" fmla="*/ 7 w 390"/>
                <a:gd name="T11" fmla="*/ 0 h 119"/>
                <a:gd name="T12" fmla="*/ 0 w 390"/>
                <a:gd name="T13" fmla="*/ 5 h 119"/>
                <a:gd name="T14" fmla="*/ 4 w 390"/>
                <a:gd name="T15" fmla="*/ 10 h 119"/>
                <a:gd name="T16" fmla="*/ 10 w 390"/>
                <a:gd name="T17" fmla="*/ 7 h 119"/>
                <a:gd name="T18" fmla="*/ 7 w 390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9">
                  <a:moveTo>
                    <a:pt x="387" y="109"/>
                  </a:moveTo>
                  <a:lnTo>
                    <a:pt x="380" y="114"/>
                  </a:lnTo>
                  <a:lnTo>
                    <a:pt x="383" y="119"/>
                  </a:lnTo>
                  <a:lnTo>
                    <a:pt x="390" y="116"/>
                  </a:lnTo>
                  <a:lnTo>
                    <a:pt x="387" y="109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4" y="10"/>
                  </a:lnTo>
                  <a:lnTo>
                    <a:pt x="1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8" name="Freeform 769"/>
            <p:cNvSpPr>
              <a:spLocks noEditPoints="1"/>
            </p:cNvSpPr>
            <p:nvPr/>
          </p:nvSpPr>
          <p:spPr bwMode="auto">
            <a:xfrm>
              <a:off x="2031" y="3378"/>
              <a:ext cx="390" cy="119"/>
            </a:xfrm>
            <a:custGeom>
              <a:avLst/>
              <a:gdLst>
                <a:gd name="T0" fmla="*/ 387 w 390"/>
                <a:gd name="T1" fmla="*/ 109 h 119"/>
                <a:gd name="T2" fmla="*/ 380 w 390"/>
                <a:gd name="T3" fmla="*/ 114 h 119"/>
                <a:gd name="T4" fmla="*/ 383 w 390"/>
                <a:gd name="T5" fmla="*/ 119 h 119"/>
                <a:gd name="T6" fmla="*/ 390 w 390"/>
                <a:gd name="T7" fmla="*/ 116 h 119"/>
                <a:gd name="T8" fmla="*/ 387 w 390"/>
                <a:gd name="T9" fmla="*/ 109 h 119"/>
                <a:gd name="T10" fmla="*/ 7 w 390"/>
                <a:gd name="T11" fmla="*/ 0 h 119"/>
                <a:gd name="T12" fmla="*/ 0 w 390"/>
                <a:gd name="T13" fmla="*/ 5 h 119"/>
                <a:gd name="T14" fmla="*/ 4 w 390"/>
                <a:gd name="T15" fmla="*/ 10 h 119"/>
                <a:gd name="T16" fmla="*/ 10 w 390"/>
                <a:gd name="T17" fmla="*/ 7 h 119"/>
                <a:gd name="T18" fmla="*/ 7 w 390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9">
                  <a:moveTo>
                    <a:pt x="387" y="109"/>
                  </a:moveTo>
                  <a:lnTo>
                    <a:pt x="380" y="114"/>
                  </a:lnTo>
                  <a:lnTo>
                    <a:pt x="383" y="119"/>
                  </a:lnTo>
                  <a:lnTo>
                    <a:pt x="390" y="116"/>
                  </a:lnTo>
                  <a:lnTo>
                    <a:pt x="387" y="109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4" y="10"/>
                  </a:lnTo>
                  <a:lnTo>
                    <a:pt x="10" y="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9" name="Freeform 770"/>
            <p:cNvSpPr>
              <a:spLocks noEditPoints="1"/>
            </p:cNvSpPr>
            <p:nvPr/>
          </p:nvSpPr>
          <p:spPr bwMode="auto">
            <a:xfrm>
              <a:off x="2035" y="3385"/>
              <a:ext cx="379" cy="115"/>
            </a:xfrm>
            <a:custGeom>
              <a:avLst/>
              <a:gdLst>
                <a:gd name="T0" fmla="*/ 376 w 379"/>
                <a:gd name="T1" fmla="*/ 107 h 115"/>
                <a:gd name="T2" fmla="*/ 369 w 379"/>
                <a:gd name="T3" fmla="*/ 110 h 115"/>
                <a:gd name="T4" fmla="*/ 373 w 379"/>
                <a:gd name="T5" fmla="*/ 115 h 115"/>
                <a:gd name="T6" fmla="*/ 379 w 379"/>
                <a:gd name="T7" fmla="*/ 112 h 115"/>
                <a:gd name="T8" fmla="*/ 376 w 379"/>
                <a:gd name="T9" fmla="*/ 107 h 115"/>
                <a:gd name="T10" fmla="*/ 6 w 379"/>
                <a:gd name="T11" fmla="*/ 0 h 115"/>
                <a:gd name="T12" fmla="*/ 0 w 379"/>
                <a:gd name="T13" fmla="*/ 3 h 115"/>
                <a:gd name="T14" fmla="*/ 3 w 379"/>
                <a:gd name="T15" fmla="*/ 8 h 115"/>
                <a:gd name="T16" fmla="*/ 8 w 379"/>
                <a:gd name="T17" fmla="*/ 5 h 115"/>
                <a:gd name="T18" fmla="*/ 6 w 379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9" h="115">
                  <a:moveTo>
                    <a:pt x="376" y="107"/>
                  </a:moveTo>
                  <a:lnTo>
                    <a:pt x="369" y="110"/>
                  </a:lnTo>
                  <a:lnTo>
                    <a:pt x="373" y="115"/>
                  </a:lnTo>
                  <a:lnTo>
                    <a:pt x="379" y="112"/>
                  </a:lnTo>
                  <a:lnTo>
                    <a:pt x="376" y="107"/>
                  </a:lnTo>
                  <a:close/>
                  <a:moveTo>
                    <a:pt x="6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8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0" name="Freeform 771"/>
            <p:cNvSpPr>
              <a:spLocks noEditPoints="1"/>
            </p:cNvSpPr>
            <p:nvPr/>
          </p:nvSpPr>
          <p:spPr bwMode="auto">
            <a:xfrm>
              <a:off x="2035" y="3385"/>
              <a:ext cx="379" cy="115"/>
            </a:xfrm>
            <a:custGeom>
              <a:avLst/>
              <a:gdLst>
                <a:gd name="T0" fmla="*/ 376 w 379"/>
                <a:gd name="T1" fmla="*/ 107 h 115"/>
                <a:gd name="T2" fmla="*/ 369 w 379"/>
                <a:gd name="T3" fmla="*/ 110 h 115"/>
                <a:gd name="T4" fmla="*/ 373 w 379"/>
                <a:gd name="T5" fmla="*/ 115 h 115"/>
                <a:gd name="T6" fmla="*/ 379 w 379"/>
                <a:gd name="T7" fmla="*/ 112 h 115"/>
                <a:gd name="T8" fmla="*/ 376 w 379"/>
                <a:gd name="T9" fmla="*/ 107 h 115"/>
                <a:gd name="T10" fmla="*/ 6 w 379"/>
                <a:gd name="T11" fmla="*/ 0 h 115"/>
                <a:gd name="T12" fmla="*/ 0 w 379"/>
                <a:gd name="T13" fmla="*/ 3 h 115"/>
                <a:gd name="T14" fmla="*/ 3 w 379"/>
                <a:gd name="T15" fmla="*/ 8 h 115"/>
                <a:gd name="T16" fmla="*/ 8 w 379"/>
                <a:gd name="T17" fmla="*/ 5 h 115"/>
                <a:gd name="T18" fmla="*/ 6 w 379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9" h="115">
                  <a:moveTo>
                    <a:pt x="376" y="107"/>
                  </a:moveTo>
                  <a:lnTo>
                    <a:pt x="369" y="110"/>
                  </a:lnTo>
                  <a:lnTo>
                    <a:pt x="373" y="115"/>
                  </a:lnTo>
                  <a:lnTo>
                    <a:pt x="379" y="112"/>
                  </a:lnTo>
                  <a:lnTo>
                    <a:pt x="376" y="107"/>
                  </a:lnTo>
                  <a:moveTo>
                    <a:pt x="6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8" y="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1" name="Freeform 772"/>
            <p:cNvSpPr>
              <a:spLocks/>
            </p:cNvSpPr>
            <p:nvPr/>
          </p:nvSpPr>
          <p:spPr bwMode="auto">
            <a:xfrm>
              <a:off x="2038" y="3390"/>
              <a:ext cx="370" cy="243"/>
            </a:xfrm>
            <a:custGeom>
              <a:avLst/>
              <a:gdLst>
                <a:gd name="T0" fmla="*/ 5 w 370"/>
                <a:gd name="T1" fmla="*/ 0 h 243"/>
                <a:gd name="T2" fmla="*/ 0 w 370"/>
                <a:gd name="T3" fmla="*/ 3 h 243"/>
                <a:gd name="T4" fmla="*/ 7 w 370"/>
                <a:gd name="T5" fmla="*/ 17 h 243"/>
                <a:gd name="T6" fmla="*/ 7 w 370"/>
                <a:gd name="T7" fmla="*/ 17 h 243"/>
                <a:gd name="T8" fmla="*/ 133 w 370"/>
                <a:gd name="T9" fmla="*/ 243 h 243"/>
                <a:gd name="T10" fmla="*/ 336 w 370"/>
                <a:gd name="T11" fmla="*/ 131 h 243"/>
                <a:gd name="T12" fmla="*/ 370 w 370"/>
                <a:gd name="T13" fmla="*/ 110 h 243"/>
                <a:gd name="T14" fmla="*/ 366 w 370"/>
                <a:gd name="T15" fmla="*/ 105 h 243"/>
                <a:gd name="T16" fmla="*/ 339 w 370"/>
                <a:gd name="T17" fmla="*/ 121 h 243"/>
                <a:gd name="T18" fmla="*/ 136 w 370"/>
                <a:gd name="T19" fmla="*/ 233 h 243"/>
                <a:gd name="T20" fmla="*/ 10 w 370"/>
                <a:gd name="T21" fmla="*/ 8 h 243"/>
                <a:gd name="T22" fmla="*/ 5 w 370"/>
                <a:gd name="T2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0" h="243">
                  <a:moveTo>
                    <a:pt x="5" y="0"/>
                  </a:moveTo>
                  <a:lnTo>
                    <a:pt x="0" y="3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133" y="243"/>
                  </a:lnTo>
                  <a:lnTo>
                    <a:pt x="336" y="131"/>
                  </a:lnTo>
                  <a:lnTo>
                    <a:pt x="370" y="110"/>
                  </a:lnTo>
                  <a:lnTo>
                    <a:pt x="366" y="105"/>
                  </a:lnTo>
                  <a:lnTo>
                    <a:pt x="339" y="121"/>
                  </a:lnTo>
                  <a:lnTo>
                    <a:pt x="136" y="233"/>
                  </a:lnTo>
                  <a:lnTo>
                    <a:pt x="1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2" name="Freeform 773"/>
            <p:cNvSpPr>
              <a:spLocks/>
            </p:cNvSpPr>
            <p:nvPr/>
          </p:nvSpPr>
          <p:spPr bwMode="auto">
            <a:xfrm>
              <a:off x="2038" y="3390"/>
              <a:ext cx="370" cy="243"/>
            </a:xfrm>
            <a:custGeom>
              <a:avLst/>
              <a:gdLst>
                <a:gd name="T0" fmla="*/ 5 w 370"/>
                <a:gd name="T1" fmla="*/ 0 h 243"/>
                <a:gd name="T2" fmla="*/ 0 w 370"/>
                <a:gd name="T3" fmla="*/ 3 h 243"/>
                <a:gd name="T4" fmla="*/ 7 w 370"/>
                <a:gd name="T5" fmla="*/ 17 h 243"/>
                <a:gd name="T6" fmla="*/ 7 w 370"/>
                <a:gd name="T7" fmla="*/ 17 h 243"/>
                <a:gd name="T8" fmla="*/ 133 w 370"/>
                <a:gd name="T9" fmla="*/ 243 h 243"/>
                <a:gd name="T10" fmla="*/ 336 w 370"/>
                <a:gd name="T11" fmla="*/ 131 h 243"/>
                <a:gd name="T12" fmla="*/ 370 w 370"/>
                <a:gd name="T13" fmla="*/ 110 h 243"/>
                <a:gd name="T14" fmla="*/ 366 w 370"/>
                <a:gd name="T15" fmla="*/ 105 h 243"/>
                <a:gd name="T16" fmla="*/ 339 w 370"/>
                <a:gd name="T17" fmla="*/ 121 h 243"/>
                <a:gd name="T18" fmla="*/ 136 w 370"/>
                <a:gd name="T19" fmla="*/ 233 h 243"/>
                <a:gd name="T20" fmla="*/ 10 w 370"/>
                <a:gd name="T21" fmla="*/ 8 h 243"/>
                <a:gd name="T22" fmla="*/ 5 w 370"/>
                <a:gd name="T2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0" h="243">
                  <a:moveTo>
                    <a:pt x="5" y="0"/>
                  </a:moveTo>
                  <a:lnTo>
                    <a:pt x="0" y="3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133" y="243"/>
                  </a:lnTo>
                  <a:lnTo>
                    <a:pt x="336" y="131"/>
                  </a:lnTo>
                  <a:lnTo>
                    <a:pt x="370" y="110"/>
                  </a:lnTo>
                  <a:lnTo>
                    <a:pt x="366" y="105"/>
                  </a:lnTo>
                  <a:lnTo>
                    <a:pt x="339" y="121"/>
                  </a:lnTo>
                  <a:lnTo>
                    <a:pt x="136" y="233"/>
                  </a:lnTo>
                  <a:lnTo>
                    <a:pt x="10" y="8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3" name="Freeform 774"/>
            <p:cNvSpPr>
              <a:spLocks noEditPoints="1"/>
            </p:cNvSpPr>
            <p:nvPr/>
          </p:nvSpPr>
          <p:spPr bwMode="auto">
            <a:xfrm>
              <a:off x="2031" y="3364"/>
              <a:ext cx="400" cy="119"/>
            </a:xfrm>
            <a:custGeom>
              <a:avLst/>
              <a:gdLst>
                <a:gd name="T0" fmla="*/ 397 w 400"/>
                <a:gd name="T1" fmla="*/ 111 h 119"/>
                <a:gd name="T2" fmla="*/ 390 w 400"/>
                <a:gd name="T3" fmla="*/ 114 h 119"/>
                <a:gd name="T4" fmla="*/ 394 w 400"/>
                <a:gd name="T5" fmla="*/ 119 h 119"/>
                <a:gd name="T6" fmla="*/ 400 w 400"/>
                <a:gd name="T7" fmla="*/ 116 h 119"/>
                <a:gd name="T8" fmla="*/ 397 w 400"/>
                <a:gd name="T9" fmla="*/ 111 h 119"/>
                <a:gd name="T10" fmla="*/ 7 w 400"/>
                <a:gd name="T11" fmla="*/ 0 h 119"/>
                <a:gd name="T12" fmla="*/ 0 w 400"/>
                <a:gd name="T13" fmla="*/ 3 h 119"/>
                <a:gd name="T14" fmla="*/ 4 w 400"/>
                <a:gd name="T15" fmla="*/ 9 h 119"/>
                <a:gd name="T16" fmla="*/ 10 w 400"/>
                <a:gd name="T17" fmla="*/ 5 h 119"/>
                <a:gd name="T18" fmla="*/ 7 w 400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19">
                  <a:moveTo>
                    <a:pt x="397" y="111"/>
                  </a:moveTo>
                  <a:lnTo>
                    <a:pt x="390" y="114"/>
                  </a:lnTo>
                  <a:lnTo>
                    <a:pt x="394" y="119"/>
                  </a:lnTo>
                  <a:lnTo>
                    <a:pt x="400" y="116"/>
                  </a:lnTo>
                  <a:lnTo>
                    <a:pt x="397" y="111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9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4" name="Freeform 775"/>
            <p:cNvSpPr>
              <a:spLocks noEditPoints="1"/>
            </p:cNvSpPr>
            <p:nvPr/>
          </p:nvSpPr>
          <p:spPr bwMode="auto">
            <a:xfrm>
              <a:off x="2031" y="3364"/>
              <a:ext cx="400" cy="119"/>
            </a:xfrm>
            <a:custGeom>
              <a:avLst/>
              <a:gdLst>
                <a:gd name="T0" fmla="*/ 397 w 400"/>
                <a:gd name="T1" fmla="*/ 111 h 119"/>
                <a:gd name="T2" fmla="*/ 390 w 400"/>
                <a:gd name="T3" fmla="*/ 114 h 119"/>
                <a:gd name="T4" fmla="*/ 394 w 400"/>
                <a:gd name="T5" fmla="*/ 119 h 119"/>
                <a:gd name="T6" fmla="*/ 400 w 400"/>
                <a:gd name="T7" fmla="*/ 116 h 119"/>
                <a:gd name="T8" fmla="*/ 397 w 400"/>
                <a:gd name="T9" fmla="*/ 111 h 119"/>
                <a:gd name="T10" fmla="*/ 7 w 400"/>
                <a:gd name="T11" fmla="*/ 0 h 119"/>
                <a:gd name="T12" fmla="*/ 0 w 400"/>
                <a:gd name="T13" fmla="*/ 3 h 119"/>
                <a:gd name="T14" fmla="*/ 4 w 400"/>
                <a:gd name="T15" fmla="*/ 9 h 119"/>
                <a:gd name="T16" fmla="*/ 10 w 400"/>
                <a:gd name="T17" fmla="*/ 5 h 119"/>
                <a:gd name="T18" fmla="*/ 7 w 400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19">
                  <a:moveTo>
                    <a:pt x="397" y="111"/>
                  </a:moveTo>
                  <a:lnTo>
                    <a:pt x="390" y="114"/>
                  </a:lnTo>
                  <a:lnTo>
                    <a:pt x="394" y="119"/>
                  </a:lnTo>
                  <a:lnTo>
                    <a:pt x="400" y="116"/>
                  </a:lnTo>
                  <a:lnTo>
                    <a:pt x="397" y="111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9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5" name="Freeform 776"/>
            <p:cNvSpPr>
              <a:spLocks noEditPoints="1"/>
            </p:cNvSpPr>
            <p:nvPr/>
          </p:nvSpPr>
          <p:spPr bwMode="auto">
            <a:xfrm>
              <a:off x="2035" y="3369"/>
              <a:ext cx="390" cy="118"/>
            </a:xfrm>
            <a:custGeom>
              <a:avLst/>
              <a:gdLst>
                <a:gd name="T0" fmla="*/ 386 w 390"/>
                <a:gd name="T1" fmla="*/ 109 h 118"/>
                <a:gd name="T2" fmla="*/ 379 w 390"/>
                <a:gd name="T3" fmla="*/ 113 h 118"/>
                <a:gd name="T4" fmla="*/ 383 w 390"/>
                <a:gd name="T5" fmla="*/ 118 h 118"/>
                <a:gd name="T6" fmla="*/ 390 w 390"/>
                <a:gd name="T7" fmla="*/ 114 h 118"/>
                <a:gd name="T8" fmla="*/ 386 w 390"/>
                <a:gd name="T9" fmla="*/ 109 h 118"/>
                <a:gd name="T10" fmla="*/ 6 w 390"/>
                <a:gd name="T11" fmla="*/ 0 h 118"/>
                <a:gd name="T12" fmla="*/ 0 w 390"/>
                <a:gd name="T13" fmla="*/ 4 h 118"/>
                <a:gd name="T14" fmla="*/ 3 w 390"/>
                <a:gd name="T15" fmla="*/ 9 h 118"/>
                <a:gd name="T16" fmla="*/ 10 w 390"/>
                <a:gd name="T17" fmla="*/ 5 h 118"/>
                <a:gd name="T18" fmla="*/ 6 w 390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8">
                  <a:moveTo>
                    <a:pt x="386" y="109"/>
                  </a:moveTo>
                  <a:lnTo>
                    <a:pt x="379" y="113"/>
                  </a:lnTo>
                  <a:lnTo>
                    <a:pt x="383" y="118"/>
                  </a:lnTo>
                  <a:lnTo>
                    <a:pt x="390" y="114"/>
                  </a:lnTo>
                  <a:lnTo>
                    <a:pt x="386" y="109"/>
                  </a:lnTo>
                  <a:close/>
                  <a:moveTo>
                    <a:pt x="6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6" name="Freeform 777"/>
            <p:cNvSpPr>
              <a:spLocks noEditPoints="1"/>
            </p:cNvSpPr>
            <p:nvPr/>
          </p:nvSpPr>
          <p:spPr bwMode="auto">
            <a:xfrm>
              <a:off x="2035" y="3369"/>
              <a:ext cx="390" cy="118"/>
            </a:xfrm>
            <a:custGeom>
              <a:avLst/>
              <a:gdLst>
                <a:gd name="T0" fmla="*/ 386 w 390"/>
                <a:gd name="T1" fmla="*/ 109 h 118"/>
                <a:gd name="T2" fmla="*/ 379 w 390"/>
                <a:gd name="T3" fmla="*/ 113 h 118"/>
                <a:gd name="T4" fmla="*/ 383 w 390"/>
                <a:gd name="T5" fmla="*/ 118 h 118"/>
                <a:gd name="T6" fmla="*/ 390 w 390"/>
                <a:gd name="T7" fmla="*/ 114 h 118"/>
                <a:gd name="T8" fmla="*/ 386 w 390"/>
                <a:gd name="T9" fmla="*/ 109 h 118"/>
                <a:gd name="T10" fmla="*/ 6 w 390"/>
                <a:gd name="T11" fmla="*/ 0 h 118"/>
                <a:gd name="T12" fmla="*/ 0 w 390"/>
                <a:gd name="T13" fmla="*/ 4 h 118"/>
                <a:gd name="T14" fmla="*/ 3 w 390"/>
                <a:gd name="T15" fmla="*/ 9 h 118"/>
                <a:gd name="T16" fmla="*/ 10 w 390"/>
                <a:gd name="T17" fmla="*/ 5 h 118"/>
                <a:gd name="T18" fmla="*/ 6 w 390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8">
                  <a:moveTo>
                    <a:pt x="386" y="109"/>
                  </a:moveTo>
                  <a:lnTo>
                    <a:pt x="379" y="113"/>
                  </a:lnTo>
                  <a:lnTo>
                    <a:pt x="383" y="118"/>
                  </a:lnTo>
                  <a:lnTo>
                    <a:pt x="390" y="114"/>
                  </a:lnTo>
                  <a:lnTo>
                    <a:pt x="386" y="109"/>
                  </a:lnTo>
                  <a:moveTo>
                    <a:pt x="6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7" name="Freeform 778"/>
            <p:cNvSpPr>
              <a:spLocks noEditPoints="1"/>
            </p:cNvSpPr>
            <p:nvPr/>
          </p:nvSpPr>
          <p:spPr bwMode="auto">
            <a:xfrm>
              <a:off x="2038" y="3374"/>
              <a:ext cx="380" cy="118"/>
            </a:xfrm>
            <a:custGeom>
              <a:avLst/>
              <a:gdLst>
                <a:gd name="T0" fmla="*/ 376 w 380"/>
                <a:gd name="T1" fmla="*/ 108 h 118"/>
                <a:gd name="T2" fmla="*/ 370 w 380"/>
                <a:gd name="T3" fmla="*/ 111 h 118"/>
                <a:gd name="T4" fmla="*/ 373 w 380"/>
                <a:gd name="T5" fmla="*/ 118 h 118"/>
                <a:gd name="T6" fmla="*/ 380 w 380"/>
                <a:gd name="T7" fmla="*/ 113 h 118"/>
                <a:gd name="T8" fmla="*/ 376 w 380"/>
                <a:gd name="T9" fmla="*/ 108 h 118"/>
                <a:gd name="T10" fmla="*/ 7 w 380"/>
                <a:gd name="T11" fmla="*/ 0 h 118"/>
                <a:gd name="T12" fmla="*/ 0 w 380"/>
                <a:gd name="T13" fmla="*/ 4 h 118"/>
                <a:gd name="T14" fmla="*/ 3 w 380"/>
                <a:gd name="T15" fmla="*/ 11 h 118"/>
                <a:gd name="T16" fmla="*/ 10 w 380"/>
                <a:gd name="T17" fmla="*/ 7 h 118"/>
                <a:gd name="T18" fmla="*/ 7 w 380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118">
                  <a:moveTo>
                    <a:pt x="376" y="108"/>
                  </a:moveTo>
                  <a:lnTo>
                    <a:pt x="370" y="111"/>
                  </a:lnTo>
                  <a:lnTo>
                    <a:pt x="373" y="118"/>
                  </a:lnTo>
                  <a:lnTo>
                    <a:pt x="380" y="113"/>
                  </a:lnTo>
                  <a:lnTo>
                    <a:pt x="376" y="108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3" y="11"/>
                  </a:lnTo>
                  <a:lnTo>
                    <a:pt x="10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8" name="Freeform 779"/>
            <p:cNvSpPr>
              <a:spLocks noEditPoints="1"/>
            </p:cNvSpPr>
            <p:nvPr/>
          </p:nvSpPr>
          <p:spPr bwMode="auto">
            <a:xfrm>
              <a:off x="2038" y="3374"/>
              <a:ext cx="380" cy="118"/>
            </a:xfrm>
            <a:custGeom>
              <a:avLst/>
              <a:gdLst>
                <a:gd name="T0" fmla="*/ 376 w 380"/>
                <a:gd name="T1" fmla="*/ 108 h 118"/>
                <a:gd name="T2" fmla="*/ 370 w 380"/>
                <a:gd name="T3" fmla="*/ 111 h 118"/>
                <a:gd name="T4" fmla="*/ 373 w 380"/>
                <a:gd name="T5" fmla="*/ 118 h 118"/>
                <a:gd name="T6" fmla="*/ 380 w 380"/>
                <a:gd name="T7" fmla="*/ 113 h 118"/>
                <a:gd name="T8" fmla="*/ 376 w 380"/>
                <a:gd name="T9" fmla="*/ 108 h 118"/>
                <a:gd name="T10" fmla="*/ 7 w 380"/>
                <a:gd name="T11" fmla="*/ 0 h 118"/>
                <a:gd name="T12" fmla="*/ 0 w 380"/>
                <a:gd name="T13" fmla="*/ 4 h 118"/>
                <a:gd name="T14" fmla="*/ 3 w 380"/>
                <a:gd name="T15" fmla="*/ 11 h 118"/>
                <a:gd name="T16" fmla="*/ 10 w 380"/>
                <a:gd name="T17" fmla="*/ 7 h 118"/>
                <a:gd name="T18" fmla="*/ 7 w 380"/>
                <a:gd name="T1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118">
                  <a:moveTo>
                    <a:pt x="376" y="108"/>
                  </a:moveTo>
                  <a:lnTo>
                    <a:pt x="370" y="111"/>
                  </a:lnTo>
                  <a:lnTo>
                    <a:pt x="373" y="118"/>
                  </a:lnTo>
                  <a:lnTo>
                    <a:pt x="380" y="113"/>
                  </a:lnTo>
                  <a:lnTo>
                    <a:pt x="376" y="108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3" y="11"/>
                  </a:lnTo>
                  <a:lnTo>
                    <a:pt x="10" y="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9" name="Freeform 780"/>
            <p:cNvSpPr>
              <a:spLocks noEditPoints="1"/>
            </p:cNvSpPr>
            <p:nvPr/>
          </p:nvSpPr>
          <p:spPr bwMode="auto">
            <a:xfrm>
              <a:off x="2041" y="3381"/>
              <a:ext cx="370" cy="114"/>
            </a:xfrm>
            <a:custGeom>
              <a:avLst/>
              <a:gdLst>
                <a:gd name="T0" fmla="*/ 367 w 370"/>
                <a:gd name="T1" fmla="*/ 104 h 114"/>
                <a:gd name="T2" fmla="*/ 360 w 370"/>
                <a:gd name="T3" fmla="*/ 109 h 114"/>
                <a:gd name="T4" fmla="*/ 363 w 370"/>
                <a:gd name="T5" fmla="*/ 114 h 114"/>
                <a:gd name="T6" fmla="*/ 370 w 370"/>
                <a:gd name="T7" fmla="*/ 111 h 114"/>
                <a:gd name="T8" fmla="*/ 367 w 370"/>
                <a:gd name="T9" fmla="*/ 104 h 114"/>
                <a:gd name="T10" fmla="*/ 7 w 370"/>
                <a:gd name="T11" fmla="*/ 0 h 114"/>
                <a:gd name="T12" fmla="*/ 0 w 370"/>
                <a:gd name="T13" fmla="*/ 4 h 114"/>
                <a:gd name="T14" fmla="*/ 2 w 370"/>
                <a:gd name="T15" fmla="*/ 9 h 114"/>
                <a:gd name="T16" fmla="*/ 9 w 370"/>
                <a:gd name="T17" fmla="*/ 5 h 114"/>
                <a:gd name="T18" fmla="*/ 7 w 370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14">
                  <a:moveTo>
                    <a:pt x="367" y="104"/>
                  </a:moveTo>
                  <a:lnTo>
                    <a:pt x="360" y="109"/>
                  </a:lnTo>
                  <a:lnTo>
                    <a:pt x="363" y="114"/>
                  </a:lnTo>
                  <a:lnTo>
                    <a:pt x="370" y="111"/>
                  </a:lnTo>
                  <a:lnTo>
                    <a:pt x="367" y="104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2" y="9"/>
                  </a:lnTo>
                  <a:lnTo>
                    <a:pt x="9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0" name="Freeform 781"/>
            <p:cNvSpPr>
              <a:spLocks noEditPoints="1"/>
            </p:cNvSpPr>
            <p:nvPr/>
          </p:nvSpPr>
          <p:spPr bwMode="auto">
            <a:xfrm>
              <a:off x="2041" y="3381"/>
              <a:ext cx="370" cy="114"/>
            </a:xfrm>
            <a:custGeom>
              <a:avLst/>
              <a:gdLst>
                <a:gd name="T0" fmla="*/ 367 w 370"/>
                <a:gd name="T1" fmla="*/ 104 h 114"/>
                <a:gd name="T2" fmla="*/ 360 w 370"/>
                <a:gd name="T3" fmla="*/ 109 h 114"/>
                <a:gd name="T4" fmla="*/ 363 w 370"/>
                <a:gd name="T5" fmla="*/ 114 h 114"/>
                <a:gd name="T6" fmla="*/ 370 w 370"/>
                <a:gd name="T7" fmla="*/ 111 h 114"/>
                <a:gd name="T8" fmla="*/ 367 w 370"/>
                <a:gd name="T9" fmla="*/ 104 h 114"/>
                <a:gd name="T10" fmla="*/ 7 w 370"/>
                <a:gd name="T11" fmla="*/ 0 h 114"/>
                <a:gd name="T12" fmla="*/ 0 w 370"/>
                <a:gd name="T13" fmla="*/ 4 h 114"/>
                <a:gd name="T14" fmla="*/ 2 w 370"/>
                <a:gd name="T15" fmla="*/ 9 h 114"/>
                <a:gd name="T16" fmla="*/ 9 w 370"/>
                <a:gd name="T17" fmla="*/ 5 h 114"/>
                <a:gd name="T18" fmla="*/ 7 w 370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14">
                  <a:moveTo>
                    <a:pt x="367" y="104"/>
                  </a:moveTo>
                  <a:lnTo>
                    <a:pt x="360" y="109"/>
                  </a:lnTo>
                  <a:lnTo>
                    <a:pt x="363" y="114"/>
                  </a:lnTo>
                  <a:lnTo>
                    <a:pt x="370" y="111"/>
                  </a:lnTo>
                  <a:lnTo>
                    <a:pt x="367" y="104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2" y="9"/>
                  </a:lnTo>
                  <a:lnTo>
                    <a:pt x="9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1" name="Freeform 782"/>
            <p:cNvSpPr>
              <a:spLocks/>
            </p:cNvSpPr>
            <p:nvPr/>
          </p:nvSpPr>
          <p:spPr bwMode="auto">
            <a:xfrm>
              <a:off x="2043" y="3386"/>
              <a:ext cx="361" cy="237"/>
            </a:xfrm>
            <a:custGeom>
              <a:avLst/>
              <a:gdLst>
                <a:gd name="T0" fmla="*/ 7 w 361"/>
                <a:gd name="T1" fmla="*/ 0 h 237"/>
                <a:gd name="T2" fmla="*/ 0 w 361"/>
                <a:gd name="T3" fmla="*/ 4 h 237"/>
                <a:gd name="T4" fmla="*/ 5 w 361"/>
                <a:gd name="T5" fmla="*/ 12 h 237"/>
                <a:gd name="T6" fmla="*/ 131 w 361"/>
                <a:gd name="T7" fmla="*/ 237 h 237"/>
                <a:gd name="T8" fmla="*/ 334 w 361"/>
                <a:gd name="T9" fmla="*/ 125 h 237"/>
                <a:gd name="T10" fmla="*/ 361 w 361"/>
                <a:gd name="T11" fmla="*/ 109 h 237"/>
                <a:gd name="T12" fmla="*/ 358 w 361"/>
                <a:gd name="T13" fmla="*/ 104 h 237"/>
                <a:gd name="T14" fmla="*/ 337 w 361"/>
                <a:gd name="T15" fmla="*/ 116 h 237"/>
                <a:gd name="T16" fmla="*/ 135 w 361"/>
                <a:gd name="T17" fmla="*/ 228 h 237"/>
                <a:gd name="T18" fmla="*/ 9 w 361"/>
                <a:gd name="T19" fmla="*/ 4 h 237"/>
                <a:gd name="T20" fmla="*/ 9 w 361"/>
                <a:gd name="T21" fmla="*/ 4 h 237"/>
                <a:gd name="T22" fmla="*/ 7 w 361"/>
                <a:gd name="T2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" h="237">
                  <a:moveTo>
                    <a:pt x="7" y="0"/>
                  </a:moveTo>
                  <a:lnTo>
                    <a:pt x="0" y="4"/>
                  </a:lnTo>
                  <a:lnTo>
                    <a:pt x="5" y="12"/>
                  </a:lnTo>
                  <a:lnTo>
                    <a:pt x="131" y="237"/>
                  </a:lnTo>
                  <a:lnTo>
                    <a:pt x="334" y="125"/>
                  </a:lnTo>
                  <a:lnTo>
                    <a:pt x="361" y="109"/>
                  </a:lnTo>
                  <a:lnTo>
                    <a:pt x="358" y="104"/>
                  </a:lnTo>
                  <a:lnTo>
                    <a:pt x="337" y="116"/>
                  </a:lnTo>
                  <a:lnTo>
                    <a:pt x="135" y="228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2" name="Freeform 783"/>
            <p:cNvSpPr>
              <a:spLocks/>
            </p:cNvSpPr>
            <p:nvPr/>
          </p:nvSpPr>
          <p:spPr bwMode="auto">
            <a:xfrm>
              <a:off x="2043" y="3386"/>
              <a:ext cx="361" cy="237"/>
            </a:xfrm>
            <a:custGeom>
              <a:avLst/>
              <a:gdLst>
                <a:gd name="T0" fmla="*/ 7 w 361"/>
                <a:gd name="T1" fmla="*/ 0 h 237"/>
                <a:gd name="T2" fmla="*/ 0 w 361"/>
                <a:gd name="T3" fmla="*/ 4 h 237"/>
                <a:gd name="T4" fmla="*/ 5 w 361"/>
                <a:gd name="T5" fmla="*/ 12 h 237"/>
                <a:gd name="T6" fmla="*/ 131 w 361"/>
                <a:gd name="T7" fmla="*/ 237 h 237"/>
                <a:gd name="T8" fmla="*/ 334 w 361"/>
                <a:gd name="T9" fmla="*/ 125 h 237"/>
                <a:gd name="T10" fmla="*/ 361 w 361"/>
                <a:gd name="T11" fmla="*/ 109 h 237"/>
                <a:gd name="T12" fmla="*/ 358 w 361"/>
                <a:gd name="T13" fmla="*/ 104 h 237"/>
                <a:gd name="T14" fmla="*/ 337 w 361"/>
                <a:gd name="T15" fmla="*/ 116 h 237"/>
                <a:gd name="T16" fmla="*/ 135 w 361"/>
                <a:gd name="T17" fmla="*/ 228 h 237"/>
                <a:gd name="T18" fmla="*/ 9 w 361"/>
                <a:gd name="T19" fmla="*/ 4 h 237"/>
                <a:gd name="T20" fmla="*/ 9 w 361"/>
                <a:gd name="T21" fmla="*/ 4 h 237"/>
                <a:gd name="T22" fmla="*/ 7 w 361"/>
                <a:gd name="T2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" h="237">
                  <a:moveTo>
                    <a:pt x="7" y="0"/>
                  </a:moveTo>
                  <a:lnTo>
                    <a:pt x="0" y="4"/>
                  </a:lnTo>
                  <a:lnTo>
                    <a:pt x="5" y="12"/>
                  </a:lnTo>
                  <a:lnTo>
                    <a:pt x="131" y="237"/>
                  </a:lnTo>
                  <a:lnTo>
                    <a:pt x="334" y="125"/>
                  </a:lnTo>
                  <a:lnTo>
                    <a:pt x="361" y="109"/>
                  </a:lnTo>
                  <a:lnTo>
                    <a:pt x="358" y="104"/>
                  </a:lnTo>
                  <a:lnTo>
                    <a:pt x="337" y="116"/>
                  </a:lnTo>
                  <a:lnTo>
                    <a:pt x="135" y="228"/>
                  </a:lnTo>
                  <a:lnTo>
                    <a:pt x="9" y="4"/>
                  </a:lnTo>
                  <a:lnTo>
                    <a:pt x="9" y="4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3" name="Freeform 784"/>
            <p:cNvSpPr>
              <a:spLocks noEditPoints="1"/>
            </p:cNvSpPr>
            <p:nvPr/>
          </p:nvSpPr>
          <p:spPr bwMode="auto">
            <a:xfrm>
              <a:off x="2035" y="3354"/>
              <a:ext cx="400" cy="121"/>
            </a:xfrm>
            <a:custGeom>
              <a:avLst/>
              <a:gdLst>
                <a:gd name="T0" fmla="*/ 396 w 400"/>
                <a:gd name="T1" fmla="*/ 111 h 121"/>
                <a:gd name="T2" fmla="*/ 390 w 400"/>
                <a:gd name="T3" fmla="*/ 116 h 121"/>
                <a:gd name="T4" fmla="*/ 393 w 400"/>
                <a:gd name="T5" fmla="*/ 121 h 121"/>
                <a:gd name="T6" fmla="*/ 400 w 400"/>
                <a:gd name="T7" fmla="*/ 117 h 121"/>
                <a:gd name="T8" fmla="*/ 396 w 400"/>
                <a:gd name="T9" fmla="*/ 111 h 121"/>
                <a:gd name="T10" fmla="*/ 6 w 400"/>
                <a:gd name="T11" fmla="*/ 0 h 121"/>
                <a:gd name="T12" fmla="*/ 0 w 400"/>
                <a:gd name="T13" fmla="*/ 3 h 121"/>
                <a:gd name="T14" fmla="*/ 3 w 400"/>
                <a:gd name="T15" fmla="*/ 10 h 121"/>
                <a:gd name="T16" fmla="*/ 10 w 400"/>
                <a:gd name="T17" fmla="*/ 7 h 121"/>
                <a:gd name="T18" fmla="*/ 6 w 40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1">
                  <a:moveTo>
                    <a:pt x="396" y="111"/>
                  </a:moveTo>
                  <a:lnTo>
                    <a:pt x="390" y="116"/>
                  </a:lnTo>
                  <a:lnTo>
                    <a:pt x="393" y="121"/>
                  </a:lnTo>
                  <a:lnTo>
                    <a:pt x="400" y="117"/>
                  </a:lnTo>
                  <a:lnTo>
                    <a:pt x="396" y="111"/>
                  </a:lnTo>
                  <a:close/>
                  <a:moveTo>
                    <a:pt x="6" y="0"/>
                  </a:moveTo>
                  <a:lnTo>
                    <a:pt x="0" y="3"/>
                  </a:lnTo>
                  <a:lnTo>
                    <a:pt x="3" y="10"/>
                  </a:lnTo>
                  <a:lnTo>
                    <a:pt x="1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4" name="Freeform 785"/>
            <p:cNvSpPr>
              <a:spLocks noEditPoints="1"/>
            </p:cNvSpPr>
            <p:nvPr/>
          </p:nvSpPr>
          <p:spPr bwMode="auto">
            <a:xfrm>
              <a:off x="2035" y="3354"/>
              <a:ext cx="400" cy="121"/>
            </a:xfrm>
            <a:custGeom>
              <a:avLst/>
              <a:gdLst>
                <a:gd name="T0" fmla="*/ 396 w 400"/>
                <a:gd name="T1" fmla="*/ 111 h 121"/>
                <a:gd name="T2" fmla="*/ 390 w 400"/>
                <a:gd name="T3" fmla="*/ 116 h 121"/>
                <a:gd name="T4" fmla="*/ 393 w 400"/>
                <a:gd name="T5" fmla="*/ 121 h 121"/>
                <a:gd name="T6" fmla="*/ 400 w 400"/>
                <a:gd name="T7" fmla="*/ 117 h 121"/>
                <a:gd name="T8" fmla="*/ 396 w 400"/>
                <a:gd name="T9" fmla="*/ 111 h 121"/>
                <a:gd name="T10" fmla="*/ 6 w 400"/>
                <a:gd name="T11" fmla="*/ 0 h 121"/>
                <a:gd name="T12" fmla="*/ 0 w 400"/>
                <a:gd name="T13" fmla="*/ 3 h 121"/>
                <a:gd name="T14" fmla="*/ 3 w 400"/>
                <a:gd name="T15" fmla="*/ 10 h 121"/>
                <a:gd name="T16" fmla="*/ 10 w 400"/>
                <a:gd name="T17" fmla="*/ 7 h 121"/>
                <a:gd name="T18" fmla="*/ 6 w 40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1">
                  <a:moveTo>
                    <a:pt x="396" y="111"/>
                  </a:moveTo>
                  <a:lnTo>
                    <a:pt x="390" y="116"/>
                  </a:lnTo>
                  <a:lnTo>
                    <a:pt x="393" y="121"/>
                  </a:lnTo>
                  <a:lnTo>
                    <a:pt x="400" y="117"/>
                  </a:lnTo>
                  <a:lnTo>
                    <a:pt x="396" y="111"/>
                  </a:lnTo>
                  <a:moveTo>
                    <a:pt x="6" y="0"/>
                  </a:moveTo>
                  <a:lnTo>
                    <a:pt x="0" y="3"/>
                  </a:lnTo>
                  <a:lnTo>
                    <a:pt x="3" y="10"/>
                  </a:lnTo>
                  <a:lnTo>
                    <a:pt x="10" y="7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5" name="Freeform 786"/>
            <p:cNvSpPr>
              <a:spLocks noEditPoints="1"/>
            </p:cNvSpPr>
            <p:nvPr/>
          </p:nvSpPr>
          <p:spPr bwMode="auto">
            <a:xfrm>
              <a:off x="2038" y="3361"/>
              <a:ext cx="390" cy="117"/>
            </a:xfrm>
            <a:custGeom>
              <a:avLst/>
              <a:gdLst>
                <a:gd name="T0" fmla="*/ 387 w 390"/>
                <a:gd name="T1" fmla="*/ 109 h 117"/>
                <a:gd name="T2" fmla="*/ 380 w 390"/>
                <a:gd name="T3" fmla="*/ 112 h 117"/>
                <a:gd name="T4" fmla="*/ 383 w 390"/>
                <a:gd name="T5" fmla="*/ 117 h 117"/>
                <a:gd name="T6" fmla="*/ 390 w 390"/>
                <a:gd name="T7" fmla="*/ 114 h 117"/>
                <a:gd name="T8" fmla="*/ 387 w 390"/>
                <a:gd name="T9" fmla="*/ 109 h 117"/>
                <a:gd name="T10" fmla="*/ 7 w 390"/>
                <a:gd name="T11" fmla="*/ 0 h 117"/>
                <a:gd name="T12" fmla="*/ 0 w 390"/>
                <a:gd name="T13" fmla="*/ 3 h 117"/>
                <a:gd name="T14" fmla="*/ 3 w 390"/>
                <a:gd name="T15" fmla="*/ 8 h 117"/>
                <a:gd name="T16" fmla="*/ 10 w 390"/>
                <a:gd name="T17" fmla="*/ 5 h 117"/>
                <a:gd name="T18" fmla="*/ 7 w 390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7">
                  <a:moveTo>
                    <a:pt x="387" y="109"/>
                  </a:moveTo>
                  <a:lnTo>
                    <a:pt x="380" y="112"/>
                  </a:lnTo>
                  <a:lnTo>
                    <a:pt x="383" y="117"/>
                  </a:lnTo>
                  <a:lnTo>
                    <a:pt x="390" y="114"/>
                  </a:lnTo>
                  <a:lnTo>
                    <a:pt x="387" y="109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6" name="Freeform 787"/>
            <p:cNvSpPr>
              <a:spLocks noEditPoints="1"/>
            </p:cNvSpPr>
            <p:nvPr/>
          </p:nvSpPr>
          <p:spPr bwMode="auto">
            <a:xfrm>
              <a:off x="2038" y="3361"/>
              <a:ext cx="390" cy="117"/>
            </a:xfrm>
            <a:custGeom>
              <a:avLst/>
              <a:gdLst>
                <a:gd name="T0" fmla="*/ 387 w 390"/>
                <a:gd name="T1" fmla="*/ 109 h 117"/>
                <a:gd name="T2" fmla="*/ 380 w 390"/>
                <a:gd name="T3" fmla="*/ 112 h 117"/>
                <a:gd name="T4" fmla="*/ 383 w 390"/>
                <a:gd name="T5" fmla="*/ 117 h 117"/>
                <a:gd name="T6" fmla="*/ 390 w 390"/>
                <a:gd name="T7" fmla="*/ 114 h 117"/>
                <a:gd name="T8" fmla="*/ 387 w 390"/>
                <a:gd name="T9" fmla="*/ 109 h 117"/>
                <a:gd name="T10" fmla="*/ 7 w 390"/>
                <a:gd name="T11" fmla="*/ 0 h 117"/>
                <a:gd name="T12" fmla="*/ 0 w 390"/>
                <a:gd name="T13" fmla="*/ 3 h 117"/>
                <a:gd name="T14" fmla="*/ 3 w 390"/>
                <a:gd name="T15" fmla="*/ 8 h 117"/>
                <a:gd name="T16" fmla="*/ 10 w 390"/>
                <a:gd name="T17" fmla="*/ 5 h 117"/>
                <a:gd name="T18" fmla="*/ 7 w 390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17">
                  <a:moveTo>
                    <a:pt x="387" y="109"/>
                  </a:moveTo>
                  <a:lnTo>
                    <a:pt x="380" y="112"/>
                  </a:lnTo>
                  <a:lnTo>
                    <a:pt x="383" y="117"/>
                  </a:lnTo>
                  <a:lnTo>
                    <a:pt x="390" y="114"/>
                  </a:lnTo>
                  <a:lnTo>
                    <a:pt x="387" y="109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3" y="8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7" name="Freeform 788"/>
            <p:cNvSpPr>
              <a:spLocks noEditPoints="1"/>
            </p:cNvSpPr>
            <p:nvPr/>
          </p:nvSpPr>
          <p:spPr bwMode="auto">
            <a:xfrm>
              <a:off x="2041" y="3366"/>
              <a:ext cx="380" cy="116"/>
            </a:xfrm>
            <a:custGeom>
              <a:avLst/>
              <a:gdLst>
                <a:gd name="T0" fmla="*/ 377 w 380"/>
                <a:gd name="T1" fmla="*/ 107 h 116"/>
                <a:gd name="T2" fmla="*/ 370 w 380"/>
                <a:gd name="T3" fmla="*/ 111 h 116"/>
                <a:gd name="T4" fmla="*/ 373 w 380"/>
                <a:gd name="T5" fmla="*/ 116 h 116"/>
                <a:gd name="T6" fmla="*/ 380 w 380"/>
                <a:gd name="T7" fmla="*/ 112 h 116"/>
                <a:gd name="T8" fmla="*/ 377 w 380"/>
                <a:gd name="T9" fmla="*/ 107 h 116"/>
                <a:gd name="T10" fmla="*/ 7 w 380"/>
                <a:gd name="T11" fmla="*/ 0 h 116"/>
                <a:gd name="T12" fmla="*/ 0 w 380"/>
                <a:gd name="T13" fmla="*/ 3 h 116"/>
                <a:gd name="T14" fmla="*/ 4 w 380"/>
                <a:gd name="T15" fmla="*/ 8 h 116"/>
                <a:gd name="T16" fmla="*/ 11 w 380"/>
                <a:gd name="T17" fmla="*/ 5 h 116"/>
                <a:gd name="T18" fmla="*/ 7 w 380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116">
                  <a:moveTo>
                    <a:pt x="377" y="107"/>
                  </a:moveTo>
                  <a:lnTo>
                    <a:pt x="370" y="111"/>
                  </a:lnTo>
                  <a:lnTo>
                    <a:pt x="373" y="116"/>
                  </a:lnTo>
                  <a:lnTo>
                    <a:pt x="380" y="112"/>
                  </a:lnTo>
                  <a:lnTo>
                    <a:pt x="377" y="107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1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8" name="Freeform 789"/>
            <p:cNvSpPr>
              <a:spLocks noEditPoints="1"/>
            </p:cNvSpPr>
            <p:nvPr/>
          </p:nvSpPr>
          <p:spPr bwMode="auto">
            <a:xfrm>
              <a:off x="2041" y="3366"/>
              <a:ext cx="380" cy="116"/>
            </a:xfrm>
            <a:custGeom>
              <a:avLst/>
              <a:gdLst>
                <a:gd name="T0" fmla="*/ 377 w 380"/>
                <a:gd name="T1" fmla="*/ 107 h 116"/>
                <a:gd name="T2" fmla="*/ 370 w 380"/>
                <a:gd name="T3" fmla="*/ 111 h 116"/>
                <a:gd name="T4" fmla="*/ 373 w 380"/>
                <a:gd name="T5" fmla="*/ 116 h 116"/>
                <a:gd name="T6" fmla="*/ 380 w 380"/>
                <a:gd name="T7" fmla="*/ 112 h 116"/>
                <a:gd name="T8" fmla="*/ 377 w 380"/>
                <a:gd name="T9" fmla="*/ 107 h 116"/>
                <a:gd name="T10" fmla="*/ 7 w 380"/>
                <a:gd name="T11" fmla="*/ 0 h 116"/>
                <a:gd name="T12" fmla="*/ 0 w 380"/>
                <a:gd name="T13" fmla="*/ 3 h 116"/>
                <a:gd name="T14" fmla="*/ 4 w 380"/>
                <a:gd name="T15" fmla="*/ 8 h 116"/>
                <a:gd name="T16" fmla="*/ 11 w 380"/>
                <a:gd name="T17" fmla="*/ 5 h 116"/>
                <a:gd name="T18" fmla="*/ 7 w 380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116">
                  <a:moveTo>
                    <a:pt x="377" y="107"/>
                  </a:moveTo>
                  <a:lnTo>
                    <a:pt x="370" y="111"/>
                  </a:lnTo>
                  <a:lnTo>
                    <a:pt x="373" y="116"/>
                  </a:lnTo>
                  <a:lnTo>
                    <a:pt x="380" y="112"/>
                  </a:lnTo>
                  <a:lnTo>
                    <a:pt x="377" y="107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4" y="8"/>
                  </a:lnTo>
                  <a:lnTo>
                    <a:pt x="11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9" name="Freeform 790"/>
            <p:cNvSpPr>
              <a:spLocks noEditPoints="1"/>
            </p:cNvSpPr>
            <p:nvPr/>
          </p:nvSpPr>
          <p:spPr bwMode="auto">
            <a:xfrm>
              <a:off x="2045" y="3371"/>
              <a:ext cx="369" cy="114"/>
            </a:xfrm>
            <a:custGeom>
              <a:avLst/>
              <a:gdLst>
                <a:gd name="T0" fmla="*/ 366 w 369"/>
                <a:gd name="T1" fmla="*/ 106 h 114"/>
                <a:gd name="T2" fmla="*/ 359 w 369"/>
                <a:gd name="T3" fmla="*/ 109 h 114"/>
                <a:gd name="T4" fmla="*/ 363 w 369"/>
                <a:gd name="T5" fmla="*/ 114 h 114"/>
                <a:gd name="T6" fmla="*/ 369 w 369"/>
                <a:gd name="T7" fmla="*/ 111 h 114"/>
                <a:gd name="T8" fmla="*/ 366 w 369"/>
                <a:gd name="T9" fmla="*/ 106 h 114"/>
                <a:gd name="T10" fmla="*/ 7 w 369"/>
                <a:gd name="T11" fmla="*/ 0 h 114"/>
                <a:gd name="T12" fmla="*/ 0 w 369"/>
                <a:gd name="T13" fmla="*/ 3 h 114"/>
                <a:gd name="T14" fmla="*/ 3 w 369"/>
                <a:gd name="T15" fmla="*/ 10 h 114"/>
                <a:gd name="T16" fmla="*/ 8 w 369"/>
                <a:gd name="T17" fmla="*/ 5 h 114"/>
                <a:gd name="T18" fmla="*/ 7 w 369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9" h="114">
                  <a:moveTo>
                    <a:pt x="366" y="106"/>
                  </a:moveTo>
                  <a:lnTo>
                    <a:pt x="359" y="109"/>
                  </a:lnTo>
                  <a:lnTo>
                    <a:pt x="363" y="114"/>
                  </a:lnTo>
                  <a:lnTo>
                    <a:pt x="369" y="111"/>
                  </a:lnTo>
                  <a:lnTo>
                    <a:pt x="366" y="106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3" y="10"/>
                  </a:lnTo>
                  <a:lnTo>
                    <a:pt x="8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0" name="Freeform 791"/>
            <p:cNvSpPr>
              <a:spLocks noEditPoints="1"/>
            </p:cNvSpPr>
            <p:nvPr/>
          </p:nvSpPr>
          <p:spPr bwMode="auto">
            <a:xfrm>
              <a:off x="2045" y="3371"/>
              <a:ext cx="369" cy="114"/>
            </a:xfrm>
            <a:custGeom>
              <a:avLst/>
              <a:gdLst>
                <a:gd name="T0" fmla="*/ 366 w 369"/>
                <a:gd name="T1" fmla="*/ 106 h 114"/>
                <a:gd name="T2" fmla="*/ 359 w 369"/>
                <a:gd name="T3" fmla="*/ 109 h 114"/>
                <a:gd name="T4" fmla="*/ 363 w 369"/>
                <a:gd name="T5" fmla="*/ 114 h 114"/>
                <a:gd name="T6" fmla="*/ 369 w 369"/>
                <a:gd name="T7" fmla="*/ 111 h 114"/>
                <a:gd name="T8" fmla="*/ 366 w 369"/>
                <a:gd name="T9" fmla="*/ 106 h 114"/>
                <a:gd name="T10" fmla="*/ 7 w 369"/>
                <a:gd name="T11" fmla="*/ 0 h 114"/>
                <a:gd name="T12" fmla="*/ 0 w 369"/>
                <a:gd name="T13" fmla="*/ 3 h 114"/>
                <a:gd name="T14" fmla="*/ 3 w 369"/>
                <a:gd name="T15" fmla="*/ 10 h 114"/>
                <a:gd name="T16" fmla="*/ 8 w 369"/>
                <a:gd name="T17" fmla="*/ 5 h 114"/>
                <a:gd name="T18" fmla="*/ 7 w 369"/>
                <a:gd name="T1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9" h="114">
                  <a:moveTo>
                    <a:pt x="366" y="106"/>
                  </a:moveTo>
                  <a:lnTo>
                    <a:pt x="359" y="109"/>
                  </a:lnTo>
                  <a:lnTo>
                    <a:pt x="363" y="114"/>
                  </a:lnTo>
                  <a:lnTo>
                    <a:pt x="369" y="111"/>
                  </a:lnTo>
                  <a:lnTo>
                    <a:pt x="366" y="106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3" y="10"/>
                  </a:lnTo>
                  <a:lnTo>
                    <a:pt x="8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1" name="Freeform 792"/>
            <p:cNvSpPr>
              <a:spLocks noEditPoints="1"/>
            </p:cNvSpPr>
            <p:nvPr/>
          </p:nvSpPr>
          <p:spPr bwMode="auto">
            <a:xfrm>
              <a:off x="2048" y="3376"/>
              <a:ext cx="360" cy="114"/>
            </a:xfrm>
            <a:custGeom>
              <a:avLst/>
              <a:gdLst>
                <a:gd name="T0" fmla="*/ 356 w 360"/>
                <a:gd name="T1" fmla="*/ 104 h 114"/>
                <a:gd name="T2" fmla="*/ 351 w 360"/>
                <a:gd name="T3" fmla="*/ 107 h 114"/>
                <a:gd name="T4" fmla="*/ 353 w 360"/>
                <a:gd name="T5" fmla="*/ 114 h 114"/>
                <a:gd name="T6" fmla="*/ 360 w 360"/>
                <a:gd name="T7" fmla="*/ 109 h 114"/>
                <a:gd name="T8" fmla="*/ 356 w 360"/>
                <a:gd name="T9" fmla="*/ 104 h 114"/>
                <a:gd name="T10" fmla="*/ 5 w 360"/>
                <a:gd name="T11" fmla="*/ 0 h 114"/>
                <a:gd name="T12" fmla="*/ 0 w 360"/>
                <a:gd name="T13" fmla="*/ 5 h 114"/>
                <a:gd name="T14" fmla="*/ 2 w 360"/>
                <a:gd name="T15" fmla="*/ 10 h 114"/>
                <a:gd name="T16" fmla="*/ 9 w 360"/>
                <a:gd name="T17" fmla="*/ 7 h 114"/>
                <a:gd name="T18" fmla="*/ 7 w 360"/>
                <a:gd name="T19" fmla="*/ 3 h 114"/>
                <a:gd name="T20" fmla="*/ 7 w 360"/>
                <a:gd name="T21" fmla="*/ 3 h 114"/>
                <a:gd name="T22" fmla="*/ 5 w 360"/>
                <a:gd name="T2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114">
                  <a:moveTo>
                    <a:pt x="356" y="104"/>
                  </a:moveTo>
                  <a:lnTo>
                    <a:pt x="351" y="107"/>
                  </a:lnTo>
                  <a:lnTo>
                    <a:pt x="353" y="114"/>
                  </a:lnTo>
                  <a:lnTo>
                    <a:pt x="360" y="109"/>
                  </a:lnTo>
                  <a:lnTo>
                    <a:pt x="356" y="104"/>
                  </a:lnTo>
                  <a:close/>
                  <a:moveTo>
                    <a:pt x="5" y="0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9" y="7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2" name="Freeform 793"/>
            <p:cNvSpPr>
              <a:spLocks noEditPoints="1"/>
            </p:cNvSpPr>
            <p:nvPr/>
          </p:nvSpPr>
          <p:spPr bwMode="auto">
            <a:xfrm>
              <a:off x="2048" y="3376"/>
              <a:ext cx="360" cy="114"/>
            </a:xfrm>
            <a:custGeom>
              <a:avLst/>
              <a:gdLst>
                <a:gd name="T0" fmla="*/ 356 w 360"/>
                <a:gd name="T1" fmla="*/ 104 h 114"/>
                <a:gd name="T2" fmla="*/ 351 w 360"/>
                <a:gd name="T3" fmla="*/ 107 h 114"/>
                <a:gd name="T4" fmla="*/ 353 w 360"/>
                <a:gd name="T5" fmla="*/ 114 h 114"/>
                <a:gd name="T6" fmla="*/ 360 w 360"/>
                <a:gd name="T7" fmla="*/ 109 h 114"/>
                <a:gd name="T8" fmla="*/ 356 w 360"/>
                <a:gd name="T9" fmla="*/ 104 h 114"/>
                <a:gd name="T10" fmla="*/ 5 w 360"/>
                <a:gd name="T11" fmla="*/ 0 h 114"/>
                <a:gd name="T12" fmla="*/ 0 w 360"/>
                <a:gd name="T13" fmla="*/ 5 h 114"/>
                <a:gd name="T14" fmla="*/ 2 w 360"/>
                <a:gd name="T15" fmla="*/ 10 h 114"/>
                <a:gd name="T16" fmla="*/ 9 w 360"/>
                <a:gd name="T17" fmla="*/ 7 h 114"/>
                <a:gd name="T18" fmla="*/ 7 w 360"/>
                <a:gd name="T19" fmla="*/ 3 h 114"/>
                <a:gd name="T20" fmla="*/ 7 w 360"/>
                <a:gd name="T21" fmla="*/ 3 h 114"/>
                <a:gd name="T22" fmla="*/ 5 w 360"/>
                <a:gd name="T2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114">
                  <a:moveTo>
                    <a:pt x="356" y="104"/>
                  </a:moveTo>
                  <a:lnTo>
                    <a:pt x="351" y="107"/>
                  </a:lnTo>
                  <a:lnTo>
                    <a:pt x="353" y="114"/>
                  </a:lnTo>
                  <a:lnTo>
                    <a:pt x="360" y="109"/>
                  </a:lnTo>
                  <a:lnTo>
                    <a:pt x="356" y="104"/>
                  </a:lnTo>
                  <a:moveTo>
                    <a:pt x="5" y="0"/>
                  </a:moveTo>
                  <a:lnTo>
                    <a:pt x="0" y="5"/>
                  </a:lnTo>
                  <a:lnTo>
                    <a:pt x="2" y="10"/>
                  </a:lnTo>
                  <a:lnTo>
                    <a:pt x="9" y="7"/>
                  </a:lnTo>
                  <a:lnTo>
                    <a:pt x="7" y="3"/>
                  </a:lnTo>
                  <a:lnTo>
                    <a:pt x="7" y="3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3" name="Freeform 794"/>
            <p:cNvSpPr>
              <a:spLocks/>
            </p:cNvSpPr>
            <p:nvPr/>
          </p:nvSpPr>
          <p:spPr bwMode="auto">
            <a:xfrm>
              <a:off x="2050" y="3383"/>
              <a:ext cx="351" cy="231"/>
            </a:xfrm>
            <a:custGeom>
              <a:avLst/>
              <a:gdLst>
                <a:gd name="T0" fmla="*/ 7 w 351"/>
                <a:gd name="T1" fmla="*/ 0 h 231"/>
                <a:gd name="T2" fmla="*/ 0 w 351"/>
                <a:gd name="T3" fmla="*/ 3 h 231"/>
                <a:gd name="T4" fmla="*/ 2 w 351"/>
                <a:gd name="T5" fmla="*/ 7 h 231"/>
                <a:gd name="T6" fmla="*/ 2 w 351"/>
                <a:gd name="T7" fmla="*/ 7 h 231"/>
                <a:gd name="T8" fmla="*/ 128 w 351"/>
                <a:gd name="T9" fmla="*/ 231 h 231"/>
                <a:gd name="T10" fmla="*/ 330 w 351"/>
                <a:gd name="T11" fmla="*/ 119 h 231"/>
                <a:gd name="T12" fmla="*/ 351 w 351"/>
                <a:gd name="T13" fmla="*/ 107 h 231"/>
                <a:gd name="T14" fmla="*/ 349 w 351"/>
                <a:gd name="T15" fmla="*/ 100 h 231"/>
                <a:gd name="T16" fmla="*/ 334 w 351"/>
                <a:gd name="T17" fmla="*/ 109 h 231"/>
                <a:gd name="T18" fmla="*/ 133 w 351"/>
                <a:gd name="T19" fmla="*/ 221 h 231"/>
                <a:gd name="T20" fmla="*/ 7 w 351"/>
                <a:gd name="T2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1" h="231">
                  <a:moveTo>
                    <a:pt x="7" y="0"/>
                  </a:moveTo>
                  <a:lnTo>
                    <a:pt x="0" y="3"/>
                  </a:lnTo>
                  <a:lnTo>
                    <a:pt x="2" y="7"/>
                  </a:lnTo>
                  <a:lnTo>
                    <a:pt x="2" y="7"/>
                  </a:lnTo>
                  <a:lnTo>
                    <a:pt x="128" y="231"/>
                  </a:lnTo>
                  <a:lnTo>
                    <a:pt x="330" y="119"/>
                  </a:lnTo>
                  <a:lnTo>
                    <a:pt x="351" y="107"/>
                  </a:lnTo>
                  <a:lnTo>
                    <a:pt x="349" y="100"/>
                  </a:lnTo>
                  <a:lnTo>
                    <a:pt x="334" y="109"/>
                  </a:lnTo>
                  <a:lnTo>
                    <a:pt x="133" y="22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4" name="Freeform 795"/>
            <p:cNvSpPr>
              <a:spLocks/>
            </p:cNvSpPr>
            <p:nvPr/>
          </p:nvSpPr>
          <p:spPr bwMode="auto">
            <a:xfrm>
              <a:off x="2050" y="3383"/>
              <a:ext cx="351" cy="231"/>
            </a:xfrm>
            <a:custGeom>
              <a:avLst/>
              <a:gdLst>
                <a:gd name="T0" fmla="*/ 7 w 351"/>
                <a:gd name="T1" fmla="*/ 0 h 231"/>
                <a:gd name="T2" fmla="*/ 0 w 351"/>
                <a:gd name="T3" fmla="*/ 3 h 231"/>
                <a:gd name="T4" fmla="*/ 2 w 351"/>
                <a:gd name="T5" fmla="*/ 7 h 231"/>
                <a:gd name="T6" fmla="*/ 2 w 351"/>
                <a:gd name="T7" fmla="*/ 7 h 231"/>
                <a:gd name="T8" fmla="*/ 128 w 351"/>
                <a:gd name="T9" fmla="*/ 231 h 231"/>
                <a:gd name="T10" fmla="*/ 330 w 351"/>
                <a:gd name="T11" fmla="*/ 119 h 231"/>
                <a:gd name="T12" fmla="*/ 351 w 351"/>
                <a:gd name="T13" fmla="*/ 107 h 231"/>
                <a:gd name="T14" fmla="*/ 349 w 351"/>
                <a:gd name="T15" fmla="*/ 100 h 231"/>
                <a:gd name="T16" fmla="*/ 334 w 351"/>
                <a:gd name="T17" fmla="*/ 109 h 231"/>
                <a:gd name="T18" fmla="*/ 133 w 351"/>
                <a:gd name="T19" fmla="*/ 221 h 231"/>
                <a:gd name="T20" fmla="*/ 7 w 351"/>
                <a:gd name="T21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1" h="231">
                  <a:moveTo>
                    <a:pt x="7" y="0"/>
                  </a:moveTo>
                  <a:lnTo>
                    <a:pt x="0" y="3"/>
                  </a:lnTo>
                  <a:lnTo>
                    <a:pt x="2" y="7"/>
                  </a:lnTo>
                  <a:lnTo>
                    <a:pt x="2" y="7"/>
                  </a:lnTo>
                  <a:lnTo>
                    <a:pt x="128" y="231"/>
                  </a:lnTo>
                  <a:lnTo>
                    <a:pt x="330" y="119"/>
                  </a:lnTo>
                  <a:lnTo>
                    <a:pt x="351" y="107"/>
                  </a:lnTo>
                  <a:lnTo>
                    <a:pt x="349" y="100"/>
                  </a:lnTo>
                  <a:lnTo>
                    <a:pt x="334" y="109"/>
                  </a:lnTo>
                  <a:lnTo>
                    <a:pt x="133" y="221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5" name="Freeform 796"/>
            <p:cNvSpPr>
              <a:spLocks noEditPoints="1"/>
            </p:cNvSpPr>
            <p:nvPr/>
          </p:nvSpPr>
          <p:spPr bwMode="auto">
            <a:xfrm>
              <a:off x="2038" y="3345"/>
              <a:ext cx="400" cy="120"/>
            </a:xfrm>
            <a:custGeom>
              <a:avLst/>
              <a:gdLst>
                <a:gd name="T0" fmla="*/ 397 w 400"/>
                <a:gd name="T1" fmla="*/ 111 h 120"/>
                <a:gd name="T2" fmla="*/ 390 w 400"/>
                <a:gd name="T3" fmla="*/ 114 h 120"/>
                <a:gd name="T4" fmla="*/ 393 w 400"/>
                <a:gd name="T5" fmla="*/ 120 h 120"/>
                <a:gd name="T6" fmla="*/ 400 w 400"/>
                <a:gd name="T7" fmla="*/ 116 h 120"/>
                <a:gd name="T8" fmla="*/ 397 w 400"/>
                <a:gd name="T9" fmla="*/ 111 h 120"/>
                <a:gd name="T10" fmla="*/ 7 w 400"/>
                <a:gd name="T11" fmla="*/ 0 h 120"/>
                <a:gd name="T12" fmla="*/ 0 w 400"/>
                <a:gd name="T13" fmla="*/ 4 h 120"/>
                <a:gd name="T14" fmla="*/ 3 w 400"/>
                <a:gd name="T15" fmla="*/ 9 h 120"/>
                <a:gd name="T16" fmla="*/ 10 w 400"/>
                <a:gd name="T17" fmla="*/ 5 h 120"/>
                <a:gd name="T18" fmla="*/ 7 w 400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0">
                  <a:moveTo>
                    <a:pt x="397" y="111"/>
                  </a:moveTo>
                  <a:lnTo>
                    <a:pt x="390" y="114"/>
                  </a:lnTo>
                  <a:lnTo>
                    <a:pt x="393" y="120"/>
                  </a:lnTo>
                  <a:lnTo>
                    <a:pt x="400" y="116"/>
                  </a:lnTo>
                  <a:lnTo>
                    <a:pt x="397" y="111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6" name="Freeform 797"/>
            <p:cNvSpPr>
              <a:spLocks noEditPoints="1"/>
            </p:cNvSpPr>
            <p:nvPr/>
          </p:nvSpPr>
          <p:spPr bwMode="auto">
            <a:xfrm>
              <a:off x="2038" y="3345"/>
              <a:ext cx="400" cy="120"/>
            </a:xfrm>
            <a:custGeom>
              <a:avLst/>
              <a:gdLst>
                <a:gd name="T0" fmla="*/ 397 w 400"/>
                <a:gd name="T1" fmla="*/ 111 h 120"/>
                <a:gd name="T2" fmla="*/ 390 w 400"/>
                <a:gd name="T3" fmla="*/ 114 h 120"/>
                <a:gd name="T4" fmla="*/ 393 w 400"/>
                <a:gd name="T5" fmla="*/ 120 h 120"/>
                <a:gd name="T6" fmla="*/ 400 w 400"/>
                <a:gd name="T7" fmla="*/ 116 h 120"/>
                <a:gd name="T8" fmla="*/ 397 w 400"/>
                <a:gd name="T9" fmla="*/ 111 h 120"/>
                <a:gd name="T10" fmla="*/ 7 w 400"/>
                <a:gd name="T11" fmla="*/ 0 h 120"/>
                <a:gd name="T12" fmla="*/ 0 w 400"/>
                <a:gd name="T13" fmla="*/ 4 h 120"/>
                <a:gd name="T14" fmla="*/ 3 w 400"/>
                <a:gd name="T15" fmla="*/ 9 h 120"/>
                <a:gd name="T16" fmla="*/ 10 w 400"/>
                <a:gd name="T17" fmla="*/ 5 h 120"/>
                <a:gd name="T18" fmla="*/ 7 w 400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120">
                  <a:moveTo>
                    <a:pt x="397" y="111"/>
                  </a:moveTo>
                  <a:lnTo>
                    <a:pt x="390" y="114"/>
                  </a:lnTo>
                  <a:lnTo>
                    <a:pt x="393" y="120"/>
                  </a:lnTo>
                  <a:lnTo>
                    <a:pt x="400" y="116"/>
                  </a:lnTo>
                  <a:lnTo>
                    <a:pt x="397" y="111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3" y="9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7" name="Freeform 798"/>
            <p:cNvSpPr>
              <a:spLocks noEditPoints="1"/>
            </p:cNvSpPr>
            <p:nvPr/>
          </p:nvSpPr>
          <p:spPr bwMode="auto">
            <a:xfrm>
              <a:off x="2041" y="3350"/>
              <a:ext cx="390" cy="120"/>
            </a:xfrm>
            <a:custGeom>
              <a:avLst/>
              <a:gdLst>
                <a:gd name="T0" fmla="*/ 387 w 390"/>
                <a:gd name="T1" fmla="*/ 109 h 120"/>
                <a:gd name="T2" fmla="*/ 380 w 390"/>
                <a:gd name="T3" fmla="*/ 113 h 120"/>
                <a:gd name="T4" fmla="*/ 384 w 390"/>
                <a:gd name="T5" fmla="*/ 120 h 120"/>
                <a:gd name="T6" fmla="*/ 390 w 390"/>
                <a:gd name="T7" fmla="*/ 115 h 120"/>
                <a:gd name="T8" fmla="*/ 387 w 390"/>
                <a:gd name="T9" fmla="*/ 109 h 120"/>
                <a:gd name="T10" fmla="*/ 7 w 390"/>
                <a:gd name="T11" fmla="*/ 0 h 120"/>
                <a:gd name="T12" fmla="*/ 0 w 390"/>
                <a:gd name="T13" fmla="*/ 4 h 120"/>
                <a:gd name="T14" fmla="*/ 4 w 390"/>
                <a:gd name="T15" fmla="*/ 11 h 120"/>
                <a:gd name="T16" fmla="*/ 11 w 390"/>
                <a:gd name="T17" fmla="*/ 6 h 120"/>
                <a:gd name="T18" fmla="*/ 7 w 390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20">
                  <a:moveTo>
                    <a:pt x="387" y="109"/>
                  </a:moveTo>
                  <a:lnTo>
                    <a:pt x="380" y="113"/>
                  </a:lnTo>
                  <a:lnTo>
                    <a:pt x="384" y="120"/>
                  </a:lnTo>
                  <a:lnTo>
                    <a:pt x="390" y="115"/>
                  </a:lnTo>
                  <a:lnTo>
                    <a:pt x="387" y="109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4" y="11"/>
                  </a:lnTo>
                  <a:lnTo>
                    <a:pt x="11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8" name="Freeform 799"/>
            <p:cNvSpPr>
              <a:spLocks noEditPoints="1"/>
            </p:cNvSpPr>
            <p:nvPr/>
          </p:nvSpPr>
          <p:spPr bwMode="auto">
            <a:xfrm>
              <a:off x="2041" y="3350"/>
              <a:ext cx="390" cy="120"/>
            </a:xfrm>
            <a:custGeom>
              <a:avLst/>
              <a:gdLst>
                <a:gd name="T0" fmla="*/ 387 w 390"/>
                <a:gd name="T1" fmla="*/ 109 h 120"/>
                <a:gd name="T2" fmla="*/ 380 w 390"/>
                <a:gd name="T3" fmla="*/ 113 h 120"/>
                <a:gd name="T4" fmla="*/ 384 w 390"/>
                <a:gd name="T5" fmla="*/ 120 h 120"/>
                <a:gd name="T6" fmla="*/ 390 w 390"/>
                <a:gd name="T7" fmla="*/ 115 h 120"/>
                <a:gd name="T8" fmla="*/ 387 w 390"/>
                <a:gd name="T9" fmla="*/ 109 h 120"/>
                <a:gd name="T10" fmla="*/ 7 w 390"/>
                <a:gd name="T11" fmla="*/ 0 h 120"/>
                <a:gd name="T12" fmla="*/ 0 w 390"/>
                <a:gd name="T13" fmla="*/ 4 h 120"/>
                <a:gd name="T14" fmla="*/ 4 w 390"/>
                <a:gd name="T15" fmla="*/ 11 h 120"/>
                <a:gd name="T16" fmla="*/ 11 w 390"/>
                <a:gd name="T17" fmla="*/ 6 h 120"/>
                <a:gd name="T18" fmla="*/ 7 w 390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" h="120">
                  <a:moveTo>
                    <a:pt x="387" y="109"/>
                  </a:moveTo>
                  <a:lnTo>
                    <a:pt x="380" y="113"/>
                  </a:lnTo>
                  <a:lnTo>
                    <a:pt x="384" y="120"/>
                  </a:lnTo>
                  <a:lnTo>
                    <a:pt x="390" y="115"/>
                  </a:lnTo>
                  <a:lnTo>
                    <a:pt x="387" y="109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4" y="11"/>
                  </a:lnTo>
                  <a:lnTo>
                    <a:pt x="11" y="6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9" name="Freeform 800"/>
            <p:cNvSpPr>
              <a:spLocks noEditPoints="1"/>
            </p:cNvSpPr>
            <p:nvPr/>
          </p:nvSpPr>
          <p:spPr bwMode="auto">
            <a:xfrm>
              <a:off x="2045" y="3356"/>
              <a:ext cx="380" cy="117"/>
            </a:xfrm>
            <a:custGeom>
              <a:avLst/>
              <a:gdLst>
                <a:gd name="T0" fmla="*/ 376 w 380"/>
                <a:gd name="T1" fmla="*/ 107 h 117"/>
                <a:gd name="T2" fmla="*/ 369 w 380"/>
                <a:gd name="T3" fmla="*/ 112 h 117"/>
                <a:gd name="T4" fmla="*/ 373 w 380"/>
                <a:gd name="T5" fmla="*/ 117 h 117"/>
                <a:gd name="T6" fmla="*/ 380 w 380"/>
                <a:gd name="T7" fmla="*/ 114 h 117"/>
                <a:gd name="T8" fmla="*/ 376 w 380"/>
                <a:gd name="T9" fmla="*/ 107 h 117"/>
                <a:gd name="T10" fmla="*/ 7 w 380"/>
                <a:gd name="T11" fmla="*/ 0 h 117"/>
                <a:gd name="T12" fmla="*/ 0 w 380"/>
                <a:gd name="T13" fmla="*/ 5 h 117"/>
                <a:gd name="T14" fmla="*/ 3 w 380"/>
                <a:gd name="T15" fmla="*/ 10 h 117"/>
                <a:gd name="T16" fmla="*/ 10 w 380"/>
                <a:gd name="T17" fmla="*/ 6 h 117"/>
                <a:gd name="T18" fmla="*/ 7 w 380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117">
                  <a:moveTo>
                    <a:pt x="376" y="107"/>
                  </a:moveTo>
                  <a:lnTo>
                    <a:pt x="369" y="112"/>
                  </a:lnTo>
                  <a:lnTo>
                    <a:pt x="373" y="117"/>
                  </a:lnTo>
                  <a:lnTo>
                    <a:pt x="380" y="114"/>
                  </a:lnTo>
                  <a:lnTo>
                    <a:pt x="376" y="107"/>
                  </a:lnTo>
                  <a:close/>
                  <a:moveTo>
                    <a:pt x="7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0" name="Freeform 801"/>
            <p:cNvSpPr>
              <a:spLocks noEditPoints="1"/>
            </p:cNvSpPr>
            <p:nvPr/>
          </p:nvSpPr>
          <p:spPr bwMode="auto">
            <a:xfrm>
              <a:off x="2045" y="3356"/>
              <a:ext cx="380" cy="117"/>
            </a:xfrm>
            <a:custGeom>
              <a:avLst/>
              <a:gdLst>
                <a:gd name="T0" fmla="*/ 376 w 380"/>
                <a:gd name="T1" fmla="*/ 107 h 117"/>
                <a:gd name="T2" fmla="*/ 369 w 380"/>
                <a:gd name="T3" fmla="*/ 112 h 117"/>
                <a:gd name="T4" fmla="*/ 373 w 380"/>
                <a:gd name="T5" fmla="*/ 117 h 117"/>
                <a:gd name="T6" fmla="*/ 380 w 380"/>
                <a:gd name="T7" fmla="*/ 114 h 117"/>
                <a:gd name="T8" fmla="*/ 376 w 380"/>
                <a:gd name="T9" fmla="*/ 107 h 117"/>
                <a:gd name="T10" fmla="*/ 7 w 380"/>
                <a:gd name="T11" fmla="*/ 0 h 117"/>
                <a:gd name="T12" fmla="*/ 0 w 380"/>
                <a:gd name="T13" fmla="*/ 5 h 117"/>
                <a:gd name="T14" fmla="*/ 3 w 380"/>
                <a:gd name="T15" fmla="*/ 10 h 117"/>
                <a:gd name="T16" fmla="*/ 10 w 380"/>
                <a:gd name="T17" fmla="*/ 6 h 117"/>
                <a:gd name="T18" fmla="*/ 7 w 380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0" h="117">
                  <a:moveTo>
                    <a:pt x="376" y="107"/>
                  </a:moveTo>
                  <a:lnTo>
                    <a:pt x="369" y="112"/>
                  </a:lnTo>
                  <a:lnTo>
                    <a:pt x="373" y="117"/>
                  </a:lnTo>
                  <a:lnTo>
                    <a:pt x="380" y="114"/>
                  </a:lnTo>
                  <a:lnTo>
                    <a:pt x="376" y="107"/>
                  </a:lnTo>
                  <a:moveTo>
                    <a:pt x="7" y="0"/>
                  </a:moveTo>
                  <a:lnTo>
                    <a:pt x="0" y="5"/>
                  </a:lnTo>
                  <a:lnTo>
                    <a:pt x="3" y="10"/>
                  </a:lnTo>
                  <a:lnTo>
                    <a:pt x="10" y="6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1" name="Freeform 802"/>
            <p:cNvSpPr>
              <a:spLocks noEditPoints="1"/>
            </p:cNvSpPr>
            <p:nvPr/>
          </p:nvSpPr>
          <p:spPr bwMode="auto">
            <a:xfrm>
              <a:off x="2048" y="3362"/>
              <a:ext cx="370" cy="115"/>
            </a:xfrm>
            <a:custGeom>
              <a:avLst/>
              <a:gdLst>
                <a:gd name="T0" fmla="*/ 366 w 370"/>
                <a:gd name="T1" fmla="*/ 106 h 115"/>
                <a:gd name="T2" fmla="*/ 361 w 370"/>
                <a:gd name="T3" fmla="*/ 109 h 115"/>
                <a:gd name="T4" fmla="*/ 363 w 370"/>
                <a:gd name="T5" fmla="*/ 115 h 115"/>
                <a:gd name="T6" fmla="*/ 370 w 370"/>
                <a:gd name="T7" fmla="*/ 111 h 115"/>
                <a:gd name="T8" fmla="*/ 366 w 370"/>
                <a:gd name="T9" fmla="*/ 106 h 115"/>
                <a:gd name="T10" fmla="*/ 7 w 370"/>
                <a:gd name="T11" fmla="*/ 0 h 115"/>
                <a:gd name="T12" fmla="*/ 0 w 370"/>
                <a:gd name="T13" fmla="*/ 4 h 115"/>
                <a:gd name="T14" fmla="*/ 4 w 370"/>
                <a:gd name="T15" fmla="*/ 9 h 115"/>
                <a:gd name="T16" fmla="*/ 10 w 370"/>
                <a:gd name="T17" fmla="*/ 5 h 115"/>
                <a:gd name="T18" fmla="*/ 7 w 370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15">
                  <a:moveTo>
                    <a:pt x="366" y="106"/>
                  </a:moveTo>
                  <a:lnTo>
                    <a:pt x="361" y="109"/>
                  </a:lnTo>
                  <a:lnTo>
                    <a:pt x="363" y="115"/>
                  </a:lnTo>
                  <a:lnTo>
                    <a:pt x="370" y="111"/>
                  </a:lnTo>
                  <a:lnTo>
                    <a:pt x="366" y="106"/>
                  </a:lnTo>
                  <a:close/>
                  <a:moveTo>
                    <a:pt x="7" y="0"/>
                  </a:moveTo>
                  <a:lnTo>
                    <a:pt x="0" y="4"/>
                  </a:lnTo>
                  <a:lnTo>
                    <a:pt x="4" y="9"/>
                  </a:lnTo>
                  <a:lnTo>
                    <a:pt x="1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2" name="Freeform 803"/>
            <p:cNvSpPr>
              <a:spLocks noEditPoints="1"/>
            </p:cNvSpPr>
            <p:nvPr/>
          </p:nvSpPr>
          <p:spPr bwMode="auto">
            <a:xfrm>
              <a:off x="2048" y="3362"/>
              <a:ext cx="370" cy="115"/>
            </a:xfrm>
            <a:custGeom>
              <a:avLst/>
              <a:gdLst>
                <a:gd name="T0" fmla="*/ 366 w 370"/>
                <a:gd name="T1" fmla="*/ 106 h 115"/>
                <a:gd name="T2" fmla="*/ 361 w 370"/>
                <a:gd name="T3" fmla="*/ 109 h 115"/>
                <a:gd name="T4" fmla="*/ 363 w 370"/>
                <a:gd name="T5" fmla="*/ 115 h 115"/>
                <a:gd name="T6" fmla="*/ 370 w 370"/>
                <a:gd name="T7" fmla="*/ 111 h 115"/>
                <a:gd name="T8" fmla="*/ 366 w 370"/>
                <a:gd name="T9" fmla="*/ 106 h 115"/>
                <a:gd name="T10" fmla="*/ 7 w 370"/>
                <a:gd name="T11" fmla="*/ 0 h 115"/>
                <a:gd name="T12" fmla="*/ 0 w 370"/>
                <a:gd name="T13" fmla="*/ 4 h 115"/>
                <a:gd name="T14" fmla="*/ 4 w 370"/>
                <a:gd name="T15" fmla="*/ 9 h 115"/>
                <a:gd name="T16" fmla="*/ 10 w 370"/>
                <a:gd name="T17" fmla="*/ 5 h 115"/>
                <a:gd name="T18" fmla="*/ 7 w 370"/>
                <a:gd name="T1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0" h="115">
                  <a:moveTo>
                    <a:pt x="366" y="106"/>
                  </a:moveTo>
                  <a:lnTo>
                    <a:pt x="361" y="109"/>
                  </a:lnTo>
                  <a:lnTo>
                    <a:pt x="363" y="115"/>
                  </a:lnTo>
                  <a:lnTo>
                    <a:pt x="370" y="111"/>
                  </a:lnTo>
                  <a:lnTo>
                    <a:pt x="366" y="106"/>
                  </a:lnTo>
                  <a:moveTo>
                    <a:pt x="7" y="0"/>
                  </a:moveTo>
                  <a:lnTo>
                    <a:pt x="0" y="4"/>
                  </a:lnTo>
                  <a:lnTo>
                    <a:pt x="4" y="9"/>
                  </a:lnTo>
                  <a:lnTo>
                    <a:pt x="10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3" name="Freeform 804"/>
            <p:cNvSpPr>
              <a:spLocks noEditPoints="1"/>
            </p:cNvSpPr>
            <p:nvPr/>
          </p:nvSpPr>
          <p:spPr bwMode="auto">
            <a:xfrm>
              <a:off x="2052" y="3367"/>
              <a:ext cx="359" cy="113"/>
            </a:xfrm>
            <a:custGeom>
              <a:avLst/>
              <a:gdLst>
                <a:gd name="T0" fmla="*/ 357 w 359"/>
                <a:gd name="T1" fmla="*/ 104 h 113"/>
                <a:gd name="T2" fmla="*/ 350 w 359"/>
                <a:gd name="T3" fmla="*/ 108 h 113"/>
                <a:gd name="T4" fmla="*/ 352 w 359"/>
                <a:gd name="T5" fmla="*/ 113 h 113"/>
                <a:gd name="T6" fmla="*/ 359 w 359"/>
                <a:gd name="T7" fmla="*/ 110 h 113"/>
                <a:gd name="T8" fmla="*/ 357 w 359"/>
                <a:gd name="T9" fmla="*/ 104 h 113"/>
                <a:gd name="T10" fmla="*/ 6 w 359"/>
                <a:gd name="T11" fmla="*/ 0 h 113"/>
                <a:gd name="T12" fmla="*/ 0 w 359"/>
                <a:gd name="T13" fmla="*/ 4 h 113"/>
                <a:gd name="T14" fmla="*/ 1 w 359"/>
                <a:gd name="T15" fmla="*/ 9 h 113"/>
                <a:gd name="T16" fmla="*/ 8 w 359"/>
                <a:gd name="T17" fmla="*/ 6 h 113"/>
                <a:gd name="T18" fmla="*/ 8 w 359"/>
                <a:gd name="T19" fmla="*/ 4 h 113"/>
                <a:gd name="T20" fmla="*/ 6 w 359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113">
                  <a:moveTo>
                    <a:pt x="357" y="104"/>
                  </a:moveTo>
                  <a:lnTo>
                    <a:pt x="350" y="108"/>
                  </a:lnTo>
                  <a:lnTo>
                    <a:pt x="352" y="113"/>
                  </a:lnTo>
                  <a:lnTo>
                    <a:pt x="359" y="110"/>
                  </a:lnTo>
                  <a:lnTo>
                    <a:pt x="357" y="104"/>
                  </a:lnTo>
                  <a:close/>
                  <a:moveTo>
                    <a:pt x="6" y="0"/>
                  </a:moveTo>
                  <a:lnTo>
                    <a:pt x="0" y="4"/>
                  </a:lnTo>
                  <a:lnTo>
                    <a:pt x="1" y="9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4" name="Freeform 805"/>
            <p:cNvSpPr>
              <a:spLocks noEditPoints="1"/>
            </p:cNvSpPr>
            <p:nvPr/>
          </p:nvSpPr>
          <p:spPr bwMode="auto">
            <a:xfrm>
              <a:off x="2052" y="3367"/>
              <a:ext cx="359" cy="113"/>
            </a:xfrm>
            <a:custGeom>
              <a:avLst/>
              <a:gdLst>
                <a:gd name="T0" fmla="*/ 357 w 359"/>
                <a:gd name="T1" fmla="*/ 104 h 113"/>
                <a:gd name="T2" fmla="*/ 350 w 359"/>
                <a:gd name="T3" fmla="*/ 108 h 113"/>
                <a:gd name="T4" fmla="*/ 352 w 359"/>
                <a:gd name="T5" fmla="*/ 113 h 113"/>
                <a:gd name="T6" fmla="*/ 359 w 359"/>
                <a:gd name="T7" fmla="*/ 110 h 113"/>
                <a:gd name="T8" fmla="*/ 357 w 359"/>
                <a:gd name="T9" fmla="*/ 104 h 113"/>
                <a:gd name="T10" fmla="*/ 6 w 359"/>
                <a:gd name="T11" fmla="*/ 0 h 113"/>
                <a:gd name="T12" fmla="*/ 0 w 359"/>
                <a:gd name="T13" fmla="*/ 4 h 113"/>
                <a:gd name="T14" fmla="*/ 1 w 359"/>
                <a:gd name="T15" fmla="*/ 9 h 113"/>
                <a:gd name="T16" fmla="*/ 8 w 359"/>
                <a:gd name="T17" fmla="*/ 6 h 113"/>
                <a:gd name="T18" fmla="*/ 8 w 359"/>
                <a:gd name="T19" fmla="*/ 4 h 113"/>
                <a:gd name="T20" fmla="*/ 6 w 359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113">
                  <a:moveTo>
                    <a:pt x="357" y="104"/>
                  </a:moveTo>
                  <a:lnTo>
                    <a:pt x="350" y="108"/>
                  </a:lnTo>
                  <a:lnTo>
                    <a:pt x="352" y="113"/>
                  </a:lnTo>
                  <a:lnTo>
                    <a:pt x="359" y="110"/>
                  </a:lnTo>
                  <a:lnTo>
                    <a:pt x="357" y="104"/>
                  </a:lnTo>
                  <a:moveTo>
                    <a:pt x="6" y="0"/>
                  </a:moveTo>
                  <a:lnTo>
                    <a:pt x="0" y="4"/>
                  </a:lnTo>
                  <a:lnTo>
                    <a:pt x="1" y="9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5" name="Freeform 806"/>
            <p:cNvSpPr>
              <a:spLocks noEditPoints="1"/>
            </p:cNvSpPr>
            <p:nvPr/>
          </p:nvSpPr>
          <p:spPr bwMode="auto">
            <a:xfrm>
              <a:off x="2053" y="3373"/>
              <a:ext cx="351" cy="110"/>
            </a:xfrm>
            <a:custGeom>
              <a:avLst/>
              <a:gdLst>
                <a:gd name="T0" fmla="*/ 349 w 351"/>
                <a:gd name="T1" fmla="*/ 102 h 110"/>
                <a:gd name="T2" fmla="*/ 343 w 351"/>
                <a:gd name="T3" fmla="*/ 105 h 110"/>
                <a:gd name="T4" fmla="*/ 346 w 351"/>
                <a:gd name="T5" fmla="*/ 110 h 110"/>
                <a:gd name="T6" fmla="*/ 351 w 351"/>
                <a:gd name="T7" fmla="*/ 107 h 110"/>
                <a:gd name="T8" fmla="*/ 349 w 351"/>
                <a:gd name="T9" fmla="*/ 102 h 110"/>
                <a:gd name="T10" fmla="*/ 7 w 351"/>
                <a:gd name="T11" fmla="*/ 0 h 110"/>
                <a:gd name="T12" fmla="*/ 0 w 351"/>
                <a:gd name="T13" fmla="*/ 3 h 110"/>
                <a:gd name="T14" fmla="*/ 2 w 351"/>
                <a:gd name="T15" fmla="*/ 6 h 110"/>
                <a:gd name="T16" fmla="*/ 2 w 351"/>
                <a:gd name="T17" fmla="*/ 6 h 110"/>
                <a:gd name="T18" fmla="*/ 4 w 351"/>
                <a:gd name="T19" fmla="*/ 10 h 110"/>
                <a:gd name="T20" fmla="*/ 11 w 351"/>
                <a:gd name="T21" fmla="*/ 5 h 110"/>
                <a:gd name="T22" fmla="*/ 7 w 351"/>
                <a:gd name="T2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" h="110">
                  <a:moveTo>
                    <a:pt x="349" y="102"/>
                  </a:moveTo>
                  <a:lnTo>
                    <a:pt x="343" y="105"/>
                  </a:lnTo>
                  <a:lnTo>
                    <a:pt x="346" y="110"/>
                  </a:lnTo>
                  <a:lnTo>
                    <a:pt x="351" y="107"/>
                  </a:lnTo>
                  <a:lnTo>
                    <a:pt x="349" y="102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10"/>
                  </a:lnTo>
                  <a:lnTo>
                    <a:pt x="11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6" name="Freeform 807"/>
            <p:cNvSpPr>
              <a:spLocks noEditPoints="1"/>
            </p:cNvSpPr>
            <p:nvPr/>
          </p:nvSpPr>
          <p:spPr bwMode="auto">
            <a:xfrm>
              <a:off x="2053" y="3373"/>
              <a:ext cx="351" cy="110"/>
            </a:xfrm>
            <a:custGeom>
              <a:avLst/>
              <a:gdLst>
                <a:gd name="T0" fmla="*/ 349 w 351"/>
                <a:gd name="T1" fmla="*/ 102 h 110"/>
                <a:gd name="T2" fmla="*/ 343 w 351"/>
                <a:gd name="T3" fmla="*/ 105 h 110"/>
                <a:gd name="T4" fmla="*/ 346 w 351"/>
                <a:gd name="T5" fmla="*/ 110 h 110"/>
                <a:gd name="T6" fmla="*/ 351 w 351"/>
                <a:gd name="T7" fmla="*/ 107 h 110"/>
                <a:gd name="T8" fmla="*/ 349 w 351"/>
                <a:gd name="T9" fmla="*/ 102 h 110"/>
                <a:gd name="T10" fmla="*/ 7 w 351"/>
                <a:gd name="T11" fmla="*/ 0 h 110"/>
                <a:gd name="T12" fmla="*/ 0 w 351"/>
                <a:gd name="T13" fmla="*/ 3 h 110"/>
                <a:gd name="T14" fmla="*/ 2 w 351"/>
                <a:gd name="T15" fmla="*/ 6 h 110"/>
                <a:gd name="T16" fmla="*/ 2 w 351"/>
                <a:gd name="T17" fmla="*/ 6 h 110"/>
                <a:gd name="T18" fmla="*/ 4 w 351"/>
                <a:gd name="T19" fmla="*/ 10 h 110"/>
                <a:gd name="T20" fmla="*/ 11 w 351"/>
                <a:gd name="T21" fmla="*/ 5 h 110"/>
                <a:gd name="T22" fmla="*/ 7 w 351"/>
                <a:gd name="T2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" h="110">
                  <a:moveTo>
                    <a:pt x="349" y="102"/>
                  </a:moveTo>
                  <a:lnTo>
                    <a:pt x="343" y="105"/>
                  </a:lnTo>
                  <a:lnTo>
                    <a:pt x="346" y="110"/>
                  </a:lnTo>
                  <a:lnTo>
                    <a:pt x="351" y="107"/>
                  </a:lnTo>
                  <a:lnTo>
                    <a:pt x="349" y="102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10"/>
                  </a:lnTo>
                  <a:lnTo>
                    <a:pt x="11" y="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Group 1210"/>
          <p:cNvGrpSpPr>
            <a:grpSpLocks/>
          </p:cNvGrpSpPr>
          <p:nvPr/>
        </p:nvGrpSpPr>
        <p:grpSpPr bwMode="auto">
          <a:xfrm>
            <a:off x="4132464" y="2822730"/>
            <a:ext cx="3357430" cy="910131"/>
            <a:chOff x="2227" y="2105"/>
            <a:chExt cx="2538" cy="688"/>
          </a:xfrm>
        </p:grpSpPr>
        <p:sp>
          <p:nvSpPr>
            <p:cNvPr id="8077" name="Freeform 1010"/>
            <p:cNvSpPr>
              <a:spLocks noEditPoints="1"/>
            </p:cNvSpPr>
            <p:nvPr/>
          </p:nvSpPr>
          <p:spPr bwMode="auto">
            <a:xfrm>
              <a:off x="2239" y="2356"/>
              <a:ext cx="617" cy="422"/>
            </a:xfrm>
            <a:custGeom>
              <a:avLst/>
              <a:gdLst>
                <a:gd name="T0" fmla="*/ 8 w 617"/>
                <a:gd name="T1" fmla="*/ 412 h 422"/>
                <a:gd name="T2" fmla="*/ 0 w 617"/>
                <a:gd name="T3" fmla="*/ 417 h 422"/>
                <a:gd name="T4" fmla="*/ 3 w 617"/>
                <a:gd name="T5" fmla="*/ 422 h 422"/>
                <a:gd name="T6" fmla="*/ 12 w 617"/>
                <a:gd name="T7" fmla="*/ 415 h 422"/>
                <a:gd name="T8" fmla="*/ 8 w 617"/>
                <a:gd name="T9" fmla="*/ 412 h 422"/>
                <a:gd name="T10" fmla="*/ 608 w 617"/>
                <a:gd name="T11" fmla="*/ 0 h 422"/>
                <a:gd name="T12" fmla="*/ 598 w 617"/>
                <a:gd name="T13" fmla="*/ 8 h 422"/>
                <a:gd name="T14" fmla="*/ 605 w 617"/>
                <a:gd name="T15" fmla="*/ 10 h 422"/>
                <a:gd name="T16" fmla="*/ 617 w 617"/>
                <a:gd name="T17" fmla="*/ 1 h 422"/>
                <a:gd name="T18" fmla="*/ 608 w 617"/>
                <a:gd name="T1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7" h="422">
                  <a:moveTo>
                    <a:pt x="8" y="412"/>
                  </a:moveTo>
                  <a:lnTo>
                    <a:pt x="0" y="417"/>
                  </a:lnTo>
                  <a:lnTo>
                    <a:pt x="3" y="422"/>
                  </a:lnTo>
                  <a:lnTo>
                    <a:pt x="12" y="415"/>
                  </a:lnTo>
                  <a:lnTo>
                    <a:pt x="8" y="412"/>
                  </a:lnTo>
                  <a:close/>
                  <a:moveTo>
                    <a:pt x="608" y="0"/>
                  </a:moveTo>
                  <a:lnTo>
                    <a:pt x="598" y="8"/>
                  </a:lnTo>
                  <a:lnTo>
                    <a:pt x="605" y="10"/>
                  </a:lnTo>
                  <a:lnTo>
                    <a:pt x="617" y="1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8" name="Freeform 1011"/>
            <p:cNvSpPr>
              <a:spLocks noEditPoints="1"/>
            </p:cNvSpPr>
            <p:nvPr/>
          </p:nvSpPr>
          <p:spPr bwMode="auto">
            <a:xfrm>
              <a:off x="2239" y="2356"/>
              <a:ext cx="617" cy="422"/>
            </a:xfrm>
            <a:custGeom>
              <a:avLst/>
              <a:gdLst>
                <a:gd name="T0" fmla="*/ 8 w 617"/>
                <a:gd name="T1" fmla="*/ 412 h 422"/>
                <a:gd name="T2" fmla="*/ 0 w 617"/>
                <a:gd name="T3" fmla="*/ 417 h 422"/>
                <a:gd name="T4" fmla="*/ 3 w 617"/>
                <a:gd name="T5" fmla="*/ 422 h 422"/>
                <a:gd name="T6" fmla="*/ 12 w 617"/>
                <a:gd name="T7" fmla="*/ 415 h 422"/>
                <a:gd name="T8" fmla="*/ 8 w 617"/>
                <a:gd name="T9" fmla="*/ 412 h 422"/>
                <a:gd name="T10" fmla="*/ 608 w 617"/>
                <a:gd name="T11" fmla="*/ 0 h 422"/>
                <a:gd name="T12" fmla="*/ 598 w 617"/>
                <a:gd name="T13" fmla="*/ 8 h 422"/>
                <a:gd name="T14" fmla="*/ 605 w 617"/>
                <a:gd name="T15" fmla="*/ 10 h 422"/>
                <a:gd name="T16" fmla="*/ 617 w 617"/>
                <a:gd name="T17" fmla="*/ 1 h 422"/>
                <a:gd name="T18" fmla="*/ 608 w 617"/>
                <a:gd name="T1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7" h="422">
                  <a:moveTo>
                    <a:pt x="8" y="412"/>
                  </a:moveTo>
                  <a:lnTo>
                    <a:pt x="0" y="417"/>
                  </a:lnTo>
                  <a:lnTo>
                    <a:pt x="3" y="422"/>
                  </a:lnTo>
                  <a:lnTo>
                    <a:pt x="12" y="415"/>
                  </a:lnTo>
                  <a:lnTo>
                    <a:pt x="8" y="412"/>
                  </a:lnTo>
                  <a:moveTo>
                    <a:pt x="608" y="0"/>
                  </a:moveTo>
                  <a:lnTo>
                    <a:pt x="598" y="8"/>
                  </a:lnTo>
                  <a:lnTo>
                    <a:pt x="605" y="10"/>
                  </a:lnTo>
                  <a:lnTo>
                    <a:pt x="617" y="1"/>
                  </a:lnTo>
                  <a:lnTo>
                    <a:pt x="6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9" name="Freeform 1012"/>
            <p:cNvSpPr>
              <a:spLocks noEditPoints="1"/>
            </p:cNvSpPr>
            <p:nvPr/>
          </p:nvSpPr>
          <p:spPr bwMode="auto">
            <a:xfrm>
              <a:off x="2242" y="2364"/>
              <a:ext cx="602" cy="418"/>
            </a:xfrm>
            <a:custGeom>
              <a:avLst/>
              <a:gdLst>
                <a:gd name="T0" fmla="*/ 9 w 602"/>
                <a:gd name="T1" fmla="*/ 407 h 418"/>
                <a:gd name="T2" fmla="*/ 0 w 602"/>
                <a:gd name="T3" fmla="*/ 414 h 418"/>
                <a:gd name="T4" fmla="*/ 4 w 602"/>
                <a:gd name="T5" fmla="*/ 418 h 418"/>
                <a:gd name="T6" fmla="*/ 12 w 602"/>
                <a:gd name="T7" fmla="*/ 412 h 418"/>
                <a:gd name="T8" fmla="*/ 9 w 602"/>
                <a:gd name="T9" fmla="*/ 407 h 418"/>
                <a:gd name="T10" fmla="*/ 595 w 602"/>
                <a:gd name="T11" fmla="*/ 0 h 418"/>
                <a:gd name="T12" fmla="*/ 583 w 602"/>
                <a:gd name="T13" fmla="*/ 9 h 418"/>
                <a:gd name="T14" fmla="*/ 590 w 602"/>
                <a:gd name="T15" fmla="*/ 10 h 418"/>
                <a:gd name="T16" fmla="*/ 602 w 602"/>
                <a:gd name="T17" fmla="*/ 2 h 418"/>
                <a:gd name="T18" fmla="*/ 595 w 602"/>
                <a:gd name="T1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2" h="418">
                  <a:moveTo>
                    <a:pt x="9" y="407"/>
                  </a:moveTo>
                  <a:lnTo>
                    <a:pt x="0" y="414"/>
                  </a:lnTo>
                  <a:lnTo>
                    <a:pt x="4" y="418"/>
                  </a:lnTo>
                  <a:lnTo>
                    <a:pt x="12" y="412"/>
                  </a:lnTo>
                  <a:lnTo>
                    <a:pt x="9" y="407"/>
                  </a:lnTo>
                  <a:close/>
                  <a:moveTo>
                    <a:pt x="595" y="0"/>
                  </a:moveTo>
                  <a:lnTo>
                    <a:pt x="583" y="9"/>
                  </a:lnTo>
                  <a:lnTo>
                    <a:pt x="590" y="10"/>
                  </a:lnTo>
                  <a:lnTo>
                    <a:pt x="602" y="2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0" name="Freeform 1013"/>
            <p:cNvSpPr>
              <a:spLocks noEditPoints="1"/>
            </p:cNvSpPr>
            <p:nvPr/>
          </p:nvSpPr>
          <p:spPr bwMode="auto">
            <a:xfrm>
              <a:off x="2242" y="2364"/>
              <a:ext cx="602" cy="418"/>
            </a:xfrm>
            <a:custGeom>
              <a:avLst/>
              <a:gdLst>
                <a:gd name="T0" fmla="*/ 9 w 602"/>
                <a:gd name="T1" fmla="*/ 407 h 418"/>
                <a:gd name="T2" fmla="*/ 0 w 602"/>
                <a:gd name="T3" fmla="*/ 414 h 418"/>
                <a:gd name="T4" fmla="*/ 4 w 602"/>
                <a:gd name="T5" fmla="*/ 418 h 418"/>
                <a:gd name="T6" fmla="*/ 12 w 602"/>
                <a:gd name="T7" fmla="*/ 412 h 418"/>
                <a:gd name="T8" fmla="*/ 9 w 602"/>
                <a:gd name="T9" fmla="*/ 407 h 418"/>
                <a:gd name="T10" fmla="*/ 595 w 602"/>
                <a:gd name="T11" fmla="*/ 0 h 418"/>
                <a:gd name="T12" fmla="*/ 583 w 602"/>
                <a:gd name="T13" fmla="*/ 9 h 418"/>
                <a:gd name="T14" fmla="*/ 590 w 602"/>
                <a:gd name="T15" fmla="*/ 10 h 418"/>
                <a:gd name="T16" fmla="*/ 602 w 602"/>
                <a:gd name="T17" fmla="*/ 2 h 418"/>
                <a:gd name="T18" fmla="*/ 595 w 602"/>
                <a:gd name="T1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2" h="418">
                  <a:moveTo>
                    <a:pt x="9" y="407"/>
                  </a:moveTo>
                  <a:lnTo>
                    <a:pt x="0" y="414"/>
                  </a:lnTo>
                  <a:lnTo>
                    <a:pt x="4" y="418"/>
                  </a:lnTo>
                  <a:lnTo>
                    <a:pt x="12" y="412"/>
                  </a:lnTo>
                  <a:lnTo>
                    <a:pt x="9" y="407"/>
                  </a:lnTo>
                  <a:moveTo>
                    <a:pt x="595" y="0"/>
                  </a:moveTo>
                  <a:lnTo>
                    <a:pt x="583" y="9"/>
                  </a:lnTo>
                  <a:lnTo>
                    <a:pt x="590" y="10"/>
                  </a:lnTo>
                  <a:lnTo>
                    <a:pt x="602" y="2"/>
                  </a:lnTo>
                  <a:lnTo>
                    <a:pt x="5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1" name="Freeform 1014"/>
            <p:cNvSpPr>
              <a:spLocks noEditPoints="1"/>
            </p:cNvSpPr>
            <p:nvPr/>
          </p:nvSpPr>
          <p:spPr bwMode="auto">
            <a:xfrm>
              <a:off x="2246" y="2373"/>
              <a:ext cx="586" cy="414"/>
            </a:xfrm>
            <a:custGeom>
              <a:avLst/>
              <a:gdLst>
                <a:gd name="T0" fmla="*/ 8 w 586"/>
                <a:gd name="T1" fmla="*/ 403 h 414"/>
                <a:gd name="T2" fmla="*/ 0 w 586"/>
                <a:gd name="T3" fmla="*/ 409 h 414"/>
                <a:gd name="T4" fmla="*/ 3 w 586"/>
                <a:gd name="T5" fmla="*/ 414 h 414"/>
                <a:gd name="T6" fmla="*/ 12 w 586"/>
                <a:gd name="T7" fmla="*/ 409 h 414"/>
                <a:gd name="T8" fmla="*/ 8 w 586"/>
                <a:gd name="T9" fmla="*/ 403 h 414"/>
                <a:gd name="T10" fmla="*/ 579 w 586"/>
                <a:gd name="T11" fmla="*/ 0 h 414"/>
                <a:gd name="T12" fmla="*/ 567 w 586"/>
                <a:gd name="T13" fmla="*/ 8 h 414"/>
                <a:gd name="T14" fmla="*/ 574 w 586"/>
                <a:gd name="T15" fmla="*/ 10 h 414"/>
                <a:gd name="T16" fmla="*/ 586 w 586"/>
                <a:gd name="T17" fmla="*/ 1 h 414"/>
                <a:gd name="T18" fmla="*/ 579 w 586"/>
                <a:gd name="T1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6" h="414">
                  <a:moveTo>
                    <a:pt x="8" y="403"/>
                  </a:moveTo>
                  <a:lnTo>
                    <a:pt x="0" y="409"/>
                  </a:lnTo>
                  <a:lnTo>
                    <a:pt x="3" y="414"/>
                  </a:lnTo>
                  <a:lnTo>
                    <a:pt x="12" y="409"/>
                  </a:lnTo>
                  <a:lnTo>
                    <a:pt x="8" y="403"/>
                  </a:lnTo>
                  <a:close/>
                  <a:moveTo>
                    <a:pt x="579" y="0"/>
                  </a:moveTo>
                  <a:lnTo>
                    <a:pt x="567" y="8"/>
                  </a:lnTo>
                  <a:lnTo>
                    <a:pt x="574" y="10"/>
                  </a:lnTo>
                  <a:lnTo>
                    <a:pt x="586" y="1"/>
                  </a:lnTo>
                  <a:lnTo>
                    <a:pt x="579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2" name="Freeform 1015"/>
            <p:cNvSpPr>
              <a:spLocks noEditPoints="1"/>
            </p:cNvSpPr>
            <p:nvPr/>
          </p:nvSpPr>
          <p:spPr bwMode="auto">
            <a:xfrm>
              <a:off x="2246" y="2373"/>
              <a:ext cx="586" cy="414"/>
            </a:xfrm>
            <a:custGeom>
              <a:avLst/>
              <a:gdLst>
                <a:gd name="T0" fmla="*/ 8 w 586"/>
                <a:gd name="T1" fmla="*/ 403 h 414"/>
                <a:gd name="T2" fmla="*/ 0 w 586"/>
                <a:gd name="T3" fmla="*/ 409 h 414"/>
                <a:gd name="T4" fmla="*/ 3 w 586"/>
                <a:gd name="T5" fmla="*/ 414 h 414"/>
                <a:gd name="T6" fmla="*/ 12 w 586"/>
                <a:gd name="T7" fmla="*/ 409 h 414"/>
                <a:gd name="T8" fmla="*/ 8 w 586"/>
                <a:gd name="T9" fmla="*/ 403 h 414"/>
                <a:gd name="T10" fmla="*/ 579 w 586"/>
                <a:gd name="T11" fmla="*/ 0 h 414"/>
                <a:gd name="T12" fmla="*/ 567 w 586"/>
                <a:gd name="T13" fmla="*/ 8 h 414"/>
                <a:gd name="T14" fmla="*/ 574 w 586"/>
                <a:gd name="T15" fmla="*/ 10 h 414"/>
                <a:gd name="T16" fmla="*/ 586 w 586"/>
                <a:gd name="T17" fmla="*/ 1 h 414"/>
                <a:gd name="T18" fmla="*/ 579 w 586"/>
                <a:gd name="T1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6" h="414">
                  <a:moveTo>
                    <a:pt x="8" y="403"/>
                  </a:moveTo>
                  <a:lnTo>
                    <a:pt x="0" y="409"/>
                  </a:lnTo>
                  <a:lnTo>
                    <a:pt x="3" y="414"/>
                  </a:lnTo>
                  <a:lnTo>
                    <a:pt x="12" y="409"/>
                  </a:lnTo>
                  <a:lnTo>
                    <a:pt x="8" y="403"/>
                  </a:lnTo>
                  <a:moveTo>
                    <a:pt x="579" y="0"/>
                  </a:moveTo>
                  <a:lnTo>
                    <a:pt x="567" y="8"/>
                  </a:lnTo>
                  <a:lnTo>
                    <a:pt x="574" y="10"/>
                  </a:lnTo>
                  <a:lnTo>
                    <a:pt x="586" y="1"/>
                  </a:lnTo>
                  <a:lnTo>
                    <a:pt x="5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3" name="Freeform 1016"/>
            <p:cNvSpPr>
              <a:spLocks/>
            </p:cNvSpPr>
            <p:nvPr/>
          </p:nvSpPr>
          <p:spPr bwMode="auto">
            <a:xfrm>
              <a:off x="2249" y="2381"/>
              <a:ext cx="571" cy="411"/>
            </a:xfrm>
            <a:custGeom>
              <a:avLst/>
              <a:gdLst>
                <a:gd name="T0" fmla="*/ 564 w 571"/>
                <a:gd name="T1" fmla="*/ 0 h 411"/>
                <a:gd name="T2" fmla="*/ 10 w 571"/>
                <a:gd name="T3" fmla="*/ 402 h 411"/>
                <a:gd name="T4" fmla="*/ 9 w 571"/>
                <a:gd name="T5" fmla="*/ 401 h 411"/>
                <a:gd name="T6" fmla="*/ 0 w 571"/>
                <a:gd name="T7" fmla="*/ 406 h 411"/>
                <a:gd name="T8" fmla="*/ 4 w 571"/>
                <a:gd name="T9" fmla="*/ 411 h 411"/>
                <a:gd name="T10" fmla="*/ 555 w 571"/>
                <a:gd name="T11" fmla="*/ 9 h 411"/>
                <a:gd name="T12" fmla="*/ 559 w 571"/>
                <a:gd name="T13" fmla="*/ 11 h 411"/>
                <a:gd name="T14" fmla="*/ 571 w 571"/>
                <a:gd name="T15" fmla="*/ 2 h 411"/>
                <a:gd name="T16" fmla="*/ 564 w 571"/>
                <a:gd name="T17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1" h="411">
                  <a:moveTo>
                    <a:pt x="564" y="0"/>
                  </a:moveTo>
                  <a:lnTo>
                    <a:pt x="10" y="402"/>
                  </a:lnTo>
                  <a:lnTo>
                    <a:pt x="9" y="401"/>
                  </a:lnTo>
                  <a:lnTo>
                    <a:pt x="0" y="406"/>
                  </a:lnTo>
                  <a:lnTo>
                    <a:pt x="4" y="411"/>
                  </a:lnTo>
                  <a:lnTo>
                    <a:pt x="555" y="9"/>
                  </a:lnTo>
                  <a:lnTo>
                    <a:pt x="559" y="11"/>
                  </a:lnTo>
                  <a:lnTo>
                    <a:pt x="571" y="2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4" name="Freeform 1017"/>
            <p:cNvSpPr>
              <a:spLocks/>
            </p:cNvSpPr>
            <p:nvPr/>
          </p:nvSpPr>
          <p:spPr bwMode="auto">
            <a:xfrm>
              <a:off x="2249" y="2381"/>
              <a:ext cx="571" cy="411"/>
            </a:xfrm>
            <a:custGeom>
              <a:avLst/>
              <a:gdLst>
                <a:gd name="T0" fmla="*/ 564 w 571"/>
                <a:gd name="T1" fmla="*/ 0 h 411"/>
                <a:gd name="T2" fmla="*/ 10 w 571"/>
                <a:gd name="T3" fmla="*/ 402 h 411"/>
                <a:gd name="T4" fmla="*/ 9 w 571"/>
                <a:gd name="T5" fmla="*/ 401 h 411"/>
                <a:gd name="T6" fmla="*/ 0 w 571"/>
                <a:gd name="T7" fmla="*/ 406 h 411"/>
                <a:gd name="T8" fmla="*/ 4 w 571"/>
                <a:gd name="T9" fmla="*/ 411 h 411"/>
                <a:gd name="T10" fmla="*/ 555 w 571"/>
                <a:gd name="T11" fmla="*/ 9 h 411"/>
                <a:gd name="T12" fmla="*/ 559 w 571"/>
                <a:gd name="T13" fmla="*/ 11 h 411"/>
                <a:gd name="T14" fmla="*/ 571 w 571"/>
                <a:gd name="T15" fmla="*/ 2 h 411"/>
                <a:gd name="T16" fmla="*/ 564 w 571"/>
                <a:gd name="T17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1" h="411">
                  <a:moveTo>
                    <a:pt x="564" y="0"/>
                  </a:moveTo>
                  <a:lnTo>
                    <a:pt x="10" y="402"/>
                  </a:lnTo>
                  <a:lnTo>
                    <a:pt x="9" y="401"/>
                  </a:lnTo>
                  <a:lnTo>
                    <a:pt x="0" y="406"/>
                  </a:lnTo>
                  <a:lnTo>
                    <a:pt x="4" y="411"/>
                  </a:lnTo>
                  <a:lnTo>
                    <a:pt x="555" y="9"/>
                  </a:lnTo>
                  <a:lnTo>
                    <a:pt x="559" y="11"/>
                  </a:lnTo>
                  <a:lnTo>
                    <a:pt x="571" y="2"/>
                  </a:lnTo>
                  <a:lnTo>
                    <a:pt x="5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5" name="Freeform 1018"/>
            <p:cNvSpPr>
              <a:spLocks/>
            </p:cNvSpPr>
            <p:nvPr/>
          </p:nvSpPr>
          <p:spPr bwMode="auto">
            <a:xfrm>
              <a:off x="2253" y="2390"/>
              <a:ext cx="555" cy="403"/>
            </a:xfrm>
            <a:custGeom>
              <a:avLst/>
              <a:gdLst>
                <a:gd name="T0" fmla="*/ 551 w 555"/>
                <a:gd name="T1" fmla="*/ 0 h 403"/>
                <a:gd name="T2" fmla="*/ 0 w 555"/>
                <a:gd name="T3" fmla="*/ 402 h 403"/>
                <a:gd name="T4" fmla="*/ 1 w 555"/>
                <a:gd name="T5" fmla="*/ 403 h 403"/>
                <a:gd name="T6" fmla="*/ 555 w 555"/>
                <a:gd name="T7" fmla="*/ 2 h 403"/>
                <a:gd name="T8" fmla="*/ 551 w 55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403">
                  <a:moveTo>
                    <a:pt x="551" y="0"/>
                  </a:moveTo>
                  <a:lnTo>
                    <a:pt x="0" y="402"/>
                  </a:lnTo>
                  <a:lnTo>
                    <a:pt x="1" y="403"/>
                  </a:lnTo>
                  <a:lnTo>
                    <a:pt x="555" y="2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6" name="Freeform 1019"/>
            <p:cNvSpPr>
              <a:spLocks/>
            </p:cNvSpPr>
            <p:nvPr/>
          </p:nvSpPr>
          <p:spPr bwMode="auto">
            <a:xfrm>
              <a:off x="2253" y="2390"/>
              <a:ext cx="555" cy="403"/>
            </a:xfrm>
            <a:custGeom>
              <a:avLst/>
              <a:gdLst>
                <a:gd name="T0" fmla="*/ 551 w 555"/>
                <a:gd name="T1" fmla="*/ 0 h 403"/>
                <a:gd name="T2" fmla="*/ 0 w 555"/>
                <a:gd name="T3" fmla="*/ 402 h 403"/>
                <a:gd name="T4" fmla="*/ 1 w 555"/>
                <a:gd name="T5" fmla="*/ 403 h 403"/>
                <a:gd name="T6" fmla="*/ 555 w 555"/>
                <a:gd name="T7" fmla="*/ 2 h 403"/>
                <a:gd name="T8" fmla="*/ 551 w 55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403">
                  <a:moveTo>
                    <a:pt x="551" y="0"/>
                  </a:moveTo>
                  <a:lnTo>
                    <a:pt x="0" y="402"/>
                  </a:lnTo>
                  <a:lnTo>
                    <a:pt x="1" y="403"/>
                  </a:lnTo>
                  <a:lnTo>
                    <a:pt x="555" y="2"/>
                  </a:lnTo>
                  <a:lnTo>
                    <a:pt x="5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7" name="Freeform 1020"/>
            <p:cNvSpPr>
              <a:spLocks/>
            </p:cNvSpPr>
            <p:nvPr/>
          </p:nvSpPr>
          <p:spPr bwMode="auto">
            <a:xfrm>
              <a:off x="2227" y="2286"/>
              <a:ext cx="1182" cy="497"/>
            </a:xfrm>
            <a:custGeom>
              <a:avLst/>
              <a:gdLst>
                <a:gd name="T0" fmla="*/ 623 w 1182"/>
                <a:gd name="T1" fmla="*/ 0 h 497"/>
                <a:gd name="T2" fmla="*/ 0 w 1182"/>
                <a:gd name="T3" fmla="*/ 455 h 497"/>
                <a:gd name="T4" fmla="*/ 3 w 1182"/>
                <a:gd name="T5" fmla="*/ 458 h 497"/>
                <a:gd name="T6" fmla="*/ 7 w 1182"/>
                <a:gd name="T7" fmla="*/ 463 h 497"/>
                <a:gd name="T8" fmla="*/ 10 w 1182"/>
                <a:gd name="T9" fmla="*/ 468 h 497"/>
                <a:gd name="T10" fmla="*/ 14 w 1182"/>
                <a:gd name="T11" fmla="*/ 472 h 497"/>
                <a:gd name="T12" fmla="*/ 17 w 1182"/>
                <a:gd name="T13" fmla="*/ 477 h 497"/>
                <a:gd name="T14" fmla="*/ 20 w 1182"/>
                <a:gd name="T15" fmla="*/ 482 h 497"/>
                <a:gd name="T16" fmla="*/ 24 w 1182"/>
                <a:gd name="T17" fmla="*/ 485 h 497"/>
                <a:gd name="T18" fmla="*/ 27 w 1182"/>
                <a:gd name="T19" fmla="*/ 490 h 497"/>
                <a:gd name="T20" fmla="*/ 31 w 1182"/>
                <a:gd name="T21" fmla="*/ 496 h 497"/>
                <a:gd name="T22" fmla="*/ 32 w 1182"/>
                <a:gd name="T23" fmla="*/ 497 h 497"/>
                <a:gd name="T24" fmla="*/ 586 w 1182"/>
                <a:gd name="T25" fmla="*/ 95 h 497"/>
                <a:gd name="T26" fmla="*/ 598 w 1182"/>
                <a:gd name="T27" fmla="*/ 87 h 497"/>
                <a:gd name="T28" fmla="*/ 610 w 1182"/>
                <a:gd name="T29" fmla="*/ 78 h 497"/>
                <a:gd name="T30" fmla="*/ 620 w 1182"/>
                <a:gd name="T31" fmla="*/ 70 h 497"/>
                <a:gd name="T32" fmla="*/ 632 w 1182"/>
                <a:gd name="T33" fmla="*/ 61 h 497"/>
                <a:gd name="T34" fmla="*/ 634 w 1182"/>
                <a:gd name="T35" fmla="*/ 60 h 497"/>
                <a:gd name="T36" fmla="*/ 1162 w 1182"/>
                <a:gd name="T37" fmla="*/ 197 h 497"/>
                <a:gd name="T38" fmla="*/ 1163 w 1182"/>
                <a:gd name="T39" fmla="*/ 197 h 497"/>
                <a:gd name="T40" fmla="*/ 1165 w 1182"/>
                <a:gd name="T41" fmla="*/ 197 h 497"/>
                <a:gd name="T42" fmla="*/ 1167 w 1182"/>
                <a:gd name="T43" fmla="*/ 199 h 497"/>
                <a:gd name="T44" fmla="*/ 1168 w 1182"/>
                <a:gd name="T45" fmla="*/ 199 h 497"/>
                <a:gd name="T46" fmla="*/ 1182 w 1182"/>
                <a:gd name="T47" fmla="*/ 146 h 497"/>
                <a:gd name="T48" fmla="*/ 623 w 1182"/>
                <a:gd name="T4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2" h="497">
                  <a:moveTo>
                    <a:pt x="623" y="0"/>
                  </a:moveTo>
                  <a:lnTo>
                    <a:pt x="0" y="455"/>
                  </a:lnTo>
                  <a:lnTo>
                    <a:pt x="3" y="458"/>
                  </a:lnTo>
                  <a:lnTo>
                    <a:pt x="7" y="463"/>
                  </a:lnTo>
                  <a:lnTo>
                    <a:pt x="10" y="468"/>
                  </a:lnTo>
                  <a:lnTo>
                    <a:pt x="14" y="472"/>
                  </a:lnTo>
                  <a:lnTo>
                    <a:pt x="17" y="477"/>
                  </a:lnTo>
                  <a:lnTo>
                    <a:pt x="20" y="482"/>
                  </a:lnTo>
                  <a:lnTo>
                    <a:pt x="24" y="485"/>
                  </a:lnTo>
                  <a:lnTo>
                    <a:pt x="27" y="490"/>
                  </a:lnTo>
                  <a:lnTo>
                    <a:pt x="31" y="496"/>
                  </a:lnTo>
                  <a:lnTo>
                    <a:pt x="32" y="497"/>
                  </a:lnTo>
                  <a:lnTo>
                    <a:pt x="586" y="95"/>
                  </a:lnTo>
                  <a:lnTo>
                    <a:pt x="598" y="87"/>
                  </a:lnTo>
                  <a:lnTo>
                    <a:pt x="610" y="78"/>
                  </a:lnTo>
                  <a:lnTo>
                    <a:pt x="620" y="70"/>
                  </a:lnTo>
                  <a:lnTo>
                    <a:pt x="632" y="61"/>
                  </a:lnTo>
                  <a:lnTo>
                    <a:pt x="634" y="60"/>
                  </a:lnTo>
                  <a:lnTo>
                    <a:pt x="1162" y="197"/>
                  </a:lnTo>
                  <a:lnTo>
                    <a:pt x="1163" y="197"/>
                  </a:lnTo>
                  <a:lnTo>
                    <a:pt x="1165" y="197"/>
                  </a:lnTo>
                  <a:lnTo>
                    <a:pt x="1167" y="199"/>
                  </a:lnTo>
                  <a:lnTo>
                    <a:pt x="1168" y="199"/>
                  </a:lnTo>
                  <a:lnTo>
                    <a:pt x="1182" y="146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8" name="Freeform 1021"/>
            <p:cNvSpPr>
              <a:spLocks/>
            </p:cNvSpPr>
            <p:nvPr/>
          </p:nvSpPr>
          <p:spPr bwMode="auto">
            <a:xfrm>
              <a:off x="2227" y="2286"/>
              <a:ext cx="1182" cy="497"/>
            </a:xfrm>
            <a:custGeom>
              <a:avLst/>
              <a:gdLst>
                <a:gd name="T0" fmla="*/ 623 w 1182"/>
                <a:gd name="T1" fmla="*/ 0 h 497"/>
                <a:gd name="T2" fmla="*/ 0 w 1182"/>
                <a:gd name="T3" fmla="*/ 455 h 497"/>
                <a:gd name="T4" fmla="*/ 3 w 1182"/>
                <a:gd name="T5" fmla="*/ 458 h 497"/>
                <a:gd name="T6" fmla="*/ 7 w 1182"/>
                <a:gd name="T7" fmla="*/ 463 h 497"/>
                <a:gd name="T8" fmla="*/ 10 w 1182"/>
                <a:gd name="T9" fmla="*/ 468 h 497"/>
                <a:gd name="T10" fmla="*/ 14 w 1182"/>
                <a:gd name="T11" fmla="*/ 472 h 497"/>
                <a:gd name="T12" fmla="*/ 17 w 1182"/>
                <a:gd name="T13" fmla="*/ 477 h 497"/>
                <a:gd name="T14" fmla="*/ 20 w 1182"/>
                <a:gd name="T15" fmla="*/ 482 h 497"/>
                <a:gd name="T16" fmla="*/ 24 w 1182"/>
                <a:gd name="T17" fmla="*/ 485 h 497"/>
                <a:gd name="T18" fmla="*/ 27 w 1182"/>
                <a:gd name="T19" fmla="*/ 490 h 497"/>
                <a:gd name="T20" fmla="*/ 31 w 1182"/>
                <a:gd name="T21" fmla="*/ 496 h 497"/>
                <a:gd name="T22" fmla="*/ 32 w 1182"/>
                <a:gd name="T23" fmla="*/ 497 h 497"/>
                <a:gd name="T24" fmla="*/ 586 w 1182"/>
                <a:gd name="T25" fmla="*/ 95 h 497"/>
                <a:gd name="T26" fmla="*/ 598 w 1182"/>
                <a:gd name="T27" fmla="*/ 87 h 497"/>
                <a:gd name="T28" fmla="*/ 610 w 1182"/>
                <a:gd name="T29" fmla="*/ 78 h 497"/>
                <a:gd name="T30" fmla="*/ 620 w 1182"/>
                <a:gd name="T31" fmla="*/ 70 h 497"/>
                <a:gd name="T32" fmla="*/ 632 w 1182"/>
                <a:gd name="T33" fmla="*/ 61 h 497"/>
                <a:gd name="T34" fmla="*/ 634 w 1182"/>
                <a:gd name="T35" fmla="*/ 60 h 497"/>
                <a:gd name="T36" fmla="*/ 1162 w 1182"/>
                <a:gd name="T37" fmla="*/ 197 h 497"/>
                <a:gd name="T38" fmla="*/ 1163 w 1182"/>
                <a:gd name="T39" fmla="*/ 197 h 497"/>
                <a:gd name="T40" fmla="*/ 1165 w 1182"/>
                <a:gd name="T41" fmla="*/ 197 h 497"/>
                <a:gd name="T42" fmla="*/ 1167 w 1182"/>
                <a:gd name="T43" fmla="*/ 199 h 497"/>
                <a:gd name="T44" fmla="*/ 1168 w 1182"/>
                <a:gd name="T45" fmla="*/ 199 h 497"/>
                <a:gd name="T46" fmla="*/ 1182 w 1182"/>
                <a:gd name="T47" fmla="*/ 146 h 497"/>
                <a:gd name="T48" fmla="*/ 623 w 1182"/>
                <a:gd name="T4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2" h="497">
                  <a:moveTo>
                    <a:pt x="623" y="0"/>
                  </a:moveTo>
                  <a:lnTo>
                    <a:pt x="0" y="455"/>
                  </a:lnTo>
                  <a:lnTo>
                    <a:pt x="3" y="458"/>
                  </a:lnTo>
                  <a:lnTo>
                    <a:pt x="7" y="463"/>
                  </a:lnTo>
                  <a:lnTo>
                    <a:pt x="10" y="468"/>
                  </a:lnTo>
                  <a:lnTo>
                    <a:pt x="14" y="472"/>
                  </a:lnTo>
                  <a:lnTo>
                    <a:pt x="17" y="477"/>
                  </a:lnTo>
                  <a:lnTo>
                    <a:pt x="20" y="482"/>
                  </a:lnTo>
                  <a:lnTo>
                    <a:pt x="24" y="485"/>
                  </a:lnTo>
                  <a:lnTo>
                    <a:pt x="27" y="490"/>
                  </a:lnTo>
                  <a:lnTo>
                    <a:pt x="31" y="496"/>
                  </a:lnTo>
                  <a:lnTo>
                    <a:pt x="32" y="497"/>
                  </a:lnTo>
                  <a:lnTo>
                    <a:pt x="586" y="95"/>
                  </a:lnTo>
                  <a:lnTo>
                    <a:pt x="598" y="87"/>
                  </a:lnTo>
                  <a:lnTo>
                    <a:pt x="610" y="78"/>
                  </a:lnTo>
                  <a:lnTo>
                    <a:pt x="620" y="70"/>
                  </a:lnTo>
                  <a:lnTo>
                    <a:pt x="632" y="61"/>
                  </a:lnTo>
                  <a:lnTo>
                    <a:pt x="634" y="60"/>
                  </a:lnTo>
                  <a:lnTo>
                    <a:pt x="1162" y="197"/>
                  </a:lnTo>
                  <a:lnTo>
                    <a:pt x="1163" y="197"/>
                  </a:lnTo>
                  <a:lnTo>
                    <a:pt x="1165" y="197"/>
                  </a:lnTo>
                  <a:lnTo>
                    <a:pt x="1167" y="199"/>
                  </a:lnTo>
                  <a:lnTo>
                    <a:pt x="1168" y="199"/>
                  </a:lnTo>
                  <a:lnTo>
                    <a:pt x="1182" y="146"/>
                  </a:lnTo>
                  <a:lnTo>
                    <a:pt x="6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9" name="Freeform 1022"/>
            <p:cNvSpPr>
              <a:spLocks noEditPoints="1"/>
            </p:cNvSpPr>
            <p:nvPr/>
          </p:nvSpPr>
          <p:spPr bwMode="auto">
            <a:xfrm>
              <a:off x="3733" y="2209"/>
              <a:ext cx="989" cy="557"/>
            </a:xfrm>
            <a:custGeom>
              <a:avLst/>
              <a:gdLst>
                <a:gd name="T0" fmla="*/ 13 w 989"/>
                <a:gd name="T1" fmla="*/ 416 h 557"/>
                <a:gd name="T2" fmla="*/ 0 w 989"/>
                <a:gd name="T3" fmla="*/ 469 h 557"/>
                <a:gd name="T4" fmla="*/ 291 w 989"/>
                <a:gd name="T5" fmla="*/ 537 h 557"/>
                <a:gd name="T6" fmla="*/ 293 w 989"/>
                <a:gd name="T7" fmla="*/ 532 h 557"/>
                <a:gd name="T8" fmla="*/ 294 w 989"/>
                <a:gd name="T9" fmla="*/ 532 h 557"/>
                <a:gd name="T10" fmla="*/ 296 w 989"/>
                <a:gd name="T11" fmla="*/ 527 h 557"/>
                <a:gd name="T12" fmla="*/ 5 w 989"/>
                <a:gd name="T13" fmla="*/ 458 h 557"/>
                <a:gd name="T14" fmla="*/ 15 w 989"/>
                <a:gd name="T15" fmla="*/ 416 h 557"/>
                <a:gd name="T16" fmla="*/ 13 w 989"/>
                <a:gd name="T17" fmla="*/ 416 h 557"/>
                <a:gd name="T18" fmla="*/ 940 w 989"/>
                <a:gd name="T19" fmla="*/ 73 h 557"/>
                <a:gd name="T20" fmla="*/ 477 w 989"/>
                <a:gd name="T21" fmla="*/ 557 h 557"/>
                <a:gd name="T22" fmla="*/ 480 w 989"/>
                <a:gd name="T23" fmla="*/ 557 h 557"/>
                <a:gd name="T24" fmla="*/ 935 w 989"/>
                <a:gd name="T25" fmla="*/ 84 h 557"/>
                <a:gd name="T26" fmla="*/ 935 w 989"/>
                <a:gd name="T27" fmla="*/ 283 h 557"/>
                <a:gd name="T28" fmla="*/ 989 w 989"/>
                <a:gd name="T29" fmla="*/ 283 h 557"/>
                <a:gd name="T30" fmla="*/ 989 w 989"/>
                <a:gd name="T31" fmla="*/ 273 h 557"/>
                <a:gd name="T32" fmla="*/ 940 w 989"/>
                <a:gd name="T33" fmla="*/ 273 h 557"/>
                <a:gd name="T34" fmla="*/ 940 w 989"/>
                <a:gd name="T35" fmla="*/ 73 h 557"/>
                <a:gd name="T36" fmla="*/ 696 w 989"/>
                <a:gd name="T37" fmla="*/ 0 h 557"/>
                <a:gd name="T38" fmla="*/ 691 w 989"/>
                <a:gd name="T39" fmla="*/ 0 h 557"/>
                <a:gd name="T40" fmla="*/ 691 w 989"/>
                <a:gd name="T41" fmla="*/ 55 h 557"/>
                <a:gd name="T42" fmla="*/ 829 w 989"/>
                <a:gd name="T43" fmla="*/ 55 h 557"/>
                <a:gd name="T44" fmla="*/ 839 w 989"/>
                <a:gd name="T45" fmla="*/ 45 h 557"/>
                <a:gd name="T46" fmla="*/ 696 w 989"/>
                <a:gd name="T47" fmla="*/ 45 h 557"/>
                <a:gd name="T48" fmla="*/ 696 w 989"/>
                <a:gd name="T49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9" h="557">
                  <a:moveTo>
                    <a:pt x="13" y="416"/>
                  </a:moveTo>
                  <a:lnTo>
                    <a:pt x="0" y="469"/>
                  </a:lnTo>
                  <a:lnTo>
                    <a:pt x="291" y="537"/>
                  </a:lnTo>
                  <a:lnTo>
                    <a:pt x="293" y="532"/>
                  </a:lnTo>
                  <a:lnTo>
                    <a:pt x="294" y="532"/>
                  </a:lnTo>
                  <a:lnTo>
                    <a:pt x="296" y="527"/>
                  </a:lnTo>
                  <a:lnTo>
                    <a:pt x="5" y="458"/>
                  </a:lnTo>
                  <a:lnTo>
                    <a:pt x="15" y="416"/>
                  </a:lnTo>
                  <a:lnTo>
                    <a:pt x="13" y="416"/>
                  </a:lnTo>
                  <a:close/>
                  <a:moveTo>
                    <a:pt x="940" y="73"/>
                  </a:moveTo>
                  <a:lnTo>
                    <a:pt x="477" y="557"/>
                  </a:lnTo>
                  <a:lnTo>
                    <a:pt x="480" y="557"/>
                  </a:lnTo>
                  <a:lnTo>
                    <a:pt x="935" y="84"/>
                  </a:lnTo>
                  <a:lnTo>
                    <a:pt x="935" y="283"/>
                  </a:lnTo>
                  <a:lnTo>
                    <a:pt x="989" y="283"/>
                  </a:lnTo>
                  <a:lnTo>
                    <a:pt x="989" y="273"/>
                  </a:lnTo>
                  <a:lnTo>
                    <a:pt x="940" y="273"/>
                  </a:lnTo>
                  <a:lnTo>
                    <a:pt x="940" y="73"/>
                  </a:lnTo>
                  <a:close/>
                  <a:moveTo>
                    <a:pt x="696" y="0"/>
                  </a:moveTo>
                  <a:lnTo>
                    <a:pt x="691" y="0"/>
                  </a:lnTo>
                  <a:lnTo>
                    <a:pt x="691" y="55"/>
                  </a:lnTo>
                  <a:lnTo>
                    <a:pt x="829" y="55"/>
                  </a:lnTo>
                  <a:lnTo>
                    <a:pt x="839" y="45"/>
                  </a:lnTo>
                  <a:lnTo>
                    <a:pt x="696" y="45"/>
                  </a:lnTo>
                  <a:lnTo>
                    <a:pt x="696" y="0"/>
                  </a:lnTo>
                  <a:close/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0" name="Freeform 1023"/>
            <p:cNvSpPr>
              <a:spLocks noEditPoints="1"/>
            </p:cNvSpPr>
            <p:nvPr/>
          </p:nvSpPr>
          <p:spPr bwMode="auto">
            <a:xfrm>
              <a:off x="3733" y="2209"/>
              <a:ext cx="989" cy="557"/>
            </a:xfrm>
            <a:custGeom>
              <a:avLst/>
              <a:gdLst>
                <a:gd name="T0" fmla="*/ 13 w 989"/>
                <a:gd name="T1" fmla="*/ 416 h 557"/>
                <a:gd name="T2" fmla="*/ 0 w 989"/>
                <a:gd name="T3" fmla="*/ 469 h 557"/>
                <a:gd name="T4" fmla="*/ 291 w 989"/>
                <a:gd name="T5" fmla="*/ 537 h 557"/>
                <a:gd name="T6" fmla="*/ 293 w 989"/>
                <a:gd name="T7" fmla="*/ 532 h 557"/>
                <a:gd name="T8" fmla="*/ 294 w 989"/>
                <a:gd name="T9" fmla="*/ 532 h 557"/>
                <a:gd name="T10" fmla="*/ 296 w 989"/>
                <a:gd name="T11" fmla="*/ 527 h 557"/>
                <a:gd name="T12" fmla="*/ 5 w 989"/>
                <a:gd name="T13" fmla="*/ 458 h 557"/>
                <a:gd name="T14" fmla="*/ 15 w 989"/>
                <a:gd name="T15" fmla="*/ 416 h 557"/>
                <a:gd name="T16" fmla="*/ 13 w 989"/>
                <a:gd name="T17" fmla="*/ 416 h 557"/>
                <a:gd name="T18" fmla="*/ 940 w 989"/>
                <a:gd name="T19" fmla="*/ 73 h 557"/>
                <a:gd name="T20" fmla="*/ 477 w 989"/>
                <a:gd name="T21" fmla="*/ 557 h 557"/>
                <a:gd name="T22" fmla="*/ 480 w 989"/>
                <a:gd name="T23" fmla="*/ 557 h 557"/>
                <a:gd name="T24" fmla="*/ 935 w 989"/>
                <a:gd name="T25" fmla="*/ 84 h 557"/>
                <a:gd name="T26" fmla="*/ 935 w 989"/>
                <a:gd name="T27" fmla="*/ 283 h 557"/>
                <a:gd name="T28" fmla="*/ 989 w 989"/>
                <a:gd name="T29" fmla="*/ 283 h 557"/>
                <a:gd name="T30" fmla="*/ 989 w 989"/>
                <a:gd name="T31" fmla="*/ 273 h 557"/>
                <a:gd name="T32" fmla="*/ 940 w 989"/>
                <a:gd name="T33" fmla="*/ 273 h 557"/>
                <a:gd name="T34" fmla="*/ 940 w 989"/>
                <a:gd name="T35" fmla="*/ 73 h 557"/>
                <a:gd name="T36" fmla="*/ 696 w 989"/>
                <a:gd name="T37" fmla="*/ 0 h 557"/>
                <a:gd name="T38" fmla="*/ 691 w 989"/>
                <a:gd name="T39" fmla="*/ 0 h 557"/>
                <a:gd name="T40" fmla="*/ 691 w 989"/>
                <a:gd name="T41" fmla="*/ 55 h 557"/>
                <a:gd name="T42" fmla="*/ 829 w 989"/>
                <a:gd name="T43" fmla="*/ 55 h 557"/>
                <a:gd name="T44" fmla="*/ 839 w 989"/>
                <a:gd name="T45" fmla="*/ 45 h 557"/>
                <a:gd name="T46" fmla="*/ 696 w 989"/>
                <a:gd name="T47" fmla="*/ 45 h 557"/>
                <a:gd name="T48" fmla="*/ 696 w 989"/>
                <a:gd name="T49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9" h="557">
                  <a:moveTo>
                    <a:pt x="13" y="416"/>
                  </a:moveTo>
                  <a:lnTo>
                    <a:pt x="0" y="469"/>
                  </a:lnTo>
                  <a:lnTo>
                    <a:pt x="291" y="537"/>
                  </a:lnTo>
                  <a:lnTo>
                    <a:pt x="293" y="532"/>
                  </a:lnTo>
                  <a:lnTo>
                    <a:pt x="294" y="532"/>
                  </a:lnTo>
                  <a:lnTo>
                    <a:pt x="296" y="527"/>
                  </a:lnTo>
                  <a:lnTo>
                    <a:pt x="5" y="458"/>
                  </a:lnTo>
                  <a:lnTo>
                    <a:pt x="15" y="416"/>
                  </a:lnTo>
                  <a:lnTo>
                    <a:pt x="13" y="416"/>
                  </a:lnTo>
                  <a:moveTo>
                    <a:pt x="940" y="73"/>
                  </a:moveTo>
                  <a:lnTo>
                    <a:pt x="477" y="557"/>
                  </a:lnTo>
                  <a:lnTo>
                    <a:pt x="480" y="557"/>
                  </a:lnTo>
                  <a:lnTo>
                    <a:pt x="935" y="84"/>
                  </a:lnTo>
                  <a:lnTo>
                    <a:pt x="935" y="283"/>
                  </a:lnTo>
                  <a:lnTo>
                    <a:pt x="989" y="283"/>
                  </a:lnTo>
                  <a:lnTo>
                    <a:pt x="989" y="273"/>
                  </a:lnTo>
                  <a:lnTo>
                    <a:pt x="940" y="273"/>
                  </a:lnTo>
                  <a:lnTo>
                    <a:pt x="940" y="73"/>
                  </a:lnTo>
                  <a:moveTo>
                    <a:pt x="696" y="0"/>
                  </a:moveTo>
                  <a:lnTo>
                    <a:pt x="691" y="0"/>
                  </a:lnTo>
                  <a:lnTo>
                    <a:pt x="691" y="55"/>
                  </a:lnTo>
                  <a:lnTo>
                    <a:pt x="829" y="55"/>
                  </a:lnTo>
                  <a:lnTo>
                    <a:pt x="839" y="45"/>
                  </a:lnTo>
                  <a:lnTo>
                    <a:pt x="696" y="45"/>
                  </a:lnTo>
                  <a:lnTo>
                    <a:pt x="6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1" name="Freeform 1024"/>
            <p:cNvSpPr>
              <a:spLocks/>
            </p:cNvSpPr>
            <p:nvPr/>
          </p:nvSpPr>
          <p:spPr bwMode="auto">
            <a:xfrm>
              <a:off x="4024" y="2741"/>
              <a:ext cx="3" cy="6"/>
            </a:xfrm>
            <a:custGeom>
              <a:avLst/>
              <a:gdLst>
                <a:gd name="T0" fmla="*/ 2 w 3"/>
                <a:gd name="T1" fmla="*/ 0 h 6"/>
                <a:gd name="T2" fmla="*/ 0 w 3"/>
                <a:gd name="T3" fmla="*/ 5 h 6"/>
                <a:gd name="T4" fmla="*/ 2 w 3"/>
                <a:gd name="T5" fmla="*/ 6 h 6"/>
                <a:gd name="T6" fmla="*/ 3 w 3"/>
                <a:gd name="T7" fmla="*/ 3 h 6"/>
                <a:gd name="T8" fmla="*/ 3 w 3"/>
                <a:gd name="T9" fmla="*/ 0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0" y="5"/>
                  </a:lnTo>
                  <a:lnTo>
                    <a:pt x="2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2" name="Freeform 1025"/>
            <p:cNvSpPr>
              <a:spLocks/>
            </p:cNvSpPr>
            <p:nvPr/>
          </p:nvSpPr>
          <p:spPr bwMode="auto">
            <a:xfrm>
              <a:off x="4024" y="2741"/>
              <a:ext cx="3" cy="6"/>
            </a:xfrm>
            <a:custGeom>
              <a:avLst/>
              <a:gdLst>
                <a:gd name="T0" fmla="*/ 2 w 3"/>
                <a:gd name="T1" fmla="*/ 0 h 6"/>
                <a:gd name="T2" fmla="*/ 0 w 3"/>
                <a:gd name="T3" fmla="*/ 5 h 6"/>
                <a:gd name="T4" fmla="*/ 2 w 3"/>
                <a:gd name="T5" fmla="*/ 6 h 6"/>
                <a:gd name="T6" fmla="*/ 3 w 3"/>
                <a:gd name="T7" fmla="*/ 3 h 6"/>
                <a:gd name="T8" fmla="*/ 3 w 3"/>
                <a:gd name="T9" fmla="*/ 0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0" y="5"/>
                  </a:lnTo>
                  <a:lnTo>
                    <a:pt x="2" y="6"/>
                  </a:lnTo>
                  <a:lnTo>
                    <a:pt x="3" y="3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3" name="Freeform 1026"/>
            <p:cNvSpPr>
              <a:spLocks/>
            </p:cNvSpPr>
            <p:nvPr/>
          </p:nvSpPr>
          <p:spPr bwMode="auto">
            <a:xfrm>
              <a:off x="4027" y="2736"/>
              <a:ext cx="4" cy="6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4 w 4"/>
                <a:gd name="T7" fmla="*/ 1 h 6"/>
                <a:gd name="T8" fmla="*/ 4 w 4"/>
                <a:gd name="T9" fmla="*/ 1 h 6"/>
                <a:gd name="T10" fmla="*/ 2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0" y="5"/>
                  </a:lnTo>
                  <a:lnTo>
                    <a:pt x="4" y="6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4" name="Freeform 1027"/>
            <p:cNvSpPr>
              <a:spLocks/>
            </p:cNvSpPr>
            <p:nvPr/>
          </p:nvSpPr>
          <p:spPr bwMode="auto">
            <a:xfrm>
              <a:off x="4027" y="2736"/>
              <a:ext cx="4" cy="6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4 w 4"/>
                <a:gd name="T7" fmla="*/ 1 h 6"/>
                <a:gd name="T8" fmla="*/ 4 w 4"/>
                <a:gd name="T9" fmla="*/ 1 h 6"/>
                <a:gd name="T10" fmla="*/ 2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lnTo>
                    <a:pt x="0" y="5"/>
                  </a:lnTo>
                  <a:lnTo>
                    <a:pt x="4" y="6"/>
                  </a:lnTo>
                  <a:lnTo>
                    <a:pt x="4" y="1"/>
                  </a:lnTo>
                  <a:lnTo>
                    <a:pt x="4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5" name="Freeform 1028"/>
            <p:cNvSpPr>
              <a:spLocks/>
            </p:cNvSpPr>
            <p:nvPr/>
          </p:nvSpPr>
          <p:spPr bwMode="auto">
            <a:xfrm>
              <a:off x="4026" y="2741"/>
              <a:ext cx="5" cy="6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3 h 6"/>
                <a:gd name="T4" fmla="*/ 0 w 5"/>
                <a:gd name="T5" fmla="*/ 6 h 6"/>
                <a:gd name="T6" fmla="*/ 3 w 5"/>
                <a:gd name="T7" fmla="*/ 6 h 6"/>
                <a:gd name="T8" fmla="*/ 5 w 5"/>
                <a:gd name="T9" fmla="*/ 1 h 6"/>
                <a:gd name="T10" fmla="*/ 1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3"/>
                  </a:lnTo>
                  <a:lnTo>
                    <a:pt x="0" y="6"/>
                  </a:lnTo>
                  <a:lnTo>
                    <a:pt x="3" y="6"/>
                  </a:lnTo>
                  <a:lnTo>
                    <a:pt x="5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6" name="Freeform 1029"/>
            <p:cNvSpPr>
              <a:spLocks/>
            </p:cNvSpPr>
            <p:nvPr/>
          </p:nvSpPr>
          <p:spPr bwMode="auto">
            <a:xfrm>
              <a:off x="4026" y="2741"/>
              <a:ext cx="5" cy="6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3 h 6"/>
                <a:gd name="T4" fmla="*/ 0 w 5"/>
                <a:gd name="T5" fmla="*/ 6 h 6"/>
                <a:gd name="T6" fmla="*/ 3 w 5"/>
                <a:gd name="T7" fmla="*/ 6 h 6"/>
                <a:gd name="T8" fmla="*/ 5 w 5"/>
                <a:gd name="T9" fmla="*/ 1 h 6"/>
                <a:gd name="T10" fmla="*/ 1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3"/>
                  </a:lnTo>
                  <a:lnTo>
                    <a:pt x="0" y="6"/>
                  </a:lnTo>
                  <a:lnTo>
                    <a:pt x="3" y="6"/>
                  </a:lnTo>
                  <a:lnTo>
                    <a:pt x="5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7" name="Freeform 1030"/>
            <p:cNvSpPr>
              <a:spLocks/>
            </p:cNvSpPr>
            <p:nvPr/>
          </p:nvSpPr>
          <p:spPr bwMode="auto">
            <a:xfrm>
              <a:off x="4029" y="2737"/>
              <a:ext cx="184" cy="50"/>
            </a:xfrm>
            <a:custGeom>
              <a:avLst/>
              <a:gdLst>
                <a:gd name="T0" fmla="*/ 2 w 184"/>
                <a:gd name="T1" fmla="*/ 0 h 50"/>
                <a:gd name="T2" fmla="*/ 2 w 184"/>
                <a:gd name="T3" fmla="*/ 0 h 50"/>
                <a:gd name="T4" fmla="*/ 2 w 184"/>
                <a:gd name="T5" fmla="*/ 5 h 50"/>
                <a:gd name="T6" fmla="*/ 0 w 184"/>
                <a:gd name="T7" fmla="*/ 10 h 50"/>
                <a:gd name="T8" fmla="*/ 165 w 184"/>
                <a:gd name="T9" fmla="*/ 50 h 50"/>
                <a:gd name="T10" fmla="*/ 184 w 184"/>
                <a:gd name="T11" fmla="*/ 29 h 50"/>
                <a:gd name="T12" fmla="*/ 181 w 184"/>
                <a:gd name="T13" fmla="*/ 29 h 50"/>
                <a:gd name="T14" fmla="*/ 169 w 184"/>
                <a:gd name="T15" fmla="*/ 39 h 50"/>
                <a:gd name="T16" fmla="*/ 2 w 184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50">
                  <a:moveTo>
                    <a:pt x="2" y="0"/>
                  </a:moveTo>
                  <a:lnTo>
                    <a:pt x="2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165" y="50"/>
                  </a:lnTo>
                  <a:lnTo>
                    <a:pt x="184" y="29"/>
                  </a:lnTo>
                  <a:lnTo>
                    <a:pt x="181" y="29"/>
                  </a:lnTo>
                  <a:lnTo>
                    <a:pt x="169" y="3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8" name="Freeform 1031"/>
            <p:cNvSpPr>
              <a:spLocks/>
            </p:cNvSpPr>
            <p:nvPr/>
          </p:nvSpPr>
          <p:spPr bwMode="auto">
            <a:xfrm>
              <a:off x="4029" y="2737"/>
              <a:ext cx="184" cy="50"/>
            </a:xfrm>
            <a:custGeom>
              <a:avLst/>
              <a:gdLst>
                <a:gd name="T0" fmla="*/ 2 w 184"/>
                <a:gd name="T1" fmla="*/ 0 h 50"/>
                <a:gd name="T2" fmla="*/ 2 w 184"/>
                <a:gd name="T3" fmla="*/ 0 h 50"/>
                <a:gd name="T4" fmla="*/ 2 w 184"/>
                <a:gd name="T5" fmla="*/ 5 h 50"/>
                <a:gd name="T6" fmla="*/ 0 w 184"/>
                <a:gd name="T7" fmla="*/ 10 h 50"/>
                <a:gd name="T8" fmla="*/ 165 w 184"/>
                <a:gd name="T9" fmla="*/ 50 h 50"/>
                <a:gd name="T10" fmla="*/ 184 w 184"/>
                <a:gd name="T11" fmla="*/ 29 h 50"/>
                <a:gd name="T12" fmla="*/ 181 w 184"/>
                <a:gd name="T13" fmla="*/ 29 h 50"/>
                <a:gd name="T14" fmla="*/ 169 w 184"/>
                <a:gd name="T15" fmla="*/ 39 h 50"/>
                <a:gd name="T16" fmla="*/ 2 w 184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50">
                  <a:moveTo>
                    <a:pt x="2" y="0"/>
                  </a:moveTo>
                  <a:lnTo>
                    <a:pt x="2" y="0"/>
                  </a:lnTo>
                  <a:lnTo>
                    <a:pt x="2" y="5"/>
                  </a:lnTo>
                  <a:lnTo>
                    <a:pt x="0" y="10"/>
                  </a:lnTo>
                  <a:lnTo>
                    <a:pt x="165" y="50"/>
                  </a:lnTo>
                  <a:lnTo>
                    <a:pt x="184" y="29"/>
                  </a:lnTo>
                  <a:lnTo>
                    <a:pt x="181" y="29"/>
                  </a:lnTo>
                  <a:lnTo>
                    <a:pt x="169" y="39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9" name="Freeform 1032"/>
            <p:cNvSpPr>
              <a:spLocks noEditPoints="1"/>
            </p:cNvSpPr>
            <p:nvPr/>
          </p:nvSpPr>
          <p:spPr bwMode="auto">
            <a:xfrm>
              <a:off x="3748" y="2199"/>
              <a:ext cx="979" cy="426"/>
            </a:xfrm>
            <a:custGeom>
              <a:avLst/>
              <a:gdLst>
                <a:gd name="T0" fmla="*/ 2 w 979"/>
                <a:gd name="T1" fmla="*/ 416 h 426"/>
                <a:gd name="T2" fmla="*/ 0 w 979"/>
                <a:gd name="T3" fmla="*/ 426 h 426"/>
                <a:gd name="T4" fmla="*/ 2 w 979"/>
                <a:gd name="T5" fmla="*/ 426 h 426"/>
                <a:gd name="T6" fmla="*/ 3 w 979"/>
                <a:gd name="T7" fmla="*/ 416 h 426"/>
                <a:gd name="T8" fmla="*/ 2 w 979"/>
                <a:gd name="T9" fmla="*/ 416 h 426"/>
                <a:gd name="T10" fmla="*/ 979 w 979"/>
                <a:gd name="T11" fmla="*/ 273 h 426"/>
                <a:gd name="T12" fmla="*/ 974 w 979"/>
                <a:gd name="T13" fmla="*/ 273 h 426"/>
                <a:gd name="T14" fmla="*/ 974 w 979"/>
                <a:gd name="T15" fmla="*/ 283 h 426"/>
                <a:gd name="T16" fmla="*/ 979 w 979"/>
                <a:gd name="T17" fmla="*/ 283 h 426"/>
                <a:gd name="T18" fmla="*/ 979 w 979"/>
                <a:gd name="T19" fmla="*/ 273 h 426"/>
                <a:gd name="T20" fmla="*/ 686 w 979"/>
                <a:gd name="T21" fmla="*/ 0 h 426"/>
                <a:gd name="T22" fmla="*/ 681 w 979"/>
                <a:gd name="T23" fmla="*/ 0 h 426"/>
                <a:gd name="T24" fmla="*/ 681 w 979"/>
                <a:gd name="T25" fmla="*/ 10 h 426"/>
                <a:gd name="T26" fmla="*/ 686 w 979"/>
                <a:gd name="T27" fmla="*/ 10 h 426"/>
                <a:gd name="T28" fmla="*/ 686 w 979"/>
                <a:gd name="T2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9" h="426">
                  <a:moveTo>
                    <a:pt x="2" y="416"/>
                  </a:moveTo>
                  <a:lnTo>
                    <a:pt x="0" y="426"/>
                  </a:lnTo>
                  <a:lnTo>
                    <a:pt x="2" y="426"/>
                  </a:lnTo>
                  <a:lnTo>
                    <a:pt x="3" y="416"/>
                  </a:lnTo>
                  <a:lnTo>
                    <a:pt x="2" y="416"/>
                  </a:lnTo>
                  <a:close/>
                  <a:moveTo>
                    <a:pt x="979" y="273"/>
                  </a:moveTo>
                  <a:lnTo>
                    <a:pt x="974" y="273"/>
                  </a:lnTo>
                  <a:lnTo>
                    <a:pt x="974" y="283"/>
                  </a:lnTo>
                  <a:lnTo>
                    <a:pt x="979" y="283"/>
                  </a:lnTo>
                  <a:lnTo>
                    <a:pt x="979" y="273"/>
                  </a:lnTo>
                  <a:close/>
                  <a:moveTo>
                    <a:pt x="686" y="0"/>
                  </a:moveTo>
                  <a:lnTo>
                    <a:pt x="681" y="0"/>
                  </a:lnTo>
                  <a:lnTo>
                    <a:pt x="681" y="10"/>
                  </a:lnTo>
                  <a:lnTo>
                    <a:pt x="686" y="10"/>
                  </a:lnTo>
                  <a:lnTo>
                    <a:pt x="686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0" name="Freeform 1033"/>
            <p:cNvSpPr>
              <a:spLocks noEditPoints="1"/>
            </p:cNvSpPr>
            <p:nvPr/>
          </p:nvSpPr>
          <p:spPr bwMode="auto">
            <a:xfrm>
              <a:off x="3748" y="2199"/>
              <a:ext cx="979" cy="426"/>
            </a:xfrm>
            <a:custGeom>
              <a:avLst/>
              <a:gdLst>
                <a:gd name="T0" fmla="*/ 2 w 979"/>
                <a:gd name="T1" fmla="*/ 416 h 426"/>
                <a:gd name="T2" fmla="*/ 0 w 979"/>
                <a:gd name="T3" fmla="*/ 426 h 426"/>
                <a:gd name="T4" fmla="*/ 2 w 979"/>
                <a:gd name="T5" fmla="*/ 426 h 426"/>
                <a:gd name="T6" fmla="*/ 3 w 979"/>
                <a:gd name="T7" fmla="*/ 416 h 426"/>
                <a:gd name="T8" fmla="*/ 2 w 979"/>
                <a:gd name="T9" fmla="*/ 416 h 426"/>
                <a:gd name="T10" fmla="*/ 979 w 979"/>
                <a:gd name="T11" fmla="*/ 273 h 426"/>
                <a:gd name="T12" fmla="*/ 974 w 979"/>
                <a:gd name="T13" fmla="*/ 273 h 426"/>
                <a:gd name="T14" fmla="*/ 974 w 979"/>
                <a:gd name="T15" fmla="*/ 283 h 426"/>
                <a:gd name="T16" fmla="*/ 979 w 979"/>
                <a:gd name="T17" fmla="*/ 283 h 426"/>
                <a:gd name="T18" fmla="*/ 979 w 979"/>
                <a:gd name="T19" fmla="*/ 273 h 426"/>
                <a:gd name="T20" fmla="*/ 686 w 979"/>
                <a:gd name="T21" fmla="*/ 0 h 426"/>
                <a:gd name="T22" fmla="*/ 681 w 979"/>
                <a:gd name="T23" fmla="*/ 0 h 426"/>
                <a:gd name="T24" fmla="*/ 681 w 979"/>
                <a:gd name="T25" fmla="*/ 10 h 426"/>
                <a:gd name="T26" fmla="*/ 686 w 979"/>
                <a:gd name="T27" fmla="*/ 10 h 426"/>
                <a:gd name="T28" fmla="*/ 686 w 979"/>
                <a:gd name="T2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9" h="426">
                  <a:moveTo>
                    <a:pt x="2" y="416"/>
                  </a:moveTo>
                  <a:lnTo>
                    <a:pt x="0" y="426"/>
                  </a:lnTo>
                  <a:lnTo>
                    <a:pt x="2" y="426"/>
                  </a:lnTo>
                  <a:lnTo>
                    <a:pt x="3" y="416"/>
                  </a:lnTo>
                  <a:lnTo>
                    <a:pt x="2" y="416"/>
                  </a:lnTo>
                  <a:moveTo>
                    <a:pt x="979" y="273"/>
                  </a:moveTo>
                  <a:lnTo>
                    <a:pt x="974" y="273"/>
                  </a:lnTo>
                  <a:lnTo>
                    <a:pt x="974" y="283"/>
                  </a:lnTo>
                  <a:lnTo>
                    <a:pt x="979" y="283"/>
                  </a:lnTo>
                  <a:lnTo>
                    <a:pt x="979" y="273"/>
                  </a:lnTo>
                  <a:moveTo>
                    <a:pt x="686" y="0"/>
                  </a:moveTo>
                  <a:lnTo>
                    <a:pt x="681" y="0"/>
                  </a:lnTo>
                  <a:lnTo>
                    <a:pt x="681" y="10"/>
                  </a:lnTo>
                  <a:lnTo>
                    <a:pt x="686" y="10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1" name="Freeform 1034"/>
            <p:cNvSpPr>
              <a:spLocks noEditPoints="1"/>
            </p:cNvSpPr>
            <p:nvPr/>
          </p:nvSpPr>
          <p:spPr bwMode="auto">
            <a:xfrm>
              <a:off x="3738" y="2209"/>
              <a:ext cx="984" cy="557"/>
            </a:xfrm>
            <a:custGeom>
              <a:avLst/>
              <a:gdLst>
                <a:gd name="T0" fmla="*/ 10 w 984"/>
                <a:gd name="T1" fmla="*/ 416 h 557"/>
                <a:gd name="T2" fmla="*/ 0 w 984"/>
                <a:gd name="T3" fmla="*/ 458 h 557"/>
                <a:gd name="T4" fmla="*/ 291 w 984"/>
                <a:gd name="T5" fmla="*/ 527 h 557"/>
                <a:gd name="T6" fmla="*/ 291 w 984"/>
                <a:gd name="T7" fmla="*/ 525 h 557"/>
                <a:gd name="T8" fmla="*/ 294 w 984"/>
                <a:gd name="T9" fmla="*/ 525 h 557"/>
                <a:gd name="T10" fmla="*/ 296 w 984"/>
                <a:gd name="T11" fmla="*/ 518 h 557"/>
                <a:gd name="T12" fmla="*/ 385 w 984"/>
                <a:gd name="T13" fmla="*/ 538 h 557"/>
                <a:gd name="T14" fmla="*/ 5 w 984"/>
                <a:gd name="T15" fmla="*/ 448 h 557"/>
                <a:gd name="T16" fmla="*/ 12 w 984"/>
                <a:gd name="T17" fmla="*/ 416 h 557"/>
                <a:gd name="T18" fmla="*/ 10 w 984"/>
                <a:gd name="T19" fmla="*/ 416 h 557"/>
                <a:gd name="T20" fmla="*/ 940 w 984"/>
                <a:gd name="T21" fmla="*/ 63 h 557"/>
                <a:gd name="T22" fmla="*/ 467 w 984"/>
                <a:gd name="T23" fmla="*/ 556 h 557"/>
                <a:gd name="T24" fmla="*/ 472 w 984"/>
                <a:gd name="T25" fmla="*/ 557 h 557"/>
                <a:gd name="T26" fmla="*/ 935 w 984"/>
                <a:gd name="T27" fmla="*/ 73 h 557"/>
                <a:gd name="T28" fmla="*/ 935 w 984"/>
                <a:gd name="T29" fmla="*/ 273 h 557"/>
                <a:gd name="T30" fmla="*/ 984 w 984"/>
                <a:gd name="T31" fmla="*/ 273 h 557"/>
                <a:gd name="T32" fmla="*/ 984 w 984"/>
                <a:gd name="T33" fmla="*/ 263 h 557"/>
                <a:gd name="T34" fmla="*/ 940 w 984"/>
                <a:gd name="T35" fmla="*/ 263 h 557"/>
                <a:gd name="T36" fmla="*/ 940 w 984"/>
                <a:gd name="T37" fmla="*/ 63 h 557"/>
                <a:gd name="T38" fmla="*/ 696 w 984"/>
                <a:gd name="T39" fmla="*/ 0 h 557"/>
                <a:gd name="T40" fmla="*/ 691 w 984"/>
                <a:gd name="T41" fmla="*/ 0 h 557"/>
                <a:gd name="T42" fmla="*/ 691 w 984"/>
                <a:gd name="T43" fmla="*/ 45 h 557"/>
                <a:gd name="T44" fmla="*/ 834 w 984"/>
                <a:gd name="T45" fmla="*/ 45 h 557"/>
                <a:gd name="T46" fmla="*/ 845 w 984"/>
                <a:gd name="T47" fmla="*/ 33 h 557"/>
                <a:gd name="T48" fmla="*/ 696 w 984"/>
                <a:gd name="T49" fmla="*/ 33 h 557"/>
                <a:gd name="T50" fmla="*/ 696 w 984"/>
                <a:gd name="T51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4" h="557">
                  <a:moveTo>
                    <a:pt x="10" y="416"/>
                  </a:moveTo>
                  <a:lnTo>
                    <a:pt x="0" y="458"/>
                  </a:lnTo>
                  <a:lnTo>
                    <a:pt x="291" y="527"/>
                  </a:lnTo>
                  <a:lnTo>
                    <a:pt x="291" y="525"/>
                  </a:lnTo>
                  <a:lnTo>
                    <a:pt x="294" y="525"/>
                  </a:lnTo>
                  <a:lnTo>
                    <a:pt x="296" y="518"/>
                  </a:lnTo>
                  <a:lnTo>
                    <a:pt x="385" y="538"/>
                  </a:lnTo>
                  <a:lnTo>
                    <a:pt x="5" y="448"/>
                  </a:lnTo>
                  <a:lnTo>
                    <a:pt x="12" y="416"/>
                  </a:lnTo>
                  <a:lnTo>
                    <a:pt x="10" y="416"/>
                  </a:lnTo>
                  <a:close/>
                  <a:moveTo>
                    <a:pt x="940" y="63"/>
                  </a:moveTo>
                  <a:lnTo>
                    <a:pt x="467" y="556"/>
                  </a:lnTo>
                  <a:lnTo>
                    <a:pt x="472" y="557"/>
                  </a:lnTo>
                  <a:lnTo>
                    <a:pt x="935" y="73"/>
                  </a:lnTo>
                  <a:lnTo>
                    <a:pt x="935" y="273"/>
                  </a:lnTo>
                  <a:lnTo>
                    <a:pt x="984" y="273"/>
                  </a:lnTo>
                  <a:lnTo>
                    <a:pt x="984" y="263"/>
                  </a:lnTo>
                  <a:lnTo>
                    <a:pt x="940" y="263"/>
                  </a:lnTo>
                  <a:lnTo>
                    <a:pt x="940" y="63"/>
                  </a:lnTo>
                  <a:close/>
                  <a:moveTo>
                    <a:pt x="696" y="0"/>
                  </a:moveTo>
                  <a:lnTo>
                    <a:pt x="691" y="0"/>
                  </a:lnTo>
                  <a:lnTo>
                    <a:pt x="691" y="45"/>
                  </a:lnTo>
                  <a:lnTo>
                    <a:pt x="834" y="45"/>
                  </a:lnTo>
                  <a:lnTo>
                    <a:pt x="845" y="33"/>
                  </a:lnTo>
                  <a:lnTo>
                    <a:pt x="696" y="33"/>
                  </a:lnTo>
                  <a:lnTo>
                    <a:pt x="696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2" name="Freeform 1035"/>
            <p:cNvSpPr>
              <a:spLocks noEditPoints="1"/>
            </p:cNvSpPr>
            <p:nvPr/>
          </p:nvSpPr>
          <p:spPr bwMode="auto">
            <a:xfrm>
              <a:off x="3738" y="2209"/>
              <a:ext cx="984" cy="557"/>
            </a:xfrm>
            <a:custGeom>
              <a:avLst/>
              <a:gdLst>
                <a:gd name="T0" fmla="*/ 10 w 984"/>
                <a:gd name="T1" fmla="*/ 416 h 557"/>
                <a:gd name="T2" fmla="*/ 0 w 984"/>
                <a:gd name="T3" fmla="*/ 458 h 557"/>
                <a:gd name="T4" fmla="*/ 291 w 984"/>
                <a:gd name="T5" fmla="*/ 527 h 557"/>
                <a:gd name="T6" fmla="*/ 291 w 984"/>
                <a:gd name="T7" fmla="*/ 525 h 557"/>
                <a:gd name="T8" fmla="*/ 294 w 984"/>
                <a:gd name="T9" fmla="*/ 525 h 557"/>
                <a:gd name="T10" fmla="*/ 296 w 984"/>
                <a:gd name="T11" fmla="*/ 518 h 557"/>
                <a:gd name="T12" fmla="*/ 385 w 984"/>
                <a:gd name="T13" fmla="*/ 538 h 557"/>
                <a:gd name="T14" fmla="*/ 5 w 984"/>
                <a:gd name="T15" fmla="*/ 448 h 557"/>
                <a:gd name="T16" fmla="*/ 12 w 984"/>
                <a:gd name="T17" fmla="*/ 416 h 557"/>
                <a:gd name="T18" fmla="*/ 10 w 984"/>
                <a:gd name="T19" fmla="*/ 416 h 557"/>
                <a:gd name="T20" fmla="*/ 940 w 984"/>
                <a:gd name="T21" fmla="*/ 63 h 557"/>
                <a:gd name="T22" fmla="*/ 467 w 984"/>
                <a:gd name="T23" fmla="*/ 556 h 557"/>
                <a:gd name="T24" fmla="*/ 472 w 984"/>
                <a:gd name="T25" fmla="*/ 557 h 557"/>
                <a:gd name="T26" fmla="*/ 935 w 984"/>
                <a:gd name="T27" fmla="*/ 73 h 557"/>
                <a:gd name="T28" fmla="*/ 935 w 984"/>
                <a:gd name="T29" fmla="*/ 273 h 557"/>
                <a:gd name="T30" fmla="*/ 984 w 984"/>
                <a:gd name="T31" fmla="*/ 273 h 557"/>
                <a:gd name="T32" fmla="*/ 984 w 984"/>
                <a:gd name="T33" fmla="*/ 263 h 557"/>
                <a:gd name="T34" fmla="*/ 940 w 984"/>
                <a:gd name="T35" fmla="*/ 263 h 557"/>
                <a:gd name="T36" fmla="*/ 940 w 984"/>
                <a:gd name="T37" fmla="*/ 63 h 557"/>
                <a:gd name="T38" fmla="*/ 696 w 984"/>
                <a:gd name="T39" fmla="*/ 0 h 557"/>
                <a:gd name="T40" fmla="*/ 691 w 984"/>
                <a:gd name="T41" fmla="*/ 0 h 557"/>
                <a:gd name="T42" fmla="*/ 691 w 984"/>
                <a:gd name="T43" fmla="*/ 45 h 557"/>
                <a:gd name="T44" fmla="*/ 834 w 984"/>
                <a:gd name="T45" fmla="*/ 45 h 557"/>
                <a:gd name="T46" fmla="*/ 845 w 984"/>
                <a:gd name="T47" fmla="*/ 33 h 557"/>
                <a:gd name="T48" fmla="*/ 696 w 984"/>
                <a:gd name="T49" fmla="*/ 33 h 557"/>
                <a:gd name="T50" fmla="*/ 696 w 984"/>
                <a:gd name="T51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4" h="557">
                  <a:moveTo>
                    <a:pt x="10" y="416"/>
                  </a:moveTo>
                  <a:lnTo>
                    <a:pt x="0" y="458"/>
                  </a:lnTo>
                  <a:lnTo>
                    <a:pt x="291" y="527"/>
                  </a:lnTo>
                  <a:lnTo>
                    <a:pt x="291" y="525"/>
                  </a:lnTo>
                  <a:lnTo>
                    <a:pt x="294" y="525"/>
                  </a:lnTo>
                  <a:lnTo>
                    <a:pt x="296" y="518"/>
                  </a:lnTo>
                  <a:lnTo>
                    <a:pt x="385" y="538"/>
                  </a:lnTo>
                  <a:lnTo>
                    <a:pt x="5" y="448"/>
                  </a:lnTo>
                  <a:lnTo>
                    <a:pt x="12" y="416"/>
                  </a:lnTo>
                  <a:lnTo>
                    <a:pt x="10" y="416"/>
                  </a:lnTo>
                  <a:moveTo>
                    <a:pt x="940" y="63"/>
                  </a:moveTo>
                  <a:lnTo>
                    <a:pt x="467" y="556"/>
                  </a:lnTo>
                  <a:lnTo>
                    <a:pt x="472" y="557"/>
                  </a:lnTo>
                  <a:lnTo>
                    <a:pt x="935" y="73"/>
                  </a:lnTo>
                  <a:lnTo>
                    <a:pt x="935" y="273"/>
                  </a:lnTo>
                  <a:lnTo>
                    <a:pt x="984" y="273"/>
                  </a:lnTo>
                  <a:lnTo>
                    <a:pt x="984" y="263"/>
                  </a:lnTo>
                  <a:lnTo>
                    <a:pt x="940" y="263"/>
                  </a:lnTo>
                  <a:lnTo>
                    <a:pt x="940" y="63"/>
                  </a:lnTo>
                  <a:moveTo>
                    <a:pt x="696" y="0"/>
                  </a:moveTo>
                  <a:lnTo>
                    <a:pt x="691" y="0"/>
                  </a:lnTo>
                  <a:lnTo>
                    <a:pt x="691" y="45"/>
                  </a:lnTo>
                  <a:lnTo>
                    <a:pt x="834" y="45"/>
                  </a:lnTo>
                  <a:lnTo>
                    <a:pt x="845" y="33"/>
                  </a:lnTo>
                  <a:lnTo>
                    <a:pt x="696" y="33"/>
                  </a:lnTo>
                  <a:lnTo>
                    <a:pt x="6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3" name="Freeform 1036"/>
            <p:cNvSpPr>
              <a:spLocks/>
            </p:cNvSpPr>
            <p:nvPr/>
          </p:nvSpPr>
          <p:spPr bwMode="auto">
            <a:xfrm>
              <a:off x="4029" y="2734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7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4" name="Freeform 1037"/>
            <p:cNvSpPr>
              <a:spLocks/>
            </p:cNvSpPr>
            <p:nvPr/>
          </p:nvSpPr>
          <p:spPr bwMode="auto">
            <a:xfrm>
              <a:off x="4029" y="2734"/>
              <a:ext cx="3" cy="3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2"/>
                  </a:lnTo>
                  <a:lnTo>
                    <a:pt x="2" y="3"/>
                  </a:lnTo>
                  <a:lnTo>
                    <a:pt x="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5" name="Freeform 1038"/>
            <p:cNvSpPr>
              <a:spLocks/>
            </p:cNvSpPr>
            <p:nvPr/>
          </p:nvSpPr>
          <p:spPr bwMode="auto">
            <a:xfrm>
              <a:off x="4031" y="2727"/>
              <a:ext cx="179" cy="49"/>
            </a:xfrm>
            <a:custGeom>
              <a:avLst/>
              <a:gdLst>
                <a:gd name="T0" fmla="*/ 3 w 179"/>
                <a:gd name="T1" fmla="*/ 0 h 49"/>
                <a:gd name="T2" fmla="*/ 1 w 179"/>
                <a:gd name="T3" fmla="*/ 7 h 49"/>
                <a:gd name="T4" fmla="*/ 0 w 179"/>
                <a:gd name="T5" fmla="*/ 10 h 49"/>
                <a:gd name="T6" fmla="*/ 167 w 179"/>
                <a:gd name="T7" fmla="*/ 49 h 49"/>
                <a:gd name="T8" fmla="*/ 179 w 179"/>
                <a:gd name="T9" fmla="*/ 39 h 49"/>
                <a:gd name="T10" fmla="*/ 174 w 179"/>
                <a:gd name="T11" fmla="*/ 38 h 49"/>
                <a:gd name="T12" fmla="*/ 172 w 179"/>
                <a:gd name="T13" fmla="*/ 39 h 49"/>
                <a:gd name="T14" fmla="*/ 92 w 179"/>
                <a:gd name="T15" fmla="*/ 20 h 49"/>
                <a:gd name="T16" fmla="*/ 3 w 179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49">
                  <a:moveTo>
                    <a:pt x="3" y="0"/>
                  </a:moveTo>
                  <a:lnTo>
                    <a:pt x="1" y="7"/>
                  </a:lnTo>
                  <a:lnTo>
                    <a:pt x="0" y="10"/>
                  </a:lnTo>
                  <a:lnTo>
                    <a:pt x="167" y="49"/>
                  </a:lnTo>
                  <a:lnTo>
                    <a:pt x="179" y="39"/>
                  </a:lnTo>
                  <a:lnTo>
                    <a:pt x="174" y="38"/>
                  </a:lnTo>
                  <a:lnTo>
                    <a:pt x="172" y="39"/>
                  </a:lnTo>
                  <a:lnTo>
                    <a:pt x="92" y="2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E7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6" name="Freeform 1039"/>
            <p:cNvSpPr>
              <a:spLocks/>
            </p:cNvSpPr>
            <p:nvPr/>
          </p:nvSpPr>
          <p:spPr bwMode="auto">
            <a:xfrm>
              <a:off x="4031" y="2727"/>
              <a:ext cx="179" cy="49"/>
            </a:xfrm>
            <a:custGeom>
              <a:avLst/>
              <a:gdLst>
                <a:gd name="T0" fmla="*/ 3 w 179"/>
                <a:gd name="T1" fmla="*/ 0 h 49"/>
                <a:gd name="T2" fmla="*/ 1 w 179"/>
                <a:gd name="T3" fmla="*/ 7 h 49"/>
                <a:gd name="T4" fmla="*/ 0 w 179"/>
                <a:gd name="T5" fmla="*/ 10 h 49"/>
                <a:gd name="T6" fmla="*/ 167 w 179"/>
                <a:gd name="T7" fmla="*/ 49 h 49"/>
                <a:gd name="T8" fmla="*/ 179 w 179"/>
                <a:gd name="T9" fmla="*/ 39 h 49"/>
                <a:gd name="T10" fmla="*/ 174 w 179"/>
                <a:gd name="T11" fmla="*/ 38 h 49"/>
                <a:gd name="T12" fmla="*/ 172 w 179"/>
                <a:gd name="T13" fmla="*/ 39 h 49"/>
                <a:gd name="T14" fmla="*/ 92 w 179"/>
                <a:gd name="T15" fmla="*/ 20 h 49"/>
                <a:gd name="T16" fmla="*/ 3 w 179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49">
                  <a:moveTo>
                    <a:pt x="3" y="0"/>
                  </a:moveTo>
                  <a:lnTo>
                    <a:pt x="1" y="7"/>
                  </a:lnTo>
                  <a:lnTo>
                    <a:pt x="0" y="10"/>
                  </a:lnTo>
                  <a:lnTo>
                    <a:pt x="167" y="49"/>
                  </a:lnTo>
                  <a:lnTo>
                    <a:pt x="179" y="39"/>
                  </a:lnTo>
                  <a:lnTo>
                    <a:pt x="174" y="38"/>
                  </a:lnTo>
                  <a:lnTo>
                    <a:pt x="172" y="39"/>
                  </a:lnTo>
                  <a:lnTo>
                    <a:pt x="92" y="2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7" name="Rectangle 1040"/>
            <p:cNvSpPr>
              <a:spLocks noChangeArrowheads="1"/>
            </p:cNvSpPr>
            <p:nvPr/>
          </p:nvSpPr>
          <p:spPr bwMode="auto">
            <a:xfrm>
              <a:off x="4434" y="2189"/>
              <a:ext cx="4" cy="10"/>
            </a:xfrm>
            <a:prstGeom prst="rect">
              <a:avLst/>
            </a:pr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8" name="Rectangle 1041"/>
            <p:cNvSpPr>
              <a:spLocks noChangeArrowheads="1"/>
            </p:cNvSpPr>
            <p:nvPr/>
          </p:nvSpPr>
          <p:spPr bwMode="auto">
            <a:xfrm>
              <a:off x="4434" y="2189"/>
              <a:ext cx="4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9" name="Rectangle 1042"/>
            <p:cNvSpPr>
              <a:spLocks noChangeArrowheads="1"/>
            </p:cNvSpPr>
            <p:nvPr/>
          </p:nvSpPr>
          <p:spPr bwMode="auto">
            <a:xfrm>
              <a:off x="4434" y="2199"/>
              <a:ext cx="4" cy="10"/>
            </a:xfrm>
            <a:prstGeom prst="rect">
              <a:avLst/>
            </a:pr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0" name="Rectangle 1043"/>
            <p:cNvSpPr>
              <a:spLocks noChangeArrowheads="1"/>
            </p:cNvSpPr>
            <p:nvPr/>
          </p:nvSpPr>
          <p:spPr bwMode="auto">
            <a:xfrm>
              <a:off x="4434" y="2199"/>
              <a:ext cx="4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1" name="Freeform 1044"/>
            <p:cNvSpPr>
              <a:spLocks/>
            </p:cNvSpPr>
            <p:nvPr/>
          </p:nvSpPr>
          <p:spPr bwMode="auto">
            <a:xfrm>
              <a:off x="4434" y="2209"/>
              <a:ext cx="159" cy="33"/>
            </a:xfrm>
            <a:custGeom>
              <a:avLst/>
              <a:gdLst>
                <a:gd name="T0" fmla="*/ 4 w 159"/>
                <a:gd name="T1" fmla="*/ 0 h 33"/>
                <a:gd name="T2" fmla="*/ 0 w 159"/>
                <a:gd name="T3" fmla="*/ 0 h 33"/>
                <a:gd name="T4" fmla="*/ 0 w 159"/>
                <a:gd name="T5" fmla="*/ 33 h 33"/>
                <a:gd name="T6" fmla="*/ 149 w 159"/>
                <a:gd name="T7" fmla="*/ 33 h 33"/>
                <a:gd name="T8" fmla="*/ 159 w 159"/>
                <a:gd name="T9" fmla="*/ 22 h 33"/>
                <a:gd name="T10" fmla="*/ 4 w 159"/>
                <a:gd name="T11" fmla="*/ 22 h 33"/>
                <a:gd name="T12" fmla="*/ 4 w 15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33">
                  <a:moveTo>
                    <a:pt x="4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149" y="33"/>
                  </a:lnTo>
                  <a:lnTo>
                    <a:pt x="159" y="22"/>
                  </a:lnTo>
                  <a:lnTo>
                    <a:pt x="4" y="2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2" name="Freeform 1045"/>
            <p:cNvSpPr>
              <a:spLocks/>
            </p:cNvSpPr>
            <p:nvPr/>
          </p:nvSpPr>
          <p:spPr bwMode="auto">
            <a:xfrm>
              <a:off x="4434" y="2209"/>
              <a:ext cx="159" cy="33"/>
            </a:xfrm>
            <a:custGeom>
              <a:avLst/>
              <a:gdLst>
                <a:gd name="T0" fmla="*/ 4 w 159"/>
                <a:gd name="T1" fmla="*/ 0 h 33"/>
                <a:gd name="T2" fmla="*/ 0 w 159"/>
                <a:gd name="T3" fmla="*/ 0 h 33"/>
                <a:gd name="T4" fmla="*/ 0 w 159"/>
                <a:gd name="T5" fmla="*/ 33 h 33"/>
                <a:gd name="T6" fmla="*/ 149 w 159"/>
                <a:gd name="T7" fmla="*/ 33 h 33"/>
                <a:gd name="T8" fmla="*/ 159 w 159"/>
                <a:gd name="T9" fmla="*/ 22 h 33"/>
                <a:gd name="T10" fmla="*/ 4 w 159"/>
                <a:gd name="T11" fmla="*/ 22 h 33"/>
                <a:gd name="T12" fmla="*/ 4 w 15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33">
                  <a:moveTo>
                    <a:pt x="4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149" y="33"/>
                  </a:lnTo>
                  <a:lnTo>
                    <a:pt x="159" y="22"/>
                  </a:lnTo>
                  <a:lnTo>
                    <a:pt x="4" y="2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3" name="Freeform 1046"/>
            <p:cNvSpPr>
              <a:spLocks noEditPoints="1"/>
            </p:cNvSpPr>
            <p:nvPr/>
          </p:nvSpPr>
          <p:spPr bwMode="auto">
            <a:xfrm>
              <a:off x="3751" y="2461"/>
              <a:ext cx="982" cy="154"/>
            </a:xfrm>
            <a:custGeom>
              <a:avLst/>
              <a:gdLst>
                <a:gd name="T0" fmla="*/ 4 w 982"/>
                <a:gd name="T1" fmla="*/ 143 h 154"/>
                <a:gd name="T2" fmla="*/ 0 w 982"/>
                <a:gd name="T3" fmla="*/ 154 h 154"/>
                <a:gd name="T4" fmla="*/ 4 w 982"/>
                <a:gd name="T5" fmla="*/ 154 h 154"/>
                <a:gd name="T6" fmla="*/ 6 w 982"/>
                <a:gd name="T7" fmla="*/ 143 h 154"/>
                <a:gd name="T8" fmla="*/ 4 w 982"/>
                <a:gd name="T9" fmla="*/ 143 h 154"/>
                <a:gd name="T10" fmla="*/ 982 w 982"/>
                <a:gd name="T11" fmla="*/ 0 h 154"/>
                <a:gd name="T12" fmla="*/ 976 w 982"/>
                <a:gd name="T13" fmla="*/ 0 h 154"/>
                <a:gd name="T14" fmla="*/ 976 w 982"/>
                <a:gd name="T15" fmla="*/ 11 h 154"/>
                <a:gd name="T16" fmla="*/ 982 w 982"/>
                <a:gd name="T17" fmla="*/ 11 h 154"/>
                <a:gd name="T18" fmla="*/ 982 w 982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2" h="154">
                  <a:moveTo>
                    <a:pt x="4" y="143"/>
                  </a:moveTo>
                  <a:lnTo>
                    <a:pt x="0" y="154"/>
                  </a:lnTo>
                  <a:lnTo>
                    <a:pt x="4" y="154"/>
                  </a:lnTo>
                  <a:lnTo>
                    <a:pt x="6" y="143"/>
                  </a:lnTo>
                  <a:lnTo>
                    <a:pt x="4" y="143"/>
                  </a:lnTo>
                  <a:close/>
                  <a:moveTo>
                    <a:pt x="982" y="0"/>
                  </a:moveTo>
                  <a:lnTo>
                    <a:pt x="976" y="0"/>
                  </a:lnTo>
                  <a:lnTo>
                    <a:pt x="976" y="11"/>
                  </a:lnTo>
                  <a:lnTo>
                    <a:pt x="982" y="11"/>
                  </a:lnTo>
                  <a:lnTo>
                    <a:pt x="982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4" name="Freeform 1047"/>
            <p:cNvSpPr>
              <a:spLocks noEditPoints="1"/>
            </p:cNvSpPr>
            <p:nvPr/>
          </p:nvSpPr>
          <p:spPr bwMode="auto">
            <a:xfrm>
              <a:off x="3751" y="2461"/>
              <a:ext cx="982" cy="154"/>
            </a:xfrm>
            <a:custGeom>
              <a:avLst/>
              <a:gdLst>
                <a:gd name="T0" fmla="*/ 4 w 982"/>
                <a:gd name="T1" fmla="*/ 143 h 154"/>
                <a:gd name="T2" fmla="*/ 0 w 982"/>
                <a:gd name="T3" fmla="*/ 154 h 154"/>
                <a:gd name="T4" fmla="*/ 4 w 982"/>
                <a:gd name="T5" fmla="*/ 154 h 154"/>
                <a:gd name="T6" fmla="*/ 6 w 982"/>
                <a:gd name="T7" fmla="*/ 143 h 154"/>
                <a:gd name="T8" fmla="*/ 4 w 982"/>
                <a:gd name="T9" fmla="*/ 143 h 154"/>
                <a:gd name="T10" fmla="*/ 982 w 982"/>
                <a:gd name="T11" fmla="*/ 0 h 154"/>
                <a:gd name="T12" fmla="*/ 976 w 982"/>
                <a:gd name="T13" fmla="*/ 0 h 154"/>
                <a:gd name="T14" fmla="*/ 976 w 982"/>
                <a:gd name="T15" fmla="*/ 11 h 154"/>
                <a:gd name="T16" fmla="*/ 982 w 982"/>
                <a:gd name="T17" fmla="*/ 11 h 154"/>
                <a:gd name="T18" fmla="*/ 982 w 982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2" h="154">
                  <a:moveTo>
                    <a:pt x="4" y="143"/>
                  </a:moveTo>
                  <a:lnTo>
                    <a:pt x="0" y="154"/>
                  </a:lnTo>
                  <a:lnTo>
                    <a:pt x="4" y="154"/>
                  </a:lnTo>
                  <a:lnTo>
                    <a:pt x="6" y="143"/>
                  </a:lnTo>
                  <a:lnTo>
                    <a:pt x="4" y="143"/>
                  </a:lnTo>
                  <a:moveTo>
                    <a:pt x="982" y="0"/>
                  </a:moveTo>
                  <a:lnTo>
                    <a:pt x="976" y="0"/>
                  </a:lnTo>
                  <a:lnTo>
                    <a:pt x="976" y="11"/>
                  </a:lnTo>
                  <a:lnTo>
                    <a:pt x="982" y="11"/>
                  </a:lnTo>
                  <a:lnTo>
                    <a:pt x="9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5" name="Freeform 1048"/>
            <p:cNvSpPr>
              <a:spLocks noEditPoints="1"/>
            </p:cNvSpPr>
            <p:nvPr/>
          </p:nvSpPr>
          <p:spPr bwMode="auto">
            <a:xfrm>
              <a:off x="3750" y="2461"/>
              <a:ext cx="977" cy="166"/>
            </a:xfrm>
            <a:custGeom>
              <a:avLst/>
              <a:gdLst>
                <a:gd name="T0" fmla="*/ 1 w 977"/>
                <a:gd name="T1" fmla="*/ 154 h 166"/>
                <a:gd name="T2" fmla="*/ 0 w 977"/>
                <a:gd name="T3" fmla="*/ 164 h 166"/>
                <a:gd name="T4" fmla="*/ 1 w 977"/>
                <a:gd name="T5" fmla="*/ 166 h 166"/>
                <a:gd name="T6" fmla="*/ 5 w 977"/>
                <a:gd name="T7" fmla="*/ 154 h 166"/>
                <a:gd name="T8" fmla="*/ 1 w 977"/>
                <a:gd name="T9" fmla="*/ 154 h 166"/>
                <a:gd name="T10" fmla="*/ 977 w 977"/>
                <a:gd name="T11" fmla="*/ 0 h 166"/>
                <a:gd name="T12" fmla="*/ 972 w 977"/>
                <a:gd name="T13" fmla="*/ 0 h 166"/>
                <a:gd name="T14" fmla="*/ 972 w 977"/>
                <a:gd name="T15" fmla="*/ 11 h 166"/>
                <a:gd name="T16" fmla="*/ 977 w 977"/>
                <a:gd name="T17" fmla="*/ 11 h 166"/>
                <a:gd name="T18" fmla="*/ 977 w 977"/>
                <a:gd name="T1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7" h="166">
                  <a:moveTo>
                    <a:pt x="1" y="154"/>
                  </a:moveTo>
                  <a:lnTo>
                    <a:pt x="0" y="164"/>
                  </a:lnTo>
                  <a:lnTo>
                    <a:pt x="1" y="166"/>
                  </a:lnTo>
                  <a:lnTo>
                    <a:pt x="5" y="154"/>
                  </a:lnTo>
                  <a:lnTo>
                    <a:pt x="1" y="154"/>
                  </a:lnTo>
                  <a:close/>
                  <a:moveTo>
                    <a:pt x="977" y="0"/>
                  </a:moveTo>
                  <a:lnTo>
                    <a:pt x="972" y="0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6" name="Freeform 1049"/>
            <p:cNvSpPr>
              <a:spLocks noEditPoints="1"/>
            </p:cNvSpPr>
            <p:nvPr/>
          </p:nvSpPr>
          <p:spPr bwMode="auto">
            <a:xfrm>
              <a:off x="3750" y="2461"/>
              <a:ext cx="977" cy="166"/>
            </a:xfrm>
            <a:custGeom>
              <a:avLst/>
              <a:gdLst>
                <a:gd name="T0" fmla="*/ 1 w 977"/>
                <a:gd name="T1" fmla="*/ 154 h 166"/>
                <a:gd name="T2" fmla="*/ 0 w 977"/>
                <a:gd name="T3" fmla="*/ 164 h 166"/>
                <a:gd name="T4" fmla="*/ 1 w 977"/>
                <a:gd name="T5" fmla="*/ 166 h 166"/>
                <a:gd name="T6" fmla="*/ 5 w 977"/>
                <a:gd name="T7" fmla="*/ 154 h 166"/>
                <a:gd name="T8" fmla="*/ 1 w 977"/>
                <a:gd name="T9" fmla="*/ 154 h 166"/>
                <a:gd name="T10" fmla="*/ 977 w 977"/>
                <a:gd name="T11" fmla="*/ 0 h 166"/>
                <a:gd name="T12" fmla="*/ 972 w 977"/>
                <a:gd name="T13" fmla="*/ 0 h 166"/>
                <a:gd name="T14" fmla="*/ 972 w 977"/>
                <a:gd name="T15" fmla="*/ 11 h 166"/>
                <a:gd name="T16" fmla="*/ 977 w 977"/>
                <a:gd name="T17" fmla="*/ 11 h 166"/>
                <a:gd name="T18" fmla="*/ 977 w 977"/>
                <a:gd name="T1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7" h="166">
                  <a:moveTo>
                    <a:pt x="1" y="154"/>
                  </a:moveTo>
                  <a:lnTo>
                    <a:pt x="0" y="164"/>
                  </a:lnTo>
                  <a:lnTo>
                    <a:pt x="1" y="166"/>
                  </a:lnTo>
                  <a:lnTo>
                    <a:pt x="5" y="154"/>
                  </a:lnTo>
                  <a:lnTo>
                    <a:pt x="1" y="154"/>
                  </a:lnTo>
                  <a:moveTo>
                    <a:pt x="977" y="0"/>
                  </a:moveTo>
                  <a:lnTo>
                    <a:pt x="972" y="0"/>
                  </a:lnTo>
                  <a:lnTo>
                    <a:pt x="972" y="11"/>
                  </a:lnTo>
                  <a:lnTo>
                    <a:pt x="977" y="11"/>
                  </a:lnTo>
                  <a:lnTo>
                    <a:pt x="9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7" name="Freeform 1050"/>
            <p:cNvSpPr>
              <a:spLocks/>
            </p:cNvSpPr>
            <p:nvPr/>
          </p:nvSpPr>
          <p:spPr bwMode="auto">
            <a:xfrm>
              <a:off x="3743" y="2262"/>
              <a:ext cx="979" cy="503"/>
            </a:xfrm>
            <a:custGeom>
              <a:avLst/>
              <a:gdLst>
                <a:gd name="T0" fmla="*/ 940 w 979"/>
                <a:gd name="T1" fmla="*/ 0 h 503"/>
                <a:gd name="T2" fmla="*/ 465 w 979"/>
                <a:gd name="T3" fmla="*/ 494 h 503"/>
                <a:gd name="T4" fmla="*/ 3 w 979"/>
                <a:gd name="T5" fmla="*/ 385 h 503"/>
                <a:gd name="T6" fmla="*/ 8 w 979"/>
                <a:gd name="T7" fmla="*/ 365 h 503"/>
                <a:gd name="T8" fmla="*/ 7 w 979"/>
                <a:gd name="T9" fmla="*/ 363 h 503"/>
                <a:gd name="T10" fmla="*/ 0 w 979"/>
                <a:gd name="T11" fmla="*/ 395 h 503"/>
                <a:gd name="T12" fmla="*/ 380 w 979"/>
                <a:gd name="T13" fmla="*/ 485 h 503"/>
                <a:gd name="T14" fmla="*/ 462 w 979"/>
                <a:gd name="T15" fmla="*/ 503 h 503"/>
                <a:gd name="T16" fmla="*/ 935 w 979"/>
                <a:gd name="T17" fmla="*/ 10 h 503"/>
                <a:gd name="T18" fmla="*/ 935 w 979"/>
                <a:gd name="T19" fmla="*/ 210 h 503"/>
                <a:gd name="T20" fmla="*/ 979 w 979"/>
                <a:gd name="T21" fmla="*/ 210 h 503"/>
                <a:gd name="T22" fmla="*/ 979 w 979"/>
                <a:gd name="T23" fmla="*/ 199 h 503"/>
                <a:gd name="T24" fmla="*/ 940 w 979"/>
                <a:gd name="T25" fmla="*/ 199 h 503"/>
                <a:gd name="T26" fmla="*/ 940 w 979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9" h="503">
                  <a:moveTo>
                    <a:pt x="940" y="0"/>
                  </a:moveTo>
                  <a:lnTo>
                    <a:pt x="465" y="494"/>
                  </a:lnTo>
                  <a:lnTo>
                    <a:pt x="3" y="385"/>
                  </a:lnTo>
                  <a:lnTo>
                    <a:pt x="8" y="365"/>
                  </a:lnTo>
                  <a:lnTo>
                    <a:pt x="7" y="363"/>
                  </a:lnTo>
                  <a:lnTo>
                    <a:pt x="0" y="395"/>
                  </a:lnTo>
                  <a:lnTo>
                    <a:pt x="380" y="485"/>
                  </a:lnTo>
                  <a:lnTo>
                    <a:pt x="462" y="503"/>
                  </a:lnTo>
                  <a:lnTo>
                    <a:pt x="935" y="10"/>
                  </a:lnTo>
                  <a:lnTo>
                    <a:pt x="935" y="210"/>
                  </a:lnTo>
                  <a:lnTo>
                    <a:pt x="979" y="210"/>
                  </a:lnTo>
                  <a:lnTo>
                    <a:pt x="979" y="199"/>
                  </a:lnTo>
                  <a:lnTo>
                    <a:pt x="940" y="199"/>
                  </a:lnTo>
                  <a:lnTo>
                    <a:pt x="940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8" name="Freeform 1051"/>
            <p:cNvSpPr>
              <a:spLocks/>
            </p:cNvSpPr>
            <p:nvPr/>
          </p:nvSpPr>
          <p:spPr bwMode="auto">
            <a:xfrm>
              <a:off x="3743" y="2262"/>
              <a:ext cx="979" cy="503"/>
            </a:xfrm>
            <a:custGeom>
              <a:avLst/>
              <a:gdLst>
                <a:gd name="T0" fmla="*/ 940 w 979"/>
                <a:gd name="T1" fmla="*/ 0 h 503"/>
                <a:gd name="T2" fmla="*/ 465 w 979"/>
                <a:gd name="T3" fmla="*/ 494 h 503"/>
                <a:gd name="T4" fmla="*/ 3 w 979"/>
                <a:gd name="T5" fmla="*/ 385 h 503"/>
                <a:gd name="T6" fmla="*/ 8 w 979"/>
                <a:gd name="T7" fmla="*/ 365 h 503"/>
                <a:gd name="T8" fmla="*/ 7 w 979"/>
                <a:gd name="T9" fmla="*/ 363 h 503"/>
                <a:gd name="T10" fmla="*/ 0 w 979"/>
                <a:gd name="T11" fmla="*/ 395 h 503"/>
                <a:gd name="T12" fmla="*/ 380 w 979"/>
                <a:gd name="T13" fmla="*/ 485 h 503"/>
                <a:gd name="T14" fmla="*/ 462 w 979"/>
                <a:gd name="T15" fmla="*/ 503 h 503"/>
                <a:gd name="T16" fmla="*/ 935 w 979"/>
                <a:gd name="T17" fmla="*/ 10 h 503"/>
                <a:gd name="T18" fmla="*/ 935 w 979"/>
                <a:gd name="T19" fmla="*/ 210 h 503"/>
                <a:gd name="T20" fmla="*/ 979 w 979"/>
                <a:gd name="T21" fmla="*/ 210 h 503"/>
                <a:gd name="T22" fmla="*/ 979 w 979"/>
                <a:gd name="T23" fmla="*/ 199 h 503"/>
                <a:gd name="T24" fmla="*/ 940 w 979"/>
                <a:gd name="T25" fmla="*/ 199 h 503"/>
                <a:gd name="T26" fmla="*/ 940 w 979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9" h="503">
                  <a:moveTo>
                    <a:pt x="940" y="0"/>
                  </a:moveTo>
                  <a:lnTo>
                    <a:pt x="465" y="494"/>
                  </a:lnTo>
                  <a:lnTo>
                    <a:pt x="3" y="385"/>
                  </a:lnTo>
                  <a:lnTo>
                    <a:pt x="8" y="365"/>
                  </a:lnTo>
                  <a:lnTo>
                    <a:pt x="7" y="363"/>
                  </a:lnTo>
                  <a:lnTo>
                    <a:pt x="0" y="395"/>
                  </a:lnTo>
                  <a:lnTo>
                    <a:pt x="380" y="485"/>
                  </a:lnTo>
                  <a:lnTo>
                    <a:pt x="462" y="503"/>
                  </a:lnTo>
                  <a:lnTo>
                    <a:pt x="935" y="10"/>
                  </a:lnTo>
                  <a:lnTo>
                    <a:pt x="935" y="210"/>
                  </a:lnTo>
                  <a:lnTo>
                    <a:pt x="979" y="210"/>
                  </a:lnTo>
                  <a:lnTo>
                    <a:pt x="979" y="199"/>
                  </a:lnTo>
                  <a:lnTo>
                    <a:pt x="940" y="199"/>
                  </a:lnTo>
                  <a:lnTo>
                    <a:pt x="9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9" name="Freeform 1052"/>
            <p:cNvSpPr>
              <a:spLocks/>
            </p:cNvSpPr>
            <p:nvPr/>
          </p:nvSpPr>
          <p:spPr bwMode="auto">
            <a:xfrm>
              <a:off x="4123" y="2747"/>
              <a:ext cx="82" cy="19"/>
            </a:xfrm>
            <a:custGeom>
              <a:avLst/>
              <a:gdLst>
                <a:gd name="T0" fmla="*/ 0 w 82"/>
                <a:gd name="T1" fmla="*/ 0 h 19"/>
                <a:gd name="T2" fmla="*/ 80 w 82"/>
                <a:gd name="T3" fmla="*/ 19 h 19"/>
                <a:gd name="T4" fmla="*/ 82 w 82"/>
                <a:gd name="T5" fmla="*/ 18 h 19"/>
                <a:gd name="T6" fmla="*/ 0 w 8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80" y="19"/>
                  </a:lnTo>
                  <a:lnTo>
                    <a:pt x="82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7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0" name="Freeform 1053"/>
            <p:cNvSpPr>
              <a:spLocks/>
            </p:cNvSpPr>
            <p:nvPr/>
          </p:nvSpPr>
          <p:spPr bwMode="auto">
            <a:xfrm>
              <a:off x="4123" y="2747"/>
              <a:ext cx="82" cy="19"/>
            </a:xfrm>
            <a:custGeom>
              <a:avLst/>
              <a:gdLst>
                <a:gd name="T0" fmla="*/ 0 w 82"/>
                <a:gd name="T1" fmla="*/ 0 h 19"/>
                <a:gd name="T2" fmla="*/ 80 w 82"/>
                <a:gd name="T3" fmla="*/ 19 h 19"/>
                <a:gd name="T4" fmla="*/ 82 w 82"/>
                <a:gd name="T5" fmla="*/ 18 h 19"/>
                <a:gd name="T6" fmla="*/ 0 w 8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80" y="19"/>
                  </a:lnTo>
                  <a:lnTo>
                    <a:pt x="82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1" name="Freeform 1054"/>
            <p:cNvSpPr>
              <a:spLocks noEditPoints="1"/>
            </p:cNvSpPr>
            <p:nvPr/>
          </p:nvSpPr>
          <p:spPr bwMode="auto">
            <a:xfrm>
              <a:off x="3757" y="2179"/>
              <a:ext cx="979" cy="425"/>
            </a:xfrm>
            <a:custGeom>
              <a:avLst/>
              <a:gdLst>
                <a:gd name="T0" fmla="*/ 3 w 979"/>
                <a:gd name="T1" fmla="*/ 415 h 425"/>
                <a:gd name="T2" fmla="*/ 0 w 979"/>
                <a:gd name="T3" fmla="*/ 425 h 425"/>
                <a:gd name="T4" fmla="*/ 1 w 979"/>
                <a:gd name="T5" fmla="*/ 425 h 425"/>
                <a:gd name="T6" fmla="*/ 5 w 979"/>
                <a:gd name="T7" fmla="*/ 415 h 425"/>
                <a:gd name="T8" fmla="*/ 3 w 979"/>
                <a:gd name="T9" fmla="*/ 415 h 425"/>
                <a:gd name="T10" fmla="*/ 979 w 979"/>
                <a:gd name="T11" fmla="*/ 272 h 425"/>
                <a:gd name="T12" fmla="*/ 976 w 979"/>
                <a:gd name="T13" fmla="*/ 272 h 425"/>
                <a:gd name="T14" fmla="*/ 976 w 979"/>
                <a:gd name="T15" fmla="*/ 282 h 425"/>
                <a:gd name="T16" fmla="*/ 979 w 979"/>
                <a:gd name="T17" fmla="*/ 282 h 425"/>
                <a:gd name="T18" fmla="*/ 979 w 979"/>
                <a:gd name="T19" fmla="*/ 272 h 425"/>
                <a:gd name="T20" fmla="*/ 686 w 979"/>
                <a:gd name="T21" fmla="*/ 0 h 425"/>
                <a:gd name="T22" fmla="*/ 681 w 979"/>
                <a:gd name="T23" fmla="*/ 0 h 425"/>
                <a:gd name="T24" fmla="*/ 681 w 979"/>
                <a:gd name="T25" fmla="*/ 10 h 425"/>
                <a:gd name="T26" fmla="*/ 686 w 979"/>
                <a:gd name="T27" fmla="*/ 10 h 425"/>
                <a:gd name="T28" fmla="*/ 686 w 979"/>
                <a:gd name="T2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9" h="425">
                  <a:moveTo>
                    <a:pt x="3" y="415"/>
                  </a:moveTo>
                  <a:lnTo>
                    <a:pt x="0" y="425"/>
                  </a:lnTo>
                  <a:lnTo>
                    <a:pt x="1" y="425"/>
                  </a:lnTo>
                  <a:lnTo>
                    <a:pt x="5" y="415"/>
                  </a:lnTo>
                  <a:lnTo>
                    <a:pt x="3" y="415"/>
                  </a:lnTo>
                  <a:close/>
                  <a:moveTo>
                    <a:pt x="979" y="272"/>
                  </a:moveTo>
                  <a:lnTo>
                    <a:pt x="976" y="272"/>
                  </a:lnTo>
                  <a:lnTo>
                    <a:pt x="976" y="282"/>
                  </a:lnTo>
                  <a:lnTo>
                    <a:pt x="979" y="282"/>
                  </a:lnTo>
                  <a:lnTo>
                    <a:pt x="979" y="272"/>
                  </a:lnTo>
                  <a:close/>
                  <a:moveTo>
                    <a:pt x="686" y="0"/>
                  </a:moveTo>
                  <a:lnTo>
                    <a:pt x="681" y="0"/>
                  </a:lnTo>
                  <a:lnTo>
                    <a:pt x="681" y="10"/>
                  </a:lnTo>
                  <a:lnTo>
                    <a:pt x="686" y="10"/>
                  </a:lnTo>
                  <a:lnTo>
                    <a:pt x="686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2" name="Freeform 1055"/>
            <p:cNvSpPr>
              <a:spLocks noEditPoints="1"/>
            </p:cNvSpPr>
            <p:nvPr/>
          </p:nvSpPr>
          <p:spPr bwMode="auto">
            <a:xfrm>
              <a:off x="3757" y="2179"/>
              <a:ext cx="979" cy="425"/>
            </a:xfrm>
            <a:custGeom>
              <a:avLst/>
              <a:gdLst>
                <a:gd name="T0" fmla="*/ 3 w 979"/>
                <a:gd name="T1" fmla="*/ 415 h 425"/>
                <a:gd name="T2" fmla="*/ 0 w 979"/>
                <a:gd name="T3" fmla="*/ 425 h 425"/>
                <a:gd name="T4" fmla="*/ 1 w 979"/>
                <a:gd name="T5" fmla="*/ 425 h 425"/>
                <a:gd name="T6" fmla="*/ 5 w 979"/>
                <a:gd name="T7" fmla="*/ 415 h 425"/>
                <a:gd name="T8" fmla="*/ 3 w 979"/>
                <a:gd name="T9" fmla="*/ 415 h 425"/>
                <a:gd name="T10" fmla="*/ 979 w 979"/>
                <a:gd name="T11" fmla="*/ 272 h 425"/>
                <a:gd name="T12" fmla="*/ 976 w 979"/>
                <a:gd name="T13" fmla="*/ 272 h 425"/>
                <a:gd name="T14" fmla="*/ 976 w 979"/>
                <a:gd name="T15" fmla="*/ 282 h 425"/>
                <a:gd name="T16" fmla="*/ 979 w 979"/>
                <a:gd name="T17" fmla="*/ 282 h 425"/>
                <a:gd name="T18" fmla="*/ 979 w 979"/>
                <a:gd name="T19" fmla="*/ 272 h 425"/>
                <a:gd name="T20" fmla="*/ 686 w 979"/>
                <a:gd name="T21" fmla="*/ 0 h 425"/>
                <a:gd name="T22" fmla="*/ 681 w 979"/>
                <a:gd name="T23" fmla="*/ 0 h 425"/>
                <a:gd name="T24" fmla="*/ 681 w 979"/>
                <a:gd name="T25" fmla="*/ 10 h 425"/>
                <a:gd name="T26" fmla="*/ 686 w 979"/>
                <a:gd name="T27" fmla="*/ 10 h 425"/>
                <a:gd name="T28" fmla="*/ 686 w 979"/>
                <a:gd name="T2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9" h="425">
                  <a:moveTo>
                    <a:pt x="3" y="415"/>
                  </a:moveTo>
                  <a:lnTo>
                    <a:pt x="0" y="425"/>
                  </a:lnTo>
                  <a:lnTo>
                    <a:pt x="1" y="425"/>
                  </a:lnTo>
                  <a:lnTo>
                    <a:pt x="5" y="415"/>
                  </a:lnTo>
                  <a:lnTo>
                    <a:pt x="3" y="415"/>
                  </a:lnTo>
                  <a:moveTo>
                    <a:pt x="979" y="272"/>
                  </a:moveTo>
                  <a:lnTo>
                    <a:pt x="976" y="272"/>
                  </a:lnTo>
                  <a:lnTo>
                    <a:pt x="976" y="282"/>
                  </a:lnTo>
                  <a:lnTo>
                    <a:pt x="979" y="282"/>
                  </a:lnTo>
                  <a:lnTo>
                    <a:pt x="979" y="272"/>
                  </a:lnTo>
                  <a:moveTo>
                    <a:pt x="686" y="0"/>
                  </a:moveTo>
                  <a:lnTo>
                    <a:pt x="681" y="0"/>
                  </a:lnTo>
                  <a:lnTo>
                    <a:pt x="681" y="10"/>
                  </a:lnTo>
                  <a:lnTo>
                    <a:pt x="686" y="10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3" name="Freeform 1056"/>
            <p:cNvSpPr>
              <a:spLocks noEditPoints="1"/>
            </p:cNvSpPr>
            <p:nvPr/>
          </p:nvSpPr>
          <p:spPr bwMode="auto">
            <a:xfrm>
              <a:off x="3755" y="2189"/>
              <a:ext cx="978" cy="427"/>
            </a:xfrm>
            <a:custGeom>
              <a:avLst/>
              <a:gdLst>
                <a:gd name="T0" fmla="*/ 2 w 978"/>
                <a:gd name="T1" fmla="*/ 415 h 427"/>
                <a:gd name="T2" fmla="*/ 0 w 978"/>
                <a:gd name="T3" fmla="*/ 426 h 427"/>
                <a:gd name="T4" fmla="*/ 2 w 978"/>
                <a:gd name="T5" fmla="*/ 427 h 427"/>
                <a:gd name="T6" fmla="*/ 3 w 978"/>
                <a:gd name="T7" fmla="*/ 415 h 427"/>
                <a:gd name="T8" fmla="*/ 2 w 978"/>
                <a:gd name="T9" fmla="*/ 415 h 427"/>
                <a:gd name="T10" fmla="*/ 978 w 978"/>
                <a:gd name="T11" fmla="*/ 262 h 427"/>
                <a:gd name="T12" fmla="*/ 972 w 978"/>
                <a:gd name="T13" fmla="*/ 262 h 427"/>
                <a:gd name="T14" fmla="*/ 972 w 978"/>
                <a:gd name="T15" fmla="*/ 272 h 427"/>
                <a:gd name="T16" fmla="*/ 978 w 978"/>
                <a:gd name="T17" fmla="*/ 272 h 427"/>
                <a:gd name="T18" fmla="*/ 978 w 978"/>
                <a:gd name="T19" fmla="*/ 262 h 427"/>
                <a:gd name="T20" fmla="*/ 688 w 978"/>
                <a:gd name="T21" fmla="*/ 0 h 427"/>
                <a:gd name="T22" fmla="*/ 683 w 978"/>
                <a:gd name="T23" fmla="*/ 0 h 427"/>
                <a:gd name="T24" fmla="*/ 683 w 978"/>
                <a:gd name="T25" fmla="*/ 10 h 427"/>
                <a:gd name="T26" fmla="*/ 688 w 978"/>
                <a:gd name="T27" fmla="*/ 10 h 427"/>
                <a:gd name="T28" fmla="*/ 688 w 978"/>
                <a:gd name="T2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8" h="427">
                  <a:moveTo>
                    <a:pt x="2" y="415"/>
                  </a:moveTo>
                  <a:lnTo>
                    <a:pt x="0" y="426"/>
                  </a:lnTo>
                  <a:lnTo>
                    <a:pt x="2" y="427"/>
                  </a:lnTo>
                  <a:lnTo>
                    <a:pt x="3" y="415"/>
                  </a:lnTo>
                  <a:lnTo>
                    <a:pt x="2" y="415"/>
                  </a:lnTo>
                  <a:close/>
                  <a:moveTo>
                    <a:pt x="978" y="262"/>
                  </a:moveTo>
                  <a:lnTo>
                    <a:pt x="972" y="262"/>
                  </a:lnTo>
                  <a:lnTo>
                    <a:pt x="972" y="272"/>
                  </a:lnTo>
                  <a:lnTo>
                    <a:pt x="978" y="272"/>
                  </a:lnTo>
                  <a:lnTo>
                    <a:pt x="978" y="262"/>
                  </a:lnTo>
                  <a:close/>
                  <a:moveTo>
                    <a:pt x="688" y="0"/>
                  </a:moveTo>
                  <a:lnTo>
                    <a:pt x="683" y="0"/>
                  </a:lnTo>
                  <a:lnTo>
                    <a:pt x="683" y="10"/>
                  </a:lnTo>
                  <a:lnTo>
                    <a:pt x="688" y="10"/>
                  </a:lnTo>
                  <a:lnTo>
                    <a:pt x="688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4" name="Freeform 1057"/>
            <p:cNvSpPr>
              <a:spLocks noEditPoints="1"/>
            </p:cNvSpPr>
            <p:nvPr/>
          </p:nvSpPr>
          <p:spPr bwMode="auto">
            <a:xfrm>
              <a:off x="3755" y="2189"/>
              <a:ext cx="978" cy="427"/>
            </a:xfrm>
            <a:custGeom>
              <a:avLst/>
              <a:gdLst>
                <a:gd name="T0" fmla="*/ 2 w 978"/>
                <a:gd name="T1" fmla="*/ 415 h 427"/>
                <a:gd name="T2" fmla="*/ 0 w 978"/>
                <a:gd name="T3" fmla="*/ 426 h 427"/>
                <a:gd name="T4" fmla="*/ 2 w 978"/>
                <a:gd name="T5" fmla="*/ 427 h 427"/>
                <a:gd name="T6" fmla="*/ 3 w 978"/>
                <a:gd name="T7" fmla="*/ 415 h 427"/>
                <a:gd name="T8" fmla="*/ 2 w 978"/>
                <a:gd name="T9" fmla="*/ 415 h 427"/>
                <a:gd name="T10" fmla="*/ 978 w 978"/>
                <a:gd name="T11" fmla="*/ 262 h 427"/>
                <a:gd name="T12" fmla="*/ 972 w 978"/>
                <a:gd name="T13" fmla="*/ 262 h 427"/>
                <a:gd name="T14" fmla="*/ 972 w 978"/>
                <a:gd name="T15" fmla="*/ 272 h 427"/>
                <a:gd name="T16" fmla="*/ 978 w 978"/>
                <a:gd name="T17" fmla="*/ 272 h 427"/>
                <a:gd name="T18" fmla="*/ 978 w 978"/>
                <a:gd name="T19" fmla="*/ 262 h 427"/>
                <a:gd name="T20" fmla="*/ 688 w 978"/>
                <a:gd name="T21" fmla="*/ 0 h 427"/>
                <a:gd name="T22" fmla="*/ 683 w 978"/>
                <a:gd name="T23" fmla="*/ 0 h 427"/>
                <a:gd name="T24" fmla="*/ 683 w 978"/>
                <a:gd name="T25" fmla="*/ 10 h 427"/>
                <a:gd name="T26" fmla="*/ 688 w 978"/>
                <a:gd name="T27" fmla="*/ 10 h 427"/>
                <a:gd name="T28" fmla="*/ 688 w 978"/>
                <a:gd name="T2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8" h="427">
                  <a:moveTo>
                    <a:pt x="2" y="415"/>
                  </a:moveTo>
                  <a:lnTo>
                    <a:pt x="0" y="426"/>
                  </a:lnTo>
                  <a:lnTo>
                    <a:pt x="2" y="427"/>
                  </a:lnTo>
                  <a:lnTo>
                    <a:pt x="3" y="415"/>
                  </a:lnTo>
                  <a:lnTo>
                    <a:pt x="2" y="415"/>
                  </a:lnTo>
                  <a:moveTo>
                    <a:pt x="978" y="262"/>
                  </a:moveTo>
                  <a:lnTo>
                    <a:pt x="972" y="262"/>
                  </a:lnTo>
                  <a:lnTo>
                    <a:pt x="972" y="272"/>
                  </a:lnTo>
                  <a:lnTo>
                    <a:pt x="978" y="272"/>
                  </a:lnTo>
                  <a:lnTo>
                    <a:pt x="978" y="262"/>
                  </a:lnTo>
                  <a:moveTo>
                    <a:pt x="688" y="0"/>
                  </a:moveTo>
                  <a:lnTo>
                    <a:pt x="683" y="0"/>
                  </a:lnTo>
                  <a:lnTo>
                    <a:pt x="683" y="10"/>
                  </a:lnTo>
                  <a:lnTo>
                    <a:pt x="688" y="10"/>
                  </a:lnTo>
                  <a:lnTo>
                    <a:pt x="6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5" name="Freeform 1058"/>
            <p:cNvSpPr>
              <a:spLocks noEditPoints="1"/>
            </p:cNvSpPr>
            <p:nvPr/>
          </p:nvSpPr>
          <p:spPr bwMode="auto">
            <a:xfrm>
              <a:off x="3751" y="2199"/>
              <a:ext cx="976" cy="428"/>
            </a:xfrm>
            <a:custGeom>
              <a:avLst/>
              <a:gdLst>
                <a:gd name="T0" fmla="*/ 4 w 976"/>
                <a:gd name="T1" fmla="*/ 416 h 428"/>
                <a:gd name="T2" fmla="*/ 0 w 976"/>
                <a:gd name="T3" fmla="*/ 428 h 428"/>
                <a:gd name="T4" fmla="*/ 2 w 976"/>
                <a:gd name="T5" fmla="*/ 428 h 428"/>
                <a:gd name="T6" fmla="*/ 6 w 976"/>
                <a:gd name="T7" fmla="*/ 417 h 428"/>
                <a:gd name="T8" fmla="*/ 4 w 976"/>
                <a:gd name="T9" fmla="*/ 416 h 428"/>
                <a:gd name="T10" fmla="*/ 976 w 976"/>
                <a:gd name="T11" fmla="*/ 252 h 428"/>
                <a:gd name="T12" fmla="*/ 971 w 976"/>
                <a:gd name="T13" fmla="*/ 252 h 428"/>
                <a:gd name="T14" fmla="*/ 971 w 976"/>
                <a:gd name="T15" fmla="*/ 262 h 428"/>
                <a:gd name="T16" fmla="*/ 976 w 976"/>
                <a:gd name="T17" fmla="*/ 262 h 428"/>
                <a:gd name="T18" fmla="*/ 976 w 976"/>
                <a:gd name="T19" fmla="*/ 252 h 428"/>
                <a:gd name="T20" fmla="*/ 692 w 976"/>
                <a:gd name="T21" fmla="*/ 0 h 428"/>
                <a:gd name="T22" fmla="*/ 687 w 976"/>
                <a:gd name="T23" fmla="*/ 0 h 428"/>
                <a:gd name="T24" fmla="*/ 687 w 976"/>
                <a:gd name="T25" fmla="*/ 10 h 428"/>
                <a:gd name="T26" fmla="*/ 692 w 976"/>
                <a:gd name="T27" fmla="*/ 10 h 428"/>
                <a:gd name="T28" fmla="*/ 692 w 976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6" h="428">
                  <a:moveTo>
                    <a:pt x="4" y="416"/>
                  </a:moveTo>
                  <a:lnTo>
                    <a:pt x="0" y="428"/>
                  </a:lnTo>
                  <a:lnTo>
                    <a:pt x="2" y="428"/>
                  </a:lnTo>
                  <a:lnTo>
                    <a:pt x="6" y="417"/>
                  </a:lnTo>
                  <a:lnTo>
                    <a:pt x="4" y="416"/>
                  </a:lnTo>
                  <a:close/>
                  <a:moveTo>
                    <a:pt x="976" y="252"/>
                  </a:moveTo>
                  <a:lnTo>
                    <a:pt x="971" y="252"/>
                  </a:lnTo>
                  <a:lnTo>
                    <a:pt x="971" y="262"/>
                  </a:lnTo>
                  <a:lnTo>
                    <a:pt x="976" y="262"/>
                  </a:lnTo>
                  <a:lnTo>
                    <a:pt x="976" y="252"/>
                  </a:lnTo>
                  <a:close/>
                  <a:moveTo>
                    <a:pt x="692" y="0"/>
                  </a:moveTo>
                  <a:lnTo>
                    <a:pt x="687" y="0"/>
                  </a:lnTo>
                  <a:lnTo>
                    <a:pt x="687" y="10"/>
                  </a:lnTo>
                  <a:lnTo>
                    <a:pt x="692" y="1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6" name="Freeform 1059"/>
            <p:cNvSpPr>
              <a:spLocks noEditPoints="1"/>
            </p:cNvSpPr>
            <p:nvPr/>
          </p:nvSpPr>
          <p:spPr bwMode="auto">
            <a:xfrm>
              <a:off x="3751" y="2199"/>
              <a:ext cx="976" cy="428"/>
            </a:xfrm>
            <a:custGeom>
              <a:avLst/>
              <a:gdLst>
                <a:gd name="T0" fmla="*/ 4 w 976"/>
                <a:gd name="T1" fmla="*/ 416 h 428"/>
                <a:gd name="T2" fmla="*/ 0 w 976"/>
                <a:gd name="T3" fmla="*/ 428 h 428"/>
                <a:gd name="T4" fmla="*/ 2 w 976"/>
                <a:gd name="T5" fmla="*/ 428 h 428"/>
                <a:gd name="T6" fmla="*/ 6 w 976"/>
                <a:gd name="T7" fmla="*/ 417 h 428"/>
                <a:gd name="T8" fmla="*/ 4 w 976"/>
                <a:gd name="T9" fmla="*/ 416 h 428"/>
                <a:gd name="T10" fmla="*/ 976 w 976"/>
                <a:gd name="T11" fmla="*/ 252 h 428"/>
                <a:gd name="T12" fmla="*/ 971 w 976"/>
                <a:gd name="T13" fmla="*/ 252 h 428"/>
                <a:gd name="T14" fmla="*/ 971 w 976"/>
                <a:gd name="T15" fmla="*/ 262 h 428"/>
                <a:gd name="T16" fmla="*/ 976 w 976"/>
                <a:gd name="T17" fmla="*/ 262 h 428"/>
                <a:gd name="T18" fmla="*/ 976 w 976"/>
                <a:gd name="T19" fmla="*/ 252 h 428"/>
                <a:gd name="T20" fmla="*/ 692 w 976"/>
                <a:gd name="T21" fmla="*/ 0 h 428"/>
                <a:gd name="T22" fmla="*/ 687 w 976"/>
                <a:gd name="T23" fmla="*/ 0 h 428"/>
                <a:gd name="T24" fmla="*/ 687 w 976"/>
                <a:gd name="T25" fmla="*/ 10 h 428"/>
                <a:gd name="T26" fmla="*/ 692 w 976"/>
                <a:gd name="T27" fmla="*/ 10 h 428"/>
                <a:gd name="T28" fmla="*/ 692 w 976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6" h="428">
                  <a:moveTo>
                    <a:pt x="4" y="416"/>
                  </a:moveTo>
                  <a:lnTo>
                    <a:pt x="0" y="428"/>
                  </a:lnTo>
                  <a:lnTo>
                    <a:pt x="2" y="428"/>
                  </a:lnTo>
                  <a:lnTo>
                    <a:pt x="6" y="417"/>
                  </a:lnTo>
                  <a:lnTo>
                    <a:pt x="4" y="416"/>
                  </a:lnTo>
                  <a:moveTo>
                    <a:pt x="976" y="252"/>
                  </a:moveTo>
                  <a:lnTo>
                    <a:pt x="971" y="252"/>
                  </a:lnTo>
                  <a:lnTo>
                    <a:pt x="971" y="262"/>
                  </a:lnTo>
                  <a:lnTo>
                    <a:pt x="976" y="262"/>
                  </a:lnTo>
                  <a:lnTo>
                    <a:pt x="976" y="252"/>
                  </a:lnTo>
                  <a:moveTo>
                    <a:pt x="692" y="0"/>
                  </a:moveTo>
                  <a:lnTo>
                    <a:pt x="687" y="0"/>
                  </a:lnTo>
                  <a:lnTo>
                    <a:pt x="687" y="10"/>
                  </a:lnTo>
                  <a:lnTo>
                    <a:pt x="692" y="10"/>
                  </a:lnTo>
                  <a:lnTo>
                    <a:pt x="6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7" name="Freeform 1060"/>
            <p:cNvSpPr>
              <a:spLocks noEditPoints="1"/>
            </p:cNvSpPr>
            <p:nvPr/>
          </p:nvSpPr>
          <p:spPr bwMode="auto">
            <a:xfrm>
              <a:off x="3746" y="2209"/>
              <a:ext cx="976" cy="547"/>
            </a:xfrm>
            <a:custGeom>
              <a:avLst/>
              <a:gdLst>
                <a:gd name="T0" fmla="*/ 941 w 976"/>
                <a:gd name="T1" fmla="*/ 41 h 547"/>
                <a:gd name="T2" fmla="*/ 467 w 976"/>
                <a:gd name="T3" fmla="*/ 537 h 547"/>
                <a:gd name="T4" fmla="*/ 5 w 976"/>
                <a:gd name="T5" fmla="*/ 428 h 547"/>
                <a:gd name="T6" fmla="*/ 7 w 976"/>
                <a:gd name="T7" fmla="*/ 418 h 547"/>
                <a:gd name="T8" fmla="*/ 5 w 976"/>
                <a:gd name="T9" fmla="*/ 418 h 547"/>
                <a:gd name="T10" fmla="*/ 0 w 976"/>
                <a:gd name="T11" fmla="*/ 438 h 547"/>
                <a:gd name="T12" fmla="*/ 462 w 976"/>
                <a:gd name="T13" fmla="*/ 547 h 547"/>
                <a:gd name="T14" fmla="*/ 937 w 976"/>
                <a:gd name="T15" fmla="*/ 53 h 547"/>
                <a:gd name="T16" fmla="*/ 937 w 976"/>
                <a:gd name="T17" fmla="*/ 252 h 547"/>
                <a:gd name="T18" fmla="*/ 976 w 976"/>
                <a:gd name="T19" fmla="*/ 252 h 547"/>
                <a:gd name="T20" fmla="*/ 976 w 976"/>
                <a:gd name="T21" fmla="*/ 242 h 547"/>
                <a:gd name="T22" fmla="*/ 941 w 976"/>
                <a:gd name="T23" fmla="*/ 242 h 547"/>
                <a:gd name="T24" fmla="*/ 941 w 976"/>
                <a:gd name="T25" fmla="*/ 41 h 547"/>
                <a:gd name="T26" fmla="*/ 697 w 976"/>
                <a:gd name="T27" fmla="*/ 0 h 547"/>
                <a:gd name="T28" fmla="*/ 692 w 976"/>
                <a:gd name="T29" fmla="*/ 0 h 547"/>
                <a:gd name="T30" fmla="*/ 692 w 976"/>
                <a:gd name="T31" fmla="*/ 22 h 547"/>
                <a:gd name="T32" fmla="*/ 847 w 976"/>
                <a:gd name="T33" fmla="*/ 22 h 547"/>
                <a:gd name="T34" fmla="*/ 857 w 976"/>
                <a:gd name="T35" fmla="*/ 12 h 547"/>
                <a:gd name="T36" fmla="*/ 697 w 976"/>
                <a:gd name="T37" fmla="*/ 12 h 547"/>
                <a:gd name="T38" fmla="*/ 697 w 976"/>
                <a:gd name="T3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6" h="547">
                  <a:moveTo>
                    <a:pt x="941" y="41"/>
                  </a:moveTo>
                  <a:lnTo>
                    <a:pt x="467" y="537"/>
                  </a:lnTo>
                  <a:lnTo>
                    <a:pt x="5" y="428"/>
                  </a:lnTo>
                  <a:lnTo>
                    <a:pt x="7" y="418"/>
                  </a:lnTo>
                  <a:lnTo>
                    <a:pt x="5" y="418"/>
                  </a:lnTo>
                  <a:lnTo>
                    <a:pt x="0" y="438"/>
                  </a:lnTo>
                  <a:lnTo>
                    <a:pt x="462" y="547"/>
                  </a:lnTo>
                  <a:lnTo>
                    <a:pt x="937" y="53"/>
                  </a:lnTo>
                  <a:lnTo>
                    <a:pt x="937" y="252"/>
                  </a:lnTo>
                  <a:lnTo>
                    <a:pt x="976" y="252"/>
                  </a:lnTo>
                  <a:lnTo>
                    <a:pt x="976" y="242"/>
                  </a:lnTo>
                  <a:lnTo>
                    <a:pt x="941" y="242"/>
                  </a:lnTo>
                  <a:lnTo>
                    <a:pt x="941" y="41"/>
                  </a:lnTo>
                  <a:close/>
                  <a:moveTo>
                    <a:pt x="697" y="0"/>
                  </a:moveTo>
                  <a:lnTo>
                    <a:pt x="692" y="0"/>
                  </a:lnTo>
                  <a:lnTo>
                    <a:pt x="692" y="22"/>
                  </a:lnTo>
                  <a:lnTo>
                    <a:pt x="847" y="22"/>
                  </a:lnTo>
                  <a:lnTo>
                    <a:pt x="857" y="12"/>
                  </a:lnTo>
                  <a:lnTo>
                    <a:pt x="697" y="12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8" name="Freeform 1061"/>
            <p:cNvSpPr>
              <a:spLocks noEditPoints="1"/>
            </p:cNvSpPr>
            <p:nvPr/>
          </p:nvSpPr>
          <p:spPr bwMode="auto">
            <a:xfrm>
              <a:off x="3746" y="2209"/>
              <a:ext cx="976" cy="547"/>
            </a:xfrm>
            <a:custGeom>
              <a:avLst/>
              <a:gdLst>
                <a:gd name="T0" fmla="*/ 941 w 976"/>
                <a:gd name="T1" fmla="*/ 41 h 547"/>
                <a:gd name="T2" fmla="*/ 467 w 976"/>
                <a:gd name="T3" fmla="*/ 537 h 547"/>
                <a:gd name="T4" fmla="*/ 5 w 976"/>
                <a:gd name="T5" fmla="*/ 428 h 547"/>
                <a:gd name="T6" fmla="*/ 7 w 976"/>
                <a:gd name="T7" fmla="*/ 418 h 547"/>
                <a:gd name="T8" fmla="*/ 5 w 976"/>
                <a:gd name="T9" fmla="*/ 418 h 547"/>
                <a:gd name="T10" fmla="*/ 0 w 976"/>
                <a:gd name="T11" fmla="*/ 438 h 547"/>
                <a:gd name="T12" fmla="*/ 462 w 976"/>
                <a:gd name="T13" fmla="*/ 547 h 547"/>
                <a:gd name="T14" fmla="*/ 937 w 976"/>
                <a:gd name="T15" fmla="*/ 53 h 547"/>
                <a:gd name="T16" fmla="*/ 937 w 976"/>
                <a:gd name="T17" fmla="*/ 252 h 547"/>
                <a:gd name="T18" fmla="*/ 976 w 976"/>
                <a:gd name="T19" fmla="*/ 252 h 547"/>
                <a:gd name="T20" fmla="*/ 976 w 976"/>
                <a:gd name="T21" fmla="*/ 242 h 547"/>
                <a:gd name="T22" fmla="*/ 941 w 976"/>
                <a:gd name="T23" fmla="*/ 242 h 547"/>
                <a:gd name="T24" fmla="*/ 941 w 976"/>
                <a:gd name="T25" fmla="*/ 41 h 547"/>
                <a:gd name="T26" fmla="*/ 697 w 976"/>
                <a:gd name="T27" fmla="*/ 0 h 547"/>
                <a:gd name="T28" fmla="*/ 692 w 976"/>
                <a:gd name="T29" fmla="*/ 0 h 547"/>
                <a:gd name="T30" fmla="*/ 692 w 976"/>
                <a:gd name="T31" fmla="*/ 22 h 547"/>
                <a:gd name="T32" fmla="*/ 847 w 976"/>
                <a:gd name="T33" fmla="*/ 22 h 547"/>
                <a:gd name="T34" fmla="*/ 857 w 976"/>
                <a:gd name="T35" fmla="*/ 12 h 547"/>
                <a:gd name="T36" fmla="*/ 697 w 976"/>
                <a:gd name="T37" fmla="*/ 12 h 547"/>
                <a:gd name="T38" fmla="*/ 697 w 976"/>
                <a:gd name="T3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6" h="547">
                  <a:moveTo>
                    <a:pt x="941" y="41"/>
                  </a:moveTo>
                  <a:lnTo>
                    <a:pt x="467" y="537"/>
                  </a:lnTo>
                  <a:lnTo>
                    <a:pt x="5" y="428"/>
                  </a:lnTo>
                  <a:lnTo>
                    <a:pt x="7" y="418"/>
                  </a:lnTo>
                  <a:lnTo>
                    <a:pt x="5" y="418"/>
                  </a:lnTo>
                  <a:lnTo>
                    <a:pt x="0" y="438"/>
                  </a:lnTo>
                  <a:lnTo>
                    <a:pt x="462" y="547"/>
                  </a:lnTo>
                  <a:lnTo>
                    <a:pt x="937" y="53"/>
                  </a:lnTo>
                  <a:lnTo>
                    <a:pt x="937" y="252"/>
                  </a:lnTo>
                  <a:lnTo>
                    <a:pt x="976" y="252"/>
                  </a:lnTo>
                  <a:lnTo>
                    <a:pt x="976" y="242"/>
                  </a:lnTo>
                  <a:lnTo>
                    <a:pt x="941" y="242"/>
                  </a:lnTo>
                  <a:lnTo>
                    <a:pt x="941" y="41"/>
                  </a:lnTo>
                  <a:moveTo>
                    <a:pt x="697" y="0"/>
                  </a:moveTo>
                  <a:lnTo>
                    <a:pt x="692" y="0"/>
                  </a:lnTo>
                  <a:lnTo>
                    <a:pt x="692" y="22"/>
                  </a:lnTo>
                  <a:lnTo>
                    <a:pt x="847" y="22"/>
                  </a:lnTo>
                  <a:lnTo>
                    <a:pt x="857" y="12"/>
                  </a:lnTo>
                  <a:lnTo>
                    <a:pt x="697" y="12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9" name="Rectangle 1062"/>
            <p:cNvSpPr>
              <a:spLocks noChangeArrowheads="1"/>
            </p:cNvSpPr>
            <p:nvPr/>
          </p:nvSpPr>
          <p:spPr bwMode="auto">
            <a:xfrm>
              <a:off x="4443" y="2168"/>
              <a:ext cx="5" cy="11"/>
            </a:xfrm>
            <a:prstGeom prst="rect">
              <a:avLst/>
            </a:pr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0" name="Rectangle 1063"/>
            <p:cNvSpPr>
              <a:spLocks noChangeArrowheads="1"/>
            </p:cNvSpPr>
            <p:nvPr/>
          </p:nvSpPr>
          <p:spPr bwMode="auto">
            <a:xfrm>
              <a:off x="4443" y="2168"/>
              <a:ext cx="5" cy="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1" name="Rectangle 1064"/>
            <p:cNvSpPr>
              <a:spLocks noChangeArrowheads="1"/>
            </p:cNvSpPr>
            <p:nvPr/>
          </p:nvSpPr>
          <p:spPr bwMode="auto">
            <a:xfrm>
              <a:off x="4443" y="2179"/>
              <a:ext cx="5" cy="10"/>
            </a:xfrm>
            <a:prstGeom prst="rect">
              <a:avLst/>
            </a:pr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2" name="Rectangle 1065"/>
            <p:cNvSpPr>
              <a:spLocks noChangeArrowheads="1"/>
            </p:cNvSpPr>
            <p:nvPr/>
          </p:nvSpPr>
          <p:spPr bwMode="auto">
            <a:xfrm>
              <a:off x="4443" y="2179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3" name="Rectangle 1066"/>
            <p:cNvSpPr>
              <a:spLocks noChangeArrowheads="1"/>
            </p:cNvSpPr>
            <p:nvPr/>
          </p:nvSpPr>
          <p:spPr bwMode="auto">
            <a:xfrm>
              <a:off x="4443" y="2189"/>
              <a:ext cx="5" cy="10"/>
            </a:xfrm>
            <a:prstGeom prst="rect">
              <a:avLst/>
            </a:pr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4" name="Rectangle 1067"/>
            <p:cNvSpPr>
              <a:spLocks noChangeArrowheads="1"/>
            </p:cNvSpPr>
            <p:nvPr/>
          </p:nvSpPr>
          <p:spPr bwMode="auto">
            <a:xfrm>
              <a:off x="4443" y="2189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5" name="Rectangle 1068"/>
            <p:cNvSpPr>
              <a:spLocks noChangeArrowheads="1"/>
            </p:cNvSpPr>
            <p:nvPr/>
          </p:nvSpPr>
          <p:spPr bwMode="auto">
            <a:xfrm>
              <a:off x="4443" y="2199"/>
              <a:ext cx="5" cy="10"/>
            </a:xfrm>
            <a:prstGeom prst="rect">
              <a:avLst/>
            </a:pr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6" name="Rectangle 1069"/>
            <p:cNvSpPr>
              <a:spLocks noChangeArrowheads="1"/>
            </p:cNvSpPr>
            <p:nvPr/>
          </p:nvSpPr>
          <p:spPr bwMode="auto">
            <a:xfrm>
              <a:off x="4443" y="2199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7" name="Freeform 1070"/>
            <p:cNvSpPr>
              <a:spLocks/>
            </p:cNvSpPr>
            <p:nvPr/>
          </p:nvSpPr>
          <p:spPr bwMode="auto">
            <a:xfrm>
              <a:off x="4443" y="2209"/>
              <a:ext cx="170" cy="12"/>
            </a:xfrm>
            <a:custGeom>
              <a:avLst/>
              <a:gdLst>
                <a:gd name="T0" fmla="*/ 5 w 170"/>
                <a:gd name="T1" fmla="*/ 0 h 12"/>
                <a:gd name="T2" fmla="*/ 0 w 170"/>
                <a:gd name="T3" fmla="*/ 0 h 12"/>
                <a:gd name="T4" fmla="*/ 0 w 170"/>
                <a:gd name="T5" fmla="*/ 12 h 12"/>
                <a:gd name="T6" fmla="*/ 160 w 170"/>
                <a:gd name="T7" fmla="*/ 12 h 12"/>
                <a:gd name="T8" fmla="*/ 170 w 170"/>
                <a:gd name="T9" fmla="*/ 2 h 12"/>
                <a:gd name="T10" fmla="*/ 5 w 170"/>
                <a:gd name="T11" fmla="*/ 2 h 12"/>
                <a:gd name="T12" fmla="*/ 5 w 17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2">
                  <a:moveTo>
                    <a:pt x="5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60" y="12"/>
                  </a:lnTo>
                  <a:lnTo>
                    <a:pt x="170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8" name="Freeform 1071"/>
            <p:cNvSpPr>
              <a:spLocks/>
            </p:cNvSpPr>
            <p:nvPr/>
          </p:nvSpPr>
          <p:spPr bwMode="auto">
            <a:xfrm>
              <a:off x="4443" y="2209"/>
              <a:ext cx="170" cy="12"/>
            </a:xfrm>
            <a:custGeom>
              <a:avLst/>
              <a:gdLst>
                <a:gd name="T0" fmla="*/ 5 w 170"/>
                <a:gd name="T1" fmla="*/ 0 h 12"/>
                <a:gd name="T2" fmla="*/ 0 w 170"/>
                <a:gd name="T3" fmla="*/ 0 h 12"/>
                <a:gd name="T4" fmla="*/ 0 w 170"/>
                <a:gd name="T5" fmla="*/ 12 h 12"/>
                <a:gd name="T6" fmla="*/ 160 w 170"/>
                <a:gd name="T7" fmla="*/ 12 h 12"/>
                <a:gd name="T8" fmla="*/ 170 w 170"/>
                <a:gd name="T9" fmla="*/ 2 h 12"/>
                <a:gd name="T10" fmla="*/ 5 w 170"/>
                <a:gd name="T11" fmla="*/ 2 h 12"/>
                <a:gd name="T12" fmla="*/ 5 w 17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2">
                  <a:moveTo>
                    <a:pt x="5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60" y="12"/>
                  </a:lnTo>
                  <a:lnTo>
                    <a:pt x="170" y="2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9" name="Freeform 1072"/>
            <p:cNvSpPr>
              <a:spLocks noEditPoints="1"/>
            </p:cNvSpPr>
            <p:nvPr/>
          </p:nvSpPr>
          <p:spPr bwMode="auto">
            <a:xfrm>
              <a:off x="3762" y="2441"/>
              <a:ext cx="979" cy="153"/>
            </a:xfrm>
            <a:custGeom>
              <a:avLst/>
              <a:gdLst>
                <a:gd name="T0" fmla="*/ 1 w 979"/>
                <a:gd name="T1" fmla="*/ 143 h 153"/>
                <a:gd name="T2" fmla="*/ 0 w 979"/>
                <a:gd name="T3" fmla="*/ 153 h 153"/>
                <a:gd name="T4" fmla="*/ 1 w 979"/>
                <a:gd name="T5" fmla="*/ 153 h 153"/>
                <a:gd name="T6" fmla="*/ 5 w 979"/>
                <a:gd name="T7" fmla="*/ 143 h 153"/>
                <a:gd name="T8" fmla="*/ 1 w 979"/>
                <a:gd name="T9" fmla="*/ 143 h 153"/>
                <a:gd name="T10" fmla="*/ 979 w 979"/>
                <a:gd name="T11" fmla="*/ 0 h 153"/>
                <a:gd name="T12" fmla="*/ 974 w 979"/>
                <a:gd name="T13" fmla="*/ 0 h 153"/>
                <a:gd name="T14" fmla="*/ 974 w 979"/>
                <a:gd name="T15" fmla="*/ 10 h 153"/>
                <a:gd name="T16" fmla="*/ 979 w 979"/>
                <a:gd name="T17" fmla="*/ 10 h 153"/>
                <a:gd name="T18" fmla="*/ 979 w 97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9" h="153">
                  <a:moveTo>
                    <a:pt x="1" y="143"/>
                  </a:moveTo>
                  <a:lnTo>
                    <a:pt x="0" y="153"/>
                  </a:lnTo>
                  <a:lnTo>
                    <a:pt x="1" y="153"/>
                  </a:lnTo>
                  <a:lnTo>
                    <a:pt x="5" y="143"/>
                  </a:lnTo>
                  <a:lnTo>
                    <a:pt x="1" y="143"/>
                  </a:lnTo>
                  <a:close/>
                  <a:moveTo>
                    <a:pt x="979" y="0"/>
                  </a:moveTo>
                  <a:lnTo>
                    <a:pt x="974" y="0"/>
                  </a:lnTo>
                  <a:lnTo>
                    <a:pt x="974" y="10"/>
                  </a:lnTo>
                  <a:lnTo>
                    <a:pt x="979" y="10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0" name="Freeform 1073"/>
            <p:cNvSpPr>
              <a:spLocks noEditPoints="1"/>
            </p:cNvSpPr>
            <p:nvPr/>
          </p:nvSpPr>
          <p:spPr bwMode="auto">
            <a:xfrm>
              <a:off x="3762" y="2441"/>
              <a:ext cx="979" cy="153"/>
            </a:xfrm>
            <a:custGeom>
              <a:avLst/>
              <a:gdLst>
                <a:gd name="T0" fmla="*/ 1 w 979"/>
                <a:gd name="T1" fmla="*/ 143 h 153"/>
                <a:gd name="T2" fmla="*/ 0 w 979"/>
                <a:gd name="T3" fmla="*/ 153 h 153"/>
                <a:gd name="T4" fmla="*/ 1 w 979"/>
                <a:gd name="T5" fmla="*/ 153 h 153"/>
                <a:gd name="T6" fmla="*/ 5 w 979"/>
                <a:gd name="T7" fmla="*/ 143 h 153"/>
                <a:gd name="T8" fmla="*/ 1 w 979"/>
                <a:gd name="T9" fmla="*/ 143 h 153"/>
                <a:gd name="T10" fmla="*/ 979 w 979"/>
                <a:gd name="T11" fmla="*/ 0 h 153"/>
                <a:gd name="T12" fmla="*/ 974 w 979"/>
                <a:gd name="T13" fmla="*/ 0 h 153"/>
                <a:gd name="T14" fmla="*/ 974 w 979"/>
                <a:gd name="T15" fmla="*/ 10 h 153"/>
                <a:gd name="T16" fmla="*/ 979 w 979"/>
                <a:gd name="T17" fmla="*/ 10 h 153"/>
                <a:gd name="T18" fmla="*/ 979 w 97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9" h="153">
                  <a:moveTo>
                    <a:pt x="1" y="143"/>
                  </a:moveTo>
                  <a:lnTo>
                    <a:pt x="0" y="153"/>
                  </a:lnTo>
                  <a:lnTo>
                    <a:pt x="1" y="153"/>
                  </a:lnTo>
                  <a:lnTo>
                    <a:pt x="5" y="143"/>
                  </a:lnTo>
                  <a:lnTo>
                    <a:pt x="1" y="143"/>
                  </a:lnTo>
                  <a:moveTo>
                    <a:pt x="979" y="0"/>
                  </a:moveTo>
                  <a:lnTo>
                    <a:pt x="974" y="0"/>
                  </a:lnTo>
                  <a:lnTo>
                    <a:pt x="974" y="10"/>
                  </a:lnTo>
                  <a:lnTo>
                    <a:pt x="979" y="10"/>
                  </a:lnTo>
                  <a:lnTo>
                    <a:pt x="9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1" name="Freeform 1074"/>
            <p:cNvSpPr>
              <a:spLocks noEditPoints="1"/>
            </p:cNvSpPr>
            <p:nvPr/>
          </p:nvSpPr>
          <p:spPr bwMode="auto">
            <a:xfrm>
              <a:off x="3758" y="2441"/>
              <a:ext cx="978" cy="165"/>
            </a:xfrm>
            <a:custGeom>
              <a:avLst/>
              <a:gdLst>
                <a:gd name="T0" fmla="*/ 4 w 978"/>
                <a:gd name="T1" fmla="*/ 153 h 165"/>
                <a:gd name="T2" fmla="*/ 0 w 978"/>
                <a:gd name="T3" fmla="*/ 163 h 165"/>
                <a:gd name="T4" fmla="*/ 4 w 978"/>
                <a:gd name="T5" fmla="*/ 165 h 165"/>
                <a:gd name="T6" fmla="*/ 5 w 978"/>
                <a:gd name="T7" fmla="*/ 153 h 165"/>
                <a:gd name="T8" fmla="*/ 4 w 978"/>
                <a:gd name="T9" fmla="*/ 153 h 165"/>
                <a:gd name="T10" fmla="*/ 978 w 978"/>
                <a:gd name="T11" fmla="*/ 0 h 165"/>
                <a:gd name="T12" fmla="*/ 975 w 978"/>
                <a:gd name="T13" fmla="*/ 0 h 165"/>
                <a:gd name="T14" fmla="*/ 975 w 978"/>
                <a:gd name="T15" fmla="*/ 10 h 165"/>
                <a:gd name="T16" fmla="*/ 978 w 978"/>
                <a:gd name="T17" fmla="*/ 10 h 165"/>
                <a:gd name="T18" fmla="*/ 978 w 978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5">
                  <a:moveTo>
                    <a:pt x="4" y="153"/>
                  </a:moveTo>
                  <a:lnTo>
                    <a:pt x="0" y="163"/>
                  </a:lnTo>
                  <a:lnTo>
                    <a:pt x="4" y="165"/>
                  </a:lnTo>
                  <a:lnTo>
                    <a:pt x="5" y="153"/>
                  </a:lnTo>
                  <a:lnTo>
                    <a:pt x="4" y="153"/>
                  </a:lnTo>
                  <a:close/>
                  <a:moveTo>
                    <a:pt x="978" y="0"/>
                  </a:moveTo>
                  <a:lnTo>
                    <a:pt x="975" y="0"/>
                  </a:lnTo>
                  <a:lnTo>
                    <a:pt x="975" y="10"/>
                  </a:lnTo>
                  <a:lnTo>
                    <a:pt x="978" y="10"/>
                  </a:lnTo>
                  <a:lnTo>
                    <a:pt x="978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2" name="Freeform 1075"/>
            <p:cNvSpPr>
              <a:spLocks noEditPoints="1"/>
            </p:cNvSpPr>
            <p:nvPr/>
          </p:nvSpPr>
          <p:spPr bwMode="auto">
            <a:xfrm>
              <a:off x="3758" y="2441"/>
              <a:ext cx="978" cy="165"/>
            </a:xfrm>
            <a:custGeom>
              <a:avLst/>
              <a:gdLst>
                <a:gd name="T0" fmla="*/ 4 w 978"/>
                <a:gd name="T1" fmla="*/ 153 h 165"/>
                <a:gd name="T2" fmla="*/ 0 w 978"/>
                <a:gd name="T3" fmla="*/ 163 h 165"/>
                <a:gd name="T4" fmla="*/ 4 w 978"/>
                <a:gd name="T5" fmla="*/ 165 h 165"/>
                <a:gd name="T6" fmla="*/ 5 w 978"/>
                <a:gd name="T7" fmla="*/ 153 h 165"/>
                <a:gd name="T8" fmla="*/ 4 w 978"/>
                <a:gd name="T9" fmla="*/ 153 h 165"/>
                <a:gd name="T10" fmla="*/ 978 w 978"/>
                <a:gd name="T11" fmla="*/ 0 h 165"/>
                <a:gd name="T12" fmla="*/ 975 w 978"/>
                <a:gd name="T13" fmla="*/ 0 h 165"/>
                <a:gd name="T14" fmla="*/ 975 w 978"/>
                <a:gd name="T15" fmla="*/ 10 h 165"/>
                <a:gd name="T16" fmla="*/ 978 w 978"/>
                <a:gd name="T17" fmla="*/ 10 h 165"/>
                <a:gd name="T18" fmla="*/ 978 w 978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5">
                  <a:moveTo>
                    <a:pt x="4" y="153"/>
                  </a:moveTo>
                  <a:lnTo>
                    <a:pt x="0" y="163"/>
                  </a:lnTo>
                  <a:lnTo>
                    <a:pt x="4" y="165"/>
                  </a:lnTo>
                  <a:lnTo>
                    <a:pt x="5" y="153"/>
                  </a:lnTo>
                  <a:lnTo>
                    <a:pt x="4" y="153"/>
                  </a:lnTo>
                  <a:moveTo>
                    <a:pt x="978" y="0"/>
                  </a:moveTo>
                  <a:lnTo>
                    <a:pt x="975" y="0"/>
                  </a:lnTo>
                  <a:lnTo>
                    <a:pt x="975" y="10"/>
                  </a:lnTo>
                  <a:lnTo>
                    <a:pt x="978" y="10"/>
                  </a:lnTo>
                  <a:lnTo>
                    <a:pt x="9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3" name="Freeform 1076"/>
            <p:cNvSpPr>
              <a:spLocks noEditPoints="1"/>
            </p:cNvSpPr>
            <p:nvPr/>
          </p:nvSpPr>
          <p:spPr bwMode="auto">
            <a:xfrm>
              <a:off x="3757" y="2441"/>
              <a:ext cx="976" cy="175"/>
            </a:xfrm>
            <a:custGeom>
              <a:avLst/>
              <a:gdLst>
                <a:gd name="T0" fmla="*/ 1 w 976"/>
                <a:gd name="T1" fmla="*/ 163 h 175"/>
                <a:gd name="T2" fmla="*/ 0 w 976"/>
                <a:gd name="T3" fmla="*/ 175 h 175"/>
                <a:gd name="T4" fmla="*/ 1 w 976"/>
                <a:gd name="T5" fmla="*/ 175 h 175"/>
                <a:gd name="T6" fmla="*/ 5 w 976"/>
                <a:gd name="T7" fmla="*/ 165 h 175"/>
                <a:gd name="T8" fmla="*/ 1 w 976"/>
                <a:gd name="T9" fmla="*/ 163 h 175"/>
                <a:gd name="T10" fmla="*/ 976 w 976"/>
                <a:gd name="T11" fmla="*/ 0 h 175"/>
                <a:gd name="T12" fmla="*/ 970 w 976"/>
                <a:gd name="T13" fmla="*/ 0 h 175"/>
                <a:gd name="T14" fmla="*/ 970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1" y="163"/>
                  </a:moveTo>
                  <a:lnTo>
                    <a:pt x="0" y="175"/>
                  </a:lnTo>
                  <a:lnTo>
                    <a:pt x="1" y="175"/>
                  </a:lnTo>
                  <a:lnTo>
                    <a:pt x="5" y="165"/>
                  </a:lnTo>
                  <a:lnTo>
                    <a:pt x="1" y="163"/>
                  </a:lnTo>
                  <a:close/>
                  <a:moveTo>
                    <a:pt x="976" y="0"/>
                  </a:moveTo>
                  <a:lnTo>
                    <a:pt x="970" y="0"/>
                  </a:lnTo>
                  <a:lnTo>
                    <a:pt x="970" y="10"/>
                  </a:lnTo>
                  <a:lnTo>
                    <a:pt x="976" y="10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4" name="Freeform 1077"/>
            <p:cNvSpPr>
              <a:spLocks noEditPoints="1"/>
            </p:cNvSpPr>
            <p:nvPr/>
          </p:nvSpPr>
          <p:spPr bwMode="auto">
            <a:xfrm>
              <a:off x="3757" y="2441"/>
              <a:ext cx="976" cy="175"/>
            </a:xfrm>
            <a:custGeom>
              <a:avLst/>
              <a:gdLst>
                <a:gd name="T0" fmla="*/ 1 w 976"/>
                <a:gd name="T1" fmla="*/ 163 h 175"/>
                <a:gd name="T2" fmla="*/ 0 w 976"/>
                <a:gd name="T3" fmla="*/ 175 h 175"/>
                <a:gd name="T4" fmla="*/ 1 w 976"/>
                <a:gd name="T5" fmla="*/ 175 h 175"/>
                <a:gd name="T6" fmla="*/ 5 w 976"/>
                <a:gd name="T7" fmla="*/ 165 h 175"/>
                <a:gd name="T8" fmla="*/ 1 w 976"/>
                <a:gd name="T9" fmla="*/ 163 h 175"/>
                <a:gd name="T10" fmla="*/ 976 w 976"/>
                <a:gd name="T11" fmla="*/ 0 h 175"/>
                <a:gd name="T12" fmla="*/ 970 w 976"/>
                <a:gd name="T13" fmla="*/ 0 h 175"/>
                <a:gd name="T14" fmla="*/ 970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1" y="163"/>
                  </a:moveTo>
                  <a:lnTo>
                    <a:pt x="0" y="175"/>
                  </a:lnTo>
                  <a:lnTo>
                    <a:pt x="1" y="175"/>
                  </a:lnTo>
                  <a:lnTo>
                    <a:pt x="5" y="165"/>
                  </a:lnTo>
                  <a:lnTo>
                    <a:pt x="1" y="163"/>
                  </a:lnTo>
                  <a:moveTo>
                    <a:pt x="976" y="0"/>
                  </a:moveTo>
                  <a:lnTo>
                    <a:pt x="970" y="0"/>
                  </a:lnTo>
                  <a:lnTo>
                    <a:pt x="970" y="10"/>
                  </a:lnTo>
                  <a:lnTo>
                    <a:pt x="976" y="10"/>
                  </a:lnTo>
                  <a:lnTo>
                    <a:pt x="9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5" name="Freeform 1078"/>
            <p:cNvSpPr>
              <a:spLocks noEditPoints="1"/>
            </p:cNvSpPr>
            <p:nvPr/>
          </p:nvSpPr>
          <p:spPr bwMode="auto">
            <a:xfrm>
              <a:off x="3753" y="2441"/>
              <a:ext cx="974" cy="286"/>
            </a:xfrm>
            <a:custGeom>
              <a:avLst/>
              <a:gdLst>
                <a:gd name="T0" fmla="*/ 4 w 974"/>
                <a:gd name="T1" fmla="*/ 175 h 286"/>
                <a:gd name="T2" fmla="*/ 0 w 974"/>
                <a:gd name="T3" fmla="*/ 186 h 286"/>
                <a:gd name="T4" fmla="*/ 423 w 974"/>
                <a:gd name="T5" fmla="*/ 286 h 286"/>
                <a:gd name="T6" fmla="*/ 424 w 974"/>
                <a:gd name="T7" fmla="*/ 284 h 286"/>
                <a:gd name="T8" fmla="*/ 4 w 974"/>
                <a:gd name="T9" fmla="*/ 186 h 286"/>
                <a:gd name="T10" fmla="*/ 5 w 974"/>
                <a:gd name="T11" fmla="*/ 175 h 286"/>
                <a:gd name="T12" fmla="*/ 4 w 974"/>
                <a:gd name="T13" fmla="*/ 175 h 286"/>
                <a:gd name="T14" fmla="*/ 974 w 974"/>
                <a:gd name="T15" fmla="*/ 0 h 286"/>
                <a:gd name="T16" fmla="*/ 969 w 974"/>
                <a:gd name="T17" fmla="*/ 0 h 286"/>
                <a:gd name="T18" fmla="*/ 969 w 974"/>
                <a:gd name="T19" fmla="*/ 10 h 286"/>
                <a:gd name="T20" fmla="*/ 974 w 974"/>
                <a:gd name="T21" fmla="*/ 10 h 286"/>
                <a:gd name="T22" fmla="*/ 974 w 974"/>
                <a:gd name="T2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286">
                  <a:moveTo>
                    <a:pt x="4" y="175"/>
                  </a:moveTo>
                  <a:lnTo>
                    <a:pt x="0" y="186"/>
                  </a:lnTo>
                  <a:lnTo>
                    <a:pt x="423" y="286"/>
                  </a:lnTo>
                  <a:lnTo>
                    <a:pt x="424" y="284"/>
                  </a:lnTo>
                  <a:lnTo>
                    <a:pt x="4" y="186"/>
                  </a:lnTo>
                  <a:lnTo>
                    <a:pt x="5" y="175"/>
                  </a:lnTo>
                  <a:lnTo>
                    <a:pt x="4" y="175"/>
                  </a:lnTo>
                  <a:close/>
                  <a:moveTo>
                    <a:pt x="974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4" y="10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6" name="Freeform 1079"/>
            <p:cNvSpPr>
              <a:spLocks noEditPoints="1"/>
            </p:cNvSpPr>
            <p:nvPr/>
          </p:nvSpPr>
          <p:spPr bwMode="auto">
            <a:xfrm>
              <a:off x="3753" y="2441"/>
              <a:ext cx="974" cy="286"/>
            </a:xfrm>
            <a:custGeom>
              <a:avLst/>
              <a:gdLst>
                <a:gd name="T0" fmla="*/ 4 w 974"/>
                <a:gd name="T1" fmla="*/ 175 h 286"/>
                <a:gd name="T2" fmla="*/ 0 w 974"/>
                <a:gd name="T3" fmla="*/ 186 h 286"/>
                <a:gd name="T4" fmla="*/ 423 w 974"/>
                <a:gd name="T5" fmla="*/ 286 h 286"/>
                <a:gd name="T6" fmla="*/ 424 w 974"/>
                <a:gd name="T7" fmla="*/ 284 h 286"/>
                <a:gd name="T8" fmla="*/ 4 w 974"/>
                <a:gd name="T9" fmla="*/ 186 h 286"/>
                <a:gd name="T10" fmla="*/ 5 w 974"/>
                <a:gd name="T11" fmla="*/ 175 h 286"/>
                <a:gd name="T12" fmla="*/ 4 w 974"/>
                <a:gd name="T13" fmla="*/ 175 h 286"/>
                <a:gd name="T14" fmla="*/ 974 w 974"/>
                <a:gd name="T15" fmla="*/ 0 h 286"/>
                <a:gd name="T16" fmla="*/ 969 w 974"/>
                <a:gd name="T17" fmla="*/ 0 h 286"/>
                <a:gd name="T18" fmla="*/ 969 w 974"/>
                <a:gd name="T19" fmla="*/ 10 h 286"/>
                <a:gd name="T20" fmla="*/ 974 w 974"/>
                <a:gd name="T21" fmla="*/ 10 h 286"/>
                <a:gd name="T22" fmla="*/ 974 w 974"/>
                <a:gd name="T2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286">
                  <a:moveTo>
                    <a:pt x="4" y="175"/>
                  </a:moveTo>
                  <a:lnTo>
                    <a:pt x="0" y="186"/>
                  </a:lnTo>
                  <a:lnTo>
                    <a:pt x="423" y="286"/>
                  </a:lnTo>
                  <a:lnTo>
                    <a:pt x="424" y="284"/>
                  </a:lnTo>
                  <a:lnTo>
                    <a:pt x="4" y="186"/>
                  </a:lnTo>
                  <a:lnTo>
                    <a:pt x="5" y="175"/>
                  </a:lnTo>
                  <a:lnTo>
                    <a:pt x="4" y="175"/>
                  </a:lnTo>
                  <a:moveTo>
                    <a:pt x="974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4" y="10"/>
                  </a:lnTo>
                  <a:lnTo>
                    <a:pt x="9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7" name="Freeform 1080"/>
            <p:cNvSpPr>
              <a:spLocks/>
            </p:cNvSpPr>
            <p:nvPr/>
          </p:nvSpPr>
          <p:spPr bwMode="auto">
            <a:xfrm>
              <a:off x="3751" y="2240"/>
              <a:ext cx="971" cy="506"/>
            </a:xfrm>
            <a:custGeom>
              <a:avLst/>
              <a:gdLst>
                <a:gd name="T0" fmla="*/ 941 w 971"/>
                <a:gd name="T1" fmla="*/ 0 h 506"/>
                <a:gd name="T2" fmla="*/ 465 w 971"/>
                <a:gd name="T3" fmla="*/ 496 h 506"/>
                <a:gd name="T4" fmla="*/ 426 w 971"/>
                <a:gd name="T5" fmla="*/ 485 h 506"/>
                <a:gd name="T6" fmla="*/ 425 w 971"/>
                <a:gd name="T7" fmla="*/ 487 h 506"/>
                <a:gd name="T8" fmla="*/ 2 w 971"/>
                <a:gd name="T9" fmla="*/ 387 h 506"/>
                <a:gd name="T10" fmla="*/ 0 w 971"/>
                <a:gd name="T11" fmla="*/ 397 h 506"/>
                <a:gd name="T12" fmla="*/ 462 w 971"/>
                <a:gd name="T13" fmla="*/ 506 h 506"/>
                <a:gd name="T14" fmla="*/ 936 w 971"/>
                <a:gd name="T15" fmla="*/ 10 h 506"/>
                <a:gd name="T16" fmla="*/ 936 w 971"/>
                <a:gd name="T17" fmla="*/ 211 h 506"/>
                <a:gd name="T18" fmla="*/ 971 w 971"/>
                <a:gd name="T19" fmla="*/ 211 h 506"/>
                <a:gd name="T20" fmla="*/ 971 w 971"/>
                <a:gd name="T21" fmla="*/ 201 h 506"/>
                <a:gd name="T22" fmla="*/ 941 w 971"/>
                <a:gd name="T23" fmla="*/ 201 h 506"/>
                <a:gd name="T24" fmla="*/ 941 w 971"/>
                <a:gd name="T25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506">
                  <a:moveTo>
                    <a:pt x="941" y="0"/>
                  </a:moveTo>
                  <a:lnTo>
                    <a:pt x="465" y="496"/>
                  </a:lnTo>
                  <a:lnTo>
                    <a:pt x="426" y="485"/>
                  </a:lnTo>
                  <a:lnTo>
                    <a:pt x="425" y="487"/>
                  </a:lnTo>
                  <a:lnTo>
                    <a:pt x="2" y="387"/>
                  </a:lnTo>
                  <a:lnTo>
                    <a:pt x="0" y="397"/>
                  </a:lnTo>
                  <a:lnTo>
                    <a:pt x="462" y="506"/>
                  </a:lnTo>
                  <a:lnTo>
                    <a:pt x="936" y="10"/>
                  </a:lnTo>
                  <a:lnTo>
                    <a:pt x="936" y="211"/>
                  </a:lnTo>
                  <a:lnTo>
                    <a:pt x="971" y="211"/>
                  </a:lnTo>
                  <a:lnTo>
                    <a:pt x="971" y="201"/>
                  </a:lnTo>
                  <a:lnTo>
                    <a:pt x="941" y="201"/>
                  </a:lnTo>
                  <a:lnTo>
                    <a:pt x="941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8" name="Freeform 1081"/>
            <p:cNvSpPr>
              <a:spLocks/>
            </p:cNvSpPr>
            <p:nvPr/>
          </p:nvSpPr>
          <p:spPr bwMode="auto">
            <a:xfrm>
              <a:off x="3751" y="2240"/>
              <a:ext cx="971" cy="506"/>
            </a:xfrm>
            <a:custGeom>
              <a:avLst/>
              <a:gdLst>
                <a:gd name="T0" fmla="*/ 941 w 971"/>
                <a:gd name="T1" fmla="*/ 0 h 506"/>
                <a:gd name="T2" fmla="*/ 465 w 971"/>
                <a:gd name="T3" fmla="*/ 496 h 506"/>
                <a:gd name="T4" fmla="*/ 426 w 971"/>
                <a:gd name="T5" fmla="*/ 485 h 506"/>
                <a:gd name="T6" fmla="*/ 425 w 971"/>
                <a:gd name="T7" fmla="*/ 487 h 506"/>
                <a:gd name="T8" fmla="*/ 2 w 971"/>
                <a:gd name="T9" fmla="*/ 387 h 506"/>
                <a:gd name="T10" fmla="*/ 0 w 971"/>
                <a:gd name="T11" fmla="*/ 397 h 506"/>
                <a:gd name="T12" fmla="*/ 462 w 971"/>
                <a:gd name="T13" fmla="*/ 506 h 506"/>
                <a:gd name="T14" fmla="*/ 936 w 971"/>
                <a:gd name="T15" fmla="*/ 10 h 506"/>
                <a:gd name="T16" fmla="*/ 936 w 971"/>
                <a:gd name="T17" fmla="*/ 211 h 506"/>
                <a:gd name="T18" fmla="*/ 971 w 971"/>
                <a:gd name="T19" fmla="*/ 211 h 506"/>
                <a:gd name="T20" fmla="*/ 971 w 971"/>
                <a:gd name="T21" fmla="*/ 201 h 506"/>
                <a:gd name="T22" fmla="*/ 941 w 971"/>
                <a:gd name="T23" fmla="*/ 201 h 506"/>
                <a:gd name="T24" fmla="*/ 941 w 971"/>
                <a:gd name="T25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506">
                  <a:moveTo>
                    <a:pt x="941" y="0"/>
                  </a:moveTo>
                  <a:lnTo>
                    <a:pt x="465" y="496"/>
                  </a:lnTo>
                  <a:lnTo>
                    <a:pt x="426" y="485"/>
                  </a:lnTo>
                  <a:lnTo>
                    <a:pt x="425" y="487"/>
                  </a:lnTo>
                  <a:lnTo>
                    <a:pt x="2" y="387"/>
                  </a:lnTo>
                  <a:lnTo>
                    <a:pt x="0" y="397"/>
                  </a:lnTo>
                  <a:lnTo>
                    <a:pt x="462" y="506"/>
                  </a:lnTo>
                  <a:lnTo>
                    <a:pt x="936" y="10"/>
                  </a:lnTo>
                  <a:lnTo>
                    <a:pt x="936" y="211"/>
                  </a:lnTo>
                  <a:lnTo>
                    <a:pt x="971" y="211"/>
                  </a:lnTo>
                  <a:lnTo>
                    <a:pt x="971" y="201"/>
                  </a:lnTo>
                  <a:lnTo>
                    <a:pt x="941" y="201"/>
                  </a:lnTo>
                  <a:lnTo>
                    <a:pt x="9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9" name="Freeform 1082"/>
            <p:cNvSpPr>
              <a:spLocks noEditPoints="1"/>
            </p:cNvSpPr>
            <p:nvPr/>
          </p:nvSpPr>
          <p:spPr bwMode="auto">
            <a:xfrm>
              <a:off x="3767" y="2156"/>
              <a:ext cx="979" cy="428"/>
            </a:xfrm>
            <a:custGeom>
              <a:avLst/>
              <a:gdLst>
                <a:gd name="T0" fmla="*/ 1 w 979"/>
                <a:gd name="T1" fmla="*/ 418 h 428"/>
                <a:gd name="T2" fmla="*/ 0 w 979"/>
                <a:gd name="T3" fmla="*/ 428 h 428"/>
                <a:gd name="T4" fmla="*/ 1 w 979"/>
                <a:gd name="T5" fmla="*/ 428 h 428"/>
                <a:gd name="T6" fmla="*/ 3 w 979"/>
                <a:gd name="T7" fmla="*/ 418 h 428"/>
                <a:gd name="T8" fmla="*/ 1 w 979"/>
                <a:gd name="T9" fmla="*/ 418 h 428"/>
                <a:gd name="T10" fmla="*/ 979 w 979"/>
                <a:gd name="T11" fmla="*/ 275 h 428"/>
                <a:gd name="T12" fmla="*/ 974 w 979"/>
                <a:gd name="T13" fmla="*/ 275 h 428"/>
                <a:gd name="T14" fmla="*/ 974 w 979"/>
                <a:gd name="T15" fmla="*/ 285 h 428"/>
                <a:gd name="T16" fmla="*/ 979 w 979"/>
                <a:gd name="T17" fmla="*/ 285 h 428"/>
                <a:gd name="T18" fmla="*/ 979 w 979"/>
                <a:gd name="T19" fmla="*/ 275 h 428"/>
                <a:gd name="T20" fmla="*/ 684 w 979"/>
                <a:gd name="T21" fmla="*/ 0 h 428"/>
                <a:gd name="T22" fmla="*/ 681 w 979"/>
                <a:gd name="T23" fmla="*/ 0 h 428"/>
                <a:gd name="T24" fmla="*/ 681 w 979"/>
                <a:gd name="T25" fmla="*/ 12 h 428"/>
                <a:gd name="T26" fmla="*/ 684 w 979"/>
                <a:gd name="T27" fmla="*/ 12 h 428"/>
                <a:gd name="T28" fmla="*/ 684 w 979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9" h="428">
                  <a:moveTo>
                    <a:pt x="1" y="418"/>
                  </a:moveTo>
                  <a:lnTo>
                    <a:pt x="0" y="428"/>
                  </a:lnTo>
                  <a:lnTo>
                    <a:pt x="1" y="428"/>
                  </a:lnTo>
                  <a:lnTo>
                    <a:pt x="3" y="418"/>
                  </a:lnTo>
                  <a:lnTo>
                    <a:pt x="1" y="418"/>
                  </a:lnTo>
                  <a:close/>
                  <a:moveTo>
                    <a:pt x="979" y="275"/>
                  </a:moveTo>
                  <a:lnTo>
                    <a:pt x="974" y="275"/>
                  </a:lnTo>
                  <a:lnTo>
                    <a:pt x="974" y="285"/>
                  </a:lnTo>
                  <a:lnTo>
                    <a:pt x="979" y="285"/>
                  </a:lnTo>
                  <a:lnTo>
                    <a:pt x="979" y="275"/>
                  </a:lnTo>
                  <a:close/>
                  <a:moveTo>
                    <a:pt x="684" y="0"/>
                  </a:moveTo>
                  <a:lnTo>
                    <a:pt x="681" y="0"/>
                  </a:lnTo>
                  <a:lnTo>
                    <a:pt x="681" y="12"/>
                  </a:lnTo>
                  <a:lnTo>
                    <a:pt x="684" y="12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0" name="Freeform 1083"/>
            <p:cNvSpPr>
              <a:spLocks noEditPoints="1"/>
            </p:cNvSpPr>
            <p:nvPr/>
          </p:nvSpPr>
          <p:spPr bwMode="auto">
            <a:xfrm>
              <a:off x="3767" y="2156"/>
              <a:ext cx="979" cy="428"/>
            </a:xfrm>
            <a:custGeom>
              <a:avLst/>
              <a:gdLst>
                <a:gd name="T0" fmla="*/ 1 w 979"/>
                <a:gd name="T1" fmla="*/ 418 h 428"/>
                <a:gd name="T2" fmla="*/ 0 w 979"/>
                <a:gd name="T3" fmla="*/ 428 h 428"/>
                <a:gd name="T4" fmla="*/ 1 w 979"/>
                <a:gd name="T5" fmla="*/ 428 h 428"/>
                <a:gd name="T6" fmla="*/ 3 w 979"/>
                <a:gd name="T7" fmla="*/ 418 h 428"/>
                <a:gd name="T8" fmla="*/ 1 w 979"/>
                <a:gd name="T9" fmla="*/ 418 h 428"/>
                <a:gd name="T10" fmla="*/ 979 w 979"/>
                <a:gd name="T11" fmla="*/ 275 h 428"/>
                <a:gd name="T12" fmla="*/ 974 w 979"/>
                <a:gd name="T13" fmla="*/ 275 h 428"/>
                <a:gd name="T14" fmla="*/ 974 w 979"/>
                <a:gd name="T15" fmla="*/ 285 h 428"/>
                <a:gd name="T16" fmla="*/ 979 w 979"/>
                <a:gd name="T17" fmla="*/ 285 h 428"/>
                <a:gd name="T18" fmla="*/ 979 w 979"/>
                <a:gd name="T19" fmla="*/ 275 h 428"/>
                <a:gd name="T20" fmla="*/ 684 w 979"/>
                <a:gd name="T21" fmla="*/ 0 h 428"/>
                <a:gd name="T22" fmla="*/ 681 w 979"/>
                <a:gd name="T23" fmla="*/ 0 h 428"/>
                <a:gd name="T24" fmla="*/ 681 w 979"/>
                <a:gd name="T25" fmla="*/ 12 h 428"/>
                <a:gd name="T26" fmla="*/ 684 w 979"/>
                <a:gd name="T27" fmla="*/ 12 h 428"/>
                <a:gd name="T28" fmla="*/ 684 w 979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9" h="428">
                  <a:moveTo>
                    <a:pt x="1" y="418"/>
                  </a:moveTo>
                  <a:lnTo>
                    <a:pt x="0" y="428"/>
                  </a:lnTo>
                  <a:lnTo>
                    <a:pt x="1" y="428"/>
                  </a:lnTo>
                  <a:lnTo>
                    <a:pt x="3" y="418"/>
                  </a:lnTo>
                  <a:lnTo>
                    <a:pt x="1" y="418"/>
                  </a:lnTo>
                  <a:moveTo>
                    <a:pt x="979" y="275"/>
                  </a:moveTo>
                  <a:lnTo>
                    <a:pt x="974" y="275"/>
                  </a:lnTo>
                  <a:lnTo>
                    <a:pt x="974" y="285"/>
                  </a:lnTo>
                  <a:lnTo>
                    <a:pt x="979" y="285"/>
                  </a:lnTo>
                  <a:lnTo>
                    <a:pt x="979" y="275"/>
                  </a:lnTo>
                  <a:moveTo>
                    <a:pt x="684" y="0"/>
                  </a:moveTo>
                  <a:lnTo>
                    <a:pt x="681" y="0"/>
                  </a:lnTo>
                  <a:lnTo>
                    <a:pt x="681" y="12"/>
                  </a:lnTo>
                  <a:lnTo>
                    <a:pt x="684" y="12"/>
                  </a:lnTo>
                  <a:lnTo>
                    <a:pt x="6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1" name="Rectangle 1084"/>
            <p:cNvSpPr>
              <a:spLocks noChangeArrowheads="1"/>
            </p:cNvSpPr>
            <p:nvPr/>
          </p:nvSpPr>
          <p:spPr bwMode="auto">
            <a:xfrm>
              <a:off x="4448" y="2168"/>
              <a:ext cx="3" cy="11"/>
            </a:xfrm>
            <a:prstGeom prst="rect">
              <a:avLst/>
            </a:pr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2" name="Rectangle 1085"/>
            <p:cNvSpPr>
              <a:spLocks noChangeArrowheads="1"/>
            </p:cNvSpPr>
            <p:nvPr/>
          </p:nvSpPr>
          <p:spPr bwMode="auto">
            <a:xfrm>
              <a:off x="4448" y="2168"/>
              <a:ext cx="3" cy="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3" name="Rectangle 1086"/>
            <p:cNvSpPr>
              <a:spLocks noChangeArrowheads="1"/>
            </p:cNvSpPr>
            <p:nvPr/>
          </p:nvSpPr>
          <p:spPr bwMode="auto">
            <a:xfrm>
              <a:off x="4448" y="2179"/>
              <a:ext cx="3" cy="10"/>
            </a:xfrm>
            <a:prstGeom prst="rect">
              <a:avLst/>
            </a:pr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4" name="Rectangle 1087"/>
            <p:cNvSpPr>
              <a:spLocks noChangeArrowheads="1"/>
            </p:cNvSpPr>
            <p:nvPr/>
          </p:nvSpPr>
          <p:spPr bwMode="auto">
            <a:xfrm>
              <a:off x="4448" y="2179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5" name="Rectangle 1088"/>
            <p:cNvSpPr>
              <a:spLocks noChangeArrowheads="1"/>
            </p:cNvSpPr>
            <p:nvPr/>
          </p:nvSpPr>
          <p:spPr bwMode="auto">
            <a:xfrm>
              <a:off x="4448" y="2189"/>
              <a:ext cx="3" cy="10"/>
            </a:xfrm>
            <a:prstGeom prst="rect">
              <a:avLst/>
            </a:pr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6" name="Rectangle 1089"/>
            <p:cNvSpPr>
              <a:spLocks noChangeArrowheads="1"/>
            </p:cNvSpPr>
            <p:nvPr/>
          </p:nvSpPr>
          <p:spPr bwMode="auto">
            <a:xfrm>
              <a:off x="4448" y="2189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7" name="Freeform 1090"/>
            <p:cNvSpPr>
              <a:spLocks/>
            </p:cNvSpPr>
            <p:nvPr/>
          </p:nvSpPr>
          <p:spPr bwMode="auto">
            <a:xfrm>
              <a:off x="4448" y="2199"/>
              <a:ext cx="174" cy="10"/>
            </a:xfrm>
            <a:custGeom>
              <a:avLst/>
              <a:gdLst>
                <a:gd name="T0" fmla="*/ 3 w 174"/>
                <a:gd name="T1" fmla="*/ 0 h 10"/>
                <a:gd name="T2" fmla="*/ 0 w 174"/>
                <a:gd name="T3" fmla="*/ 0 h 10"/>
                <a:gd name="T4" fmla="*/ 0 w 174"/>
                <a:gd name="T5" fmla="*/ 10 h 10"/>
                <a:gd name="T6" fmla="*/ 167 w 174"/>
                <a:gd name="T7" fmla="*/ 10 h 10"/>
                <a:gd name="T8" fmla="*/ 174 w 174"/>
                <a:gd name="T9" fmla="*/ 2 h 10"/>
                <a:gd name="T10" fmla="*/ 3 w 174"/>
                <a:gd name="T11" fmla="*/ 2 h 10"/>
                <a:gd name="T12" fmla="*/ 3 w 17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10">
                  <a:moveTo>
                    <a:pt x="3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67" y="10"/>
                  </a:lnTo>
                  <a:lnTo>
                    <a:pt x="174" y="2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8" name="Freeform 1091"/>
            <p:cNvSpPr>
              <a:spLocks/>
            </p:cNvSpPr>
            <p:nvPr/>
          </p:nvSpPr>
          <p:spPr bwMode="auto">
            <a:xfrm>
              <a:off x="4448" y="2199"/>
              <a:ext cx="174" cy="10"/>
            </a:xfrm>
            <a:custGeom>
              <a:avLst/>
              <a:gdLst>
                <a:gd name="T0" fmla="*/ 3 w 174"/>
                <a:gd name="T1" fmla="*/ 0 h 10"/>
                <a:gd name="T2" fmla="*/ 0 w 174"/>
                <a:gd name="T3" fmla="*/ 0 h 10"/>
                <a:gd name="T4" fmla="*/ 0 w 174"/>
                <a:gd name="T5" fmla="*/ 10 h 10"/>
                <a:gd name="T6" fmla="*/ 167 w 174"/>
                <a:gd name="T7" fmla="*/ 10 h 10"/>
                <a:gd name="T8" fmla="*/ 174 w 174"/>
                <a:gd name="T9" fmla="*/ 2 h 10"/>
                <a:gd name="T10" fmla="*/ 3 w 174"/>
                <a:gd name="T11" fmla="*/ 2 h 10"/>
                <a:gd name="T12" fmla="*/ 3 w 17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10">
                  <a:moveTo>
                    <a:pt x="3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67" y="10"/>
                  </a:lnTo>
                  <a:lnTo>
                    <a:pt x="174" y="2"/>
                  </a:ln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9" name="Freeform 1092"/>
            <p:cNvSpPr>
              <a:spLocks/>
            </p:cNvSpPr>
            <p:nvPr/>
          </p:nvSpPr>
          <p:spPr bwMode="auto">
            <a:xfrm>
              <a:off x="4448" y="2209"/>
              <a:ext cx="167" cy="2"/>
            </a:xfrm>
            <a:custGeom>
              <a:avLst/>
              <a:gdLst>
                <a:gd name="T0" fmla="*/ 167 w 167"/>
                <a:gd name="T1" fmla="*/ 0 h 2"/>
                <a:gd name="T2" fmla="*/ 0 w 167"/>
                <a:gd name="T3" fmla="*/ 0 h 2"/>
                <a:gd name="T4" fmla="*/ 0 w 167"/>
                <a:gd name="T5" fmla="*/ 2 h 2"/>
                <a:gd name="T6" fmla="*/ 165 w 167"/>
                <a:gd name="T7" fmla="*/ 2 h 2"/>
                <a:gd name="T8" fmla="*/ 167 w 16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">
                  <a:moveTo>
                    <a:pt x="16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65" y="2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0" name="Freeform 1093"/>
            <p:cNvSpPr>
              <a:spLocks/>
            </p:cNvSpPr>
            <p:nvPr/>
          </p:nvSpPr>
          <p:spPr bwMode="auto">
            <a:xfrm>
              <a:off x="4448" y="2209"/>
              <a:ext cx="167" cy="2"/>
            </a:xfrm>
            <a:custGeom>
              <a:avLst/>
              <a:gdLst>
                <a:gd name="T0" fmla="*/ 167 w 167"/>
                <a:gd name="T1" fmla="*/ 0 h 2"/>
                <a:gd name="T2" fmla="*/ 0 w 167"/>
                <a:gd name="T3" fmla="*/ 0 h 2"/>
                <a:gd name="T4" fmla="*/ 0 w 167"/>
                <a:gd name="T5" fmla="*/ 2 h 2"/>
                <a:gd name="T6" fmla="*/ 165 w 167"/>
                <a:gd name="T7" fmla="*/ 2 h 2"/>
                <a:gd name="T8" fmla="*/ 167 w 16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">
                  <a:moveTo>
                    <a:pt x="16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65" y="2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1" name="Freeform 1094"/>
            <p:cNvSpPr>
              <a:spLocks noEditPoints="1"/>
            </p:cNvSpPr>
            <p:nvPr/>
          </p:nvSpPr>
          <p:spPr bwMode="auto">
            <a:xfrm>
              <a:off x="3763" y="2431"/>
              <a:ext cx="978" cy="165"/>
            </a:xfrm>
            <a:custGeom>
              <a:avLst/>
              <a:gdLst>
                <a:gd name="T0" fmla="*/ 4 w 978"/>
                <a:gd name="T1" fmla="*/ 153 h 165"/>
                <a:gd name="T2" fmla="*/ 0 w 978"/>
                <a:gd name="T3" fmla="*/ 163 h 165"/>
                <a:gd name="T4" fmla="*/ 2 w 978"/>
                <a:gd name="T5" fmla="*/ 165 h 165"/>
                <a:gd name="T6" fmla="*/ 5 w 978"/>
                <a:gd name="T7" fmla="*/ 153 h 165"/>
                <a:gd name="T8" fmla="*/ 4 w 978"/>
                <a:gd name="T9" fmla="*/ 153 h 165"/>
                <a:gd name="T10" fmla="*/ 978 w 978"/>
                <a:gd name="T11" fmla="*/ 0 h 165"/>
                <a:gd name="T12" fmla="*/ 973 w 978"/>
                <a:gd name="T13" fmla="*/ 0 h 165"/>
                <a:gd name="T14" fmla="*/ 973 w 978"/>
                <a:gd name="T15" fmla="*/ 10 h 165"/>
                <a:gd name="T16" fmla="*/ 978 w 978"/>
                <a:gd name="T17" fmla="*/ 10 h 165"/>
                <a:gd name="T18" fmla="*/ 978 w 978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5">
                  <a:moveTo>
                    <a:pt x="4" y="153"/>
                  </a:moveTo>
                  <a:lnTo>
                    <a:pt x="0" y="163"/>
                  </a:lnTo>
                  <a:lnTo>
                    <a:pt x="2" y="165"/>
                  </a:lnTo>
                  <a:lnTo>
                    <a:pt x="5" y="153"/>
                  </a:lnTo>
                  <a:lnTo>
                    <a:pt x="4" y="153"/>
                  </a:lnTo>
                  <a:close/>
                  <a:moveTo>
                    <a:pt x="978" y="0"/>
                  </a:moveTo>
                  <a:lnTo>
                    <a:pt x="973" y="0"/>
                  </a:lnTo>
                  <a:lnTo>
                    <a:pt x="973" y="10"/>
                  </a:lnTo>
                  <a:lnTo>
                    <a:pt x="978" y="10"/>
                  </a:lnTo>
                  <a:lnTo>
                    <a:pt x="978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2" name="Freeform 1095"/>
            <p:cNvSpPr>
              <a:spLocks noEditPoints="1"/>
            </p:cNvSpPr>
            <p:nvPr/>
          </p:nvSpPr>
          <p:spPr bwMode="auto">
            <a:xfrm>
              <a:off x="3763" y="2431"/>
              <a:ext cx="978" cy="165"/>
            </a:xfrm>
            <a:custGeom>
              <a:avLst/>
              <a:gdLst>
                <a:gd name="T0" fmla="*/ 4 w 978"/>
                <a:gd name="T1" fmla="*/ 153 h 165"/>
                <a:gd name="T2" fmla="*/ 0 w 978"/>
                <a:gd name="T3" fmla="*/ 163 h 165"/>
                <a:gd name="T4" fmla="*/ 2 w 978"/>
                <a:gd name="T5" fmla="*/ 165 h 165"/>
                <a:gd name="T6" fmla="*/ 5 w 978"/>
                <a:gd name="T7" fmla="*/ 153 h 165"/>
                <a:gd name="T8" fmla="*/ 4 w 978"/>
                <a:gd name="T9" fmla="*/ 153 h 165"/>
                <a:gd name="T10" fmla="*/ 978 w 978"/>
                <a:gd name="T11" fmla="*/ 0 h 165"/>
                <a:gd name="T12" fmla="*/ 973 w 978"/>
                <a:gd name="T13" fmla="*/ 0 h 165"/>
                <a:gd name="T14" fmla="*/ 973 w 978"/>
                <a:gd name="T15" fmla="*/ 10 h 165"/>
                <a:gd name="T16" fmla="*/ 978 w 978"/>
                <a:gd name="T17" fmla="*/ 10 h 165"/>
                <a:gd name="T18" fmla="*/ 978 w 978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5">
                  <a:moveTo>
                    <a:pt x="4" y="153"/>
                  </a:moveTo>
                  <a:lnTo>
                    <a:pt x="0" y="163"/>
                  </a:lnTo>
                  <a:lnTo>
                    <a:pt x="2" y="165"/>
                  </a:lnTo>
                  <a:lnTo>
                    <a:pt x="5" y="153"/>
                  </a:lnTo>
                  <a:lnTo>
                    <a:pt x="4" y="153"/>
                  </a:lnTo>
                  <a:moveTo>
                    <a:pt x="978" y="0"/>
                  </a:moveTo>
                  <a:lnTo>
                    <a:pt x="973" y="0"/>
                  </a:lnTo>
                  <a:lnTo>
                    <a:pt x="973" y="10"/>
                  </a:lnTo>
                  <a:lnTo>
                    <a:pt x="978" y="10"/>
                  </a:lnTo>
                  <a:lnTo>
                    <a:pt x="9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3" name="Freeform 1096"/>
            <p:cNvSpPr>
              <a:spLocks noEditPoints="1"/>
            </p:cNvSpPr>
            <p:nvPr/>
          </p:nvSpPr>
          <p:spPr bwMode="auto">
            <a:xfrm>
              <a:off x="3762" y="2431"/>
              <a:ext cx="974" cy="175"/>
            </a:xfrm>
            <a:custGeom>
              <a:avLst/>
              <a:gdLst>
                <a:gd name="T0" fmla="*/ 1 w 974"/>
                <a:gd name="T1" fmla="*/ 163 h 175"/>
                <a:gd name="T2" fmla="*/ 0 w 974"/>
                <a:gd name="T3" fmla="*/ 175 h 175"/>
                <a:gd name="T4" fmla="*/ 1 w 974"/>
                <a:gd name="T5" fmla="*/ 175 h 175"/>
                <a:gd name="T6" fmla="*/ 3 w 974"/>
                <a:gd name="T7" fmla="*/ 165 h 175"/>
                <a:gd name="T8" fmla="*/ 1 w 974"/>
                <a:gd name="T9" fmla="*/ 163 h 175"/>
                <a:gd name="T10" fmla="*/ 974 w 974"/>
                <a:gd name="T11" fmla="*/ 0 h 175"/>
                <a:gd name="T12" fmla="*/ 971 w 974"/>
                <a:gd name="T13" fmla="*/ 0 h 175"/>
                <a:gd name="T14" fmla="*/ 971 w 974"/>
                <a:gd name="T15" fmla="*/ 10 h 175"/>
                <a:gd name="T16" fmla="*/ 974 w 974"/>
                <a:gd name="T17" fmla="*/ 10 h 175"/>
                <a:gd name="T18" fmla="*/ 974 w 974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4" h="175">
                  <a:moveTo>
                    <a:pt x="1" y="163"/>
                  </a:moveTo>
                  <a:lnTo>
                    <a:pt x="0" y="175"/>
                  </a:lnTo>
                  <a:lnTo>
                    <a:pt x="1" y="175"/>
                  </a:lnTo>
                  <a:lnTo>
                    <a:pt x="3" y="165"/>
                  </a:lnTo>
                  <a:lnTo>
                    <a:pt x="1" y="163"/>
                  </a:lnTo>
                  <a:close/>
                  <a:moveTo>
                    <a:pt x="974" y="0"/>
                  </a:moveTo>
                  <a:lnTo>
                    <a:pt x="971" y="0"/>
                  </a:lnTo>
                  <a:lnTo>
                    <a:pt x="971" y="10"/>
                  </a:lnTo>
                  <a:lnTo>
                    <a:pt x="974" y="10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4" name="Freeform 1097"/>
            <p:cNvSpPr>
              <a:spLocks noEditPoints="1"/>
            </p:cNvSpPr>
            <p:nvPr/>
          </p:nvSpPr>
          <p:spPr bwMode="auto">
            <a:xfrm>
              <a:off x="3762" y="2431"/>
              <a:ext cx="974" cy="175"/>
            </a:xfrm>
            <a:custGeom>
              <a:avLst/>
              <a:gdLst>
                <a:gd name="T0" fmla="*/ 1 w 974"/>
                <a:gd name="T1" fmla="*/ 163 h 175"/>
                <a:gd name="T2" fmla="*/ 0 w 974"/>
                <a:gd name="T3" fmla="*/ 175 h 175"/>
                <a:gd name="T4" fmla="*/ 1 w 974"/>
                <a:gd name="T5" fmla="*/ 175 h 175"/>
                <a:gd name="T6" fmla="*/ 3 w 974"/>
                <a:gd name="T7" fmla="*/ 165 h 175"/>
                <a:gd name="T8" fmla="*/ 1 w 974"/>
                <a:gd name="T9" fmla="*/ 163 h 175"/>
                <a:gd name="T10" fmla="*/ 974 w 974"/>
                <a:gd name="T11" fmla="*/ 0 h 175"/>
                <a:gd name="T12" fmla="*/ 971 w 974"/>
                <a:gd name="T13" fmla="*/ 0 h 175"/>
                <a:gd name="T14" fmla="*/ 971 w 974"/>
                <a:gd name="T15" fmla="*/ 10 h 175"/>
                <a:gd name="T16" fmla="*/ 974 w 974"/>
                <a:gd name="T17" fmla="*/ 10 h 175"/>
                <a:gd name="T18" fmla="*/ 974 w 974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4" h="175">
                  <a:moveTo>
                    <a:pt x="1" y="163"/>
                  </a:moveTo>
                  <a:lnTo>
                    <a:pt x="0" y="175"/>
                  </a:lnTo>
                  <a:lnTo>
                    <a:pt x="1" y="175"/>
                  </a:lnTo>
                  <a:lnTo>
                    <a:pt x="3" y="165"/>
                  </a:lnTo>
                  <a:lnTo>
                    <a:pt x="1" y="163"/>
                  </a:lnTo>
                  <a:moveTo>
                    <a:pt x="974" y="0"/>
                  </a:moveTo>
                  <a:lnTo>
                    <a:pt x="971" y="0"/>
                  </a:lnTo>
                  <a:lnTo>
                    <a:pt x="971" y="10"/>
                  </a:lnTo>
                  <a:lnTo>
                    <a:pt x="974" y="10"/>
                  </a:lnTo>
                  <a:lnTo>
                    <a:pt x="9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5" name="Freeform 1098"/>
            <p:cNvSpPr>
              <a:spLocks noEditPoints="1"/>
            </p:cNvSpPr>
            <p:nvPr/>
          </p:nvSpPr>
          <p:spPr bwMode="auto">
            <a:xfrm>
              <a:off x="3758" y="2431"/>
              <a:ext cx="975" cy="286"/>
            </a:xfrm>
            <a:custGeom>
              <a:avLst/>
              <a:gdLst>
                <a:gd name="T0" fmla="*/ 4 w 975"/>
                <a:gd name="T1" fmla="*/ 175 h 286"/>
                <a:gd name="T2" fmla="*/ 0 w 975"/>
                <a:gd name="T3" fmla="*/ 185 h 286"/>
                <a:gd name="T4" fmla="*/ 423 w 975"/>
                <a:gd name="T5" fmla="*/ 286 h 286"/>
                <a:gd name="T6" fmla="*/ 424 w 975"/>
                <a:gd name="T7" fmla="*/ 284 h 286"/>
                <a:gd name="T8" fmla="*/ 2 w 975"/>
                <a:gd name="T9" fmla="*/ 184 h 286"/>
                <a:gd name="T10" fmla="*/ 5 w 975"/>
                <a:gd name="T11" fmla="*/ 175 h 286"/>
                <a:gd name="T12" fmla="*/ 4 w 975"/>
                <a:gd name="T13" fmla="*/ 175 h 286"/>
                <a:gd name="T14" fmla="*/ 975 w 975"/>
                <a:gd name="T15" fmla="*/ 0 h 286"/>
                <a:gd name="T16" fmla="*/ 969 w 975"/>
                <a:gd name="T17" fmla="*/ 0 h 286"/>
                <a:gd name="T18" fmla="*/ 969 w 975"/>
                <a:gd name="T19" fmla="*/ 10 h 286"/>
                <a:gd name="T20" fmla="*/ 975 w 975"/>
                <a:gd name="T21" fmla="*/ 10 h 286"/>
                <a:gd name="T22" fmla="*/ 975 w 975"/>
                <a:gd name="T2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5" h="286">
                  <a:moveTo>
                    <a:pt x="4" y="175"/>
                  </a:moveTo>
                  <a:lnTo>
                    <a:pt x="0" y="185"/>
                  </a:lnTo>
                  <a:lnTo>
                    <a:pt x="423" y="286"/>
                  </a:lnTo>
                  <a:lnTo>
                    <a:pt x="424" y="284"/>
                  </a:lnTo>
                  <a:lnTo>
                    <a:pt x="2" y="184"/>
                  </a:lnTo>
                  <a:lnTo>
                    <a:pt x="5" y="175"/>
                  </a:lnTo>
                  <a:lnTo>
                    <a:pt x="4" y="175"/>
                  </a:lnTo>
                  <a:close/>
                  <a:moveTo>
                    <a:pt x="975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5" y="10"/>
                  </a:lnTo>
                  <a:lnTo>
                    <a:pt x="975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6" name="Freeform 1099"/>
            <p:cNvSpPr>
              <a:spLocks noEditPoints="1"/>
            </p:cNvSpPr>
            <p:nvPr/>
          </p:nvSpPr>
          <p:spPr bwMode="auto">
            <a:xfrm>
              <a:off x="3758" y="2431"/>
              <a:ext cx="975" cy="286"/>
            </a:xfrm>
            <a:custGeom>
              <a:avLst/>
              <a:gdLst>
                <a:gd name="T0" fmla="*/ 4 w 975"/>
                <a:gd name="T1" fmla="*/ 175 h 286"/>
                <a:gd name="T2" fmla="*/ 0 w 975"/>
                <a:gd name="T3" fmla="*/ 185 h 286"/>
                <a:gd name="T4" fmla="*/ 423 w 975"/>
                <a:gd name="T5" fmla="*/ 286 h 286"/>
                <a:gd name="T6" fmla="*/ 424 w 975"/>
                <a:gd name="T7" fmla="*/ 284 h 286"/>
                <a:gd name="T8" fmla="*/ 2 w 975"/>
                <a:gd name="T9" fmla="*/ 184 h 286"/>
                <a:gd name="T10" fmla="*/ 5 w 975"/>
                <a:gd name="T11" fmla="*/ 175 h 286"/>
                <a:gd name="T12" fmla="*/ 4 w 975"/>
                <a:gd name="T13" fmla="*/ 175 h 286"/>
                <a:gd name="T14" fmla="*/ 975 w 975"/>
                <a:gd name="T15" fmla="*/ 0 h 286"/>
                <a:gd name="T16" fmla="*/ 969 w 975"/>
                <a:gd name="T17" fmla="*/ 0 h 286"/>
                <a:gd name="T18" fmla="*/ 969 w 975"/>
                <a:gd name="T19" fmla="*/ 10 h 286"/>
                <a:gd name="T20" fmla="*/ 975 w 975"/>
                <a:gd name="T21" fmla="*/ 10 h 286"/>
                <a:gd name="T22" fmla="*/ 975 w 975"/>
                <a:gd name="T2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5" h="286">
                  <a:moveTo>
                    <a:pt x="4" y="175"/>
                  </a:moveTo>
                  <a:lnTo>
                    <a:pt x="0" y="185"/>
                  </a:lnTo>
                  <a:lnTo>
                    <a:pt x="423" y="286"/>
                  </a:lnTo>
                  <a:lnTo>
                    <a:pt x="424" y="284"/>
                  </a:lnTo>
                  <a:lnTo>
                    <a:pt x="2" y="184"/>
                  </a:lnTo>
                  <a:lnTo>
                    <a:pt x="5" y="175"/>
                  </a:lnTo>
                  <a:lnTo>
                    <a:pt x="4" y="175"/>
                  </a:lnTo>
                  <a:moveTo>
                    <a:pt x="975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5" y="10"/>
                  </a:lnTo>
                  <a:lnTo>
                    <a:pt x="9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7" name="Freeform 1100"/>
            <p:cNvSpPr>
              <a:spLocks noEditPoints="1"/>
            </p:cNvSpPr>
            <p:nvPr/>
          </p:nvSpPr>
          <p:spPr bwMode="auto">
            <a:xfrm>
              <a:off x="3757" y="2431"/>
              <a:ext cx="970" cy="294"/>
            </a:xfrm>
            <a:custGeom>
              <a:avLst/>
              <a:gdLst>
                <a:gd name="T0" fmla="*/ 1 w 970"/>
                <a:gd name="T1" fmla="*/ 185 h 294"/>
                <a:gd name="T2" fmla="*/ 0 w 970"/>
                <a:gd name="T3" fmla="*/ 196 h 294"/>
                <a:gd name="T4" fmla="*/ 420 w 970"/>
                <a:gd name="T5" fmla="*/ 294 h 294"/>
                <a:gd name="T6" fmla="*/ 429 w 970"/>
                <a:gd name="T7" fmla="*/ 286 h 294"/>
                <a:gd name="T8" fmla="*/ 425 w 970"/>
                <a:gd name="T9" fmla="*/ 284 h 294"/>
                <a:gd name="T10" fmla="*/ 424 w 970"/>
                <a:gd name="T11" fmla="*/ 286 h 294"/>
                <a:gd name="T12" fmla="*/ 1 w 970"/>
                <a:gd name="T13" fmla="*/ 185 h 294"/>
                <a:gd name="T14" fmla="*/ 970 w 970"/>
                <a:gd name="T15" fmla="*/ 0 h 294"/>
                <a:gd name="T16" fmla="*/ 965 w 970"/>
                <a:gd name="T17" fmla="*/ 0 h 294"/>
                <a:gd name="T18" fmla="*/ 965 w 970"/>
                <a:gd name="T19" fmla="*/ 10 h 294"/>
                <a:gd name="T20" fmla="*/ 970 w 970"/>
                <a:gd name="T21" fmla="*/ 10 h 294"/>
                <a:gd name="T22" fmla="*/ 970 w 970"/>
                <a:gd name="T2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0" h="294">
                  <a:moveTo>
                    <a:pt x="1" y="185"/>
                  </a:moveTo>
                  <a:lnTo>
                    <a:pt x="0" y="196"/>
                  </a:lnTo>
                  <a:lnTo>
                    <a:pt x="420" y="294"/>
                  </a:lnTo>
                  <a:lnTo>
                    <a:pt x="429" y="286"/>
                  </a:lnTo>
                  <a:lnTo>
                    <a:pt x="425" y="284"/>
                  </a:lnTo>
                  <a:lnTo>
                    <a:pt x="424" y="286"/>
                  </a:lnTo>
                  <a:lnTo>
                    <a:pt x="1" y="185"/>
                  </a:lnTo>
                  <a:close/>
                  <a:moveTo>
                    <a:pt x="970" y="0"/>
                  </a:moveTo>
                  <a:lnTo>
                    <a:pt x="965" y="0"/>
                  </a:lnTo>
                  <a:lnTo>
                    <a:pt x="965" y="10"/>
                  </a:lnTo>
                  <a:lnTo>
                    <a:pt x="970" y="10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8" name="Freeform 1101"/>
            <p:cNvSpPr>
              <a:spLocks noEditPoints="1"/>
            </p:cNvSpPr>
            <p:nvPr/>
          </p:nvSpPr>
          <p:spPr bwMode="auto">
            <a:xfrm>
              <a:off x="3757" y="2431"/>
              <a:ext cx="970" cy="294"/>
            </a:xfrm>
            <a:custGeom>
              <a:avLst/>
              <a:gdLst>
                <a:gd name="T0" fmla="*/ 1 w 970"/>
                <a:gd name="T1" fmla="*/ 185 h 294"/>
                <a:gd name="T2" fmla="*/ 0 w 970"/>
                <a:gd name="T3" fmla="*/ 196 h 294"/>
                <a:gd name="T4" fmla="*/ 420 w 970"/>
                <a:gd name="T5" fmla="*/ 294 h 294"/>
                <a:gd name="T6" fmla="*/ 429 w 970"/>
                <a:gd name="T7" fmla="*/ 286 h 294"/>
                <a:gd name="T8" fmla="*/ 425 w 970"/>
                <a:gd name="T9" fmla="*/ 284 h 294"/>
                <a:gd name="T10" fmla="*/ 424 w 970"/>
                <a:gd name="T11" fmla="*/ 286 h 294"/>
                <a:gd name="T12" fmla="*/ 1 w 970"/>
                <a:gd name="T13" fmla="*/ 185 h 294"/>
                <a:gd name="T14" fmla="*/ 970 w 970"/>
                <a:gd name="T15" fmla="*/ 0 h 294"/>
                <a:gd name="T16" fmla="*/ 965 w 970"/>
                <a:gd name="T17" fmla="*/ 0 h 294"/>
                <a:gd name="T18" fmla="*/ 965 w 970"/>
                <a:gd name="T19" fmla="*/ 10 h 294"/>
                <a:gd name="T20" fmla="*/ 970 w 970"/>
                <a:gd name="T21" fmla="*/ 10 h 294"/>
                <a:gd name="T22" fmla="*/ 970 w 970"/>
                <a:gd name="T2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0" h="294">
                  <a:moveTo>
                    <a:pt x="1" y="185"/>
                  </a:moveTo>
                  <a:lnTo>
                    <a:pt x="0" y="196"/>
                  </a:lnTo>
                  <a:lnTo>
                    <a:pt x="420" y="294"/>
                  </a:lnTo>
                  <a:lnTo>
                    <a:pt x="429" y="286"/>
                  </a:lnTo>
                  <a:lnTo>
                    <a:pt x="425" y="284"/>
                  </a:lnTo>
                  <a:lnTo>
                    <a:pt x="424" y="286"/>
                  </a:lnTo>
                  <a:lnTo>
                    <a:pt x="1" y="185"/>
                  </a:lnTo>
                  <a:moveTo>
                    <a:pt x="970" y="0"/>
                  </a:moveTo>
                  <a:lnTo>
                    <a:pt x="965" y="0"/>
                  </a:lnTo>
                  <a:lnTo>
                    <a:pt x="965" y="10"/>
                  </a:lnTo>
                  <a:lnTo>
                    <a:pt x="970" y="10"/>
                  </a:lnTo>
                  <a:lnTo>
                    <a:pt x="9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9" name="Freeform 1102"/>
            <p:cNvSpPr>
              <a:spLocks/>
            </p:cNvSpPr>
            <p:nvPr/>
          </p:nvSpPr>
          <p:spPr bwMode="auto">
            <a:xfrm>
              <a:off x="4177" y="2230"/>
              <a:ext cx="545" cy="506"/>
            </a:xfrm>
            <a:custGeom>
              <a:avLst/>
              <a:gdLst>
                <a:gd name="T0" fmla="*/ 520 w 545"/>
                <a:gd name="T1" fmla="*/ 0 h 506"/>
                <a:gd name="T2" fmla="*/ 45 w 545"/>
                <a:gd name="T3" fmla="*/ 495 h 506"/>
                <a:gd name="T4" fmla="*/ 9 w 545"/>
                <a:gd name="T5" fmla="*/ 487 h 506"/>
                <a:gd name="T6" fmla="*/ 0 w 545"/>
                <a:gd name="T7" fmla="*/ 495 h 506"/>
                <a:gd name="T8" fmla="*/ 39 w 545"/>
                <a:gd name="T9" fmla="*/ 506 h 506"/>
                <a:gd name="T10" fmla="*/ 515 w 545"/>
                <a:gd name="T11" fmla="*/ 10 h 506"/>
                <a:gd name="T12" fmla="*/ 515 w 545"/>
                <a:gd name="T13" fmla="*/ 211 h 506"/>
                <a:gd name="T14" fmla="*/ 545 w 545"/>
                <a:gd name="T15" fmla="*/ 211 h 506"/>
                <a:gd name="T16" fmla="*/ 545 w 545"/>
                <a:gd name="T17" fmla="*/ 201 h 506"/>
                <a:gd name="T18" fmla="*/ 520 w 545"/>
                <a:gd name="T19" fmla="*/ 201 h 506"/>
                <a:gd name="T20" fmla="*/ 520 w 545"/>
                <a:gd name="T2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06">
                  <a:moveTo>
                    <a:pt x="520" y="0"/>
                  </a:moveTo>
                  <a:lnTo>
                    <a:pt x="45" y="495"/>
                  </a:lnTo>
                  <a:lnTo>
                    <a:pt x="9" y="487"/>
                  </a:lnTo>
                  <a:lnTo>
                    <a:pt x="0" y="495"/>
                  </a:lnTo>
                  <a:lnTo>
                    <a:pt x="39" y="506"/>
                  </a:lnTo>
                  <a:lnTo>
                    <a:pt x="515" y="10"/>
                  </a:lnTo>
                  <a:lnTo>
                    <a:pt x="515" y="211"/>
                  </a:lnTo>
                  <a:lnTo>
                    <a:pt x="545" y="211"/>
                  </a:lnTo>
                  <a:lnTo>
                    <a:pt x="545" y="201"/>
                  </a:lnTo>
                  <a:lnTo>
                    <a:pt x="520" y="201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0" name="Freeform 1103"/>
            <p:cNvSpPr>
              <a:spLocks/>
            </p:cNvSpPr>
            <p:nvPr/>
          </p:nvSpPr>
          <p:spPr bwMode="auto">
            <a:xfrm>
              <a:off x="4177" y="2230"/>
              <a:ext cx="545" cy="506"/>
            </a:xfrm>
            <a:custGeom>
              <a:avLst/>
              <a:gdLst>
                <a:gd name="T0" fmla="*/ 520 w 545"/>
                <a:gd name="T1" fmla="*/ 0 h 506"/>
                <a:gd name="T2" fmla="*/ 45 w 545"/>
                <a:gd name="T3" fmla="*/ 495 h 506"/>
                <a:gd name="T4" fmla="*/ 9 w 545"/>
                <a:gd name="T5" fmla="*/ 487 h 506"/>
                <a:gd name="T6" fmla="*/ 0 w 545"/>
                <a:gd name="T7" fmla="*/ 495 h 506"/>
                <a:gd name="T8" fmla="*/ 39 w 545"/>
                <a:gd name="T9" fmla="*/ 506 h 506"/>
                <a:gd name="T10" fmla="*/ 515 w 545"/>
                <a:gd name="T11" fmla="*/ 10 h 506"/>
                <a:gd name="T12" fmla="*/ 515 w 545"/>
                <a:gd name="T13" fmla="*/ 211 h 506"/>
                <a:gd name="T14" fmla="*/ 545 w 545"/>
                <a:gd name="T15" fmla="*/ 211 h 506"/>
                <a:gd name="T16" fmla="*/ 545 w 545"/>
                <a:gd name="T17" fmla="*/ 201 h 506"/>
                <a:gd name="T18" fmla="*/ 520 w 545"/>
                <a:gd name="T19" fmla="*/ 201 h 506"/>
                <a:gd name="T20" fmla="*/ 520 w 545"/>
                <a:gd name="T2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5" h="506">
                  <a:moveTo>
                    <a:pt x="520" y="0"/>
                  </a:moveTo>
                  <a:lnTo>
                    <a:pt x="45" y="495"/>
                  </a:lnTo>
                  <a:lnTo>
                    <a:pt x="9" y="487"/>
                  </a:lnTo>
                  <a:lnTo>
                    <a:pt x="0" y="495"/>
                  </a:lnTo>
                  <a:lnTo>
                    <a:pt x="39" y="506"/>
                  </a:lnTo>
                  <a:lnTo>
                    <a:pt x="515" y="10"/>
                  </a:lnTo>
                  <a:lnTo>
                    <a:pt x="515" y="211"/>
                  </a:lnTo>
                  <a:lnTo>
                    <a:pt x="545" y="211"/>
                  </a:lnTo>
                  <a:lnTo>
                    <a:pt x="545" y="201"/>
                  </a:lnTo>
                  <a:lnTo>
                    <a:pt x="520" y="201"/>
                  </a:lnTo>
                  <a:lnTo>
                    <a:pt x="5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1" name="Rectangle 1104"/>
            <p:cNvSpPr>
              <a:spLocks noChangeArrowheads="1"/>
            </p:cNvSpPr>
            <p:nvPr/>
          </p:nvSpPr>
          <p:spPr bwMode="auto">
            <a:xfrm>
              <a:off x="4451" y="2146"/>
              <a:ext cx="6" cy="10"/>
            </a:xfrm>
            <a:prstGeom prst="rect">
              <a:avLst/>
            </a:pr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2" name="Rectangle 1105"/>
            <p:cNvSpPr>
              <a:spLocks noChangeArrowheads="1"/>
            </p:cNvSpPr>
            <p:nvPr/>
          </p:nvSpPr>
          <p:spPr bwMode="auto">
            <a:xfrm>
              <a:off x="4451" y="2146"/>
              <a:ext cx="6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3" name="Rectangle 1106"/>
            <p:cNvSpPr>
              <a:spLocks noChangeArrowheads="1"/>
            </p:cNvSpPr>
            <p:nvPr/>
          </p:nvSpPr>
          <p:spPr bwMode="auto">
            <a:xfrm>
              <a:off x="4451" y="2156"/>
              <a:ext cx="6" cy="12"/>
            </a:xfrm>
            <a:prstGeom prst="rect">
              <a:avLst/>
            </a:pr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4" name="Rectangle 1107"/>
            <p:cNvSpPr>
              <a:spLocks noChangeArrowheads="1"/>
            </p:cNvSpPr>
            <p:nvPr/>
          </p:nvSpPr>
          <p:spPr bwMode="auto">
            <a:xfrm>
              <a:off x="4451" y="2156"/>
              <a:ext cx="6" cy="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5" name="Rectangle 1108"/>
            <p:cNvSpPr>
              <a:spLocks noChangeArrowheads="1"/>
            </p:cNvSpPr>
            <p:nvPr/>
          </p:nvSpPr>
          <p:spPr bwMode="auto">
            <a:xfrm>
              <a:off x="4451" y="2168"/>
              <a:ext cx="6" cy="11"/>
            </a:xfrm>
            <a:prstGeom prst="rect">
              <a:avLst/>
            </a:pr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6" name="Rectangle 1109"/>
            <p:cNvSpPr>
              <a:spLocks noChangeArrowheads="1"/>
            </p:cNvSpPr>
            <p:nvPr/>
          </p:nvSpPr>
          <p:spPr bwMode="auto">
            <a:xfrm>
              <a:off x="4451" y="2168"/>
              <a:ext cx="6" cy="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7" name="Rectangle 1110"/>
            <p:cNvSpPr>
              <a:spLocks noChangeArrowheads="1"/>
            </p:cNvSpPr>
            <p:nvPr/>
          </p:nvSpPr>
          <p:spPr bwMode="auto">
            <a:xfrm>
              <a:off x="4451" y="2179"/>
              <a:ext cx="6" cy="10"/>
            </a:xfrm>
            <a:prstGeom prst="rect">
              <a:avLst/>
            </a:pr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8" name="Rectangle 1111"/>
            <p:cNvSpPr>
              <a:spLocks noChangeArrowheads="1"/>
            </p:cNvSpPr>
            <p:nvPr/>
          </p:nvSpPr>
          <p:spPr bwMode="auto">
            <a:xfrm>
              <a:off x="4451" y="2179"/>
              <a:ext cx="6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9" name="Freeform 1112"/>
            <p:cNvSpPr>
              <a:spLocks/>
            </p:cNvSpPr>
            <p:nvPr/>
          </p:nvSpPr>
          <p:spPr bwMode="auto">
            <a:xfrm>
              <a:off x="4451" y="2189"/>
              <a:ext cx="181" cy="10"/>
            </a:xfrm>
            <a:custGeom>
              <a:avLst/>
              <a:gdLst>
                <a:gd name="T0" fmla="*/ 6 w 181"/>
                <a:gd name="T1" fmla="*/ 0 h 10"/>
                <a:gd name="T2" fmla="*/ 0 w 181"/>
                <a:gd name="T3" fmla="*/ 0 h 10"/>
                <a:gd name="T4" fmla="*/ 0 w 181"/>
                <a:gd name="T5" fmla="*/ 10 h 10"/>
                <a:gd name="T6" fmla="*/ 174 w 181"/>
                <a:gd name="T7" fmla="*/ 10 h 10"/>
                <a:gd name="T8" fmla="*/ 181 w 181"/>
                <a:gd name="T9" fmla="*/ 2 h 10"/>
                <a:gd name="T10" fmla="*/ 6 w 181"/>
                <a:gd name="T11" fmla="*/ 2 h 10"/>
                <a:gd name="T12" fmla="*/ 6 w 18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0">
                  <a:moveTo>
                    <a:pt x="6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74" y="10"/>
                  </a:lnTo>
                  <a:lnTo>
                    <a:pt x="181" y="2"/>
                  </a:lnTo>
                  <a:lnTo>
                    <a:pt x="6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0" name="Freeform 1113"/>
            <p:cNvSpPr>
              <a:spLocks/>
            </p:cNvSpPr>
            <p:nvPr/>
          </p:nvSpPr>
          <p:spPr bwMode="auto">
            <a:xfrm>
              <a:off x="4451" y="2189"/>
              <a:ext cx="181" cy="10"/>
            </a:xfrm>
            <a:custGeom>
              <a:avLst/>
              <a:gdLst>
                <a:gd name="T0" fmla="*/ 6 w 181"/>
                <a:gd name="T1" fmla="*/ 0 h 10"/>
                <a:gd name="T2" fmla="*/ 0 w 181"/>
                <a:gd name="T3" fmla="*/ 0 h 10"/>
                <a:gd name="T4" fmla="*/ 0 w 181"/>
                <a:gd name="T5" fmla="*/ 10 h 10"/>
                <a:gd name="T6" fmla="*/ 174 w 181"/>
                <a:gd name="T7" fmla="*/ 10 h 10"/>
                <a:gd name="T8" fmla="*/ 181 w 181"/>
                <a:gd name="T9" fmla="*/ 2 h 10"/>
                <a:gd name="T10" fmla="*/ 6 w 181"/>
                <a:gd name="T11" fmla="*/ 2 h 10"/>
                <a:gd name="T12" fmla="*/ 6 w 18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1" h="10">
                  <a:moveTo>
                    <a:pt x="6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74" y="10"/>
                  </a:lnTo>
                  <a:lnTo>
                    <a:pt x="181" y="2"/>
                  </a:lnTo>
                  <a:lnTo>
                    <a:pt x="6" y="2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1" name="Freeform 1114"/>
            <p:cNvSpPr>
              <a:spLocks/>
            </p:cNvSpPr>
            <p:nvPr/>
          </p:nvSpPr>
          <p:spPr bwMode="auto">
            <a:xfrm>
              <a:off x="4451" y="2199"/>
              <a:ext cx="174" cy="2"/>
            </a:xfrm>
            <a:custGeom>
              <a:avLst/>
              <a:gdLst>
                <a:gd name="T0" fmla="*/ 174 w 174"/>
                <a:gd name="T1" fmla="*/ 0 h 2"/>
                <a:gd name="T2" fmla="*/ 0 w 174"/>
                <a:gd name="T3" fmla="*/ 0 h 2"/>
                <a:gd name="T4" fmla="*/ 0 w 174"/>
                <a:gd name="T5" fmla="*/ 2 h 2"/>
                <a:gd name="T6" fmla="*/ 171 w 174"/>
                <a:gd name="T7" fmla="*/ 2 h 2"/>
                <a:gd name="T8" fmla="*/ 174 w 17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">
                  <a:moveTo>
                    <a:pt x="17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71" y="2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2" name="Freeform 1115"/>
            <p:cNvSpPr>
              <a:spLocks/>
            </p:cNvSpPr>
            <p:nvPr/>
          </p:nvSpPr>
          <p:spPr bwMode="auto">
            <a:xfrm>
              <a:off x="4451" y="2199"/>
              <a:ext cx="174" cy="2"/>
            </a:xfrm>
            <a:custGeom>
              <a:avLst/>
              <a:gdLst>
                <a:gd name="T0" fmla="*/ 174 w 174"/>
                <a:gd name="T1" fmla="*/ 0 h 2"/>
                <a:gd name="T2" fmla="*/ 0 w 174"/>
                <a:gd name="T3" fmla="*/ 0 h 2"/>
                <a:gd name="T4" fmla="*/ 0 w 174"/>
                <a:gd name="T5" fmla="*/ 2 h 2"/>
                <a:gd name="T6" fmla="*/ 171 w 174"/>
                <a:gd name="T7" fmla="*/ 2 h 2"/>
                <a:gd name="T8" fmla="*/ 174 w 17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">
                  <a:moveTo>
                    <a:pt x="174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71" y="2"/>
                  </a:lnTo>
                  <a:lnTo>
                    <a:pt x="1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3" name="Freeform 1116"/>
            <p:cNvSpPr>
              <a:spLocks noEditPoints="1"/>
            </p:cNvSpPr>
            <p:nvPr/>
          </p:nvSpPr>
          <p:spPr bwMode="auto">
            <a:xfrm>
              <a:off x="3770" y="2420"/>
              <a:ext cx="981" cy="154"/>
            </a:xfrm>
            <a:custGeom>
              <a:avLst/>
              <a:gdLst>
                <a:gd name="T0" fmla="*/ 4 w 981"/>
                <a:gd name="T1" fmla="*/ 142 h 154"/>
                <a:gd name="T2" fmla="*/ 0 w 981"/>
                <a:gd name="T3" fmla="*/ 154 h 154"/>
                <a:gd name="T4" fmla="*/ 4 w 981"/>
                <a:gd name="T5" fmla="*/ 154 h 154"/>
                <a:gd name="T6" fmla="*/ 5 w 981"/>
                <a:gd name="T7" fmla="*/ 144 h 154"/>
                <a:gd name="T8" fmla="*/ 4 w 981"/>
                <a:gd name="T9" fmla="*/ 142 h 154"/>
                <a:gd name="T10" fmla="*/ 981 w 981"/>
                <a:gd name="T11" fmla="*/ 0 h 154"/>
                <a:gd name="T12" fmla="*/ 976 w 981"/>
                <a:gd name="T13" fmla="*/ 0 h 154"/>
                <a:gd name="T14" fmla="*/ 976 w 981"/>
                <a:gd name="T15" fmla="*/ 11 h 154"/>
                <a:gd name="T16" fmla="*/ 981 w 981"/>
                <a:gd name="T17" fmla="*/ 11 h 154"/>
                <a:gd name="T18" fmla="*/ 981 w 981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1" h="154">
                  <a:moveTo>
                    <a:pt x="4" y="142"/>
                  </a:moveTo>
                  <a:lnTo>
                    <a:pt x="0" y="154"/>
                  </a:lnTo>
                  <a:lnTo>
                    <a:pt x="4" y="154"/>
                  </a:lnTo>
                  <a:lnTo>
                    <a:pt x="5" y="144"/>
                  </a:lnTo>
                  <a:lnTo>
                    <a:pt x="4" y="142"/>
                  </a:lnTo>
                  <a:close/>
                  <a:moveTo>
                    <a:pt x="981" y="0"/>
                  </a:moveTo>
                  <a:lnTo>
                    <a:pt x="976" y="0"/>
                  </a:lnTo>
                  <a:lnTo>
                    <a:pt x="976" y="11"/>
                  </a:lnTo>
                  <a:lnTo>
                    <a:pt x="981" y="11"/>
                  </a:lnTo>
                  <a:lnTo>
                    <a:pt x="981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4" name="Freeform 1117"/>
            <p:cNvSpPr>
              <a:spLocks noEditPoints="1"/>
            </p:cNvSpPr>
            <p:nvPr/>
          </p:nvSpPr>
          <p:spPr bwMode="auto">
            <a:xfrm>
              <a:off x="3770" y="2420"/>
              <a:ext cx="981" cy="154"/>
            </a:xfrm>
            <a:custGeom>
              <a:avLst/>
              <a:gdLst>
                <a:gd name="T0" fmla="*/ 4 w 981"/>
                <a:gd name="T1" fmla="*/ 142 h 154"/>
                <a:gd name="T2" fmla="*/ 0 w 981"/>
                <a:gd name="T3" fmla="*/ 154 h 154"/>
                <a:gd name="T4" fmla="*/ 4 w 981"/>
                <a:gd name="T5" fmla="*/ 154 h 154"/>
                <a:gd name="T6" fmla="*/ 5 w 981"/>
                <a:gd name="T7" fmla="*/ 144 h 154"/>
                <a:gd name="T8" fmla="*/ 4 w 981"/>
                <a:gd name="T9" fmla="*/ 142 h 154"/>
                <a:gd name="T10" fmla="*/ 981 w 981"/>
                <a:gd name="T11" fmla="*/ 0 h 154"/>
                <a:gd name="T12" fmla="*/ 976 w 981"/>
                <a:gd name="T13" fmla="*/ 0 h 154"/>
                <a:gd name="T14" fmla="*/ 976 w 981"/>
                <a:gd name="T15" fmla="*/ 11 h 154"/>
                <a:gd name="T16" fmla="*/ 981 w 981"/>
                <a:gd name="T17" fmla="*/ 11 h 154"/>
                <a:gd name="T18" fmla="*/ 981 w 981"/>
                <a:gd name="T1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1" h="154">
                  <a:moveTo>
                    <a:pt x="4" y="142"/>
                  </a:moveTo>
                  <a:lnTo>
                    <a:pt x="0" y="154"/>
                  </a:lnTo>
                  <a:lnTo>
                    <a:pt x="4" y="154"/>
                  </a:lnTo>
                  <a:lnTo>
                    <a:pt x="5" y="144"/>
                  </a:lnTo>
                  <a:lnTo>
                    <a:pt x="4" y="142"/>
                  </a:lnTo>
                  <a:moveTo>
                    <a:pt x="981" y="0"/>
                  </a:moveTo>
                  <a:lnTo>
                    <a:pt x="976" y="0"/>
                  </a:lnTo>
                  <a:lnTo>
                    <a:pt x="976" y="11"/>
                  </a:lnTo>
                  <a:lnTo>
                    <a:pt x="981" y="11"/>
                  </a:lnTo>
                  <a:lnTo>
                    <a:pt x="9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5" name="Freeform 1118"/>
            <p:cNvSpPr>
              <a:spLocks noEditPoints="1"/>
            </p:cNvSpPr>
            <p:nvPr/>
          </p:nvSpPr>
          <p:spPr bwMode="auto">
            <a:xfrm>
              <a:off x="3768" y="2420"/>
              <a:ext cx="978" cy="164"/>
            </a:xfrm>
            <a:custGeom>
              <a:avLst/>
              <a:gdLst>
                <a:gd name="T0" fmla="*/ 2 w 978"/>
                <a:gd name="T1" fmla="*/ 154 h 164"/>
                <a:gd name="T2" fmla="*/ 0 w 978"/>
                <a:gd name="T3" fmla="*/ 164 h 164"/>
                <a:gd name="T4" fmla="*/ 2 w 978"/>
                <a:gd name="T5" fmla="*/ 164 h 164"/>
                <a:gd name="T6" fmla="*/ 6 w 978"/>
                <a:gd name="T7" fmla="*/ 154 h 164"/>
                <a:gd name="T8" fmla="*/ 2 w 978"/>
                <a:gd name="T9" fmla="*/ 154 h 164"/>
                <a:gd name="T10" fmla="*/ 978 w 978"/>
                <a:gd name="T11" fmla="*/ 0 h 164"/>
                <a:gd name="T12" fmla="*/ 973 w 978"/>
                <a:gd name="T13" fmla="*/ 0 h 164"/>
                <a:gd name="T14" fmla="*/ 973 w 978"/>
                <a:gd name="T15" fmla="*/ 11 h 164"/>
                <a:gd name="T16" fmla="*/ 978 w 978"/>
                <a:gd name="T17" fmla="*/ 11 h 164"/>
                <a:gd name="T18" fmla="*/ 978 w 978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4">
                  <a:moveTo>
                    <a:pt x="2" y="154"/>
                  </a:moveTo>
                  <a:lnTo>
                    <a:pt x="0" y="164"/>
                  </a:lnTo>
                  <a:lnTo>
                    <a:pt x="2" y="164"/>
                  </a:lnTo>
                  <a:lnTo>
                    <a:pt x="6" y="154"/>
                  </a:lnTo>
                  <a:lnTo>
                    <a:pt x="2" y="154"/>
                  </a:lnTo>
                  <a:close/>
                  <a:moveTo>
                    <a:pt x="978" y="0"/>
                  </a:moveTo>
                  <a:lnTo>
                    <a:pt x="973" y="0"/>
                  </a:lnTo>
                  <a:lnTo>
                    <a:pt x="973" y="11"/>
                  </a:lnTo>
                  <a:lnTo>
                    <a:pt x="978" y="11"/>
                  </a:lnTo>
                  <a:lnTo>
                    <a:pt x="978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6" name="Freeform 1119"/>
            <p:cNvSpPr>
              <a:spLocks noEditPoints="1"/>
            </p:cNvSpPr>
            <p:nvPr/>
          </p:nvSpPr>
          <p:spPr bwMode="auto">
            <a:xfrm>
              <a:off x="3768" y="2420"/>
              <a:ext cx="978" cy="164"/>
            </a:xfrm>
            <a:custGeom>
              <a:avLst/>
              <a:gdLst>
                <a:gd name="T0" fmla="*/ 2 w 978"/>
                <a:gd name="T1" fmla="*/ 154 h 164"/>
                <a:gd name="T2" fmla="*/ 0 w 978"/>
                <a:gd name="T3" fmla="*/ 164 h 164"/>
                <a:gd name="T4" fmla="*/ 2 w 978"/>
                <a:gd name="T5" fmla="*/ 164 h 164"/>
                <a:gd name="T6" fmla="*/ 6 w 978"/>
                <a:gd name="T7" fmla="*/ 154 h 164"/>
                <a:gd name="T8" fmla="*/ 2 w 978"/>
                <a:gd name="T9" fmla="*/ 154 h 164"/>
                <a:gd name="T10" fmla="*/ 978 w 978"/>
                <a:gd name="T11" fmla="*/ 0 h 164"/>
                <a:gd name="T12" fmla="*/ 973 w 978"/>
                <a:gd name="T13" fmla="*/ 0 h 164"/>
                <a:gd name="T14" fmla="*/ 973 w 978"/>
                <a:gd name="T15" fmla="*/ 11 h 164"/>
                <a:gd name="T16" fmla="*/ 978 w 978"/>
                <a:gd name="T17" fmla="*/ 11 h 164"/>
                <a:gd name="T18" fmla="*/ 978 w 978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4">
                  <a:moveTo>
                    <a:pt x="2" y="154"/>
                  </a:moveTo>
                  <a:lnTo>
                    <a:pt x="0" y="164"/>
                  </a:lnTo>
                  <a:lnTo>
                    <a:pt x="2" y="164"/>
                  </a:lnTo>
                  <a:lnTo>
                    <a:pt x="6" y="154"/>
                  </a:lnTo>
                  <a:lnTo>
                    <a:pt x="2" y="154"/>
                  </a:lnTo>
                  <a:moveTo>
                    <a:pt x="978" y="0"/>
                  </a:moveTo>
                  <a:lnTo>
                    <a:pt x="973" y="0"/>
                  </a:lnTo>
                  <a:lnTo>
                    <a:pt x="973" y="11"/>
                  </a:lnTo>
                  <a:lnTo>
                    <a:pt x="978" y="11"/>
                  </a:lnTo>
                  <a:lnTo>
                    <a:pt x="9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7" name="Freeform 1120"/>
            <p:cNvSpPr>
              <a:spLocks noEditPoints="1"/>
            </p:cNvSpPr>
            <p:nvPr/>
          </p:nvSpPr>
          <p:spPr bwMode="auto">
            <a:xfrm>
              <a:off x="3765" y="2420"/>
              <a:ext cx="976" cy="176"/>
            </a:xfrm>
            <a:custGeom>
              <a:avLst/>
              <a:gdLst>
                <a:gd name="T0" fmla="*/ 3 w 976"/>
                <a:gd name="T1" fmla="*/ 164 h 176"/>
                <a:gd name="T2" fmla="*/ 0 w 976"/>
                <a:gd name="T3" fmla="*/ 176 h 176"/>
                <a:gd name="T4" fmla="*/ 3 w 976"/>
                <a:gd name="T5" fmla="*/ 176 h 176"/>
                <a:gd name="T6" fmla="*/ 5 w 976"/>
                <a:gd name="T7" fmla="*/ 164 h 176"/>
                <a:gd name="T8" fmla="*/ 3 w 976"/>
                <a:gd name="T9" fmla="*/ 164 h 176"/>
                <a:gd name="T10" fmla="*/ 976 w 976"/>
                <a:gd name="T11" fmla="*/ 0 h 176"/>
                <a:gd name="T12" fmla="*/ 971 w 976"/>
                <a:gd name="T13" fmla="*/ 0 h 176"/>
                <a:gd name="T14" fmla="*/ 971 w 976"/>
                <a:gd name="T15" fmla="*/ 11 h 176"/>
                <a:gd name="T16" fmla="*/ 976 w 976"/>
                <a:gd name="T17" fmla="*/ 11 h 176"/>
                <a:gd name="T18" fmla="*/ 976 w 976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6">
                  <a:moveTo>
                    <a:pt x="3" y="164"/>
                  </a:moveTo>
                  <a:lnTo>
                    <a:pt x="0" y="176"/>
                  </a:lnTo>
                  <a:lnTo>
                    <a:pt x="3" y="176"/>
                  </a:lnTo>
                  <a:lnTo>
                    <a:pt x="5" y="164"/>
                  </a:lnTo>
                  <a:lnTo>
                    <a:pt x="3" y="164"/>
                  </a:lnTo>
                  <a:close/>
                  <a:moveTo>
                    <a:pt x="976" y="0"/>
                  </a:moveTo>
                  <a:lnTo>
                    <a:pt x="971" y="0"/>
                  </a:lnTo>
                  <a:lnTo>
                    <a:pt x="971" y="11"/>
                  </a:lnTo>
                  <a:lnTo>
                    <a:pt x="976" y="11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8" name="Freeform 1121"/>
            <p:cNvSpPr>
              <a:spLocks noEditPoints="1"/>
            </p:cNvSpPr>
            <p:nvPr/>
          </p:nvSpPr>
          <p:spPr bwMode="auto">
            <a:xfrm>
              <a:off x="3765" y="2420"/>
              <a:ext cx="976" cy="176"/>
            </a:xfrm>
            <a:custGeom>
              <a:avLst/>
              <a:gdLst>
                <a:gd name="T0" fmla="*/ 3 w 976"/>
                <a:gd name="T1" fmla="*/ 164 h 176"/>
                <a:gd name="T2" fmla="*/ 0 w 976"/>
                <a:gd name="T3" fmla="*/ 176 h 176"/>
                <a:gd name="T4" fmla="*/ 3 w 976"/>
                <a:gd name="T5" fmla="*/ 176 h 176"/>
                <a:gd name="T6" fmla="*/ 5 w 976"/>
                <a:gd name="T7" fmla="*/ 164 h 176"/>
                <a:gd name="T8" fmla="*/ 3 w 976"/>
                <a:gd name="T9" fmla="*/ 164 h 176"/>
                <a:gd name="T10" fmla="*/ 976 w 976"/>
                <a:gd name="T11" fmla="*/ 0 h 176"/>
                <a:gd name="T12" fmla="*/ 971 w 976"/>
                <a:gd name="T13" fmla="*/ 0 h 176"/>
                <a:gd name="T14" fmla="*/ 971 w 976"/>
                <a:gd name="T15" fmla="*/ 11 h 176"/>
                <a:gd name="T16" fmla="*/ 976 w 976"/>
                <a:gd name="T17" fmla="*/ 11 h 176"/>
                <a:gd name="T18" fmla="*/ 976 w 976"/>
                <a:gd name="T1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6">
                  <a:moveTo>
                    <a:pt x="3" y="164"/>
                  </a:moveTo>
                  <a:lnTo>
                    <a:pt x="0" y="176"/>
                  </a:lnTo>
                  <a:lnTo>
                    <a:pt x="3" y="176"/>
                  </a:lnTo>
                  <a:lnTo>
                    <a:pt x="5" y="164"/>
                  </a:lnTo>
                  <a:lnTo>
                    <a:pt x="3" y="164"/>
                  </a:lnTo>
                  <a:moveTo>
                    <a:pt x="976" y="0"/>
                  </a:moveTo>
                  <a:lnTo>
                    <a:pt x="971" y="0"/>
                  </a:lnTo>
                  <a:lnTo>
                    <a:pt x="971" y="11"/>
                  </a:lnTo>
                  <a:lnTo>
                    <a:pt x="976" y="11"/>
                  </a:lnTo>
                  <a:lnTo>
                    <a:pt x="9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9" name="Freeform 1122"/>
            <p:cNvSpPr>
              <a:spLocks noEditPoints="1"/>
            </p:cNvSpPr>
            <p:nvPr/>
          </p:nvSpPr>
          <p:spPr bwMode="auto">
            <a:xfrm>
              <a:off x="3763" y="2420"/>
              <a:ext cx="973" cy="287"/>
            </a:xfrm>
            <a:custGeom>
              <a:avLst/>
              <a:gdLst>
                <a:gd name="T0" fmla="*/ 2 w 973"/>
                <a:gd name="T1" fmla="*/ 176 h 287"/>
                <a:gd name="T2" fmla="*/ 0 w 973"/>
                <a:gd name="T3" fmla="*/ 186 h 287"/>
                <a:gd name="T4" fmla="*/ 423 w 973"/>
                <a:gd name="T5" fmla="*/ 287 h 287"/>
                <a:gd name="T6" fmla="*/ 423 w 973"/>
                <a:gd name="T7" fmla="*/ 285 h 287"/>
                <a:gd name="T8" fmla="*/ 2 w 973"/>
                <a:gd name="T9" fmla="*/ 184 h 287"/>
                <a:gd name="T10" fmla="*/ 5 w 973"/>
                <a:gd name="T11" fmla="*/ 176 h 287"/>
                <a:gd name="T12" fmla="*/ 2 w 973"/>
                <a:gd name="T13" fmla="*/ 176 h 287"/>
                <a:gd name="T14" fmla="*/ 973 w 973"/>
                <a:gd name="T15" fmla="*/ 0 h 287"/>
                <a:gd name="T16" fmla="*/ 970 w 973"/>
                <a:gd name="T17" fmla="*/ 0 h 287"/>
                <a:gd name="T18" fmla="*/ 970 w 973"/>
                <a:gd name="T19" fmla="*/ 11 h 287"/>
                <a:gd name="T20" fmla="*/ 973 w 973"/>
                <a:gd name="T21" fmla="*/ 11 h 287"/>
                <a:gd name="T22" fmla="*/ 973 w 973"/>
                <a:gd name="T2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3" h="287">
                  <a:moveTo>
                    <a:pt x="2" y="176"/>
                  </a:moveTo>
                  <a:lnTo>
                    <a:pt x="0" y="186"/>
                  </a:lnTo>
                  <a:lnTo>
                    <a:pt x="423" y="287"/>
                  </a:lnTo>
                  <a:lnTo>
                    <a:pt x="423" y="285"/>
                  </a:lnTo>
                  <a:lnTo>
                    <a:pt x="2" y="184"/>
                  </a:lnTo>
                  <a:lnTo>
                    <a:pt x="5" y="176"/>
                  </a:lnTo>
                  <a:lnTo>
                    <a:pt x="2" y="176"/>
                  </a:lnTo>
                  <a:close/>
                  <a:moveTo>
                    <a:pt x="973" y="0"/>
                  </a:moveTo>
                  <a:lnTo>
                    <a:pt x="970" y="0"/>
                  </a:lnTo>
                  <a:lnTo>
                    <a:pt x="970" y="11"/>
                  </a:lnTo>
                  <a:lnTo>
                    <a:pt x="973" y="11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0" name="Freeform 1123"/>
            <p:cNvSpPr>
              <a:spLocks noEditPoints="1"/>
            </p:cNvSpPr>
            <p:nvPr/>
          </p:nvSpPr>
          <p:spPr bwMode="auto">
            <a:xfrm>
              <a:off x="3763" y="2420"/>
              <a:ext cx="973" cy="287"/>
            </a:xfrm>
            <a:custGeom>
              <a:avLst/>
              <a:gdLst>
                <a:gd name="T0" fmla="*/ 2 w 973"/>
                <a:gd name="T1" fmla="*/ 176 h 287"/>
                <a:gd name="T2" fmla="*/ 0 w 973"/>
                <a:gd name="T3" fmla="*/ 186 h 287"/>
                <a:gd name="T4" fmla="*/ 423 w 973"/>
                <a:gd name="T5" fmla="*/ 287 h 287"/>
                <a:gd name="T6" fmla="*/ 423 w 973"/>
                <a:gd name="T7" fmla="*/ 285 h 287"/>
                <a:gd name="T8" fmla="*/ 2 w 973"/>
                <a:gd name="T9" fmla="*/ 184 h 287"/>
                <a:gd name="T10" fmla="*/ 5 w 973"/>
                <a:gd name="T11" fmla="*/ 176 h 287"/>
                <a:gd name="T12" fmla="*/ 2 w 973"/>
                <a:gd name="T13" fmla="*/ 176 h 287"/>
                <a:gd name="T14" fmla="*/ 973 w 973"/>
                <a:gd name="T15" fmla="*/ 0 h 287"/>
                <a:gd name="T16" fmla="*/ 970 w 973"/>
                <a:gd name="T17" fmla="*/ 0 h 287"/>
                <a:gd name="T18" fmla="*/ 970 w 973"/>
                <a:gd name="T19" fmla="*/ 11 h 287"/>
                <a:gd name="T20" fmla="*/ 973 w 973"/>
                <a:gd name="T21" fmla="*/ 11 h 287"/>
                <a:gd name="T22" fmla="*/ 973 w 973"/>
                <a:gd name="T23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3" h="287">
                  <a:moveTo>
                    <a:pt x="2" y="176"/>
                  </a:moveTo>
                  <a:lnTo>
                    <a:pt x="0" y="186"/>
                  </a:lnTo>
                  <a:lnTo>
                    <a:pt x="423" y="287"/>
                  </a:lnTo>
                  <a:lnTo>
                    <a:pt x="423" y="285"/>
                  </a:lnTo>
                  <a:lnTo>
                    <a:pt x="2" y="184"/>
                  </a:lnTo>
                  <a:lnTo>
                    <a:pt x="5" y="176"/>
                  </a:lnTo>
                  <a:lnTo>
                    <a:pt x="2" y="176"/>
                  </a:lnTo>
                  <a:moveTo>
                    <a:pt x="973" y="0"/>
                  </a:moveTo>
                  <a:lnTo>
                    <a:pt x="970" y="0"/>
                  </a:lnTo>
                  <a:lnTo>
                    <a:pt x="970" y="11"/>
                  </a:lnTo>
                  <a:lnTo>
                    <a:pt x="973" y="11"/>
                  </a:lnTo>
                  <a:lnTo>
                    <a:pt x="9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1" name="Freeform 1124"/>
            <p:cNvSpPr>
              <a:spLocks noEditPoints="1"/>
            </p:cNvSpPr>
            <p:nvPr/>
          </p:nvSpPr>
          <p:spPr bwMode="auto">
            <a:xfrm>
              <a:off x="3760" y="2420"/>
              <a:ext cx="973" cy="295"/>
            </a:xfrm>
            <a:custGeom>
              <a:avLst/>
              <a:gdLst>
                <a:gd name="T0" fmla="*/ 3 w 973"/>
                <a:gd name="T1" fmla="*/ 186 h 295"/>
                <a:gd name="T2" fmla="*/ 0 w 973"/>
                <a:gd name="T3" fmla="*/ 195 h 295"/>
                <a:gd name="T4" fmla="*/ 422 w 973"/>
                <a:gd name="T5" fmla="*/ 295 h 295"/>
                <a:gd name="T6" fmla="*/ 431 w 973"/>
                <a:gd name="T7" fmla="*/ 287 h 295"/>
                <a:gd name="T8" fmla="*/ 426 w 973"/>
                <a:gd name="T9" fmla="*/ 285 h 295"/>
                <a:gd name="T10" fmla="*/ 426 w 973"/>
                <a:gd name="T11" fmla="*/ 287 h 295"/>
                <a:gd name="T12" fmla="*/ 3 w 973"/>
                <a:gd name="T13" fmla="*/ 186 h 295"/>
                <a:gd name="T14" fmla="*/ 973 w 973"/>
                <a:gd name="T15" fmla="*/ 0 h 295"/>
                <a:gd name="T16" fmla="*/ 967 w 973"/>
                <a:gd name="T17" fmla="*/ 0 h 295"/>
                <a:gd name="T18" fmla="*/ 967 w 973"/>
                <a:gd name="T19" fmla="*/ 11 h 295"/>
                <a:gd name="T20" fmla="*/ 973 w 973"/>
                <a:gd name="T21" fmla="*/ 11 h 295"/>
                <a:gd name="T22" fmla="*/ 973 w 973"/>
                <a:gd name="T2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3" h="295">
                  <a:moveTo>
                    <a:pt x="3" y="186"/>
                  </a:moveTo>
                  <a:lnTo>
                    <a:pt x="0" y="195"/>
                  </a:lnTo>
                  <a:lnTo>
                    <a:pt x="422" y="295"/>
                  </a:lnTo>
                  <a:lnTo>
                    <a:pt x="431" y="287"/>
                  </a:lnTo>
                  <a:lnTo>
                    <a:pt x="426" y="285"/>
                  </a:lnTo>
                  <a:lnTo>
                    <a:pt x="426" y="287"/>
                  </a:lnTo>
                  <a:lnTo>
                    <a:pt x="3" y="186"/>
                  </a:lnTo>
                  <a:close/>
                  <a:moveTo>
                    <a:pt x="973" y="0"/>
                  </a:moveTo>
                  <a:lnTo>
                    <a:pt x="967" y="0"/>
                  </a:lnTo>
                  <a:lnTo>
                    <a:pt x="967" y="11"/>
                  </a:lnTo>
                  <a:lnTo>
                    <a:pt x="973" y="11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2" name="Freeform 1125"/>
            <p:cNvSpPr>
              <a:spLocks noEditPoints="1"/>
            </p:cNvSpPr>
            <p:nvPr/>
          </p:nvSpPr>
          <p:spPr bwMode="auto">
            <a:xfrm>
              <a:off x="3760" y="2420"/>
              <a:ext cx="973" cy="295"/>
            </a:xfrm>
            <a:custGeom>
              <a:avLst/>
              <a:gdLst>
                <a:gd name="T0" fmla="*/ 3 w 973"/>
                <a:gd name="T1" fmla="*/ 186 h 295"/>
                <a:gd name="T2" fmla="*/ 0 w 973"/>
                <a:gd name="T3" fmla="*/ 195 h 295"/>
                <a:gd name="T4" fmla="*/ 422 w 973"/>
                <a:gd name="T5" fmla="*/ 295 h 295"/>
                <a:gd name="T6" fmla="*/ 431 w 973"/>
                <a:gd name="T7" fmla="*/ 287 h 295"/>
                <a:gd name="T8" fmla="*/ 426 w 973"/>
                <a:gd name="T9" fmla="*/ 285 h 295"/>
                <a:gd name="T10" fmla="*/ 426 w 973"/>
                <a:gd name="T11" fmla="*/ 287 h 295"/>
                <a:gd name="T12" fmla="*/ 3 w 973"/>
                <a:gd name="T13" fmla="*/ 186 h 295"/>
                <a:gd name="T14" fmla="*/ 973 w 973"/>
                <a:gd name="T15" fmla="*/ 0 h 295"/>
                <a:gd name="T16" fmla="*/ 967 w 973"/>
                <a:gd name="T17" fmla="*/ 0 h 295"/>
                <a:gd name="T18" fmla="*/ 967 w 973"/>
                <a:gd name="T19" fmla="*/ 11 h 295"/>
                <a:gd name="T20" fmla="*/ 973 w 973"/>
                <a:gd name="T21" fmla="*/ 11 h 295"/>
                <a:gd name="T22" fmla="*/ 973 w 973"/>
                <a:gd name="T2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3" h="295">
                  <a:moveTo>
                    <a:pt x="3" y="186"/>
                  </a:moveTo>
                  <a:lnTo>
                    <a:pt x="0" y="195"/>
                  </a:lnTo>
                  <a:lnTo>
                    <a:pt x="422" y="295"/>
                  </a:lnTo>
                  <a:lnTo>
                    <a:pt x="431" y="287"/>
                  </a:lnTo>
                  <a:lnTo>
                    <a:pt x="426" y="285"/>
                  </a:lnTo>
                  <a:lnTo>
                    <a:pt x="426" y="287"/>
                  </a:lnTo>
                  <a:lnTo>
                    <a:pt x="3" y="186"/>
                  </a:lnTo>
                  <a:moveTo>
                    <a:pt x="973" y="0"/>
                  </a:moveTo>
                  <a:lnTo>
                    <a:pt x="967" y="0"/>
                  </a:lnTo>
                  <a:lnTo>
                    <a:pt x="967" y="11"/>
                  </a:lnTo>
                  <a:lnTo>
                    <a:pt x="973" y="11"/>
                  </a:lnTo>
                  <a:lnTo>
                    <a:pt x="9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3" name="Freeform 1126"/>
            <p:cNvSpPr>
              <a:spLocks noEditPoints="1"/>
            </p:cNvSpPr>
            <p:nvPr/>
          </p:nvSpPr>
          <p:spPr bwMode="auto">
            <a:xfrm>
              <a:off x="4182" y="2420"/>
              <a:ext cx="545" cy="297"/>
            </a:xfrm>
            <a:custGeom>
              <a:avLst/>
              <a:gdLst>
                <a:gd name="T0" fmla="*/ 9 w 545"/>
                <a:gd name="T1" fmla="*/ 287 h 297"/>
                <a:gd name="T2" fmla="*/ 0 w 545"/>
                <a:gd name="T3" fmla="*/ 295 h 297"/>
                <a:gd name="T4" fmla="*/ 4 w 545"/>
                <a:gd name="T5" fmla="*/ 297 h 297"/>
                <a:gd name="T6" fmla="*/ 14 w 545"/>
                <a:gd name="T7" fmla="*/ 287 h 297"/>
                <a:gd name="T8" fmla="*/ 9 w 545"/>
                <a:gd name="T9" fmla="*/ 287 h 297"/>
                <a:gd name="T10" fmla="*/ 545 w 545"/>
                <a:gd name="T11" fmla="*/ 0 h 297"/>
                <a:gd name="T12" fmla="*/ 540 w 545"/>
                <a:gd name="T13" fmla="*/ 0 h 297"/>
                <a:gd name="T14" fmla="*/ 540 w 545"/>
                <a:gd name="T15" fmla="*/ 11 h 297"/>
                <a:gd name="T16" fmla="*/ 545 w 545"/>
                <a:gd name="T17" fmla="*/ 11 h 297"/>
                <a:gd name="T18" fmla="*/ 545 w 545"/>
                <a:gd name="T1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7">
                  <a:moveTo>
                    <a:pt x="9" y="287"/>
                  </a:moveTo>
                  <a:lnTo>
                    <a:pt x="0" y="295"/>
                  </a:lnTo>
                  <a:lnTo>
                    <a:pt x="4" y="297"/>
                  </a:lnTo>
                  <a:lnTo>
                    <a:pt x="14" y="287"/>
                  </a:lnTo>
                  <a:lnTo>
                    <a:pt x="9" y="287"/>
                  </a:lnTo>
                  <a:close/>
                  <a:moveTo>
                    <a:pt x="545" y="0"/>
                  </a:moveTo>
                  <a:lnTo>
                    <a:pt x="540" y="0"/>
                  </a:lnTo>
                  <a:lnTo>
                    <a:pt x="540" y="11"/>
                  </a:lnTo>
                  <a:lnTo>
                    <a:pt x="545" y="11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4" name="Freeform 1127"/>
            <p:cNvSpPr>
              <a:spLocks noEditPoints="1"/>
            </p:cNvSpPr>
            <p:nvPr/>
          </p:nvSpPr>
          <p:spPr bwMode="auto">
            <a:xfrm>
              <a:off x="4182" y="2420"/>
              <a:ext cx="545" cy="297"/>
            </a:xfrm>
            <a:custGeom>
              <a:avLst/>
              <a:gdLst>
                <a:gd name="T0" fmla="*/ 9 w 545"/>
                <a:gd name="T1" fmla="*/ 287 h 297"/>
                <a:gd name="T2" fmla="*/ 0 w 545"/>
                <a:gd name="T3" fmla="*/ 295 h 297"/>
                <a:gd name="T4" fmla="*/ 4 w 545"/>
                <a:gd name="T5" fmla="*/ 297 h 297"/>
                <a:gd name="T6" fmla="*/ 14 w 545"/>
                <a:gd name="T7" fmla="*/ 287 h 297"/>
                <a:gd name="T8" fmla="*/ 9 w 545"/>
                <a:gd name="T9" fmla="*/ 287 h 297"/>
                <a:gd name="T10" fmla="*/ 545 w 545"/>
                <a:gd name="T11" fmla="*/ 0 h 297"/>
                <a:gd name="T12" fmla="*/ 540 w 545"/>
                <a:gd name="T13" fmla="*/ 0 h 297"/>
                <a:gd name="T14" fmla="*/ 540 w 545"/>
                <a:gd name="T15" fmla="*/ 11 h 297"/>
                <a:gd name="T16" fmla="*/ 545 w 545"/>
                <a:gd name="T17" fmla="*/ 11 h 297"/>
                <a:gd name="T18" fmla="*/ 545 w 545"/>
                <a:gd name="T1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7">
                  <a:moveTo>
                    <a:pt x="9" y="287"/>
                  </a:moveTo>
                  <a:lnTo>
                    <a:pt x="0" y="295"/>
                  </a:lnTo>
                  <a:lnTo>
                    <a:pt x="4" y="297"/>
                  </a:lnTo>
                  <a:lnTo>
                    <a:pt x="14" y="287"/>
                  </a:lnTo>
                  <a:lnTo>
                    <a:pt x="9" y="287"/>
                  </a:lnTo>
                  <a:moveTo>
                    <a:pt x="545" y="0"/>
                  </a:moveTo>
                  <a:lnTo>
                    <a:pt x="540" y="0"/>
                  </a:lnTo>
                  <a:lnTo>
                    <a:pt x="540" y="11"/>
                  </a:lnTo>
                  <a:lnTo>
                    <a:pt x="545" y="11"/>
                  </a:lnTo>
                  <a:lnTo>
                    <a:pt x="5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5" name="Freeform 1128"/>
            <p:cNvSpPr>
              <a:spLocks/>
            </p:cNvSpPr>
            <p:nvPr/>
          </p:nvSpPr>
          <p:spPr bwMode="auto">
            <a:xfrm>
              <a:off x="4186" y="2219"/>
              <a:ext cx="536" cy="506"/>
            </a:xfrm>
            <a:custGeom>
              <a:avLst/>
              <a:gdLst>
                <a:gd name="T0" fmla="*/ 514 w 536"/>
                <a:gd name="T1" fmla="*/ 0 h 506"/>
                <a:gd name="T2" fmla="*/ 41 w 536"/>
                <a:gd name="T3" fmla="*/ 494 h 506"/>
                <a:gd name="T4" fmla="*/ 10 w 536"/>
                <a:gd name="T5" fmla="*/ 488 h 506"/>
                <a:gd name="T6" fmla="*/ 0 w 536"/>
                <a:gd name="T7" fmla="*/ 498 h 506"/>
                <a:gd name="T8" fmla="*/ 36 w 536"/>
                <a:gd name="T9" fmla="*/ 506 h 506"/>
                <a:gd name="T10" fmla="*/ 511 w 536"/>
                <a:gd name="T11" fmla="*/ 11 h 506"/>
                <a:gd name="T12" fmla="*/ 511 w 536"/>
                <a:gd name="T13" fmla="*/ 212 h 506"/>
                <a:gd name="T14" fmla="*/ 536 w 536"/>
                <a:gd name="T15" fmla="*/ 212 h 506"/>
                <a:gd name="T16" fmla="*/ 536 w 536"/>
                <a:gd name="T17" fmla="*/ 201 h 506"/>
                <a:gd name="T18" fmla="*/ 514 w 536"/>
                <a:gd name="T19" fmla="*/ 201 h 506"/>
                <a:gd name="T20" fmla="*/ 514 w 536"/>
                <a:gd name="T2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6" h="506">
                  <a:moveTo>
                    <a:pt x="514" y="0"/>
                  </a:moveTo>
                  <a:lnTo>
                    <a:pt x="41" y="494"/>
                  </a:lnTo>
                  <a:lnTo>
                    <a:pt x="10" y="488"/>
                  </a:lnTo>
                  <a:lnTo>
                    <a:pt x="0" y="498"/>
                  </a:lnTo>
                  <a:lnTo>
                    <a:pt x="36" y="506"/>
                  </a:lnTo>
                  <a:lnTo>
                    <a:pt x="511" y="11"/>
                  </a:lnTo>
                  <a:lnTo>
                    <a:pt x="511" y="212"/>
                  </a:lnTo>
                  <a:lnTo>
                    <a:pt x="536" y="212"/>
                  </a:lnTo>
                  <a:lnTo>
                    <a:pt x="536" y="201"/>
                  </a:lnTo>
                  <a:lnTo>
                    <a:pt x="514" y="201"/>
                  </a:lnTo>
                  <a:lnTo>
                    <a:pt x="514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6" name="Freeform 1129"/>
            <p:cNvSpPr>
              <a:spLocks/>
            </p:cNvSpPr>
            <p:nvPr/>
          </p:nvSpPr>
          <p:spPr bwMode="auto">
            <a:xfrm>
              <a:off x="4186" y="2219"/>
              <a:ext cx="536" cy="506"/>
            </a:xfrm>
            <a:custGeom>
              <a:avLst/>
              <a:gdLst>
                <a:gd name="T0" fmla="*/ 514 w 536"/>
                <a:gd name="T1" fmla="*/ 0 h 506"/>
                <a:gd name="T2" fmla="*/ 41 w 536"/>
                <a:gd name="T3" fmla="*/ 494 h 506"/>
                <a:gd name="T4" fmla="*/ 10 w 536"/>
                <a:gd name="T5" fmla="*/ 488 h 506"/>
                <a:gd name="T6" fmla="*/ 0 w 536"/>
                <a:gd name="T7" fmla="*/ 498 h 506"/>
                <a:gd name="T8" fmla="*/ 36 w 536"/>
                <a:gd name="T9" fmla="*/ 506 h 506"/>
                <a:gd name="T10" fmla="*/ 511 w 536"/>
                <a:gd name="T11" fmla="*/ 11 h 506"/>
                <a:gd name="T12" fmla="*/ 511 w 536"/>
                <a:gd name="T13" fmla="*/ 212 h 506"/>
                <a:gd name="T14" fmla="*/ 536 w 536"/>
                <a:gd name="T15" fmla="*/ 212 h 506"/>
                <a:gd name="T16" fmla="*/ 536 w 536"/>
                <a:gd name="T17" fmla="*/ 201 h 506"/>
                <a:gd name="T18" fmla="*/ 514 w 536"/>
                <a:gd name="T19" fmla="*/ 201 h 506"/>
                <a:gd name="T20" fmla="*/ 514 w 536"/>
                <a:gd name="T2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6" h="506">
                  <a:moveTo>
                    <a:pt x="514" y="0"/>
                  </a:moveTo>
                  <a:lnTo>
                    <a:pt x="41" y="494"/>
                  </a:lnTo>
                  <a:lnTo>
                    <a:pt x="10" y="488"/>
                  </a:lnTo>
                  <a:lnTo>
                    <a:pt x="0" y="498"/>
                  </a:lnTo>
                  <a:lnTo>
                    <a:pt x="36" y="506"/>
                  </a:lnTo>
                  <a:lnTo>
                    <a:pt x="511" y="11"/>
                  </a:lnTo>
                  <a:lnTo>
                    <a:pt x="511" y="212"/>
                  </a:lnTo>
                  <a:lnTo>
                    <a:pt x="536" y="212"/>
                  </a:lnTo>
                  <a:lnTo>
                    <a:pt x="536" y="201"/>
                  </a:lnTo>
                  <a:lnTo>
                    <a:pt x="514" y="201"/>
                  </a:lnTo>
                  <a:lnTo>
                    <a:pt x="5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7" name="Freeform 1130"/>
            <p:cNvSpPr>
              <a:spLocks noEditPoints="1"/>
            </p:cNvSpPr>
            <p:nvPr/>
          </p:nvSpPr>
          <p:spPr bwMode="auto">
            <a:xfrm>
              <a:off x="3775" y="2136"/>
              <a:ext cx="980" cy="428"/>
            </a:xfrm>
            <a:custGeom>
              <a:avLst/>
              <a:gdLst>
                <a:gd name="T0" fmla="*/ 4 w 980"/>
                <a:gd name="T1" fmla="*/ 416 h 428"/>
                <a:gd name="T2" fmla="*/ 0 w 980"/>
                <a:gd name="T3" fmla="*/ 428 h 428"/>
                <a:gd name="T4" fmla="*/ 2 w 980"/>
                <a:gd name="T5" fmla="*/ 428 h 428"/>
                <a:gd name="T6" fmla="*/ 5 w 980"/>
                <a:gd name="T7" fmla="*/ 417 h 428"/>
                <a:gd name="T8" fmla="*/ 4 w 980"/>
                <a:gd name="T9" fmla="*/ 416 h 428"/>
                <a:gd name="T10" fmla="*/ 980 w 980"/>
                <a:gd name="T11" fmla="*/ 274 h 428"/>
                <a:gd name="T12" fmla="*/ 976 w 980"/>
                <a:gd name="T13" fmla="*/ 274 h 428"/>
                <a:gd name="T14" fmla="*/ 976 w 980"/>
                <a:gd name="T15" fmla="*/ 284 h 428"/>
                <a:gd name="T16" fmla="*/ 980 w 980"/>
                <a:gd name="T17" fmla="*/ 284 h 428"/>
                <a:gd name="T18" fmla="*/ 980 w 980"/>
                <a:gd name="T19" fmla="*/ 274 h 428"/>
                <a:gd name="T20" fmla="*/ 687 w 980"/>
                <a:gd name="T21" fmla="*/ 0 h 428"/>
                <a:gd name="T22" fmla="*/ 682 w 980"/>
                <a:gd name="T23" fmla="*/ 0 h 428"/>
                <a:gd name="T24" fmla="*/ 682 w 980"/>
                <a:gd name="T25" fmla="*/ 10 h 428"/>
                <a:gd name="T26" fmla="*/ 687 w 980"/>
                <a:gd name="T27" fmla="*/ 10 h 428"/>
                <a:gd name="T28" fmla="*/ 687 w 980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0" h="428">
                  <a:moveTo>
                    <a:pt x="4" y="416"/>
                  </a:moveTo>
                  <a:lnTo>
                    <a:pt x="0" y="428"/>
                  </a:lnTo>
                  <a:lnTo>
                    <a:pt x="2" y="428"/>
                  </a:lnTo>
                  <a:lnTo>
                    <a:pt x="5" y="417"/>
                  </a:lnTo>
                  <a:lnTo>
                    <a:pt x="4" y="416"/>
                  </a:lnTo>
                  <a:close/>
                  <a:moveTo>
                    <a:pt x="980" y="274"/>
                  </a:moveTo>
                  <a:lnTo>
                    <a:pt x="976" y="274"/>
                  </a:lnTo>
                  <a:lnTo>
                    <a:pt x="976" y="284"/>
                  </a:lnTo>
                  <a:lnTo>
                    <a:pt x="980" y="284"/>
                  </a:lnTo>
                  <a:lnTo>
                    <a:pt x="980" y="274"/>
                  </a:lnTo>
                  <a:close/>
                  <a:moveTo>
                    <a:pt x="687" y="0"/>
                  </a:moveTo>
                  <a:lnTo>
                    <a:pt x="682" y="0"/>
                  </a:lnTo>
                  <a:lnTo>
                    <a:pt x="682" y="10"/>
                  </a:lnTo>
                  <a:lnTo>
                    <a:pt x="687" y="10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8" name="Freeform 1131"/>
            <p:cNvSpPr>
              <a:spLocks noEditPoints="1"/>
            </p:cNvSpPr>
            <p:nvPr/>
          </p:nvSpPr>
          <p:spPr bwMode="auto">
            <a:xfrm>
              <a:off x="3775" y="2136"/>
              <a:ext cx="980" cy="428"/>
            </a:xfrm>
            <a:custGeom>
              <a:avLst/>
              <a:gdLst>
                <a:gd name="T0" fmla="*/ 4 w 980"/>
                <a:gd name="T1" fmla="*/ 416 h 428"/>
                <a:gd name="T2" fmla="*/ 0 w 980"/>
                <a:gd name="T3" fmla="*/ 428 h 428"/>
                <a:gd name="T4" fmla="*/ 2 w 980"/>
                <a:gd name="T5" fmla="*/ 428 h 428"/>
                <a:gd name="T6" fmla="*/ 5 w 980"/>
                <a:gd name="T7" fmla="*/ 417 h 428"/>
                <a:gd name="T8" fmla="*/ 4 w 980"/>
                <a:gd name="T9" fmla="*/ 416 h 428"/>
                <a:gd name="T10" fmla="*/ 980 w 980"/>
                <a:gd name="T11" fmla="*/ 274 h 428"/>
                <a:gd name="T12" fmla="*/ 976 w 980"/>
                <a:gd name="T13" fmla="*/ 274 h 428"/>
                <a:gd name="T14" fmla="*/ 976 w 980"/>
                <a:gd name="T15" fmla="*/ 284 h 428"/>
                <a:gd name="T16" fmla="*/ 980 w 980"/>
                <a:gd name="T17" fmla="*/ 284 h 428"/>
                <a:gd name="T18" fmla="*/ 980 w 980"/>
                <a:gd name="T19" fmla="*/ 274 h 428"/>
                <a:gd name="T20" fmla="*/ 687 w 980"/>
                <a:gd name="T21" fmla="*/ 0 h 428"/>
                <a:gd name="T22" fmla="*/ 682 w 980"/>
                <a:gd name="T23" fmla="*/ 0 h 428"/>
                <a:gd name="T24" fmla="*/ 682 w 980"/>
                <a:gd name="T25" fmla="*/ 10 h 428"/>
                <a:gd name="T26" fmla="*/ 687 w 980"/>
                <a:gd name="T27" fmla="*/ 10 h 428"/>
                <a:gd name="T28" fmla="*/ 687 w 980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0" h="428">
                  <a:moveTo>
                    <a:pt x="4" y="416"/>
                  </a:moveTo>
                  <a:lnTo>
                    <a:pt x="0" y="428"/>
                  </a:lnTo>
                  <a:lnTo>
                    <a:pt x="2" y="428"/>
                  </a:lnTo>
                  <a:lnTo>
                    <a:pt x="5" y="417"/>
                  </a:lnTo>
                  <a:lnTo>
                    <a:pt x="4" y="416"/>
                  </a:lnTo>
                  <a:moveTo>
                    <a:pt x="980" y="274"/>
                  </a:moveTo>
                  <a:lnTo>
                    <a:pt x="976" y="274"/>
                  </a:lnTo>
                  <a:lnTo>
                    <a:pt x="976" y="284"/>
                  </a:lnTo>
                  <a:lnTo>
                    <a:pt x="980" y="284"/>
                  </a:lnTo>
                  <a:lnTo>
                    <a:pt x="980" y="274"/>
                  </a:lnTo>
                  <a:moveTo>
                    <a:pt x="687" y="0"/>
                  </a:moveTo>
                  <a:lnTo>
                    <a:pt x="682" y="0"/>
                  </a:lnTo>
                  <a:lnTo>
                    <a:pt x="682" y="10"/>
                  </a:lnTo>
                  <a:lnTo>
                    <a:pt x="687" y="10"/>
                  </a:lnTo>
                  <a:lnTo>
                    <a:pt x="6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9" name="Freeform 1132"/>
            <p:cNvSpPr>
              <a:spLocks noEditPoints="1"/>
            </p:cNvSpPr>
            <p:nvPr/>
          </p:nvSpPr>
          <p:spPr bwMode="auto">
            <a:xfrm>
              <a:off x="3774" y="2146"/>
              <a:ext cx="977" cy="428"/>
            </a:xfrm>
            <a:custGeom>
              <a:avLst/>
              <a:gdLst>
                <a:gd name="T0" fmla="*/ 1 w 977"/>
                <a:gd name="T1" fmla="*/ 418 h 428"/>
                <a:gd name="T2" fmla="*/ 0 w 977"/>
                <a:gd name="T3" fmla="*/ 428 h 428"/>
                <a:gd name="T4" fmla="*/ 1 w 977"/>
                <a:gd name="T5" fmla="*/ 428 h 428"/>
                <a:gd name="T6" fmla="*/ 3 w 977"/>
                <a:gd name="T7" fmla="*/ 418 h 428"/>
                <a:gd name="T8" fmla="*/ 1 w 977"/>
                <a:gd name="T9" fmla="*/ 418 h 428"/>
                <a:gd name="T10" fmla="*/ 977 w 977"/>
                <a:gd name="T11" fmla="*/ 264 h 428"/>
                <a:gd name="T12" fmla="*/ 972 w 977"/>
                <a:gd name="T13" fmla="*/ 264 h 428"/>
                <a:gd name="T14" fmla="*/ 972 w 977"/>
                <a:gd name="T15" fmla="*/ 274 h 428"/>
                <a:gd name="T16" fmla="*/ 977 w 977"/>
                <a:gd name="T17" fmla="*/ 274 h 428"/>
                <a:gd name="T18" fmla="*/ 977 w 977"/>
                <a:gd name="T19" fmla="*/ 264 h 428"/>
                <a:gd name="T20" fmla="*/ 688 w 977"/>
                <a:gd name="T21" fmla="*/ 0 h 428"/>
                <a:gd name="T22" fmla="*/ 683 w 977"/>
                <a:gd name="T23" fmla="*/ 0 h 428"/>
                <a:gd name="T24" fmla="*/ 683 w 977"/>
                <a:gd name="T25" fmla="*/ 10 h 428"/>
                <a:gd name="T26" fmla="*/ 688 w 977"/>
                <a:gd name="T27" fmla="*/ 10 h 428"/>
                <a:gd name="T28" fmla="*/ 688 w 977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7" h="428">
                  <a:moveTo>
                    <a:pt x="1" y="418"/>
                  </a:moveTo>
                  <a:lnTo>
                    <a:pt x="0" y="428"/>
                  </a:lnTo>
                  <a:lnTo>
                    <a:pt x="1" y="428"/>
                  </a:lnTo>
                  <a:lnTo>
                    <a:pt x="3" y="418"/>
                  </a:lnTo>
                  <a:lnTo>
                    <a:pt x="1" y="418"/>
                  </a:lnTo>
                  <a:close/>
                  <a:moveTo>
                    <a:pt x="977" y="264"/>
                  </a:moveTo>
                  <a:lnTo>
                    <a:pt x="972" y="264"/>
                  </a:lnTo>
                  <a:lnTo>
                    <a:pt x="972" y="274"/>
                  </a:lnTo>
                  <a:lnTo>
                    <a:pt x="977" y="274"/>
                  </a:lnTo>
                  <a:lnTo>
                    <a:pt x="977" y="264"/>
                  </a:lnTo>
                  <a:close/>
                  <a:moveTo>
                    <a:pt x="688" y="0"/>
                  </a:moveTo>
                  <a:lnTo>
                    <a:pt x="683" y="0"/>
                  </a:lnTo>
                  <a:lnTo>
                    <a:pt x="683" y="10"/>
                  </a:lnTo>
                  <a:lnTo>
                    <a:pt x="688" y="10"/>
                  </a:lnTo>
                  <a:lnTo>
                    <a:pt x="688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0" name="Freeform 1133"/>
            <p:cNvSpPr>
              <a:spLocks noEditPoints="1"/>
            </p:cNvSpPr>
            <p:nvPr/>
          </p:nvSpPr>
          <p:spPr bwMode="auto">
            <a:xfrm>
              <a:off x="3774" y="2146"/>
              <a:ext cx="977" cy="428"/>
            </a:xfrm>
            <a:custGeom>
              <a:avLst/>
              <a:gdLst>
                <a:gd name="T0" fmla="*/ 1 w 977"/>
                <a:gd name="T1" fmla="*/ 418 h 428"/>
                <a:gd name="T2" fmla="*/ 0 w 977"/>
                <a:gd name="T3" fmla="*/ 428 h 428"/>
                <a:gd name="T4" fmla="*/ 1 w 977"/>
                <a:gd name="T5" fmla="*/ 428 h 428"/>
                <a:gd name="T6" fmla="*/ 3 w 977"/>
                <a:gd name="T7" fmla="*/ 418 h 428"/>
                <a:gd name="T8" fmla="*/ 1 w 977"/>
                <a:gd name="T9" fmla="*/ 418 h 428"/>
                <a:gd name="T10" fmla="*/ 977 w 977"/>
                <a:gd name="T11" fmla="*/ 264 h 428"/>
                <a:gd name="T12" fmla="*/ 972 w 977"/>
                <a:gd name="T13" fmla="*/ 264 h 428"/>
                <a:gd name="T14" fmla="*/ 972 w 977"/>
                <a:gd name="T15" fmla="*/ 274 h 428"/>
                <a:gd name="T16" fmla="*/ 977 w 977"/>
                <a:gd name="T17" fmla="*/ 274 h 428"/>
                <a:gd name="T18" fmla="*/ 977 w 977"/>
                <a:gd name="T19" fmla="*/ 264 h 428"/>
                <a:gd name="T20" fmla="*/ 688 w 977"/>
                <a:gd name="T21" fmla="*/ 0 h 428"/>
                <a:gd name="T22" fmla="*/ 683 w 977"/>
                <a:gd name="T23" fmla="*/ 0 h 428"/>
                <a:gd name="T24" fmla="*/ 683 w 977"/>
                <a:gd name="T25" fmla="*/ 10 h 428"/>
                <a:gd name="T26" fmla="*/ 688 w 977"/>
                <a:gd name="T27" fmla="*/ 10 h 428"/>
                <a:gd name="T28" fmla="*/ 688 w 977"/>
                <a:gd name="T2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7" h="428">
                  <a:moveTo>
                    <a:pt x="1" y="418"/>
                  </a:moveTo>
                  <a:lnTo>
                    <a:pt x="0" y="428"/>
                  </a:lnTo>
                  <a:lnTo>
                    <a:pt x="1" y="428"/>
                  </a:lnTo>
                  <a:lnTo>
                    <a:pt x="3" y="418"/>
                  </a:lnTo>
                  <a:lnTo>
                    <a:pt x="1" y="418"/>
                  </a:lnTo>
                  <a:moveTo>
                    <a:pt x="977" y="264"/>
                  </a:moveTo>
                  <a:lnTo>
                    <a:pt x="972" y="264"/>
                  </a:lnTo>
                  <a:lnTo>
                    <a:pt x="972" y="274"/>
                  </a:lnTo>
                  <a:lnTo>
                    <a:pt x="977" y="274"/>
                  </a:lnTo>
                  <a:lnTo>
                    <a:pt x="977" y="264"/>
                  </a:lnTo>
                  <a:moveTo>
                    <a:pt x="688" y="0"/>
                  </a:moveTo>
                  <a:lnTo>
                    <a:pt x="683" y="0"/>
                  </a:lnTo>
                  <a:lnTo>
                    <a:pt x="683" y="10"/>
                  </a:lnTo>
                  <a:lnTo>
                    <a:pt x="688" y="10"/>
                  </a:lnTo>
                  <a:lnTo>
                    <a:pt x="6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1" name="Freeform 1134"/>
            <p:cNvSpPr>
              <a:spLocks noEditPoints="1"/>
            </p:cNvSpPr>
            <p:nvPr/>
          </p:nvSpPr>
          <p:spPr bwMode="auto">
            <a:xfrm>
              <a:off x="3770" y="2156"/>
              <a:ext cx="976" cy="430"/>
            </a:xfrm>
            <a:custGeom>
              <a:avLst/>
              <a:gdLst>
                <a:gd name="T0" fmla="*/ 4 w 976"/>
                <a:gd name="T1" fmla="*/ 418 h 430"/>
                <a:gd name="T2" fmla="*/ 0 w 976"/>
                <a:gd name="T3" fmla="*/ 428 h 430"/>
                <a:gd name="T4" fmla="*/ 2 w 976"/>
                <a:gd name="T5" fmla="*/ 430 h 430"/>
                <a:gd name="T6" fmla="*/ 5 w 976"/>
                <a:gd name="T7" fmla="*/ 418 h 430"/>
                <a:gd name="T8" fmla="*/ 4 w 976"/>
                <a:gd name="T9" fmla="*/ 418 h 430"/>
                <a:gd name="T10" fmla="*/ 976 w 976"/>
                <a:gd name="T11" fmla="*/ 254 h 430"/>
                <a:gd name="T12" fmla="*/ 971 w 976"/>
                <a:gd name="T13" fmla="*/ 254 h 430"/>
                <a:gd name="T14" fmla="*/ 971 w 976"/>
                <a:gd name="T15" fmla="*/ 264 h 430"/>
                <a:gd name="T16" fmla="*/ 976 w 976"/>
                <a:gd name="T17" fmla="*/ 264 h 430"/>
                <a:gd name="T18" fmla="*/ 976 w 976"/>
                <a:gd name="T19" fmla="*/ 254 h 430"/>
                <a:gd name="T20" fmla="*/ 692 w 976"/>
                <a:gd name="T21" fmla="*/ 0 h 430"/>
                <a:gd name="T22" fmla="*/ 687 w 976"/>
                <a:gd name="T23" fmla="*/ 0 h 430"/>
                <a:gd name="T24" fmla="*/ 687 w 976"/>
                <a:gd name="T25" fmla="*/ 12 h 430"/>
                <a:gd name="T26" fmla="*/ 692 w 976"/>
                <a:gd name="T27" fmla="*/ 12 h 430"/>
                <a:gd name="T28" fmla="*/ 692 w 976"/>
                <a:gd name="T2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6" h="430">
                  <a:moveTo>
                    <a:pt x="4" y="418"/>
                  </a:moveTo>
                  <a:lnTo>
                    <a:pt x="0" y="428"/>
                  </a:lnTo>
                  <a:lnTo>
                    <a:pt x="2" y="430"/>
                  </a:lnTo>
                  <a:lnTo>
                    <a:pt x="5" y="418"/>
                  </a:lnTo>
                  <a:lnTo>
                    <a:pt x="4" y="418"/>
                  </a:lnTo>
                  <a:close/>
                  <a:moveTo>
                    <a:pt x="976" y="254"/>
                  </a:moveTo>
                  <a:lnTo>
                    <a:pt x="971" y="254"/>
                  </a:lnTo>
                  <a:lnTo>
                    <a:pt x="971" y="264"/>
                  </a:lnTo>
                  <a:lnTo>
                    <a:pt x="976" y="264"/>
                  </a:lnTo>
                  <a:lnTo>
                    <a:pt x="976" y="254"/>
                  </a:lnTo>
                  <a:close/>
                  <a:moveTo>
                    <a:pt x="692" y="0"/>
                  </a:moveTo>
                  <a:lnTo>
                    <a:pt x="687" y="0"/>
                  </a:lnTo>
                  <a:lnTo>
                    <a:pt x="687" y="12"/>
                  </a:lnTo>
                  <a:lnTo>
                    <a:pt x="692" y="12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2" name="Freeform 1135"/>
            <p:cNvSpPr>
              <a:spLocks noEditPoints="1"/>
            </p:cNvSpPr>
            <p:nvPr/>
          </p:nvSpPr>
          <p:spPr bwMode="auto">
            <a:xfrm>
              <a:off x="3770" y="2156"/>
              <a:ext cx="976" cy="430"/>
            </a:xfrm>
            <a:custGeom>
              <a:avLst/>
              <a:gdLst>
                <a:gd name="T0" fmla="*/ 4 w 976"/>
                <a:gd name="T1" fmla="*/ 418 h 430"/>
                <a:gd name="T2" fmla="*/ 0 w 976"/>
                <a:gd name="T3" fmla="*/ 428 h 430"/>
                <a:gd name="T4" fmla="*/ 2 w 976"/>
                <a:gd name="T5" fmla="*/ 430 h 430"/>
                <a:gd name="T6" fmla="*/ 5 w 976"/>
                <a:gd name="T7" fmla="*/ 418 h 430"/>
                <a:gd name="T8" fmla="*/ 4 w 976"/>
                <a:gd name="T9" fmla="*/ 418 h 430"/>
                <a:gd name="T10" fmla="*/ 976 w 976"/>
                <a:gd name="T11" fmla="*/ 254 h 430"/>
                <a:gd name="T12" fmla="*/ 971 w 976"/>
                <a:gd name="T13" fmla="*/ 254 h 430"/>
                <a:gd name="T14" fmla="*/ 971 w 976"/>
                <a:gd name="T15" fmla="*/ 264 h 430"/>
                <a:gd name="T16" fmla="*/ 976 w 976"/>
                <a:gd name="T17" fmla="*/ 264 h 430"/>
                <a:gd name="T18" fmla="*/ 976 w 976"/>
                <a:gd name="T19" fmla="*/ 254 h 430"/>
                <a:gd name="T20" fmla="*/ 692 w 976"/>
                <a:gd name="T21" fmla="*/ 0 h 430"/>
                <a:gd name="T22" fmla="*/ 687 w 976"/>
                <a:gd name="T23" fmla="*/ 0 h 430"/>
                <a:gd name="T24" fmla="*/ 687 w 976"/>
                <a:gd name="T25" fmla="*/ 12 h 430"/>
                <a:gd name="T26" fmla="*/ 692 w 976"/>
                <a:gd name="T27" fmla="*/ 12 h 430"/>
                <a:gd name="T28" fmla="*/ 692 w 976"/>
                <a:gd name="T2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6" h="430">
                  <a:moveTo>
                    <a:pt x="4" y="418"/>
                  </a:moveTo>
                  <a:lnTo>
                    <a:pt x="0" y="428"/>
                  </a:lnTo>
                  <a:lnTo>
                    <a:pt x="2" y="430"/>
                  </a:lnTo>
                  <a:lnTo>
                    <a:pt x="5" y="418"/>
                  </a:lnTo>
                  <a:lnTo>
                    <a:pt x="4" y="418"/>
                  </a:lnTo>
                  <a:moveTo>
                    <a:pt x="976" y="254"/>
                  </a:moveTo>
                  <a:lnTo>
                    <a:pt x="971" y="254"/>
                  </a:lnTo>
                  <a:lnTo>
                    <a:pt x="971" y="264"/>
                  </a:lnTo>
                  <a:lnTo>
                    <a:pt x="976" y="264"/>
                  </a:lnTo>
                  <a:lnTo>
                    <a:pt x="976" y="254"/>
                  </a:lnTo>
                  <a:moveTo>
                    <a:pt x="692" y="0"/>
                  </a:moveTo>
                  <a:lnTo>
                    <a:pt x="687" y="0"/>
                  </a:lnTo>
                  <a:lnTo>
                    <a:pt x="687" y="12"/>
                  </a:lnTo>
                  <a:lnTo>
                    <a:pt x="692" y="12"/>
                  </a:lnTo>
                  <a:lnTo>
                    <a:pt x="6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3" name="Freeform 1136"/>
            <p:cNvSpPr>
              <a:spLocks noEditPoints="1"/>
            </p:cNvSpPr>
            <p:nvPr/>
          </p:nvSpPr>
          <p:spPr bwMode="auto">
            <a:xfrm>
              <a:off x="3768" y="2168"/>
              <a:ext cx="973" cy="528"/>
            </a:xfrm>
            <a:custGeom>
              <a:avLst/>
              <a:gdLst>
                <a:gd name="T0" fmla="*/ 2 w 973"/>
                <a:gd name="T1" fmla="*/ 416 h 528"/>
                <a:gd name="T2" fmla="*/ 0 w 973"/>
                <a:gd name="T3" fmla="*/ 428 h 528"/>
                <a:gd name="T4" fmla="*/ 423 w 973"/>
                <a:gd name="T5" fmla="*/ 528 h 528"/>
                <a:gd name="T6" fmla="*/ 423 w 973"/>
                <a:gd name="T7" fmla="*/ 527 h 528"/>
                <a:gd name="T8" fmla="*/ 2 w 973"/>
                <a:gd name="T9" fmla="*/ 426 h 528"/>
                <a:gd name="T10" fmla="*/ 4 w 973"/>
                <a:gd name="T11" fmla="*/ 418 h 528"/>
                <a:gd name="T12" fmla="*/ 2 w 973"/>
                <a:gd name="T13" fmla="*/ 416 h 528"/>
                <a:gd name="T14" fmla="*/ 973 w 973"/>
                <a:gd name="T15" fmla="*/ 242 h 528"/>
                <a:gd name="T16" fmla="*/ 968 w 973"/>
                <a:gd name="T17" fmla="*/ 242 h 528"/>
                <a:gd name="T18" fmla="*/ 968 w 973"/>
                <a:gd name="T19" fmla="*/ 252 h 528"/>
                <a:gd name="T20" fmla="*/ 973 w 973"/>
                <a:gd name="T21" fmla="*/ 252 h 528"/>
                <a:gd name="T22" fmla="*/ 973 w 973"/>
                <a:gd name="T23" fmla="*/ 242 h 528"/>
                <a:gd name="T24" fmla="*/ 694 w 973"/>
                <a:gd name="T25" fmla="*/ 0 h 528"/>
                <a:gd name="T26" fmla="*/ 689 w 973"/>
                <a:gd name="T27" fmla="*/ 0 h 528"/>
                <a:gd name="T28" fmla="*/ 689 w 973"/>
                <a:gd name="T29" fmla="*/ 11 h 528"/>
                <a:gd name="T30" fmla="*/ 694 w 973"/>
                <a:gd name="T31" fmla="*/ 11 h 528"/>
                <a:gd name="T32" fmla="*/ 694 w 973"/>
                <a:gd name="T33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528">
                  <a:moveTo>
                    <a:pt x="2" y="416"/>
                  </a:moveTo>
                  <a:lnTo>
                    <a:pt x="0" y="428"/>
                  </a:lnTo>
                  <a:lnTo>
                    <a:pt x="423" y="528"/>
                  </a:lnTo>
                  <a:lnTo>
                    <a:pt x="423" y="527"/>
                  </a:lnTo>
                  <a:lnTo>
                    <a:pt x="2" y="426"/>
                  </a:lnTo>
                  <a:lnTo>
                    <a:pt x="4" y="418"/>
                  </a:lnTo>
                  <a:lnTo>
                    <a:pt x="2" y="416"/>
                  </a:lnTo>
                  <a:close/>
                  <a:moveTo>
                    <a:pt x="973" y="242"/>
                  </a:moveTo>
                  <a:lnTo>
                    <a:pt x="968" y="242"/>
                  </a:lnTo>
                  <a:lnTo>
                    <a:pt x="968" y="252"/>
                  </a:lnTo>
                  <a:lnTo>
                    <a:pt x="973" y="252"/>
                  </a:lnTo>
                  <a:lnTo>
                    <a:pt x="973" y="242"/>
                  </a:lnTo>
                  <a:close/>
                  <a:moveTo>
                    <a:pt x="694" y="0"/>
                  </a:moveTo>
                  <a:lnTo>
                    <a:pt x="689" y="0"/>
                  </a:lnTo>
                  <a:lnTo>
                    <a:pt x="689" y="11"/>
                  </a:lnTo>
                  <a:lnTo>
                    <a:pt x="694" y="11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4" name="Freeform 1137"/>
            <p:cNvSpPr>
              <a:spLocks noEditPoints="1"/>
            </p:cNvSpPr>
            <p:nvPr/>
          </p:nvSpPr>
          <p:spPr bwMode="auto">
            <a:xfrm>
              <a:off x="3768" y="2168"/>
              <a:ext cx="973" cy="528"/>
            </a:xfrm>
            <a:custGeom>
              <a:avLst/>
              <a:gdLst>
                <a:gd name="T0" fmla="*/ 2 w 973"/>
                <a:gd name="T1" fmla="*/ 416 h 528"/>
                <a:gd name="T2" fmla="*/ 0 w 973"/>
                <a:gd name="T3" fmla="*/ 428 h 528"/>
                <a:gd name="T4" fmla="*/ 423 w 973"/>
                <a:gd name="T5" fmla="*/ 528 h 528"/>
                <a:gd name="T6" fmla="*/ 423 w 973"/>
                <a:gd name="T7" fmla="*/ 527 h 528"/>
                <a:gd name="T8" fmla="*/ 2 w 973"/>
                <a:gd name="T9" fmla="*/ 426 h 528"/>
                <a:gd name="T10" fmla="*/ 4 w 973"/>
                <a:gd name="T11" fmla="*/ 418 h 528"/>
                <a:gd name="T12" fmla="*/ 2 w 973"/>
                <a:gd name="T13" fmla="*/ 416 h 528"/>
                <a:gd name="T14" fmla="*/ 973 w 973"/>
                <a:gd name="T15" fmla="*/ 242 h 528"/>
                <a:gd name="T16" fmla="*/ 968 w 973"/>
                <a:gd name="T17" fmla="*/ 242 h 528"/>
                <a:gd name="T18" fmla="*/ 968 w 973"/>
                <a:gd name="T19" fmla="*/ 252 h 528"/>
                <a:gd name="T20" fmla="*/ 973 w 973"/>
                <a:gd name="T21" fmla="*/ 252 h 528"/>
                <a:gd name="T22" fmla="*/ 973 w 973"/>
                <a:gd name="T23" fmla="*/ 242 h 528"/>
                <a:gd name="T24" fmla="*/ 694 w 973"/>
                <a:gd name="T25" fmla="*/ 0 h 528"/>
                <a:gd name="T26" fmla="*/ 689 w 973"/>
                <a:gd name="T27" fmla="*/ 0 h 528"/>
                <a:gd name="T28" fmla="*/ 689 w 973"/>
                <a:gd name="T29" fmla="*/ 11 h 528"/>
                <a:gd name="T30" fmla="*/ 694 w 973"/>
                <a:gd name="T31" fmla="*/ 11 h 528"/>
                <a:gd name="T32" fmla="*/ 694 w 973"/>
                <a:gd name="T33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3" h="528">
                  <a:moveTo>
                    <a:pt x="2" y="416"/>
                  </a:moveTo>
                  <a:lnTo>
                    <a:pt x="0" y="428"/>
                  </a:lnTo>
                  <a:lnTo>
                    <a:pt x="423" y="528"/>
                  </a:lnTo>
                  <a:lnTo>
                    <a:pt x="423" y="527"/>
                  </a:lnTo>
                  <a:lnTo>
                    <a:pt x="2" y="426"/>
                  </a:lnTo>
                  <a:lnTo>
                    <a:pt x="4" y="418"/>
                  </a:lnTo>
                  <a:lnTo>
                    <a:pt x="2" y="416"/>
                  </a:lnTo>
                  <a:moveTo>
                    <a:pt x="973" y="242"/>
                  </a:moveTo>
                  <a:lnTo>
                    <a:pt x="968" y="242"/>
                  </a:lnTo>
                  <a:lnTo>
                    <a:pt x="968" y="252"/>
                  </a:lnTo>
                  <a:lnTo>
                    <a:pt x="973" y="252"/>
                  </a:lnTo>
                  <a:lnTo>
                    <a:pt x="973" y="242"/>
                  </a:lnTo>
                  <a:moveTo>
                    <a:pt x="694" y="0"/>
                  </a:moveTo>
                  <a:lnTo>
                    <a:pt x="689" y="0"/>
                  </a:lnTo>
                  <a:lnTo>
                    <a:pt x="689" y="11"/>
                  </a:lnTo>
                  <a:lnTo>
                    <a:pt x="694" y="11"/>
                  </a:lnTo>
                  <a:lnTo>
                    <a:pt x="6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5" name="Freeform 1138"/>
            <p:cNvSpPr>
              <a:spLocks noEditPoints="1"/>
            </p:cNvSpPr>
            <p:nvPr/>
          </p:nvSpPr>
          <p:spPr bwMode="auto">
            <a:xfrm>
              <a:off x="3765" y="2179"/>
              <a:ext cx="971" cy="526"/>
            </a:xfrm>
            <a:custGeom>
              <a:avLst/>
              <a:gdLst>
                <a:gd name="T0" fmla="*/ 3 w 971"/>
                <a:gd name="T1" fmla="*/ 417 h 526"/>
                <a:gd name="T2" fmla="*/ 0 w 971"/>
                <a:gd name="T3" fmla="*/ 425 h 526"/>
                <a:gd name="T4" fmla="*/ 421 w 971"/>
                <a:gd name="T5" fmla="*/ 526 h 526"/>
                <a:gd name="T6" fmla="*/ 431 w 971"/>
                <a:gd name="T7" fmla="*/ 517 h 526"/>
                <a:gd name="T8" fmla="*/ 426 w 971"/>
                <a:gd name="T9" fmla="*/ 516 h 526"/>
                <a:gd name="T10" fmla="*/ 426 w 971"/>
                <a:gd name="T11" fmla="*/ 517 h 526"/>
                <a:gd name="T12" fmla="*/ 3 w 971"/>
                <a:gd name="T13" fmla="*/ 417 h 526"/>
                <a:gd name="T14" fmla="*/ 971 w 971"/>
                <a:gd name="T15" fmla="*/ 231 h 526"/>
                <a:gd name="T16" fmla="*/ 968 w 971"/>
                <a:gd name="T17" fmla="*/ 231 h 526"/>
                <a:gd name="T18" fmla="*/ 968 w 971"/>
                <a:gd name="T19" fmla="*/ 241 h 526"/>
                <a:gd name="T20" fmla="*/ 971 w 971"/>
                <a:gd name="T21" fmla="*/ 241 h 526"/>
                <a:gd name="T22" fmla="*/ 971 w 971"/>
                <a:gd name="T23" fmla="*/ 231 h 526"/>
                <a:gd name="T24" fmla="*/ 697 w 971"/>
                <a:gd name="T25" fmla="*/ 0 h 526"/>
                <a:gd name="T26" fmla="*/ 692 w 971"/>
                <a:gd name="T27" fmla="*/ 0 h 526"/>
                <a:gd name="T28" fmla="*/ 692 w 971"/>
                <a:gd name="T29" fmla="*/ 10 h 526"/>
                <a:gd name="T30" fmla="*/ 870 w 971"/>
                <a:gd name="T31" fmla="*/ 10 h 526"/>
                <a:gd name="T32" fmla="*/ 877 w 971"/>
                <a:gd name="T33" fmla="*/ 1 h 526"/>
                <a:gd name="T34" fmla="*/ 697 w 971"/>
                <a:gd name="T35" fmla="*/ 1 h 526"/>
                <a:gd name="T36" fmla="*/ 697 w 971"/>
                <a:gd name="T37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1" h="526">
                  <a:moveTo>
                    <a:pt x="3" y="417"/>
                  </a:moveTo>
                  <a:lnTo>
                    <a:pt x="0" y="425"/>
                  </a:lnTo>
                  <a:lnTo>
                    <a:pt x="421" y="526"/>
                  </a:lnTo>
                  <a:lnTo>
                    <a:pt x="431" y="517"/>
                  </a:lnTo>
                  <a:lnTo>
                    <a:pt x="426" y="516"/>
                  </a:lnTo>
                  <a:lnTo>
                    <a:pt x="426" y="517"/>
                  </a:lnTo>
                  <a:lnTo>
                    <a:pt x="3" y="417"/>
                  </a:lnTo>
                  <a:close/>
                  <a:moveTo>
                    <a:pt x="971" y="231"/>
                  </a:moveTo>
                  <a:lnTo>
                    <a:pt x="968" y="231"/>
                  </a:lnTo>
                  <a:lnTo>
                    <a:pt x="968" y="241"/>
                  </a:lnTo>
                  <a:lnTo>
                    <a:pt x="971" y="241"/>
                  </a:lnTo>
                  <a:lnTo>
                    <a:pt x="971" y="231"/>
                  </a:lnTo>
                  <a:close/>
                  <a:moveTo>
                    <a:pt x="697" y="0"/>
                  </a:moveTo>
                  <a:lnTo>
                    <a:pt x="692" y="0"/>
                  </a:lnTo>
                  <a:lnTo>
                    <a:pt x="692" y="10"/>
                  </a:lnTo>
                  <a:lnTo>
                    <a:pt x="870" y="10"/>
                  </a:lnTo>
                  <a:lnTo>
                    <a:pt x="877" y="1"/>
                  </a:lnTo>
                  <a:lnTo>
                    <a:pt x="697" y="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6" name="Freeform 1139"/>
            <p:cNvSpPr>
              <a:spLocks noEditPoints="1"/>
            </p:cNvSpPr>
            <p:nvPr/>
          </p:nvSpPr>
          <p:spPr bwMode="auto">
            <a:xfrm>
              <a:off x="3765" y="2179"/>
              <a:ext cx="971" cy="526"/>
            </a:xfrm>
            <a:custGeom>
              <a:avLst/>
              <a:gdLst>
                <a:gd name="T0" fmla="*/ 3 w 971"/>
                <a:gd name="T1" fmla="*/ 417 h 526"/>
                <a:gd name="T2" fmla="*/ 0 w 971"/>
                <a:gd name="T3" fmla="*/ 425 h 526"/>
                <a:gd name="T4" fmla="*/ 421 w 971"/>
                <a:gd name="T5" fmla="*/ 526 h 526"/>
                <a:gd name="T6" fmla="*/ 431 w 971"/>
                <a:gd name="T7" fmla="*/ 517 h 526"/>
                <a:gd name="T8" fmla="*/ 426 w 971"/>
                <a:gd name="T9" fmla="*/ 516 h 526"/>
                <a:gd name="T10" fmla="*/ 426 w 971"/>
                <a:gd name="T11" fmla="*/ 517 h 526"/>
                <a:gd name="T12" fmla="*/ 3 w 971"/>
                <a:gd name="T13" fmla="*/ 417 h 526"/>
                <a:gd name="T14" fmla="*/ 971 w 971"/>
                <a:gd name="T15" fmla="*/ 231 h 526"/>
                <a:gd name="T16" fmla="*/ 968 w 971"/>
                <a:gd name="T17" fmla="*/ 231 h 526"/>
                <a:gd name="T18" fmla="*/ 968 w 971"/>
                <a:gd name="T19" fmla="*/ 241 h 526"/>
                <a:gd name="T20" fmla="*/ 971 w 971"/>
                <a:gd name="T21" fmla="*/ 241 h 526"/>
                <a:gd name="T22" fmla="*/ 971 w 971"/>
                <a:gd name="T23" fmla="*/ 231 h 526"/>
                <a:gd name="T24" fmla="*/ 697 w 971"/>
                <a:gd name="T25" fmla="*/ 0 h 526"/>
                <a:gd name="T26" fmla="*/ 692 w 971"/>
                <a:gd name="T27" fmla="*/ 0 h 526"/>
                <a:gd name="T28" fmla="*/ 692 w 971"/>
                <a:gd name="T29" fmla="*/ 10 h 526"/>
                <a:gd name="T30" fmla="*/ 870 w 971"/>
                <a:gd name="T31" fmla="*/ 10 h 526"/>
                <a:gd name="T32" fmla="*/ 877 w 971"/>
                <a:gd name="T33" fmla="*/ 1 h 526"/>
                <a:gd name="T34" fmla="*/ 697 w 971"/>
                <a:gd name="T35" fmla="*/ 1 h 526"/>
                <a:gd name="T36" fmla="*/ 697 w 971"/>
                <a:gd name="T37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1" h="526">
                  <a:moveTo>
                    <a:pt x="3" y="417"/>
                  </a:moveTo>
                  <a:lnTo>
                    <a:pt x="0" y="425"/>
                  </a:lnTo>
                  <a:lnTo>
                    <a:pt x="421" y="526"/>
                  </a:lnTo>
                  <a:lnTo>
                    <a:pt x="431" y="517"/>
                  </a:lnTo>
                  <a:lnTo>
                    <a:pt x="426" y="516"/>
                  </a:lnTo>
                  <a:lnTo>
                    <a:pt x="426" y="517"/>
                  </a:lnTo>
                  <a:lnTo>
                    <a:pt x="3" y="417"/>
                  </a:lnTo>
                  <a:moveTo>
                    <a:pt x="971" y="231"/>
                  </a:moveTo>
                  <a:lnTo>
                    <a:pt x="968" y="231"/>
                  </a:lnTo>
                  <a:lnTo>
                    <a:pt x="968" y="241"/>
                  </a:lnTo>
                  <a:lnTo>
                    <a:pt x="971" y="241"/>
                  </a:lnTo>
                  <a:lnTo>
                    <a:pt x="971" y="231"/>
                  </a:lnTo>
                  <a:moveTo>
                    <a:pt x="697" y="0"/>
                  </a:moveTo>
                  <a:lnTo>
                    <a:pt x="692" y="0"/>
                  </a:lnTo>
                  <a:lnTo>
                    <a:pt x="692" y="10"/>
                  </a:lnTo>
                  <a:lnTo>
                    <a:pt x="870" y="10"/>
                  </a:lnTo>
                  <a:lnTo>
                    <a:pt x="877" y="1"/>
                  </a:lnTo>
                  <a:lnTo>
                    <a:pt x="697" y="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7" name="Freeform 1140"/>
            <p:cNvSpPr>
              <a:spLocks noEditPoints="1"/>
            </p:cNvSpPr>
            <p:nvPr/>
          </p:nvSpPr>
          <p:spPr bwMode="auto">
            <a:xfrm>
              <a:off x="4186" y="2189"/>
              <a:ext cx="547" cy="518"/>
            </a:xfrm>
            <a:custGeom>
              <a:avLst/>
              <a:gdLst>
                <a:gd name="T0" fmla="*/ 10 w 547"/>
                <a:gd name="T1" fmla="*/ 507 h 518"/>
                <a:gd name="T2" fmla="*/ 0 w 547"/>
                <a:gd name="T3" fmla="*/ 516 h 518"/>
                <a:gd name="T4" fmla="*/ 5 w 547"/>
                <a:gd name="T5" fmla="*/ 518 h 518"/>
                <a:gd name="T6" fmla="*/ 13 w 547"/>
                <a:gd name="T7" fmla="*/ 507 h 518"/>
                <a:gd name="T8" fmla="*/ 10 w 547"/>
                <a:gd name="T9" fmla="*/ 507 h 518"/>
                <a:gd name="T10" fmla="*/ 547 w 547"/>
                <a:gd name="T11" fmla="*/ 221 h 518"/>
                <a:gd name="T12" fmla="*/ 541 w 547"/>
                <a:gd name="T13" fmla="*/ 221 h 518"/>
                <a:gd name="T14" fmla="*/ 541 w 547"/>
                <a:gd name="T15" fmla="*/ 231 h 518"/>
                <a:gd name="T16" fmla="*/ 547 w 547"/>
                <a:gd name="T17" fmla="*/ 231 h 518"/>
                <a:gd name="T18" fmla="*/ 547 w 547"/>
                <a:gd name="T19" fmla="*/ 221 h 518"/>
                <a:gd name="T20" fmla="*/ 449 w 547"/>
                <a:gd name="T21" fmla="*/ 0 h 518"/>
                <a:gd name="T22" fmla="*/ 271 w 547"/>
                <a:gd name="T23" fmla="*/ 0 h 518"/>
                <a:gd name="T24" fmla="*/ 271 w 547"/>
                <a:gd name="T25" fmla="*/ 2 h 518"/>
                <a:gd name="T26" fmla="*/ 446 w 547"/>
                <a:gd name="T27" fmla="*/ 2 h 518"/>
                <a:gd name="T28" fmla="*/ 449 w 547"/>
                <a:gd name="T29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7" h="518">
                  <a:moveTo>
                    <a:pt x="10" y="507"/>
                  </a:moveTo>
                  <a:lnTo>
                    <a:pt x="0" y="516"/>
                  </a:lnTo>
                  <a:lnTo>
                    <a:pt x="5" y="518"/>
                  </a:lnTo>
                  <a:lnTo>
                    <a:pt x="13" y="507"/>
                  </a:lnTo>
                  <a:lnTo>
                    <a:pt x="10" y="507"/>
                  </a:lnTo>
                  <a:close/>
                  <a:moveTo>
                    <a:pt x="547" y="221"/>
                  </a:moveTo>
                  <a:lnTo>
                    <a:pt x="541" y="221"/>
                  </a:lnTo>
                  <a:lnTo>
                    <a:pt x="541" y="231"/>
                  </a:lnTo>
                  <a:lnTo>
                    <a:pt x="547" y="231"/>
                  </a:lnTo>
                  <a:lnTo>
                    <a:pt x="547" y="221"/>
                  </a:lnTo>
                  <a:close/>
                  <a:moveTo>
                    <a:pt x="449" y="0"/>
                  </a:moveTo>
                  <a:lnTo>
                    <a:pt x="271" y="0"/>
                  </a:lnTo>
                  <a:lnTo>
                    <a:pt x="271" y="2"/>
                  </a:lnTo>
                  <a:lnTo>
                    <a:pt x="446" y="2"/>
                  </a:lnTo>
                  <a:lnTo>
                    <a:pt x="449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8" name="Freeform 1141"/>
            <p:cNvSpPr>
              <a:spLocks noEditPoints="1"/>
            </p:cNvSpPr>
            <p:nvPr/>
          </p:nvSpPr>
          <p:spPr bwMode="auto">
            <a:xfrm>
              <a:off x="4186" y="2189"/>
              <a:ext cx="547" cy="518"/>
            </a:xfrm>
            <a:custGeom>
              <a:avLst/>
              <a:gdLst>
                <a:gd name="T0" fmla="*/ 10 w 547"/>
                <a:gd name="T1" fmla="*/ 507 h 518"/>
                <a:gd name="T2" fmla="*/ 0 w 547"/>
                <a:gd name="T3" fmla="*/ 516 h 518"/>
                <a:gd name="T4" fmla="*/ 5 w 547"/>
                <a:gd name="T5" fmla="*/ 518 h 518"/>
                <a:gd name="T6" fmla="*/ 13 w 547"/>
                <a:gd name="T7" fmla="*/ 507 h 518"/>
                <a:gd name="T8" fmla="*/ 10 w 547"/>
                <a:gd name="T9" fmla="*/ 507 h 518"/>
                <a:gd name="T10" fmla="*/ 547 w 547"/>
                <a:gd name="T11" fmla="*/ 221 h 518"/>
                <a:gd name="T12" fmla="*/ 541 w 547"/>
                <a:gd name="T13" fmla="*/ 221 h 518"/>
                <a:gd name="T14" fmla="*/ 541 w 547"/>
                <a:gd name="T15" fmla="*/ 231 h 518"/>
                <a:gd name="T16" fmla="*/ 547 w 547"/>
                <a:gd name="T17" fmla="*/ 231 h 518"/>
                <a:gd name="T18" fmla="*/ 547 w 547"/>
                <a:gd name="T19" fmla="*/ 221 h 518"/>
                <a:gd name="T20" fmla="*/ 449 w 547"/>
                <a:gd name="T21" fmla="*/ 0 h 518"/>
                <a:gd name="T22" fmla="*/ 271 w 547"/>
                <a:gd name="T23" fmla="*/ 0 h 518"/>
                <a:gd name="T24" fmla="*/ 271 w 547"/>
                <a:gd name="T25" fmla="*/ 2 h 518"/>
                <a:gd name="T26" fmla="*/ 446 w 547"/>
                <a:gd name="T27" fmla="*/ 2 h 518"/>
                <a:gd name="T28" fmla="*/ 449 w 547"/>
                <a:gd name="T29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7" h="518">
                  <a:moveTo>
                    <a:pt x="10" y="507"/>
                  </a:moveTo>
                  <a:lnTo>
                    <a:pt x="0" y="516"/>
                  </a:lnTo>
                  <a:lnTo>
                    <a:pt x="5" y="518"/>
                  </a:lnTo>
                  <a:lnTo>
                    <a:pt x="13" y="507"/>
                  </a:lnTo>
                  <a:lnTo>
                    <a:pt x="10" y="507"/>
                  </a:lnTo>
                  <a:moveTo>
                    <a:pt x="547" y="221"/>
                  </a:moveTo>
                  <a:lnTo>
                    <a:pt x="541" y="221"/>
                  </a:lnTo>
                  <a:lnTo>
                    <a:pt x="541" y="231"/>
                  </a:lnTo>
                  <a:lnTo>
                    <a:pt x="547" y="231"/>
                  </a:lnTo>
                  <a:lnTo>
                    <a:pt x="547" y="221"/>
                  </a:lnTo>
                  <a:moveTo>
                    <a:pt x="449" y="0"/>
                  </a:moveTo>
                  <a:lnTo>
                    <a:pt x="271" y="0"/>
                  </a:lnTo>
                  <a:lnTo>
                    <a:pt x="271" y="2"/>
                  </a:lnTo>
                  <a:lnTo>
                    <a:pt x="446" y="2"/>
                  </a:lnTo>
                  <a:lnTo>
                    <a:pt x="4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9" name="Freeform 1142"/>
            <p:cNvSpPr>
              <a:spLocks noEditPoints="1"/>
            </p:cNvSpPr>
            <p:nvPr/>
          </p:nvSpPr>
          <p:spPr bwMode="auto">
            <a:xfrm>
              <a:off x="4191" y="2410"/>
              <a:ext cx="536" cy="297"/>
            </a:xfrm>
            <a:custGeom>
              <a:avLst/>
              <a:gdLst>
                <a:gd name="T0" fmla="*/ 8 w 536"/>
                <a:gd name="T1" fmla="*/ 286 h 297"/>
                <a:gd name="T2" fmla="*/ 0 w 536"/>
                <a:gd name="T3" fmla="*/ 297 h 297"/>
                <a:gd name="T4" fmla="*/ 5 w 536"/>
                <a:gd name="T5" fmla="*/ 297 h 297"/>
                <a:gd name="T6" fmla="*/ 14 w 536"/>
                <a:gd name="T7" fmla="*/ 288 h 297"/>
                <a:gd name="T8" fmla="*/ 8 w 536"/>
                <a:gd name="T9" fmla="*/ 286 h 297"/>
                <a:gd name="T10" fmla="*/ 536 w 536"/>
                <a:gd name="T11" fmla="*/ 0 h 297"/>
                <a:gd name="T12" fmla="*/ 531 w 536"/>
                <a:gd name="T13" fmla="*/ 0 h 297"/>
                <a:gd name="T14" fmla="*/ 531 w 536"/>
                <a:gd name="T15" fmla="*/ 10 h 297"/>
                <a:gd name="T16" fmla="*/ 536 w 536"/>
                <a:gd name="T17" fmla="*/ 10 h 297"/>
                <a:gd name="T18" fmla="*/ 536 w 536"/>
                <a:gd name="T1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297">
                  <a:moveTo>
                    <a:pt x="8" y="286"/>
                  </a:moveTo>
                  <a:lnTo>
                    <a:pt x="0" y="297"/>
                  </a:lnTo>
                  <a:lnTo>
                    <a:pt x="5" y="297"/>
                  </a:lnTo>
                  <a:lnTo>
                    <a:pt x="14" y="288"/>
                  </a:lnTo>
                  <a:lnTo>
                    <a:pt x="8" y="286"/>
                  </a:lnTo>
                  <a:close/>
                  <a:moveTo>
                    <a:pt x="536" y="0"/>
                  </a:moveTo>
                  <a:lnTo>
                    <a:pt x="531" y="0"/>
                  </a:lnTo>
                  <a:lnTo>
                    <a:pt x="531" y="10"/>
                  </a:lnTo>
                  <a:lnTo>
                    <a:pt x="536" y="10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0" name="Freeform 1143"/>
            <p:cNvSpPr>
              <a:spLocks noEditPoints="1"/>
            </p:cNvSpPr>
            <p:nvPr/>
          </p:nvSpPr>
          <p:spPr bwMode="auto">
            <a:xfrm>
              <a:off x="4191" y="2410"/>
              <a:ext cx="536" cy="297"/>
            </a:xfrm>
            <a:custGeom>
              <a:avLst/>
              <a:gdLst>
                <a:gd name="T0" fmla="*/ 8 w 536"/>
                <a:gd name="T1" fmla="*/ 286 h 297"/>
                <a:gd name="T2" fmla="*/ 0 w 536"/>
                <a:gd name="T3" fmla="*/ 297 h 297"/>
                <a:gd name="T4" fmla="*/ 5 w 536"/>
                <a:gd name="T5" fmla="*/ 297 h 297"/>
                <a:gd name="T6" fmla="*/ 14 w 536"/>
                <a:gd name="T7" fmla="*/ 288 h 297"/>
                <a:gd name="T8" fmla="*/ 8 w 536"/>
                <a:gd name="T9" fmla="*/ 286 h 297"/>
                <a:gd name="T10" fmla="*/ 536 w 536"/>
                <a:gd name="T11" fmla="*/ 0 h 297"/>
                <a:gd name="T12" fmla="*/ 531 w 536"/>
                <a:gd name="T13" fmla="*/ 0 h 297"/>
                <a:gd name="T14" fmla="*/ 531 w 536"/>
                <a:gd name="T15" fmla="*/ 10 h 297"/>
                <a:gd name="T16" fmla="*/ 536 w 536"/>
                <a:gd name="T17" fmla="*/ 10 h 297"/>
                <a:gd name="T18" fmla="*/ 536 w 536"/>
                <a:gd name="T1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297">
                  <a:moveTo>
                    <a:pt x="8" y="286"/>
                  </a:moveTo>
                  <a:lnTo>
                    <a:pt x="0" y="297"/>
                  </a:lnTo>
                  <a:lnTo>
                    <a:pt x="5" y="297"/>
                  </a:lnTo>
                  <a:lnTo>
                    <a:pt x="14" y="288"/>
                  </a:lnTo>
                  <a:lnTo>
                    <a:pt x="8" y="286"/>
                  </a:lnTo>
                  <a:moveTo>
                    <a:pt x="536" y="0"/>
                  </a:moveTo>
                  <a:lnTo>
                    <a:pt x="531" y="0"/>
                  </a:lnTo>
                  <a:lnTo>
                    <a:pt x="531" y="10"/>
                  </a:lnTo>
                  <a:lnTo>
                    <a:pt x="536" y="10"/>
                  </a:lnTo>
                  <a:lnTo>
                    <a:pt x="5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1" name="Freeform 1144"/>
            <p:cNvSpPr>
              <a:spLocks/>
            </p:cNvSpPr>
            <p:nvPr/>
          </p:nvSpPr>
          <p:spPr bwMode="auto">
            <a:xfrm>
              <a:off x="4196" y="2209"/>
              <a:ext cx="526" cy="504"/>
            </a:xfrm>
            <a:custGeom>
              <a:avLst/>
              <a:gdLst>
                <a:gd name="T0" fmla="*/ 509 w 526"/>
                <a:gd name="T1" fmla="*/ 0 h 504"/>
                <a:gd name="T2" fmla="*/ 34 w 526"/>
                <a:gd name="T3" fmla="*/ 494 h 504"/>
                <a:gd name="T4" fmla="*/ 9 w 526"/>
                <a:gd name="T5" fmla="*/ 489 h 504"/>
                <a:gd name="T6" fmla="*/ 0 w 526"/>
                <a:gd name="T7" fmla="*/ 498 h 504"/>
                <a:gd name="T8" fmla="*/ 31 w 526"/>
                <a:gd name="T9" fmla="*/ 504 h 504"/>
                <a:gd name="T10" fmla="*/ 504 w 526"/>
                <a:gd name="T11" fmla="*/ 10 h 504"/>
                <a:gd name="T12" fmla="*/ 504 w 526"/>
                <a:gd name="T13" fmla="*/ 211 h 504"/>
                <a:gd name="T14" fmla="*/ 526 w 526"/>
                <a:gd name="T15" fmla="*/ 211 h 504"/>
                <a:gd name="T16" fmla="*/ 526 w 526"/>
                <a:gd name="T17" fmla="*/ 201 h 504"/>
                <a:gd name="T18" fmla="*/ 509 w 526"/>
                <a:gd name="T19" fmla="*/ 201 h 504"/>
                <a:gd name="T20" fmla="*/ 509 w 526"/>
                <a:gd name="T21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6" h="504">
                  <a:moveTo>
                    <a:pt x="509" y="0"/>
                  </a:moveTo>
                  <a:lnTo>
                    <a:pt x="34" y="494"/>
                  </a:lnTo>
                  <a:lnTo>
                    <a:pt x="9" y="489"/>
                  </a:lnTo>
                  <a:lnTo>
                    <a:pt x="0" y="498"/>
                  </a:lnTo>
                  <a:lnTo>
                    <a:pt x="31" y="504"/>
                  </a:lnTo>
                  <a:lnTo>
                    <a:pt x="504" y="10"/>
                  </a:lnTo>
                  <a:lnTo>
                    <a:pt x="504" y="211"/>
                  </a:lnTo>
                  <a:lnTo>
                    <a:pt x="526" y="211"/>
                  </a:lnTo>
                  <a:lnTo>
                    <a:pt x="526" y="201"/>
                  </a:lnTo>
                  <a:lnTo>
                    <a:pt x="509" y="201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2" name="Freeform 1145"/>
            <p:cNvSpPr>
              <a:spLocks/>
            </p:cNvSpPr>
            <p:nvPr/>
          </p:nvSpPr>
          <p:spPr bwMode="auto">
            <a:xfrm>
              <a:off x="4196" y="2209"/>
              <a:ext cx="526" cy="504"/>
            </a:xfrm>
            <a:custGeom>
              <a:avLst/>
              <a:gdLst>
                <a:gd name="T0" fmla="*/ 509 w 526"/>
                <a:gd name="T1" fmla="*/ 0 h 504"/>
                <a:gd name="T2" fmla="*/ 34 w 526"/>
                <a:gd name="T3" fmla="*/ 494 h 504"/>
                <a:gd name="T4" fmla="*/ 9 w 526"/>
                <a:gd name="T5" fmla="*/ 489 h 504"/>
                <a:gd name="T6" fmla="*/ 0 w 526"/>
                <a:gd name="T7" fmla="*/ 498 h 504"/>
                <a:gd name="T8" fmla="*/ 31 w 526"/>
                <a:gd name="T9" fmla="*/ 504 h 504"/>
                <a:gd name="T10" fmla="*/ 504 w 526"/>
                <a:gd name="T11" fmla="*/ 10 h 504"/>
                <a:gd name="T12" fmla="*/ 504 w 526"/>
                <a:gd name="T13" fmla="*/ 211 h 504"/>
                <a:gd name="T14" fmla="*/ 526 w 526"/>
                <a:gd name="T15" fmla="*/ 211 h 504"/>
                <a:gd name="T16" fmla="*/ 526 w 526"/>
                <a:gd name="T17" fmla="*/ 201 h 504"/>
                <a:gd name="T18" fmla="*/ 509 w 526"/>
                <a:gd name="T19" fmla="*/ 201 h 504"/>
                <a:gd name="T20" fmla="*/ 509 w 526"/>
                <a:gd name="T21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6" h="504">
                  <a:moveTo>
                    <a:pt x="509" y="0"/>
                  </a:moveTo>
                  <a:lnTo>
                    <a:pt x="34" y="494"/>
                  </a:lnTo>
                  <a:lnTo>
                    <a:pt x="9" y="489"/>
                  </a:lnTo>
                  <a:lnTo>
                    <a:pt x="0" y="498"/>
                  </a:lnTo>
                  <a:lnTo>
                    <a:pt x="31" y="504"/>
                  </a:lnTo>
                  <a:lnTo>
                    <a:pt x="504" y="10"/>
                  </a:lnTo>
                  <a:lnTo>
                    <a:pt x="504" y="211"/>
                  </a:lnTo>
                  <a:lnTo>
                    <a:pt x="526" y="211"/>
                  </a:lnTo>
                  <a:lnTo>
                    <a:pt x="526" y="201"/>
                  </a:lnTo>
                  <a:lnTo>
                    <a:pt x="509" y="201"/>
                  </a:lnTo>
                  <a:lnTo>
                    <a:pt x="5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3" name="Rectangle 1146"/>
            <p:cNvSpPr>
              <a:spLocks noChangeArrowheads="1"/>
            </p:cNvSpPr>
            <p:nvPr/>
          </p:nvSpPr>
          <p:spPr bwMode="auto">
            <a:xfrm>
              <a:off x="4462" y="2126"/>
              <a:ext cx="5" cy="10"/>
            </a:xfrm>
            <a:prstGeom prst="rect">
              <a:avLst/>
            </a:pr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4" name="Rectangle 1147"/>
            <p:cNvSpPr>
              <a:spLocks noChangeArrowheads="1"/>
            </p:cNvSpPr>
            <p:nvPr/>
          </p:nvSpPr>
          <p:spPr bwMode="auto">
            <a:xfrm>
              <a:off x="4462" y="2126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5" name="Rectangle 1148"/>
            <p:cNvSpPr>
              <a:spLocks noChangeArrowheads="1"/>
            </p:cNvSpPr>
            <p:nvPr/>
          </p:nvSpPr>
          <p:spPr bwMode="auto">
            <a:xfrm>
              <a:off x="4462" y="2136"/>
              <a:ext cx="5" cy="10"/>
            </a:xfrm>
            <a:prstGeom prst="rect">
              <a:avLst/>
            </a:pr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6" name="Rectangle 1149"/>
            <p:cNvSpPr>
              <a:spLocks noChangeArrowheads="1"/>
            </p:cNvSpPr>
            <p:nvPr/>
          </p:nvSpPr>
          <p:spPr bwMode="auto">
            <a:xfrm>
              <a:off x="4462" y="2136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7" name="Rectangle 1150"/>
            <p:cNvSpPr>
              <a:spLocks noChangeArrowheads="1"/>
            </p:cNvSpPr>
            <p:nvPr/>
          </p:nvSpPr>
          <p:spPr bwMode="auto">
            <a:xfrm>
              <a:off x="4462" y="2146"/>
              <a:ext cx="5" cy="10"/>
            </a:xfrm>
            <a:prstGeom prst="rect">
              <a:avLst/>
            </a:pr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8" name="Rectangle 1151"/>
            <p:cNvSpPr>
              <a:spLocks noChangeArrowheads="1"/>
            </p:cNvSpPr>
            <p:nvPr/>
          </p:nvSpPr>
          <p:spPr bwMode="auto">
            <a:xfrm>
              <a:off x="4462" y="2146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9" name="Rectangle 1152"/>
            <p:cNvSpPr>
              <a:spLocks noChangeArrowheads="1"/>
            </p:cNvSpPr>
            <p:nvPr/>
          </p:nvSpPr>
          <p:spPr bwMode="auto">
            <a:xfrm>
              <a:off x="4462" y="2156"/>
              <a:ext cx="5" cy="12"/>
            </a:xfrm>
            <a:prstGeom prst="rect">
              <a:avLst/>
            </a:pr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0" name="Rectangle 1153"/>
            <p:cNvSpPr>
              <a:spLocks noChangeArrowheads="1"/>
            </p:cNvSpPr>
            <p:nvPr/>
          </p:nvSpPr>
          <p:spPr bwMode="auto">
            <a:xfrm>
              <a:off x="4462" y="2156"/>
              <a:ext cx="5" cy="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1" name="Freeform 1154"/>
            <p:cNvSpPr>
              <a:spLocks/>
            </p:cNvSpPr>
            <p:nvPr/>
          </p:nvSpPr>
          <p:spPr bwMode="auto">
            <a:xfrm>
              <a:off x="4462" y="2168"/>
              <a:ext cx="190" cy="11"/>
            </a:xfrm>
            <a:custGeom>
              <a:avLst/>
              <a:gdLst>
                <a:gd name="T0" fmla="*/ 5 w 190"/>
                <a:gd name="T1" fmla="*/ 0 h 11"/>
                <a:gd name="T2" fmla="*/ 0 w 190"/>
                <a:gd name="T3" fmla="*/ 0 h 11"/>
                <a:gd name="T4" fmla="*/ 0 w 190"/>
                <a:gd name="T5" fmla="*/ 11 h 11"/>
                <a:gd name="T6" fmla="*/ 182 w 190"/>
                <a:gd name="T7" fmla="*/ 11 h 11"/>
                <a:gd name="T8" fmla="*/ 190 w 190"/>
                <a:gd name="T9" fmla="*/ 2 h 11"/>
                <a:gd name="T10" fmla="*/ 5 w 190"/>
                <a:gd name="T11" fmla="*/ 2 h 11"/>
                <a:gd name="T12" fmla="*/ 5 w 19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11"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182" y="11"/>
                  </a:lnTo>
                  <a:lnTo>
                    <a:pt x="190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2" name="Freeform 1155"/>
            <p:cNvSpPr>
              <a:spLocks/>
            </p:cNvSpPr>
            <p:nvPr/>
          </p:nvSpPr>
          <p:spPr bwMode="auto">
            <a:xfrm>
              <a:off x="4462" y="2168"/>
              <a:ext cx="190" cy="11"/>
            </a:xfrm>
            <a:custGeom>
              <a:avLst/>
              <a:gdLst>
                <a:gd name="T0" fmla="*/ 5 w 190"/>
                <a:gd name="T1" fmla="*/ 0 h 11"/>
                <a:gd name="T2" fmla="*/ 0 w 190"/>
                <a:gd name="T3" fmla="*/ 0 h 11"/>
                <a:gd name="T4" fmla="*/ 0 w 190"/>
                <a:gd name="T5" fmla="*/ 11 h 11"/>
                <a:gd name="T6" fmla="*/ 182 w 190"/>
                <a:gd name="T7" fmla="*/ 11 h 11"/>
                <a:gd name="T8" fmla="*/ 190 w 190"/>
                <a:gd name="T9" fmla="*/ 2 h 11"/>
                <a:gd name="T10" fmla="*/ 5 w 190"/>
                <a:gd name="T11" fmla="*/ 2 h 11"/>
                <a:gd name="T12" fmla="*/ 5 w 19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11">
                  <a:moveTo>
                    <a:pt x="5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182" y="11"/>
                  </a:lnTo>
                  <a:lnTo>
                    <a:pt x="190" y="2"/>
                  </a:lnTo>
                  <a:lnTo>
                    <a:pt x="5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3" name="Freeform 1156"/>
            <p:cNvSpPr>
              <a:spLocks/>
            </p:cNvSpPr>
            <p:nvPr/>
          </p:nvSpPr>
          <p:spPr bwMode="auto">
            <a:xfrm>
              <a:off x="4462" y="2179"/>
              <a:ext cx="182" cy="1"/>
            </a:xfrm>
            <a:custGeom>
              <a:avLst/>
              <a:gdLst>
                <a:gd name="T0" fmla="*/ 182 w 182"/>
                <a:gd name="T1" fmla="*/ 0 h 1"/>
                <a:gd name="T2" fmla="*/ 0 w 182"/>
                <a:gd name="T3" fmla="*/ 0 h 1"/>
                <a:gd name="T4" fmla="*/ 0 w 182"/>
                <a:gd name="T5" fmla="*/ 1 h 1"/>
                <a:gd name="T6" fmla="*/ 180 w 182"/>
                <a:gd name="T7" fmla="*/ 1 h 1"/>
                <a:gd name="T8" fmla="*/ 182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18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80" y="1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4" name="Freeform 1157"/>
            <p:cNvSpPr>
              <a:spLocks/>
            </p:cNvSpPr>
            <p:nvPr/>
          </p:nvSpPr>
          <p:spPr bwMode="auto">
            <a:xfrm>
              <a:off x="4462" y="2179"/>
              <a:ext cx="182" cy="1"/>
            </a:xfrm>
            <a:custGeom>
              <a:avLst/>
              <a:gdLst>
                <a:gd name="T0" fmla="*/ 182 w 182"/>
                <a:gd name="T1" fmla="*/ 0 h 1"/>
                <a:gd name="T2" fmla="*/ 0 w 182"/>
                <a:gd name="T3" fmla="*/ 0 h 1"/>
                <a:gd name="T4" fmla="*/ 0 w 182"/>
                <a:gd name="T5" fmla="*/ 1 h 1"/>
                <a:gd name="T6" fmla="*/ 180 w 182"/>
                <a:gd name="T7" fmla="*/ 1 h 1"/>
                <a:gd name="T8" fmla="*/ 182 w 18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">
                  <a:moveTo>
                    <a:pt x="18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80" y="1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5" name="Freeform 1158"/>
            <p:cNvSpPr>
              <a:spLocks noEditPoints="1"/>
            </p:cNvSpPr>
            <p:nvPr/>
          </p:nvSpPr>
          <p:spPr bwMode="auto">
            <a:xfrm>
              <a:off x="3780" y="2400"/>
              <a:ext cx="980" cy="153"/>
            </a:xfrm>
            <a:custGeom>
              <a:avLst/>
              <a:gdLst>
                <a:gd name="T0" fmla="*/ 2 w 980"/>
                <a:gd name="T1" fmla="*/ 141 h 153"/>
                <a:gd name="T2" fmla="*/ 0 w 980"/>
                <a:gd name="T3" fmla="*/ 153 h 153"/>
                <a:gd name="T4" fmla="*/ 2 w 980"/>
                <a:gd name="T5" fmla="*/ 153 h 153"/>
                <a:gd name="T6" fmla="*/ 4 w 980"/>
                <a:gd name="T7" fmla="*/ 143 h 153"/>
                <a:gd name="T8" fmla="*/ 2 w 980"/>
                <a:gd name="T9" fmla="*/ 141 h 153"/>
                <a:gd name="T10" fmla="*/ 980 w 980"/>
                <a:gd name="T11" fmla="*/ 0 h 153"/>
                <a:gd name="T12" fmla="*/ 975 w 980"/>
                <a:gd name="T13" fmla="*/ 0 h 153"/>
                <a:gd name="T14" fmla="*/ 975 w 980"/>
                <a:gd name="T15" fmla="*/ 10 h 153"/>
                <a:gd name="T16" fmla="*/ 980 w 980"/>
                <a:gd name="T17" fmla="*/ 10 h 153"/>
                <a:gd name="T18" fmla="*/ 980 w 980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0" h="153">
                  <a:moveTo>
                    <a:pt x="2" y="141"/>
                  </a:moveTo>
                  <a:lnTo>
                    <a:pt x="0" y="153"/>
                  </a:lnTo>
                  <a:lnTo>
                    <a:pt x="2" y="153"/>
                  </a:lnTo>
                  <a:lnTo>
                    <a:pt x="4" y="143"/>
                  </a:lnTo>
                  <a:lnTo>
                    <a:pt x="2" y="141"/>
                  </a:lnTo>
                  <a:close/>
                  <a:moveTo>
                    <a:pt x="980" y="0"/>
                  </a:moveTo>
                  <a:lnTo>
                    <a:pt x="975" y="0"/>
                  </a:lnTo>
                  <a:lnTo>
                    <a:pt x="975" y="10"/>
                  </a:lnTo>
                  <a:lnTo>
                    <a:pt x="980" y="10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6" name="Freeform 1159"/>
            <p:cNvSpPr>
              <a:spLocks noEditPoints="1"/>
            </p:cNvSpPr>
            <p:nvPr/>
          </p:nvSpPr>
          <p:spPr bwMode="auto">
            <a:xfrm>
              <a:off x="3780" y="2400"/>
              <a:ext cx="980" cy="153"/>
            </a:xfrm>
            <a:custGeom>
              <a:avLst/>
              <a:gdLst>
                <a:gd name="T0" fmla="*/ 2 w 980"/>
                <a:gd name="T1" fmla="*/ 141 h 153"/>
                <a:gd name="T2" fmla="*/ 0 w 980"/>
                <a:gd name="T3" fmla="*/ 153 h 153"/>
                <a:gd name="T4" fmla="*/ 2 w 980"/>
                <a:gd name="T5" fmla="*/ 153 h 153"/>
                <a:gd name="T6" fmla="*/ 4 w 980"/>
                <a:gd name="T7" fmla="*/ 143 h 153"/>
                <a:gd name="T8" fmla="*/ 2 w 980"/>
                <a:gd name="T9" fmla="*/ 141 h 153"/>
                <a:gd name="T10" fmla="*/ 980 w 980"/>
                <a:gd name="T11" fmla="*/ 0 h 153"/>
                <a:gd name="T12" fmla="*/ 975 w 980"/>
                <a:gd name="T13" fmla="*/ 0 h 153"/>
                <a:gd name="T14" fmla="*/ 975 w 980"/>
                <a:gd name="T15" fmla="*/ 10 h 153"/>
                <a:gd name="T16" fmla="*/ 980 w 980"/>
                <a:gd name="T17" fmla="*/ 10 h 153"/>
                <a:gd name="T18" fmla="*/ 980 w 980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0" h="153">
                  <a:moveTo>
                    <a:pt x="2" y="141"/>
                  </a:moveTo>
                  <a:lnTo>
                    <a:pt x="0" y="153"/>
                  </a:lnTo>
                  <a:lnTo>
                    <a:pt x="2" y="153"/>
                  </a:lnTo>
                  <a:lnTo>
                    <a:pt x="4" y="143"/>
                  </a:lnTo>
                  <a:lnTo>
                    <a:pt x="2" y="141"/>
                  </a:lnTo>
                  <a:moveTo>
                    <a:pt x="980" y="0"/>
                  </a:moveTo>
                  <a:lnTo>
                    <a:pt x="975" y="0"/>
                  </a:lnTo>
                  <a:lnTo>
                    <a:pt x="975" y="10"/>
                  </a:lnTo>
                  <a:lnTo>
                    <a:pt x="980" y="10"/>
                  </a:lnTo>
                  <a:lnTo>
                    <a:pt x="9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7" name="Freeform 1160"/>
            <p:cNvSpPr>
              <a:spLocks noEditPoints="1"/>
            </p:cNvSpPr>
            <p:nvPr/>
          </p:nvSpPr>
          <p:spPr bwMode="auto">
            <a:xfrm>
              <a:off x="3777" y="2400"/>
              <a:ext cx="978" cy="164"/>
            </a:xfrm>
            <a:custGeom>
              <a:avLst/>
              <a:gdLst>
                <a:gd name="T0" fmla="*/ 3 w 978"/>
                <a:gd name="T1" fmla="*/ 153 h 164"/>
                <a:gd name="T2" fmla="*/ 0 w 978"/>
                <a:gd name="T3" fmla="*/ 164 h 164"/>
                <a:gd name="T4" fmla="*/ 2 w 978"/>
                <a:gd name="T5" fmla="*/ 164 h 164"/>
                <a:gd name="T6" fmla="*/ 5 w 978"/>
                <a:gd name="T7" fmla="*/ 153 h 164"/>
                <a:gd name="T8" fmla="*/ 3 w 978"/>
                <a:gd name="T9" fmla="*/ 153 h 164"/>
                <a:gd name="T10" fmla="*/ 978 w 978"/>
                <a:gd name="T11" fmla="*/ 0 h 164"/>
                <a:gd name="T12" fmla="*/ 974 w 978"/>
                <a:gd name="T13" fmla="*/ 0 h 164"/>
                <a:gd name="T14" fmla="*/ 974 w 978"/>
                <a:gd name="T15" fmla="*/ 10 h 164"/>
                <a:gd name="T16" fmla="*/ 978 w 978"/>
                <a:gd name="T17" fmla="*/ 10 h 164"/>
                <a:gd name="T18" fmla="*/ 978 w 978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4">
                  <a:moveTo>
                    <a:pt x="3" y="153"/>
                  </a:moveTo>
                  <a:lnTo>
                    <a:pt x="0" y="164"/>
                  </a:lnTo>
                  <a:lnTo>
                    <a:pt x="2" y="164"/>
                  </a:lnTo>
                  <a:lnTo>
                    <a:pt x="5" y="153"/>
                  </a:lnTo>
                  <a:lnTo>
                    <a:pt x="3" y="153"/>
                  </a:lnTo>
                  <a:close/>
                  <a:moveTo>
                    <a:pt x="978" y="0"/>
                  </a:moveTo>
                  <a:lnTo>
                    <a:pt x="974" y="0"/>
                  </a:lnTo>
                  <a:lnTo>
                    <a:pt x="974" y="10"/>
                  </a:lnTo>
                  <a:lnTo>
                    <a:pt x="978" y="10"/>
                  </a:lnTo>
                  <a:lnTo>
                    <a:pt x="978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8" name="Freeform 1161"/>
            <p:cNvSpPr>
              <a:spLocks noEditPoints="1"/>
            </p:cNvSpPr>
            <p:nvPr/>
          </p:nvSpPr>
          <p:spPr bwMode="auto">
            <a:xfrm>
              <a:off x="3777" y="2400"/>
              <a:ext cx="978" cy="164"/>
            </a:xfrm>
            <a:custGeom>
              <a:avLst/>
              <a:gdLst>
                <a:gd name="T0" fmla="*/ 3 w 978"/>
                <a:gd name="T1" fmla="*/ 153 h 164"/>
                <a:gd name="T2" fmla="*/ 0 w 978"/>
                <a:gd name="T3" fmla="*/ 164 h 164"/>
                <a:gd name="T4" fmla="*/ 2 w 978"/>
                <a:gd name="T5" fmla="*/ 164 h 164"/>
                <a:gd name="T6" fmla="*/ 5 w 978"/>
                <a:gd name="T7" fmla="*/ 153 h 164"/>
                <a:gd name="T8" fmla="*/ 3 w 978"/>
                <a:gd name="T9" fmla="*/ 153 h 164"/>
                <a:gd name="T10" fmla="*/ 978 w 978"/>
                <a:gd name="T11" fmla="*/ 0 h 164"/>
                <a:gd name="T12" fmla="*/ 974 w 978"/>
                <a:gd name="T13" fmla="*/ 0 h 164"/>
                <a:gd name="T14" fmla="*/ 974 w 978"/>
                <a:gd name="T15" fmla="*/ 10 h 164"/>
                <a:gd name="T16" fmla="*/ 978 w 978"/>
                <a:gd name="T17" fmla="*/ 10 h 164"/>
                <a:gd name="T18" fmla="*/ 978 w 978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4">
                  <a:moveTo>
                    <a:pt x="3" y="153"/>
                  </a:moveTo>
                  <a:lnTo>
                    <a:pt x="0" y="164"/>
                  </a:lnTo>
                  <a:lnTo>
                    <a:pt x="2" y="164"/>
                  </a:lnTo>
                  <a:lnTo>
                    <a:pt x="5" y="153"/>
                  </a:lnTo>
                  <a:lnTo>
                    <a:pt x="3" y="153"/>
                  </a:lnTo>
                  <a:moveTo>
                    <a:pt x="978" y="0"/>
                  </a:moveTo>
                  <a:lnTo>
                    <a:pt x="974" y="0"/>
                  </a:lnTo>
                  <a:lnTo>
                    <a:pt x="974" y="10"/>
                  </a:lnTo>
                  <a:lnTo>
                    <a:pt x="978" y="10"/>
                  </a:lnTo>
                  <a:lnTo>
                    <a:pt x="9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9" name="Freeform 1162"/>
            <p:cNvSpPr>
              <a:spLocks noEditPoints="1"/>
            </p:cNvSpPr>
            <p:nvPr/>
          </p:nvSpPr>
          <p:spPr bwMode="auto">
            <a:xfrm>
              <a:off x="3775" y="2400"/>
              <a:ext cx="976" cy="175"/>
            </a:xfrm>
            <a:custGeom>
              <a:avLst/>
              <a:gdLst>
                <a:gd name="T0" fmla="*/ 2 w 976"/>
                <a:gd name="T1" fmla="*/ 164 h 175"/>
                <a:gd name="T2" fmla="*/ 0 w 976"/>
                <a:gd name="T3" fmla="*/ 174 h 175"/>
                <a:gd name="T4" fmla="*/ 2 w 976"/>
                <a:gd name="T5" fmla="*/ 175 h 175"/>
                <a:gd name="T6" fmla="*/ 4 w 976"/>
                <a:gd name="T7" fmla="*/ 164 h 175"/>
                <a:gd name="T8" fmla="*/ 2 w 976"/>
                <a:gd name="T9" fmla="*/ 164 h 175"/>
                <a:gd name="T10" fmla="*/ 976 w 976"/>
                <a:gd name="T11" fmla="*/ 0 h 175"/>
                <a:gd name="T12" fmla="*/ 971 w 976"/>
                <a:gd name="T13" fmla="*/ 0 h 175"/>
                <a:gd name="T14" fmla="*/ 971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2" y="164"/>
                  </a:moveTo>
                  <a:lnTo>
                    <a:pt x="0" y="174"/>
                  </a:lnTo>
                  <a:lnTo>
                    <a:pt x="2" y="175"/>
                  </a:lnTo>
                  <a:lnTo>
                    <a:pt x="4" y="164"/>
                  </a:lnTo>
                  <a:lnTo>
                    <a:pt x="2" y="164"/>
                  </a:lnTo>
                  <a:close/>
                  <a:moveTo>
                    <a:pt x="976" y="0"/>
                  </a:moveTo>
                  <a:lnTo>
                    <a:pt x="971" y="0"/>
                  </a:lnTo>
                  <a:lnTo>
                    <a:pt x="971" y="10"/>
                  </a:lnTo>
                  <a:lnTo>
                    <a:pt x="976" y="10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0" name="Freeform 1163"/>
            <p:cNvSpPr>
              <a:spLocks noEditPoints="1"/>
            </p:cNvSpPr>
            <p:nvPr/>
          </p:nvSpPr>
          <p:spPr bwMode="auto">
            <a:xfrm>
              <a:off x="3775" y="2400"/>
              <a:ext cx="976" cy="175"/>
            </a:xfrm>
            <a:custGeom>
              <a:avLst/>
              <a:gdLst>
                <a:gd name="T0" fmla="*/ 2 w 976"/>
                <a:gd name="T1" fmla="*/ 164 h 175"/>
                <a:gd name="T2" fmla="*/ 0 w 976"/>
                <a:gd name="T3" fmla="*/ 174 h 175"/>
                <a:gd name="T4" fmla="*/ 2 w 976"/>
                <a:gd name="T5" fmla="*/ 175 h 175"/>
                <a:gd name="T6" fmla="*/ 4 w 976"/>
                <a:gd name="T7" fmla="*/ 164 h 175"/>
                <a:gd name="T8" fmla="*/ 2 w 976"/>
                <a:gd name="T9" fmla="*/ 164 h 175"/>
                <a:gd name="T10" fmla="*/ 976 w 976"/>
                <a:gd name="T11" fmla="*/ 0 h 175"/>
                <a:gd name="T12" fmla="*/ 971 w 976"/>
                <a:gd name="T13" fmla="*/ 0 h 175"/>
                <a:gd name="T14" fmla="*/ 971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2" y="164"/>
                  </a:moveTo>
                  <a:lnTo>
                    <a:pt x="0" y="174"/>
                  </a:lnTo>
                  <a:lnTo>
                    <a:pt x="2" y="175"/>
                  </a:lnTo>
                  <a:lnTo>
                    <a:pt x="4" y="164"/>
                  </a:lnTo>
                  <a:lnTo>
                    <a:pt x="2" y="164"/>
                  </a:lnTo>
                  <a:moveTo>
                    <a:pt x="976" y="0"/>
                  </a:moveTo>
                  <a:lnTo>
                    <a:pt x="971" y="0"/>
                  </a:lnTo>
                  <a:lnTo>
                    <a:pt x="971" y="10"/>
                  </a:lnTo>
                  <a:lnTo>
                    <a:pt x="976" y="10"/>
                  </a:lnTo>
                  <a:lnTo>
                    <a:pt x="9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1" name="Freeform 1164"/>
            <p:cNvSpPr>
              <a:spLocks noEditPoints="1"/>
            </p:cNvSpPr>
            <p:nvPr/>
          </p:nvSpPr>
          <p:spPr bwMode="auto">
            <a:xfrm>
              <a:off x="3772" y="2400"/>
              <a:ext cx="974" cy="286"/>
            </a:xfrm>
            <a:custGeom>
              <a:avLst/>
              <a:gdLst>
                <a:gd name="T0" fmla="*/ 3 w 974"/>
                <a:gd name="T1" fmla="*/ 174 h 286"/>
                <a:gd name="T2" fmla="*/ 0 w 974"/>
                <a:gd name="T3" fmla="*/ 186 h 286"/>
                <a:gd name="T4" fmla="*/ 422 w 974"/>
                <a:gd name="T5" fmla="*/ 286 h 286"/>
                <a:gd name="T6" fmla="*/ 424 w 974"/>
                <a:gd name="T7" fmla="*/ 284 h 286"/>
                <a:gd name="T8" fmla="*/ 3 w 974"/>
                <a:gd name="T9" fmla="*/ 184 h 286"/>
                <a:gd name="T10" fmla="*/ 5 w 974"/>
                <a:gd name="T11" fmla="*/ 175 h 286"/>
                <a:gd name="T12" fmla="*/ 3 w 974"/>
                <a:gd name="T13" fmla="*/ 174 h 286"/>
                <a:gd name="T14" fmla="*/ 974 w 974"/>
                <a:gd name="T15" fmla="*/ 0 h 286"/>
                <a:gd name="T16" fmla="*/ 969 w 974"/>
                <a:gd name="T17" fmla="*/ 0 h 286"/>
                <a:gd name="T18" fmla="*/ 969 w 974"/>
                <a:gd name="T19" fmla="*/ 10 h 286"/>
                <a:gd name="T20" fmla="*/ 974 w 974"/>
                <a:gd name="T21" fmla="*/ 10 h 286"/>
                <a:gd name="T22" fmla="*/ 974 w 974"/>
                <a:gd name="T2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286">
                  <a:moveTo>
                    <a:pt x="3" y="174"/>
                  </a:moveTo>
                  <a:lnTo>
                    <a:pt x="0" y="186"/>
                  </a:lnTo>
                  <a:lnTo>
                    <a:pt x="422" y="286"/>
                  </a:lnTo>
                  <a:lnTo>
                    <a:pt x="424" y="284"/>
                  </a:lnTo>
                  <a:lnTo>
                    <a:pt x="3" y="184"/>
                  </a:lnTo>
                  <a:lnTo>
                    <a:pt x="5" y="175"/>
                  </a:lnTo>
                  <a:lnTo>
                    <a:pt x="3" y="174"/>
                  </a:lnTo>
                  <a:close/>
                  <a:moveTo>
                    <a:pt x="974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4" y="10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2" name="Freeform 1165"/>
            <p:cNvSpPr>
              <a:spLocks noEditPoints="1"/>
            </p:cNvSpPr>
            <p:nvPr/>
          </p:nvSpPr>
          <p:spPr bwMode="auto">
            <a:xfrm>
              <a:off x="3772" y="2400"/>
              <a:ext cx="974" cy="286"/>
            </a:xfrm>
            <a:custGeom>
              <a:avLst/>
              <a:gdLst>
                <a:gd name="T0" fmla="*/ 3 w 974"/>
                <a:gd name="T1" fmla="*/ 174 h 286"/>
                <a:gd name="T2" fmla="*/ 0 w 974"/>
                <a:gd name="T3" fmla="*/ 186 h 286"/>
                <a:gd name="T4" fmla="*/ 422 w 974"/>
                <a:gd name="T5" fmla="*/ 286 h 286"/>
                <a:gd name="T6" fmla="*/ 424 w 974"/>
                <a:gd name="T7" fmla="*/ 284 h 286"/>
                <a:gd name="T8" fmla="*/ 3 w 974"/>
                <a:gd name="T9" fmla="*/ 184 h 286"/>
                <a:gd name="T10" fmla="*/ 5 w 974"/>
                <a:gd name="T11" fmla="*/ 175 h 286"/>
                <a:gd name="T12" fmla="*/ 3 w 974"/>
                <a:gd name="T13" fmla="*/ 174 h 286"/>
                <a:gd name="T14" fmla="*/ 974 w 974"/>
                <a:gd name="T15" fmla="*/ 0 h 286"/>
                <a:gd name="T16" fmla="*/ 969 w 974"/>
                <a:gd name="T17" fmla="*/ 0 h 286"/>
                <a:gd name="T18" fmla="*/ 969 w 974"/>
                <a:gd name="T19" fmla="*/ 10 h 286"/>
                <a:gd name="T20" fmla="*/ 974 w 974"/>
                <a:gd name="T21" fmla="*/ 10 h 286"/>
                <a:gd name="T22" fmla="*/ 974 w 974"/>
                <a:gd name="T23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286">
                  <a:moveTo>
                    <a:pt x="3" y="174"/>
                  </a:moveTo>
                  <a:lnTo>
                    <a:pt x="0" y="186"/>
                  </a:lnTo>
                  <a:lnTo>
                    <a:pt x="422" y="286"/>
                  </a:lnTo>
                  <a:lnTo>
                    <a:pt x="424" y="284"/>
                  </a:lnTo>
                  <a:lnTo>
                    <a:pt x="3" y="184"/>
                  </a:lnTo>
                  <a:lnTo>
                    <a:pt x="5" y="175"/>
                  </a:lnTo>
                  <a:lnTo>
                    <a:pt x="3" y="174"/>
                  </a:lnTo>
                  <a:moveTo>
                    <a:pt x="974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4" y="10"/>
                  </a:lnTo>
                  <a:lnTo>
                    <a:pt x="9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3" name="Freeform 1166"/>
            <p:cNvSpPr>
              <a:spLocks noEditPoints="1"/>
            </p:cNvSpPr>
            <p:nvPr/>
          </p:nvSpPr>
          <p:spPr bwMode="auto">
            <a:xfrm>
              <a:off x="3770" y="2400"/>
              <a:ext cx="971" cy="295"/>
            </a:xfrm>
            <a:custGeom>
              <a:avLst/>
              <a:gdLst>
                <a:gd name="T0" fmla="*/ 2 w 971"/>
                <a:gd name="T1" fmla="*/ 186 h 295"/>
                <a:gd name="T2" fmla="*/ 0 w 971"/>
                <a:gd name="T3" fmla="*/ 194 h 295"/>
                <a:gd name="T4" fmla="*/ 421 w 971"/>
                <a:gd name="T5" fmla="*/ 295 h 295"/>
                <a:gd name="T6" fmla="*/ 429 w 971"/>
                <a:gd name="T7" fmla="*/ 284 h 295"/>
                <a:gd name="T8" fmla="*/ 426 w 971"/>
                <a:gd name="T9" fmla="*/ 284 h 295"/>
                <a:gd name="T10" fmla="*/ 424 w 971"/>
                <a:gd name="T11" fmla="*/ 286 h 295"/>
                <a:gd name="T12" fmla="*/ 2 w 971"/>
                <a:gd name="T13" fmla="*/ 186 h 295"/>
                <a:gd name="T14" fmla="*/ 971 w 971"/>
                <a:gd name="T15" fmla="*/ 0 h 295"/>
                <a:gd name="T16" fmla="*/ 966 w 971"/>
                <a:gd name="T17" fmla="*/ 0 h 295"/>
                <a:gd name="T18" fmla="*/ 966 w 971"/>
                <a:gd name="T19" fmla="*/ 10 h 295"/>
                <a:gd name="T20" fmla="*/ 971 w 971"/>
                <a:gd name="T21" fmla="*/ 10 h 295"/>
                <a:gd name="T22" fmla="*/ 971 w 971"/>
                <a:gd name="T2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1" h="295">
                  <a:moveTo>
                    <a:pt x="2" y="186"/>
                  </a:moveTo>
                  <a:lnTo>
                    <a:pt x="0" y="194"/>
                  </a:lnTo>
                  <a:lnTo>
                    <a:pt x="421" y="295"/>
                  </a:lnTo>
                  <a:lnTo>
                    <a:pt x="429" y="284"/>
                  </a:lnTo>
                  <a:lnTo>
                    <a:pt x="426" y="284"/>
                  </a:lnTo>
                  <a:lnTo>
                    <a:pt x="424" y="286"/>
                  </a:lnTo>
                  <a:lnTo>
                    <a:pt x="2" y="186"/>
                  </a:lnTo>
                  <a:close/>
                  <a:moveTo>
                    <a:pt x="971" y="0"/>
                  </a:moveTo>
                  <a:lnTo>
                    <a:pt x="966" y="0"/>
                  </a:lnTo>
                  <a:lnTo>
                    <a:pt x="966" y="10"/>
                  </a:lnTo>
                  <a:lnTo>
                    <a:pt x="971" y="1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4" name="Freeform 1167"/>
            <p:cNvSpPr>
              <a:spLocks noEditPoints="1"/>
            </p:cNvSpPr>
            <p:nvPr/>
          </p:nvSpPr>
          <p:spPr bwMode="auto">
            <a:xfrm>
              <a:off x="3770" y="2400"/>
              <a:ext cx="971" cy="295"/>
            </a:xfrm>
            <a:custGeom>
              <a:avLst/>
              <a:gdLst>
                <a:gd name="T0" fmla="*/ 2 w 971"/>
                <a:gd name="T1" fmla="*/ 186 h 295"/>
                <a:gd name="T2" fmla="*/ 0 w 971"/>
                <a:gd name="T3" fmla="*/ 194 h 295"/>
                <a:gd name="T4" fmla="*/ 421 w 971"/>
                <a:gd name="T5" fmla="*/ 295 h 295"/>
                <a:gd name="T6" fmla="*/ 429 w 971"/>
                <a:gd name="T7" fmla="*/ 284 h 295"/>
                <a:gd name="T8" fmla="*/ 426 w 971"/>
                <a:gd name="T9" fmla="*/ 284 h 295"/>
                <a:gd name="T10" fmla="*/ 424 w 971"/>
                <a:gd name="T11" fmla="*/ 286 h 295"/>
                <a:gd name="T12" fmla="*/ 2 w 971"/>
                <a:gd name="T13" fmla="*/ 186 h 295"/>
                <a:gd name="T14" fmla="*/ 971 w 971"/>
                <a:gd name="T15" fmla="*/ 0 h 295"/>
                <a:gd name="T16" fmla="*/ 966 w 971"/>
                <a:gd name="T17" fmla="*/ 0 h 295"/>
                <a:gd name="T18" fmla="*/ 966 w 971"/>
                <a:gd name="T19" fmla="*/ 10 h 295"/>
                <a:gd name="T20" fmla="*/ 971 w 971"/>
                <a:gd name="T21" fmla="*/ 10 h 295"/>
                <a:gd name="T22" fmla="*/ 971 w 971"/>
                <a:gd name="T23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1" h="295">
                  <a:moveTo>
                    <a:pt x="2" y="186"/>
                  </a:moveTo>
                  <a:lnTo>
                    <a:pt x="0" y="194"/>
                  </a:lnTo>
                  <a:lnTo>
                    <a:pt x="421" y="295"/>
                  </a:lnTo>
                  <a:lnTo>
                    <a:pt x="429" y="284"/>
                  </a:lnTo>
                  <a:lnTo>
                    <a:pt x="426" y="284"/>
                  </a:lnTo>
                  <a:lnTo>
                    <a:pt x="424" y="286"/>
                  </a:lnTo>
                  <a:lnTo>
                    <a:pt x="2" y="186"/>
                  </a:lnTo>
                  <a:moveTo>
                    <a:pt x="971" y="0"/>
                  </a:moveTo>
                  <a:lnTo>
                    <a:pt x="966" y="0"/>
                  </a:lnTo>
                  <a:lnTo>
                    <a:pt x="966" y="10"/>
                  </a:lnTo>
                  <a:lnTo>
                    <a:pt x="971" y="10"/>
                  </a:lnTo>
                  <a:lnTo>
                    <a:pt x="9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5" name="Freeform 1168"/>
            <p:cNvSpPr>
              <a:spLocks noEditPoints="1"/>
            </p:cNvSpPr>
            <p:nvPr/>
          </p:nvSpPr>
          <p:spPr bwMode="auto">
            <a:xfrm>
              <a:off x="4191" y="2400"/>
              <a:ext cx="545" cy="296"/>
            </a:xfrm>
            <a:custGeom>
              <a:avLst/>
              <a:gdLst>
                <a:gd name="T0" fmla="*/ 8 w 545"/>
                <a:gd name="T1" fmla="*/ 284 h 296"/>
                <a:gd name="T2" fmla="*/ 0 w 545"/>
                <a:gd name="T3" fmla="*/ 295 h 296"/>
                <a:gd name="T4" fmla="*/ 5 w 545"/>
                <a:gd name="T5" fmla="*/ 296 h 296"/>
                <a:gd name="T6" fmla="*/ 14 w 545"/>
                <a:gd name="T7" fmla="*/ 286 h 296"/>
                <a:gd name="T8" fmla="*/ 8 w 545"/>
                <a:gd name="T9" fmla="*/ 284 h 296"/>
                <a:gd name="T10" fmla="*/ 545 w 545"/>
                <a:gd name="T11" fmla="*/ 0 h 296"/>
                <a:gd name="T12" fmla="*/ 542 w 545"/>
                <a:gd name="T13" fmla="*/ 0 h 296"/>
                <a:gd name="T14" fmla="*/ 542 w 545"/>
                <a:gd name="T15" fmla="*/ 10 h 296"/>
                <a:gd name="T16" fmla="*/ 545 w 545"/>
                <a:gd name="T17" fmla="*/ 10 h 296"/>
                <a:gd name="T18" fmla="*/ 545 w 545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6">
                  <a:moveTo>
                    <a:pt x="8" y="284"/>
                  </a:moveTo>
                  <a:lnTo>
                    <a:pt x="0" y="295"/>
                  </a:lnTo>
                  <a:lnTo>
                    <a:pt x="5" y="296"/>
                  </a:lnTo>
                  <a:lnTo>
                    <a:pt x="14" y="286"/>
                  </a:lnTo>
                  <a:lnTo>
                    <a:pt x="8" y="284"/>
                  </a:lnTo>
                  <a:close/>
                  <a:moveTo>
                    <a:pt x="545" y="0"/>
                  </a:moveTo>
                  <a:lnTo>
                    <a:pt x="542" y="0"/>
                  </a:lnTo>
                  <a:lnTo>
                    <a:pt x="542" y="10"/>
                  </a:lnTo>
                  <a:lnTo>
                    <a:pt x="545" y="10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6" name="Freeform 1169"/>
            <p:cNvSpPr>
              <a:spLocks noEditPoints="1"/>
            </p:cNvSpPr>
            <p:nvPr/>
          </p:nvSpPr>
          <p:spPr bwMode="auto">
            <a:xfrm>
              <a:off x="4191" y="2400"/>
              <a:ext cx="545" cy="296"/>
            </a:xfrm>
            <a:custGeom>
              <a:avLst/>
              <a:gdLst>
                <a:gd name="T0" fmla="*/ 8 w 545"/>
                <a:gd name="T1" fmla="*/ 284 h 296"/>
                <a:gd name="T2" fmla="*/ 0 w 545"/>
                <a:gd name="T3" fmla="*/ 295 h 296"/>
                <a:gd name="T4" fmla="*/ 5 w 545"/>
                <a:gd name="T5" fmla="*/ 296 h 296"/>
                <a:gd name="T6" fmla="*/ 14 w 545"/>
                <a:gd name="T7" fmla="*/ 286 h 296"/>
                <a:gd name="T8" fmla="*/ 8 w 545"/>
                <a:gd name="T9" fmla="*/ 284 h 296"/>
                <a:gd name="T10" fmla="*/ 545 w 545"/>
                <a:gd name="T11" fmla="*/ 0 h 296"/>
                <a:gd name="T12" fmla="*/ 542 w 545"/>
                <a:gd name="T13" fmla="*/ 0 h 296"/>
                <a:gd name="T14" fmla="*/ 542 w 545"/>
                <a:gd name="T15" fmla="*/ 10 h 296"/>
                <a:gd name="T16" fmla="*/ 545 w 545"/>
                <a:gd name="T17" fmla="*/ 10 h 296"/>
                <a:gd name="T18" fmla="*/ 545 w 545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6">
                  <a:moveTo>
                    <a:pt x="8" y="284"/>
                  </a:moveTo>
                  <a:lnTo>
                    <a:pt x="0" y="295"/>
                  </a:lnTo>
                  <a:lnTo>
                    <a:pt x="5" y="296"/>
                  </a:lnTo>
                  <a:lnTo>
                    <a:pt x="14" y="286"/>
                  </a:lnTo>
                  <a:lnTo>
                    <a:pt x="8" y="284"/>
                  </a:lnTo>
                  <a:moveTo>
                    <a:pt x="545" y="0"/>
                  </a:moveTo>
                  <a:lnTo>
                    <a:pt x="542" y="0"/>
                  </a:lnTo>
                  <a:lnTo>
                    <a:pt x="542" y="10"/>
                  </a:lnTo>
                  <a:lnTo>
                    <a:pt x="545" y="10"/>
                  </a:lnTo>
                  <a:lnTo>
                    <a:pt x="5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7" name="Freeform 1170"/>
            <p:cNvSpPr>
              <a:spLocks noEditPoints="1"/>
            </p:cNvSpPr>
            <p:nvPr/>
          </p:nvSpPr>
          <p:spPr bwMode="auto">
            <a:xfrm>
              <a:off x="4196" y="2400"/>
              <a:ext cx="537" cy="296"/>
            </a:xfrm>
            <a:custGeom>
              <a:avLst/>
              <a:gdLst>
                <a:gd name="T0" fmla="*/ 9 w 537"/>
                <a:gd name="T1" fmla="*/ 286 h 296"/>
                <a:gd name="T2" fmla="*/ 0 w 537"/>
                <a:gd name="T3" fmla="*/ 296 h 296"/>
                <a:gd name="T4" fmla="*/ 3 w 537"/>
                <a:gd name="T5" fmla="*/ 296 h 296"/>
                <a:gd name="T6" fmla="*/ 14 w 537"/>
                <a:gd name="T7" fmla="*/ 288 h 296"/>
                <a:gd name="T8" fmla="*/ 9 w 537"/>
                <a:gd name="T9" fmla="*/ 286 h 296"/>
                <a:gd name="T10" fmla="*/ 537 w 537"/>
                <a:gd name="T11" fmla="*/ 0 h 296"/>
                <a:gd name="T12" fmla="*/ 531 w 537"/>
                <a:gd name="T13" fmla="*/ 0 h 296"/>
                <a:gd name="T14" fmla="*/ 531 w 537"/>
                <a:gd name="T15" fmla="*/ 10 h 296"/>
                <a:gd name="T16" fmla="*/ 537 w 537"/>
                <a:gd name="T17" fmla="*/ 10 h 296"/>
                <a:gd name="T18" fmla="*/ 537 w 537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7" h="296">
                  <a:moveTo>
                    <a:pt x="9" y="286"/>
                  </a:moveTo>
                  <a:lnTo>
                    <a:pt x="0" y="296"/>
                  </a:lnTo>
                  <a:lnTo>
                    <a:pt x="3" y="296"/>
                  </a:lnTo>
                  <a:lnTo>
                    <a:pt x="14" y="288"/>
                  </a:lnTo>
                  <a:lnTo>
                    <a:pt x="9" y="286"/>
                  </a:lnTo>
                  <a:close/>
                  <a:moveTo>
                    <a:pt x="537" y="0"/>
                  </a:moveTo>
                  <a:lnTo>
                    <a:pt x="531" y="0"/>
                  </a:lnTo>
                  <a:lnTo>
                    <a:pt x="531" y="10"/>
                  </a:lnTo>
                  <a:lnTo>
                    <a:pt x="537" y="10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8" name="Freeform 1171"/>
            <p:cNvSpPr>
              <a:spLocks noEditPoints="1"/>
            </p:cNvSpPr>
            <p:nvPr/>
          </p:nvSpPr>
          <p:spPr bwMode="auto">
            <a:xfrm>
              <a:off x="4196" y="2400"/>
              <a:ext cx="537" cy="296"/>
            </a:xfrm>
            <a:custGeom>
              <a:avLst/>
              <a:gdLst>
                <a:gd name="T0" fmla="*/ 9 w 537"/>
                <a:gd name="T1" fmla="*/ 286 h 296"/>
                <a:gd name="T2" fmla="*/ 0 w 537"/>
                <a:gd name="T3" fmla="*/ 296 h 296"/>
                <a:gd name="T4" fmla="*/ 3 w 537"/>
                <a:gd name="T5" fmla="*/ 296 h 296"/>
                <a:gd name="T6" fmla="*/ 14 w 537"/>
                <a:gd name="T7" fmla="*/ 288 h 296"/>
                <a:gd name="T8" fmla="*/ 9 w 537"/>
                <a:gd name="T9" fmla="*/ 286 h 296"/>
                <a:gd name="T10" fmla="*/ 537 w 537"/>
                <a:gd name="T11" fmla="*/ 0 h 296"/>
                <a:gd name="T12" fmla="*/ 531 w 537"/>
                <a:gd name="T13" fmla="*/ 0 h 296"/>
                <a:gd name="T14" fmla="*/ 531 w 537"/>
                <a:gd name="T15" fmla="*/ 10 h 296"/>
                <a:gd name="T16" fmla="*/ 537 w 537"/>
                <a:gd name="T17" fmla="*/ 10 h 296"/>
                <a:gd name="T18" fmla="*/ 537 w 537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7" h="296">
                  <a:moveTo>
                    <a:pt x="9" y="286"/>
                  </a:moveTo>
                  <a:lnTo>
                    <a:pt x="0" y="296"/>
                  </a:lnTo>
                  <a:lnTo>
                    <a:pt x="3" y="296"/>
                  </a:lnTo>
                  <a:lnTo>
                    <a:pt x="14" y="288"/>
                  </a:lnTo>
                  <a:lnTo>
                    <a:pt x="9" y="286"/>
                  </a:lnTo>
                  <a:moveTo>
                    <a:pt x="537" y="0"/>
                  </a:moveTo>
                  <a:lnTo>
                    <a:pt x="531" y="0"/>
                  </a:lnTo>
                  <a:lnTo>
                    <a:pt x="531" y="10"/>
                  </a:lnTo>
                  <a:lnTo>
                    <a:pt x="537" y="10"/>
                  </a:lnTo>
                  <a:lnTo>
                    <a:pt x="5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9" name="Freeform 1172"/>
            <p:cNvSpPr>
              <a:spLocks noEditPoints="1"/>
            </p:cNvSpPr>
            <p:nvPr/>
          </p:nvSpPr>
          <p:spPr bwMode="auto">
            <a:xfrm>
              <a:off x="4199" y="2199"/>
              <a:ext cx="528" cy="499"/>
            </a:xfrm>
            <a:custGeom>
              <a:avLst/>
              <a:gdLst>
                <a:gd name="T0" fmla="*/ 11 w 528"/>
                <a:gd name="T1" fmla="*/ 489 h 499"/>
                <a:gd name="T2" fmla="*/ 0 w 528"/>
                <a:gd name="T3" fmla="*/ 497 h 499"/>
                <a:gd name="T4" fmla="*/ 6 w 528"/>
                <a:gd name="T5" fmla="*/ 499 h 499"/>
                <a:gd name="T6" fmla="*/ 14 w 528"/>
                <a:gd name="T7" fmla="*/ 489 h 499"/>
                <a:gd name="T8" fmla="*/ 11 w 528"/>
                <a:gd name="T9" fmla="*/ 489 h 499"/>
                <a:gd name="T10" fmla="*/ 528 w 528"/>
                <a:gd name="T11" fmla="*/ 201 h 499"/>
                <a:gd name="T12" fmla="*/ 523 w 528"/>
                <a:gd name="T13" fmla="*/ 201 h 499"/>
                <a:gd name="T14" fmla="*/ 523 w 528"/>
                <a:gd name="T15" fmla="*/ 211 h 499"/>
                <a:gd name="T16" fmla="*/ 528 w 528"/>
                <a:gd name="T17" fmla="*/ 211 h 499"/>
                <a:gd name="T18" fmla="*/ 528 w 528"/>
                <a:gd name="T19" fmla="*/ 201 h 499"/>
                <a:gd name="T20" fmla="*/ 511 w 528"/>
                <a:gd name="T21" fmla="*/ 0 h 499"/>
                <a:gd name="T22" fmla="*/ 501 w 528"/>
                <a:gd name="T23" fmla="*/ 10 h 499"/>
                <a:gd name="T24" fmla="*/ 511 w 528"/>
                <a:gd name="T25" fmla="*/ 10 h 499"/>
                <a:gd name="T26" fmla="*/ 511 w 528"/>
                <a:gd name="T2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8" h="499">
                  <a:moveTo>
                    <a:pt x="11" y="489"/>
                  </a:moveTo>
                  <a:lnTo>
                    <a:pt x="0" y="497"/>
                  </a:lnTo>
                  <a:lnTo>
                    <a:pt x="6" y="499"/>
                  </a:lnTo>
                  <a:lnTo>
                    <a:pt x="14" y="489"/>
                  </a:lnTo>
                  <a:lnTo>
                    <a:pt x="11" y="489"/>
                  </a:lnTo>
                  <a:close/>
                  <a:moveTo>
                    <a:pt x="528" y="201"/>
                  </a:moveTo>
                  <a:lnTo>
                    <a:pt x="523" y="201"/>
                  </a:lnTo>
                  <a:lnTo>
                    <a:pt x="523" y="211"/>
                  </a:lnTo>
                  <a:lnTo>
                    <a:pt x="528" y="211"/>
                  </a:lnTo>
                  <a:lnTo>
                    <a:pt x="528" y="201"/>
                  </a:lnTo>
                  <a:close/>
                  <a:moveTo>
                    <a:pt x="511" y="0"/>
                  </a:moveTo>
                  <a:lnTo>
                    <a:pt x="501" y="10"/>
                  </a:lnTo>
                  <a:lnTo>
                    <a:pt x="511" y="10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0" name="Freeform 1173"/>
            <p:cNvSpPr>
              <a:spLocks noEditPoints="1"/>
            </p:cNvSpPr>
            <p:nvPr/>
          </p:nvSpPr>
          <p:spPr bwMode="auto">
            <a:xfrm>
              <a:off x="4199" y="2199"/>
              <a:ext cx="528" cy="499"/>
            </a:xfrm>
            <a:custGeom>
              <a:avLst/>
              <a:gdLst>
                <a:gd name="T0" fmla="*/ 11 w 528"/>
                <a:gd name="T1" fmla="*/ 489 h 499"/>
                <a:gd name="T2" fmla="*/ 0 w 528"/>
                <a:gd name="T3" fmla="*/ 497 h 499"/>
                <a:gd name="T4" fmla="*/ 6 w 528"/>
                <a:gd name="T5" fmla="*/ 499 h 499"/>
                <a:gd name="T6" fmla="*/ 14 w 528"/>
                <a:gd name="T7" fmla="*/ 489 h 499"/>
                <a:gd name="T8" fmla="*/ 11 w 528"/>
                <a:gd name="T9" fmla="*/ 489 h 499"/>
                <a:gd name="T10" fmla="*/ 528 w 528"/>
                <a:gd name="T11" fmla="*/ 201 h 499"/>
                <a:gd name="T12" fmla="*/ 523 w 528"/>
                <a:gd name="T13" fmla="*/ 201 h 499"/>
                <a:gd name="T14" fmla="*/ 523 w 528"/>
                <a:gd name="T15" fmla="*/ 211 h 499"/>
                <a:gd name="T16" fmla="*/ 528 w 528"/>
                <a:gd name="T17" fmla="*/ 211 h 499"/>
                <a:gd name="T18" fmla="*/ 528 w 528"/>
                <a:gd name="T19" fmla="*/ 201 h 499"/>
                <a:gd name="T20" fmla="*/ 511 w 528"/>
                <a:gd name="T21" fmla="*/ 0 h 499"/>
                <a:gd name="T22" fmla="*/ 501 w 528"/>
                <a:gd name="T23" fmla="*/ 10 h 499"/>
                <a:gd name="T24" fmla="*/ 511 w 528"/>
                <a:gd name="T25" fmla="*/ 10 h 499"/>
                <a:gd name="T26" fmla="*/ 511 w 528"/>
                <a:gd name="T2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8" h="499">
                  <a:moveTo>
                    <a:pt x="11" y="489"/>
                  </a:moveTo>
                  <a:lnTo>
                    <a:pt x="0" y="497"/>
                  </a:lnTo>
                  <a:lnTo>
                    <a:pt x="6" y="499"/>
                  </a:lnTo>
                  <a:lnTo>
                    <a:pt x="14" y="489"/>
                  </a:lnTo>
                  <a:lnTo>
                    <a:pt x="11" y="489"/>
                  </a:lnTo>
                  <a:moveTo>
                    <a:pt x="528" y="201"/>
                  </a:moveTo>
                  <a:lnTo>
                    <a:pt x="523" y="201"/>
                  </a:lnTo>
                  <a:lnTo>
                    <a:pt x="523" y="211"/>
                  </a:lnTo>
                  <a:lnTo>
                    <a:pt x="528" y="211"/>
                  </a:lnTo>
                  <a:lnTo>
                    <a:pt x="528" y="201"/>
                  </a:lnTo>
                  <a:moveTo>
                    <a:pt x="511" y="0"/>
                  </a:moveTo>
                  <a:lnTo>
                    <a:pt x="501" y="10"/>
                  </a:lnTo>
                  <a:lnTo>
                    <a:pt x="511" y="10"/>
                  </a:lnTo>
                  <a:lnTo>
                    <a:pt x="5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1" name="Freeform 1174"/>
            <p:cNvSpPr>
              <a:spLocks/>
            </p:cNvSpPr>
            <p:nvPr/>
          </p:nvSpPr>
          <p:spPr bwMode="auto">
            <a:xfrm>
              <a:off x="4205" y="2209"/>
              <a:ext cx="517" cy="494"/>
            </a:xfrm>
            <a:custGeom>
              <a:avLst/>
              <a:gdLst>
                <a:gd name="T0" fmla="*/ 505 w 517"/>
                <a:gd name="T1" fmla="*/ 0 h 494"/>
                <a:gd name="T2" fmla="*/ 495 w 517"/>
                <a:gd name="T3" fmla="*/ 0 h 494"/>
                <a:gd name="T4" fmla="*/ 30 w 517"/>
                <a:gd name="T5" fmla="*/ 484 h 494"/>
                <a:gd name="T6" fmla="*/ 8 w 517"/>
                <a:gd name="T7" fmla="*/ 479 h 494"/>
                <a:gd name="T8" fmla="*/ 0 w 517"/>
                <a:gd name="T9" fmla="*/ 489 h 494"/>
                <a:gd name="T10" fmla="*/ 25 w 517"/>
                <a:gd name="T11" fmla="*/ 494 h 494"/>
                <a:gd name="T12" fmla="*/ 500 w 517"/>
                <a:gd name="T13" fmla="*/ 0 h 494"/>
                <a:gd name="T14" fmla="*/ 500 w 517"/>
                <a:gd name="T15" fmla="*/ 201 h 494"/>
                <a:gd name="T16" fmla="*/ 517 w 517"/>
                <a:gd name="T17" fmla="*/ 201 h 494"/>
                <a:gd name="T18" fmla="*/ 517 w 517"/>
                <a:gd name="T19" fmla="*/ 191 h 494"/>
                <a:gd name="T20" fmla="*/ 505 w 517"/>
                <a:gd name="T21" fmla="*/ 191 h 494"/>
                <a:gd name="T22" fmla="*/ 505 w 517"/>
                <a:gd name="T2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7" h="494">
                  <a:moveTo>
                    <a:pt x="505" y="0"/>
                  </a:moveTo>
                  <a:lnTo>
                    <a:pt x="495" y="0"/>
                  </a:lnTo>
                  <a:lnTo>
                    <a:pt x="30" y="484"/>
                  </a:lnTo>
                  <a:lnTo>
                    <a:pt x="8" y="479"/>
                  </a:lnTo>
                  <a:lnTo>
                    <a:pt x="0" y="489"/>
                  </a:lnTo>
                  <a:lnTo>
                    <a:pt x="25" y="494"/>
                  </a:lnTo>
                  <a:lnTo>
                    <a:pt x="500" y="0"/>
                  </a:lnTo>
                  <a:lnTo>
                    <a:pt x="500" y="201"/>
                  </a:lnTo>
                  <a:lnTo>
                    <a:pt x="517" y="201"/>
                  </a:lnTo>
                  <a:lnTo>
                    <a:pt x="517" y="191"/>
                  </a:lnTo>
                  <a:lnTo>
                    <a:pt x="505" y="191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2" name="Freeform 1175"/>
            <p:cNvSpPr>
              <a:spLocks/>
            </p:cNvSpPr>
            <p:nvPr/>
          </p:nvSpPr>
          <p:spPr bwMode="auto">
            <a:xfrm>
              <a:off x="4205" y="2209"/>
              <a:ext cx="517" cy="494"/>
            </a:xfrm>
            <a:custGeom>
              <a:avLst/>
              <a:gdLst>
                <a:gd name="T0" fmla="*/ 505 w 517"/>
                <a:gd name="T1" fmla="*/ 0 h 494"/>
                <a:gd name="T2" fmla="*/ 495 w 517"/>
                <a:gd name="T3" fmla="*/ 0 h 494"/>
                <a:gd name="T4" fmla="*/ 30 w 517"/>
                <a:gd name="T5" fmla="*/ 484 h 494"/>
                <a:gd name="T6" fmla="*/ 8 w 517"/>
                <a:gd name="T7" fmla="*/ 479 h 494"/>
                <a:gd name="T8" fmla="*/ 0 w 517"/>
                <a:gd name="T9" fmla="*/ 489 h 494"/>
                <a:gd name="T10" fmla="*/ 25 w 517"/>
                <a:gd name="T11" fmla="*/ 494 h 494"/>
                <a:gd name="T12" fmla="*/ 500 w 517"/>
                <a:gd name="T13" fmla="*/ 0 h 494"/>
                <a:gd name="T14" fmla="*/ 500 w 517"/>
                <a:gd name="T15" fmla="*/ 201 h 494"/>
                <a:gd name="T16" fmla="*/ 517 w 517"/>
                <a:gd name="T17" fmla="*/ 201 h 494"/>
                <a:gd name="T18" fmla="*/ 517 w 517"/>
                <a:gd name="T19" fmla="*/ 191 h 494"/>
                <a:gd name="T20" fmla="*/ 505 w 517"/>
                <a:gd name="T21" fmla="*/ 191 h 494"/>
                <a:gd name="T22" fmla="*/ 505 w 517"/>
                <a:gd name="T2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7" h="494">
                  <a:moveTo>
                    <a:pt x="505" y="0"/>
                  </a:moveTo>
                  <a:lnTo>
                    <a:pt x="495" y="0"/>
                  </a:lnTo>
                  <a:lnTo>
                    <a:pt x="30" y="484"/>
                  </a:lnTo>
                  <a:lnTo>
                    <a:pt x="8" y="479"/>
                  </a:lnTo>
                  <a:lnTo>
                    <a:pt x="0" y="489"/>
                  </a:lnTo>
                  <a:lnTo>
                    <a:pt x="25" y="494"/>
                  </a:lnTo>
                  <a:lnTo>
                    <a:pt x="500" y="0"/>
                  </a:lnTo>
                  <a:lnTo>
                    <a:pt x="500" y="201"/>
                  </a:lnTo>
                  <a:lnTo>
                    <a:pt x="517" y="201"/>
                  </a:lnTo>
                  <a:lnTo>
                    <a:pt x="517" y="191"/>
                  </a:lnTo>
                  <a:lnTo>
                    <a:pt x="505" y="191"/>
                  </a:lnTo>
                  <a:lnTo>
                    <a:pt x="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3" name="Freeform 1176"/>
            <p:cNvSpPr>
              <a:spLocks noEditPoints="1"/>
            </p:cNvSpPr>
            <p:nvPr/>
          </p:nvSpPr>
          <p:spPr bwMode="auto">
            <a:xfrm>
              <a:off x="3784" y="2116"/>
              <a:ext cx="981" cy="427"/>
            </a:xfrm>
            <a:custGeom>
              <a:avLst/>
              <a:gdLst>
                <a:gd name="T0" fmla="*/ 3 w 981"/>
                <a:gd name="T1" fmla="*/ 415 h 427"/>
                <a:gd name="T2" fmla="*/ 0 w 981"/>
                <a:gd name="T3" fmla="*/ 427 h 427"/>
                <a:gd name="T4" fmla="*/ 3 w 981"/>
                <a:gd name="T5" fmla="*/ 427 h 427"/>
                <a:gd name="T6" fmla="*/ 5 w 981"/>
                <a:gd name="T7" fmla="*/ 417 h 427"/>
                <a:gd name="T8" fmla="*/ 3 w 981"/>
                <a:gd name="T9" fmla="*/ 415 h 427"/>
                <a:gd name="T10" fmla="*/ 981 w 981"/>
                <a:gd name="T11" fmla="*/ 274 h 427"/>
                <a:gd name="T12" fmla="*/ 976 w 981"/>
                <a:gd name="T13" fmla="*/ 274 h 427"/>
                <a:gd name="T14" fmla="*/ 976 w 981"/>
                <a:gd name="T15" fmla="*/ 284 h 427"/>
                <a:gd name="T16" fmla="*/ 981 w 981"/>
                <a:gd name="T17" fmla="*/ 284 h 427"/>
                <a:gd name="T18" fmla="*/ 981 w 981"/>
                <a:gd name="T19" fmla="*/ 274 h 427"/>
                <a:gd name="T20" fmla="*/ 686 w 981"/>
                <a:gd name="T21" fmla="*/ 0 h 427"/>
                <a:gd name="T22" fmla="*/ 683 w 981"/>
                <a:gd name="T23" fmla="*/ 0 h 427"/>
                <a:gd name="T24" fmla="*/ 683 w 981"/>
                <a:gd name="T25" fmla="*/ 10 h 427"/>
                <a:gd name="T26" fmla="*/ 686 w 981"/>
                <a:gd name="T27" fmla="*/ 10 h 427"/>
                <a:gd name="T28" fmla="*/ 686 w 981"/>
                <a:gd name="T2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1" h="427">
                  <a:moveTo>
                    <a:pt x="3" y="415"/>
                  </a:moveTo>
                  <a:lnTo>
                    <a:pt x="0" y="427"/>
                  </a:lnTo>
                  <a:lnTo>
                    <a:pt x="3" y="427"/>
                  </a:lnTo>
                  <a:lnTo>
                    <a:pt x="5" y="417"/>
                  </a:lnTo>
                  <a:lnTo>
                    <a:pt x="3" y="415"/>
                  </a:lnTo>
                  <a:close/>
                  <a:moveTo>
                    <a:pt x="981" y="274"/>
                  </a:moveTo>
                  <a:lnTo>
                    <a:pt x="976" y="274"/>
                  </a:lnTo>
                  <a:lnTo>
                    <a:pt x="976" y="284"/>
                  </a:lnTo>
                  <a:lnTo>
                    <a:pt x="981" y="284"/>
                  </a:lnTo>
                  <a:lnTo>
                    <a:pt x="981" y="274"/>
                  </a:lnTo>
                  <a:close/>
                  <a:moveTo>
                    <a:pt x="686" y="0"/>
                  </a:moveTo>
                  <a:lnTo>
                    <a:pt x="683" y="0"/>
                  </a:lnTo>
                  <a:lnTo>
                    <a:pt x="683" y="10"/>
                  </a:lnTo>
                  <a:lnTo>
                    <a:pt x="686" y="10"/>
                  </a:lnTo>
                  <a:lnTo>
                    <a:pt x="686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4" name="Freeform 1177"/>
            <p:cNvSpPr>
              <a:spLocks noEditPoints="1"/>
            </p:cNvSpPr>
            <p:nvPr/>
          </p:nvSpPr>
          <p:spPr bwMode="auto">
            <a:xfrm>
              <a:off x="3784" y="2116"/>
              <a:ext cx="981" cy="427"/>
            </a:xfrm>
            <a:custGeom>
              <a:avLst/>
              <a:gdLst>
                <a:gd name="T0" fmla="*/ 3 w 981"/>
                <a:gd name="T1" fmla="*/ 415 h 427"/>
                <a:gd name="T2" fmla="*/ 0 w 981"/>
                <a:gd name="T3" fmla="*/ 427 h 427"/>
                <a:gd name="T4" fmla="*/ 3 w 981"/>
                <a:gd name="T5" fmla="*/ 427 h 427"/>
                <a:gd name="T6" fmla="*/ 5 w 981"/>
                <a:gd name="T7" fmla="*/ 417 h 427"/>
                <a:gd name="T8" fmla="*/ 3 w 981"/>
                <a:gd name="T9" fmla="*/ 415 h 427"/>
                <a:gd name="T10" fmla="*/ 981 w 981"/>
                <a:gd name="T11" fmla="*/ 274 h 427"/>
                <a:gd name="T12" fmla="*/ 976 w 981"/>
                <a:gd name="T13" fmla="*/ 274 h 427"/>
                <a:gd name="T14" fmla="*/ 976 w 981"/>
                <a:gd name="T15" fmla="*/ 284 h 427"/>
                <a:gd name="T16" fmla="*/ 981 w 981"/>
                <a:gd name="T17" fmla="*/ 284 h 427"/>
                <a:gd name="T18" fmla="*/ 981 w 981"/>
                <a:gd name="T19" fmla="*/ 274 h 427"/>
                <a:gd name="T20" fmla="*/ 686 w 981"/>
                <a:gd name="T21" fmla="*/ 0 h 427"/>
                <a:gd name="T22" fmla="*/ 683 w 981"/>
                <a:gd name="T23" fmla="*/ 0 h 427"/>
                <a:gd name="T24" fmla="*/ 683 w 981"/>
                <a:gd name="T25" fmla="*/ 10 h 427"/>
                <a:gd name="T26" fmla="*/ 686 w 981"/>
                <a:gd name="T27" fmla="*/ 10 h 427"/>
                <a:gd name="T28" fmla="*/ 686 w 981"/>
                <a:gd name="T2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1" h="427">
                  <a:moveTo>
                    <a:pt x="3" y="415"/>
                  </a:moveTo>
                  <a:lnTo>
                    <a:pt x="0" y="427"/>
                  </a:lnTo>
                  <a:lnTo>
                    <a:pt x="3" y="427"/>
                  </a:lnTo>
                  <a:lnTo>
                    <a:pt x="5" y="417"/>
                  </a:lnTo>
                  <a:lnTo>
                    <a:pt x="3" y="415"/>
                  </a:lnTo>
                  <a:moveTo>
                    <a:pt x="981" y="274"/>
                  </a:moveTo>
                  <a:lnTo>
                    <a:pt x="976" y="274"/>
                  </a:lnTo>
                  <a:lnTo>
                    <a:pt x="976" y="284"/>
                  </a:lnTo>
                  <a:lnTo>
                    <a:pt x="981" y="284"/>
                  </a:lnTo>
                  <a:lnTo>
                    <a:pt x="981" y="274"/>
                  </a:lnTo>
                  <a:moveTo>
                    <a:pt x="686" y="0"/>
                  </a:moveTo>
                  <a:lnTo>
                    <a:pt x="683" y="0"/>
                  </a:lnTo>
                  <a:lnTo>
                    <a:pt x="683" y="10"/>
                  </a:lnTo>
                  <a:lnTo>
                    <a:pt x="686" y="10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5" name="Rectangle 1178"/>
            <p:cNvSpPr>
              <a:spLocks noChangeArrowheads="1"/>
            </p:cNvSpPr>
            <p:nvPr/>
          </p:nvSpPr>
          <p:spPr bwMode="auto">
            <a:xfrm>
              <a:off x="4467" y="2126"/>
              <a:ext cx="3" cy="10"/>
            </a:xfrm>
            <a:prstGeom prst="rect">
              <a:avLst/>
            </a:pr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6" name="Rectangle 1179"/>
            <p:cNvSpPr>
              <a:spLocks noChangeArrowheads="1"/>
            </p:cNvSpPr>
            <p:nvPr/>
          </p:nvSpPr>
          <p:spPr bwMode="auto">
            <a:xfrm>
              <a:off x="4467" y="2126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7" name="Rectangle 1180"/>
            <p:cNvSpPr>
              <a:spLocks noChangeArrowheads="1"/>
            </p:cNvSpPr>
            <p:nvPr/>
          </p:nvSpPr>
          <p:spPr bwMode="auto">
            <a:xfrm>
              <a:off x="4467" y="2136"/>
              <a:ext cx="3" cy="10"/>
            </a:xfrm>
            <a:prstGeom prst="rect">
              <a:avLst/>
            </a:pr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8" name="Rectangle 1181"/>
            <p:cNvSpPr>
              <a:spLocks noChangeArrowheads="1"/>
            </p:cNvSpPr>
            <p:nvPr/>
          </p:nvSpPr>
          <p:spPr bwMode="auto">
            <a:xfrm>
              <a:off x="4467" y="2136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9" name="Rectangle 1182"/>
            <p:cNvSpPr>
              <a:spLocks noChangeArrowheads="1"/>
            </p:cNvSpPr>
            <p:nvPr/>
          </p:nvSpPr>
          <p:spPr bwMode="auto">
            <a:xfrm>
              <a:off x="4467" y="2146"/>
              <a:ext cx="3" cy="10"/>
            </a:xfrm>
            <a:prstGeom prst="rect">
              <a:avLst/>
            </a:pr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0" name="Rectangle 1183"/>
            <p:cNvSpPr>
              <a:spLocks noChangeArrowheads="1"/>
            </p:cNvSpPr>
            <p:nvPr/>
          </p:nvSpPr>
          <p:spPr bwMode="auto">
            <a:xfrm>
              <a:off x="4467" y="2146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1" name="Freeform 1184"/>
            <p:cNvSpPr>
              <a:spLocks/>
            </p:cNvSpPr>
            <p:nvPr/>
          </p:nvSpPr>
          <p:spPr bwMode="auto">
            <a:xfrm>
              <a:off x="4467" y="2156"/>
              <a:ext cx="196" cy="12"/>
            </a:xfrm>
            <a:custGeom>
              <a:avLst/>
              <a:gdLst>
                <a:gd name="T0" fmla="*/ 3 w 196"/>
                <a:gd name="T1" fmla="*/ 0 h 12"/>
                <a:gd name="T2" fmla="*/ 0 w 196"/>
                <a:gd name="T3" fmla="*/ 0 h 12"/>
                <a:gd name="T4" fmla="*/ 0 w 196"/>
                <a:gd name="T5" fmla="*/ 12 h 12"/>
                <a:gd name="T6" fmla="*/ 187 w 196"/>
                <a:gd name="T7" fmla="*/ 12 h 12"/>
                <a:gd name="T8" fmla="*/ 196 w 196"/>
                <a:gd name="T9" fmla="*/ 4 h 12"/>
                <a:gd name="T10" fmla="*/ 3 w 196"/>
                <a:gd name="T11" fmla="*/ 4 h 12"/>
                <a:gd name="T12" fmla="*/ 3 w 19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2">
                  <a:moveTo>
                    <a:pt x="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87" y="12"/>
                  </a:lnTo>
                  <a:lnTo>
                    <a:pt x="196" y="4"/>
                  </a:lnTo>
                  <a:lnTo>
                    <a:pt x="3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2" name="Freeform 1185"/>
            <p:cNvSpPr>
              <a:spLocks/>
            </p:cNvSpPr>
            <p:nvPr/>
          </p:nvSpPr>
          <p:spPr bwMode="auto">
            <a:xfrm>
              <a:off x="4467" y="2156"/>
              <a:ext cx="196" cy="12"/>
            </a:xfrm>
            <a:custGeom>
              <a:avLst/>
              <a:gdLst>
                <a:gd name="T0" fmla="*/ 3 w 196"/>
                <a:gd name="T1" fmla="*/ 0 h 12"/>
                <a:gd name="T2" fmla="*/ 0 w 196"/>
                <a:gd name="T3" fmla="*/ 0 h 12"/>
                <a:gd name="T4" fmla="*/ 0 w 196"/>
                <a:gd name="T5" fmla="*/ 12 h 12"/>
                <a:gd name="T6" fmla="*/ 187 w 196"/>
                <a:gd name="T7" fmla="*/ 12 h 12"/>
                <a:gd name="T8" fmla="*/ 196 w 196"/>
                <a:gd name="T9" fmla="*/ 4 h 12"/>
                <a:gd name="T10" fmla="*/ 3 w 196"/>
                <a:gd name="T11" fmla="*/ 4 h 12"/>
                <a:gd name="T12" fmla="*/ 3 w 19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2">
                  <a:moveTo>
                    <a:pt x="3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87" y="12"/>
                  </a:lnTo>
                  <a:lnTo>
                    <a:pt x="196" y="4"/>
                  </a:lnTo>
                  <a:lnTo>
                    <a:pt x="3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3" name="Freeform 1186"/>
            <p:cNvSpPr>
              <a:spLocks/>
            </p:cNvSpPr>
            <p:nvPr/>
          </p:nvSpPr>
          <p:spPr bwMode="auto">
            <a:xfrm>
              <a:off x="4467" y="2168"/>
              <a:ext cx="187" cy="2"/>
            </a:xfrm>
            <a:custGeom>
              <a:avLst/>
              <a:gdLst>
                <a:gd name="T0" fmla="*/ 187 w 187"/>
                <a:gd name="T1" fmla="*/ 0 h 2"/>
                <a:gd name="T2" fmla="*/ 0 w 187"/>
                <a:gd name="T3" fmla="*/ 0 h 2"/>
                <a:gd name="T4" fmla="*/ 0 w 187"/>
                <a:gd name="T5" fmla="*/ 2 h 2"/>
                <a:gd name="T6" fmla="*/ 185 w 187"/>
                <a:gd name="T7" fmla="*/ 2 h 2"/>
                <a:gd name="T8" fmla="*/ 187 w 18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">
                  <a:moveTo>
                    <a:pt x="18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85" y="2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4" name="Freeform 1187"/>
            <p:cNvSpPr>
              <a:spLocks/>
            </p:cNvSpPr>
            <p:nvPr/>
          </p:nvSpPr>
          <p:spPr bwMode="auto">
            <a:xfrm>
              <a:off x="4467" y="2168"/>
              <a:ext cx="187" cy="2"/>
            </a:xfrm>
            <a:custGeom>
              <a:avLst/>
              <a:gdLst>
                <a:gd name="T0" fmla="*/ 187 w 187"/>
                <a:gd name="T1" fmla="*/ 0 h 2"/>
                <a:gd name="T2" fmla="*/ 0 w 187"/>
                <a:gd name="T3" fmla="*/ 0 h 2"/>
                <a:gd name="T4" fmla="*/ 0 w 187"/>
                <a:gd name="T5" fmla="*/ 2 h 2"/>
                <a:gd name="T6" fmla="*/ 185 w 187"/>
                <a:gd name="T7" fmla="*/ 2 h 2"/>
                <a:gd name="T8" fmla="*/ 187 w 18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">
                  <a:moveTo>
                    <a:pt x="187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85" y="2"/>
                  </a:lnTo>
                  <a:lnTo>
                    <a:pt x="1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5" name="Freeform 1188"/>
            <p:cNvSpPr>
              <a:spLocks noEditPoints="1"/>
            </p:cNvSpPr>
            <p:nvPr/>
          </p:nvSpPr>
          <p:spPr bwMode="auto">
            <a:xfrm>
              <a:off x="3782" y="2390"/>
              <a:ext cx="978" cy="163"/>
            </a:xfrm>
            <a:custGeom>
              <a:avLst/>
              <a:gdLst>
                <a:gd name="T0" fmla="*/ 2 w 978"/>
                <a:gd name="T1" fmla="*/ 153 h 163"/>
                <a:gd name="T2" fmla="*/ 0 w 978"/>
                <a:gd name="T3" fmla="*/ 163 h 163"/>
                <a:gd name="T4" fmla="*/ 2 w 978"/>
                <a:gd name="T5" fmla="*/ 163 h 163"/>
                <a:gd name="T6" fmla="*/ 5 w 978"/>
                <a:gd name="T7" fmla="*/ 153 h 163"/>
                <a:gd name="T8" fmla="*/ 2 w 978"/>
                <a:gd name="T9" fmla="*/ 153 h 163"/>
                <a:gd name="T10" fmla="*/ 978 w 978"/>
                <a:gd name="T11" fmla="*/ 0 h 163"/>
                <a:gd name="T12" fmla="*/ 973 w 978"/>
                <a:gd name="T13" fmla="*/ 0 h 163"/>
                <a:gd name="T14" fmla="*/ 973 w 978"/>
                <a:gd name="T15" fmla="*/ 10 h 163"/>
                <a:gd name="T16" fmla="*/ 978 w 978"/>
                <a:gd name="T17" fmla="*/ 10 h 163"/>
                <a:gd name="T18" fmla="*/ 978 w 978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3">
                  <a:moveTo>
                    <a:pt x="2" y="153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53"/>
                  </a:lnTo>
                  <a:lnTo>
                    <a:pt x="2" y="153"/>
                  </a:lnTo>
                  <a:close/>
                  <a:moveTo>
                    <a:pt x="978" y="0"/>
                  </a:moveTo>
                  <a:lnTo>
                    <a:pt x="973" y="0"/>
                  </a:lnTo>
                  <a:lnTo>
                    <a:pt x="973" y="10"/>
                  </a:lnTo>
                  <a:lnTo>
                    <a:pt x="978" y="10"/>
                  </a:lnTo>
                  <a:lnTo>
                    <a:pt x="978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6" name="Freeform 1189"/>
            <p:cNvSpPr>
              <a:spLocks noEditPoints="1"/>
            </p:cNvSpPr>
            <p:nvPr/>
          </p:nvSpPr>
          <p:spPr bwMode="auto">
            <a:xfrm>
              <a:off x="3782" y="2390"/>
              <a:ext cx="978" cy="163"/>
            </a:xfrm>
            <a:custGeom>
              <a:avLst/>
              <a:gdLst>
                <a:gd name="T0" fmla="*/ 2 w 978"/>
                <a:gd name="T1" fmla="*/ 153 h 163"/>
                <a:gd name="T2" fmla="*/ 0 w 978"/>
                <a:gd name="T3" fmla="*/ 163 h 163"/>
                <a:gd name="T4" fmla="*/ 2 w 978"/>
                <a:gd name="T5" fmla="*/ 163 h 163"/>
                <a:gd name="T6" fmla="*/ 5 w 978"/>
                <a:gd name="T7" fmla="*/ 153 h 163"/>
                <a:gd name="T8" fmla="*/ 2 w 978"/>
                <a:gd name="T9" fmla="*/ 153 h 163"/>
                <a:gd name="T10" fmla="*/ 978 w 978"/>
                <a:gd name="T11" fmla="*/ 0 h 163"/>
                <a:gd name="T12" fmla="*/ 973 w 978"/>
                <a:gd name="T13" fmla="*/ 0 h 163"/>
                <a:gd name="T14" fmla="*/ 973 w 978"/>
                <a:gd name="T15" fmla="*/ 10 h 163"/>
                <a:gd name="T16" fmla="*/ 978 w 978"/>
                <a:gd name="T17" fmla="*/ 10 h 163"/>
                <a:gd name="T18" fmla="*/ 978 w 978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3">
                  <a:moveTo>
                    <a:pt x="2" y="153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5" y="153"/>
                  </a:lnTo>
                  <a:lnTo>
                    <a:pt x="2" y="153"/>
                  </a:lnTo>
                  <a:moveTo>
                    <a:pt x="978" y="0"/>
                  </a:moveTo>
                  <a:lnTo>
                    <a:pt x="973" y="0"/>
                  </a:lnTo>
                  <a:lnTo>
                    <a:pt x="973" y="10"/>
                  </a:lnTo>
                  <a:lnTo>
                    <a:pt x="978" y="10"/>
                  </a:lnTo>
                  <a:lnTo>
                    <a:pt x="9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7" name="Freeform 1190"/>
            <p:cNvSpPr>
              <a:spLocks noEditPoints="1"/>
            </p:cNvSpPr>
            <p:nvPr/>
          </p:nvSpPr>
          <p:spPr bwMode="auto">
            <a:xfrm>
              <a:off x="3779" y="2390"/>
              <a:ext cx="976" cy="175"/>
            </a:xfrm>
            <a:custGeom>
              <a:avLst/>
              <a:gdLst>
                <a:gd name="T0" fmla="*/ 3 w 976"/>
                <a:gd name="T1" fmla="*/ 163 h 175"/>
                <a:gd name="T2" fmla="*/ 0 w 976"/>
                <a:gd name="T3" fmla="*/ 174 h 175"/>
                <a:gd name="T4" fmla="*/ 3 w 976"/>
                <a:gd name="T5" fmla="*/ 175 h 175"/>
                <a:gd name="T6" fmla="*/ 5 w 976"/>
                <a:gd name="T7" fmla="*/ 163 h 175"/>
                <a:gd name="T8" fmla="*/ 3 w 976"/>
                <a:gd name="T9" fmla="*/ 163 h 175"/>
                <a:gd name="T10" fmla="*/ 976 w 976"/>
                <a:gd name="T11" fmla="*/ 0 h 175"/>
                <a:gd name="T12" fmla="*/ 972 w 976"/>
                <a:gd name="T13" fmla="*/ 0 h 175"/>
                <a:gd name="T14" fmla="*/ 972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3" y="163"/>
                  </a:moveTo>
                  <a:lnTo>
                    <a:pt x="0" y="174"/>
                  </a:lnTo>
                  <a:lnTo>
                    <a:pt x="3" y="175"/>
                  </a:lnTo>
                  <a:lnTo>
                    <a:pt x="5" y="163"/>
                  </a:lnTo>
                  <a:lnTo>
                    <a:pt x="3" y="163"/>
                  </a:lnTo>
                  <a:close/>
                  <a:moveTo>
                    <a:pt x="976" y="0"/>
                  </a:moveTo>
                  <a:lnTo>
                    <a:pt x="972" y="0"/>
                  </a:lnTo>
                  <a:lnTo>
                    <a:pt x="972" y="10"/>
                  </a:lnTo>
                  <a:lnTo>
                    <a:pt x="976" y="10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8" name="Freeform 1191"/>
            <p:cNvSpPr>
              <a:spLocks noEditPoints="1"/>
            </p:cNvSpPr>
            <p:nvPr/>
          </p:nvSpPr>
          <p:spPr bwMode="auto">
            <a:xfrm>
              <a:off x="3779" y="2390"/>
              <a:ext cx="976" cy="175"/>
            </a:xfrm>
            <a:custGeom>
              <a:avLst/>
              <a:gdLst>
                <a:gd name="T0" fmla="*/ 3 w 976"/>
                <a:gd name="T1" fmla="*/ 163 h 175"/>
                <a:gd name="T2" fmla="*/ 0 w 976"/>
                <a:gd name="T3" fmla="*/ 174 h 175"/>
                <a:gd name="T4" fmla="*/ 3 w 976"/>
                <a:gd name="T5" fmla="*/ 175 h 175"/>
                <a:gd name="T6" fmla="*/ 5 w 976"/>
                <a:gd name="T7" fmla="*/ 163 h 175"/>
                <a:gd name="T8" fmla="*/ 3 w 976"/>
                <a:gd name="T9" fmla="*/ 163 h 175"/>
                <a:gd name="T10" fmla="*/ 976 w 976"/>
                <a:gd name="T11" fmla="*/ 0 h 175"/>
                <a:gd name="T12" fmla="*/ 972 w 976"/>
                <a:gd name="T13" fmla="*/ 0 h 175"/>
                <a:gd name="T14" fmla="*/ 972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3" y="163"/>
                  </a:moveTo>
                  <a:lnTo>
                    <a:pt x="0" y="174"/>
                  </a:lnTo>
                  <a:lnTo>
                    <a:pt x="3" y="175"/>
                  </a:lnTo>
                  <a:lnTo>
                    <a:pt x="5" y="163"/>
                  </a:lnTo>
                  <a:lnTo>
                    <a:pt x="3" y="163"/>
                  </a:lnTo>
                  <a:moveTo>
                    <a:pt x="976" y="0"/>
                  </a:moveTo>
                  <a:lnTo>
                    <a:pt x="972" y="0"/>
                  </a:lnTo>
                  <a:lnTo>
                    <a:pt x="972" y="10"/>
                  </a:lnTo>
                  <a:lnTo>
                    <a:pt x="976" y="10"/>
                  </a:lnTo>
                  <a:lnTo>
                    <a:pt x="9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9" name="Freeform 1192"/>
            <p:cNvSpPr>
              <a:spLocks noEditPoints="1"/>
            </p:cNvSpPr>
            <p:nvPr/>
          </p:nvSpPr>
          <p:spPr bwMode="auto">
            <a:xfrm>
              <a:off x="3777" y="2390"/>
              <a:ext cx="974" cy="284"/>
            </a:xfrm>
            <a:custGeom>
              <a:avLst/>
              <a:gdLst>
                <a:gd name="T0" fmla="*/ 2 w 974"/>
                <a:gd name="T1" fmla="*/ 174 h 284"/>
                <a:gd name="T2" fmla="*/ 0 w 974"/>
                <a:gd name="T3" fmla="*/ 185 h 284"/>
                <a:gd name="T4" fmla="*/ 422 w 974"/>
                <a:gd name="T5" fmla="*/ 284 h 284"/>
                <a:gd name="T6" fmla="*/ 424 w 974"/>
                <a:gd name="T7" fmla="*/ 284 h 284"/>
                <a:gd name="T8" fmla="*/ 2 w 974"/>
                <a:gd name="T9" fmla="*/ 184 h 284"/>
                <a:gd name="T10" fmla="*/ 5 w 974"/>
                <a:gd name="T11" fmla="*/ 175 h 284"/>
                <a:gd name="T12" fmla="*/ 2 w 974"/>
                <a:gd name="T13" fmla="*/ 174 h 284"/>
                <a:gd name="T14" fmla="*/ 974 w 974"/>
                <a:gd name="T15" fmla="*/ 0 h 284"/>
                <a:gd name="T16" fmla="*/ 969 w 974"/>
                <a:gd name="T17" fmla="*/ 0 h 284"/>
                <a:gd name="T18" fmla="*/ 969 w 974"/>
                <a:gd name="T19" fmla="*/ 10 h 284"/>
                <a:gd name="T20" fmla="*/ 974 w 974"/>
                <a:gd name="T21" fmla="*/ 10 h 284"/>
                <a:gd name="T22" fmla="*/ 974 w 974"/>
                <a:gd name="T2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284">
                  <a:moveTo>
                    <a:pt x="2" y="174"/>
                  </a:moveTo>
                  <a:lnTo>
                    <a:pt x="0" y="185"/>
                  </a:lnTo>
                  <a:lnTo>
                    <a:pt x="422" y="284"/>
                  </a:lnTo>
                  <a:lnTo>
                    <a:pt x="424" y="284"/>
                  </a:lnTo>
                  <a:lnTo>
                    <a:pt x="2" y="184"/>
                  </a:lnTo>
                  <a:lnTo>
                    <a:pt x="5" y="175"/>
                  </a:lnTo>
                  <a:lnTo>
                    <a:pt x="2" y="174"/>
                  </a:lnTo>
                  <a:close/>
                  <a:moveTo>
                    <a:pt x="974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4" y="10"/>
                  </a:lnTo>
                  <a:lnTo>
                    <a:pt x="974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0" name="Freeform 1193"/>
            <p:cNvSpPr>
              <a:spLocks noEditPoints="1"/>
            </p:cNvSpPr>
            <p:nvPr/>
          </p:nvSpPr>
          <p:spPr bwMode="auto">
            <a:xfrm>
              <a:off x="3777" y="2390"/>
              <a:ext cx="974" cy="284"/>
            </a:xfrm>
            <a:custGeom>
              <a:avLst/>
              <a:gdLst>
                <a:gd name="T0" fmla="*/ 2 w 974"/>
                <a:gd name="T1" fmla="*/ 174 h 284"/>
                <a:gd name="T2" fmla="*/ 0 w 974"/>
                <a:gd name="T3" fmla="*/ 185 h 284"/>
                <a:gd name="T4" fmla="*/ 422 w 974"/>
                <a:gd name="T5" fmla="*/ 284 h 284"/>
                <a:gd name="T6" fmla="*/ 424 w 974"/>
                <a:gd name="T7" fmla="*/ 284 h 284"/>
                <a:gd name="T8" fmla="*/ 2 w 974"/>
                <a:gd name="T9" fmla="*/ 184 h 284"/>
                <a:gd name="T10" fmla="*/ 5 w 974"/>
                <a:gd name="T11" fmla="*/ 175 h 284"/>
                <a:gd name="T12" fmla="*/ 2 w 974"/>
                <a:gd name="T13" fmla="*/ 174 h 284"/>
                <a:gd name="T14" fmla="*/ 974 w 974"/>
                <a:gd name="T15" fmla="*/ 0 h 284"/>
                <a:gd name="T16" fmla="*/ 969 w 974"/>
                <a:gd name="T17" fmla="*/ 0 h 284"/>
                <a:gd name="T18" fmla="*/ 969 w 974"/>
                <a:gd name="T19" fmla="*/ 10 h 284"/>
                <a:gd name="T20" fmla="*/ 974 w 974"/>
                <a:gd name="T21" fmla="*/ 10 h 284"/>
                <a:gd name="T22" fmla="*/ 974 w 974"/>
                <a:gd name="T2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4" h="284">
                  <a:moveTo>
                    <a:pt x="2" y="174"/>
                  </a:moveTo>
                  <a:lnTo>
                    <a:pt x="0" y="185"/>
                  </a:lnTo>
                  <a:lnTo>
                    <a:pt x="422" y="284"/>
                  </a:lnTo>
                  <a:lnTo>
                    <a:pt x="424" y="284"/>
                  </a:lnTo>
                  <a:lnTo>
                    <a:pt x="2" y="184"/>
                  </a:lnTo>
                  <a:lnTo>
                    <a:pt x="5" y="175"/>
                  </a:lnTo>
                  <a:lnTo>
                    <a:pt x="2" y="174"/>
                  </a:lnTo>
                  <a:moveTo>
                    <a:pt x="974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4" y="10"/>
                  </a:lnTo>
                  <a:lnTo>
                    <a:pt x="9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1" name="Freeform 1194"/>
            <p:cNvSpPr>
              <a:spLocks noEditPoints="1"/>
            </p:cNvSpPr>
            <p:nvPr/>
          </p:nvSpPr>
          <p:spPr bwMode="auto">
            <a:xfrm>
              <a:off x="3775" y="2390"/>
              <a:ext cx="971" cy="294"/>
            </a:xfrm>
            <a:custGeom>
              <a:avLst/>
              <a:gdLst>
                <a:gd name="T0" fmla="*/ 2 w 971"/>
                <a:gd name="T1" fmla="*/ 185 h 294"/>
                <a:gd name="T2" fmla="*/ 0 w 971"/>
                <a:gd name="T3" fmla="*/ 194 h 294"/>
                <a:gd name="T4" fmla="*/ 421 w 971"/>
                <a:gd name="T5" fmla="*/ 294 h 294"/>
                <a:gd name="T6" fmla="*/ 430 w 971"/>
                <a:gd name="T7" fmla="*/ 284 h 294"/>
                <a:gd name="T8" fmla="*/ 426 w 971"/>
                <a:gd name="T9" fmla="*/ 284 h 294"/>
                <a:gd name="T10" fmla="*/ 424 w 971"/>
                <a:gd name="T11" fmla="*/ 284 h 294"/>
                <a:gd name="T12" fmla="*/ 2 w 971"/>
                <a:gd name="T13" fmla="*/ 185 h 294"/>
                <a:gd name="T14" fmla="*/ 971 w 971"/>
                <a:gd name="T15" fmla="*/ 0 h 294"/>
                <a:gd name="T16" fmla="*/ 966 w 971"/>
                <a:gd name="T17" fmla="*/ 0 h 294"/>
                <a:gd name="T18" fmla="*/ 966 w 971"/>
                <a:gd name="T19" fmla="*/ 10 h 294"/>
                <a:gd name="T20" fmla="*/ 971 w 971"/>
                <a:gd name="T21" fmla="*/ 10 h 294"/>
                <a:gd name="T22" fmla="*/ 971 w 971"/>
                <a:gd name="T2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1" h="294">
                  <a:moveTo>
                    <a:pt x="2" y="185"/>
                  </a:moveTo>
                  <a:lnTo>
                    <a:pt x="0" y="194"/>
                  </a:lnTo>
                  <a:lnTo>
                    <a:pt x="421" y="294"/>
                  </a:lnTo>
                  <a:lnTo>
                    <a:pt x="430" y="284"/>
                  </a:lnTo>
                  <a:lnTo>
                    <a:pt x="426" y="284"/>
                  </a:lnTo>
                  <a:lnTo>
                    <a:pt x="424" y="284"/>
                  </a:lnTo>
                  <a:lnTo>
                    <a:pt x="2" y="185"/>
                  </a:lnTo>
                  <a:close/>
                  <a:moveTo>
                    <a:pt x="971" y="0"/>
                  </a:moveTo>
                  <a:lnTo>
                    <a:pt x="966" y="0"/>
                  </a:lnTo>
                  <a:lnTo>
                    <a:pt x="966" y="10"/>
                  </a:lnTo>
                  <a:lnTo>
                    <a:pt x="971" y="10"/>
                  </a:lnTo>
                  <a:lnTo>
                    <a:pt x="971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2" name="Freeform 1195"/>
            <p:cNvSpPr>
              <a:spLocks noEditPoints="1"/>
            </p:cNvSpPr>
            <p:nvPr/>
          </p:nvSpPr>
          <p:spPr bwMode="auto">
            <a:xfrm>
              <a:off x="3775" y="2390"/>
              <a:ext cx="971" cy="294"/>
            </a:xfrm>
            <a:custGeom>
              <a:avLst/>
              <a:gdLst>
                <a:gd name="T0" fmla="*/ 2 w 971"/>
                <a:gd name="T1" fmla="*/ 185 h 294"/>
                <a:gd name="T2" fmla="*/ 0 w 971"/>
                <a:gd name="T3" fmla="*/ 194 h 294"/>
                <a:gd name="T4" fmla="*/ 421 w 971"/>
                <a:gd name="T5" fmla="*/ 294 h 294"/>
                <a:gd name="T6" fmla="*/ 430 w 971"/>
                <a:gd name="T7" fmla="*/ 284 h 294"/>
                <a:gd name="T8" fmla="*/ 426 w 971"/>
                <a:gd name="T9" fmla="*/ 284 h 294"/>
                <a:gd name="T10" fmla="*/ 424 w 971"/>
                <a:gd name="T11" fmla="*/ 284 h 294"/>
                <a:gd name="T12" fmla="*/ 2 w 971"/>
                <a:gd name="T13" fmla="*/ 185 h 294"/>
                <a:gd name="T14" fmla="*/ 971 w 971"/>
                <a:gd name="T15" fmla="*/ 0 h 294"/>
                <a:gd name="T16" fmla="*/ 966 w 971"/>
                <a:gd name="T17" fmla="*/ 0 h 294"/>
                <a:gd name="T18" fmla="*/ 966 w 971"/>
                <a:gd name="T19" fmla="*/ 10 h 294"/>
                <a:gd name="T20" fmla="*/ 971 w 971"/>
                <a:gd name="T21" fmla="*/ 10 h 294"/>
                <a:gd name="T22" fmla="*/ 971 w 971"/>
                <a:gd name="T2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1" h="294">
                  <a:moveTo>
                    <a:pt x="2" y="185"/>
                  </a:moveTo>
                  <a:lnTo>
                    <a:pt x="0" y="194"/>
                  </a:lnTo>
                  <a:lnTo>
                    <a:pt x="421" y="294"/>
                  </a:lnTo>
                  <a:lnTo>
                    <a:pt x="430" y="284"/>
                  </a:lnTo>
                  <a:lnTo>
                    <a:pt x="426" y="284"/>
                  </a:lnTo>
                  <a:lnTo>
                    <a:pt x="424" y="284"/>
                  </a:lnTo>
                  <a:lnTo>
                    <a:pt x="2" y="185"/>
                  </a:lnTo>
                  <a:moveTo>
                    <a:pt x="971" y="0"/>
                  </a:moveTo>
                  <a:lnTo>
                    <a:pt x="966" y="0"/>
                  </a:lnTo>
                  <a:lnTo>
                    <a:pt x="966" y="10"/>
                  </a:lnTo>
                  <a:lnTo>
                    <a:pt x="971" y="10"/>
                  </a:lnTo>
                  <a:lnTo>
                    <a:pt x="97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3" name="Freeform 1196"/>
            <p:cNvSpPr>
              <a:spLocks noEditPoints="1"/>
            </p:cNvSpPr>
            <p:nvPr/>
          </p:nvSpPr>
          <p:spPr bwMode="auto">
            <a:xfrm>
              <a:off x="4196" y="2390"/>
              <a:ext cx="545" cy="294"/>
            </a:xfrm>
            <a:custGeom>
              <a:avLst/>
              <a:gdLst>
                <a:gd name="T0" fmla="*/ 9 w 545"/>
                <a:gd name="T1" fmla="*/ 284 h 294"/>
                <a:gd name="T2" fmla="*/ 0 w 545"/>
                <a:gd name="T3" fmla="*/ 294 h 294"/>
                <a:gd name="T4" fmla="*/ 3 w 545"/>
                <a:gd name="T5" fmla="*/ 294 h 294"/>
                <a:gd name="T6" fmla="*/ 14 w 545"/>
                <a:gd name="T7" fmla="*/ 286 h 294"/>
                <a:gd name="T8" fmla="*/ 9 w 545"/>
                <a:gd name="T9" fmla="*/ 284 h 294"/>
                <a:gd name="T10" fmla="*/ 545 w 545"/>
                <a:gd name="T11" fmla="*/ 0 h 294"/>
                <a:gd name="T12" fmla="*/ 540 w 545"/>
                <a:gd name="T13" fmla="*/ 0 h 294"/>
                <a:gd name="T14" fmla="*/ 540 w 545"/>
                <a:gd name="T15" fmla="*/ 10 h 294"/>
                <a:gd name="T16" fmla="*/ 545 w 545"/>
                <a:gd name="T17" fmla="*/ 10 h 294"/>
                <a:gd name="T18" fmla="*/ 545 w 545"/>
                <a:gd name="T1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4">
                  <a:moveTo>
                    <a:pt x="9" y="284"/>
                  </a:moveTo>
                  <a:lnTo>
                    <a:pt x="0" y="294"/>
                  </a:lnTo>
                  <a:lnTo>
                    <a:pt x="3" y="294"/>
                  </a:lnTo>
                  <a:lnTo>
                    <a:pt x="14" y="286"/>
                  </a:lnTo>
                  <a:lnTo>
                    <a:pt x="9" y="284"/>
                  </a:lnTo>
                  <a:close/>
                  <a:moveTo>
                    <a:pt x="545" y="0"/>
                  </a:moveTo>
                  <a:lnTo>
                    <a:pt x="540" y="0"/>
                  </a:lnTo>
                  <a:lnTo>
                    <a:pt x="540" y="10"/>
                  </a:lnTo>
                  <a:lnTo>
                    <a:pt x="545" y="10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4" name="Freeform 1197"/>
            <p:cNvSpPr>
              <a:spLocks noEditPoints="1"/>
            </p:cNvSpPr>
            <p:nvPr/>
          </p:nvSpPr>
          <p:spPr bwMode="auto">
            <a:xfrm>
              <a:off x="4196" y="2390"/>
              <a:ext cx="545" cy="294"/>
            </a:xfrm>
            <a:custGeom>
              <a:avLst/>
              <a:gdLst>
                <a:gd name="T0" fmla="*/ 9 w 545"/>
                <a:gd name="T1" fmla="*/ 284 h 294"/>
                <a:gd name="T2" fmla="*/ 0 w 545"/>
                <a:gd name="T3" fmla="*/ 294 h 294"/>
                <a:gd name="T4" fmla="*/ 3 w 545"/>
                <a:gd name="T5" fmla="*/ 294 h 294"/>
                <a:gd name="T6" fmla="*/ 14 w 545"/>
                <a:gd name="T7" fmla="*/ 286 h 294"/>
                <a:gd name="T8" fmla="*/ 9 w 545"/>
                <a:gd name="T9" fmla="*/ 284 h 294"/>
                <a:gd name="T10" fmla="*/ 545 w 545"/>
                <a:gd name="T11" fmla="*/ 0 h 294"/>
                <a:gd name="T12" fmla="*/ 540 w 545"/>
                <a:gd name="T13" fmla="*/ 0 h 294"/>
                <a:gd name="T14" fmla="*/ 540 w 545"/>
                <a:gd name="T15" fmla="*/ 10 h 294"/>
                <a:gd name="T16" fmla="*/ 545 w 545"/>
                <a:gd name="T17" fmla="*/ 10 h 294"/>
                <a:gd name="T18" fmla="*/ 545 w 545"/>
                <a:gd name="T1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4">
                  <a:moveTo>
                    <a:pt x="9" y="284"/>
                  </a:moveTo>
                  <a:lnTo>
                    <a:pt x="0" y="294"/>
                  </a:lnTo>
                  <a:lnTo>
                    <a:pt x="3" y="294"/>
                  </a:lnTo>
                  <a:lnTo>
                    <a:pt x="14" y="286"/>
                  </a:lnTo>
                  <a:lnTo>
                    <a:pt x="9" y="284"/>
                  </a:lnTo>
                  <a:moveTo>
                    <a:pt x="545" y="0"/>
                  </a:moveTo>
                  <a:lnTo>
                    <a:pt x="540" y="0"/>
                  </a:lnTo>
                  <a:lnTo>
                    <a:pt x="540" y="10"/>
                  </a:lnTo>
                  <a:lnTo>
                    <a:pt x="545" y="10"/>
                  </a:lnTo>
                  <a:lnTo>
                    <a:pt x="5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5" name="Freeform 1198"/>
            <p:cNvSpPr>
              <a:spLocks noEditPoints="1"/>
            </p:cNvSpPr>
            <p:nvPr/>
          </p:nvSpPr>
          <p:spPr bwMode="auto">
            <a:xfrm>
              <a:off x="4199" y="2390"/>
              <a:ext cx="537" cy="296"/>
            </a:xfrm>
            <a:custGeom>
              <a:avLst/>
              <a:gdLst>
                <a:gd name="T0" fmla="*/ 11 w 537"/>
                <a:gd name="T1" fmla="*/ 286 h 296"/>
                <a:gd name="T2" fmla="*/ 0 w 537"/>
                <a:gd name="T3" fmla="*/ 294 h 296"/>
                <a:gd name="T4" fmla="*/ 6 w 537"/>
                <a:gd name="T5" fmla="*/ 296 h 296"/>
                <a:gd name="T6" fmla="*/ 14 w 537"/>
                <a:gd name="T7" fmla="*/ 288 h 296"/>
                <a:gd name="T8" fmla="*/ 11 w 537"/>
                <a:gd name="T9" fmla="*/ 286 h 296"/>
                <a:gd name="T10" fmla="*/ 537 w 537"/>
                <a:gd name="T11" fmla="*/ 0 h 296"/>
                <a:gd name="T12" fmla="*/ 534 w 537"/>
                <a:gd name="T13" fmla="*/ 0 h 296"/>
                <a:gd name="T14" fmla="*/ 534 w 537"/>
                <a:gd name="T15" fmla="*/ 10 h 296"/>
                <a:gd name="T16" fmla="*/ 537 w 537"/>
                <a:gd name="T17" fmla="*/ 10 h 296"/>
                <a:gd name="T18" fmla="*/ 537 w 537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7" h="296">
                  <a:moveTo>
                    <a:pt x="11" y="286"/>
                  </a:moveTo>
                  <a:lnTo>
                    <a:pt x="0" y="294"/>
                  </a:lnTo>
                  <a:lnTo>
                    <a:pt x="6" y="296"/>
                  </a:lnTo>
                  <a:lnTo>
                    <a:pt x="14" y="288"/>
                  </a:lnTo>
                  <a:lnTo>
                    <a:pt x="11" y="286"/>
                  </a:lnTo>
                  <a:close/>
                  <a:moveTo>
                    <a:pt x="537" y="0"/>
                  </a:moveTo>
                  <a:lnTo>
                    <a:pt x="534" y="0"/>
                  </a:lnTo>
                  <a:lnTo>
                    <a:pt x="534" y="10"/>
                  </a:lnTo>
                  <a:lnTo>
                    <a:pt x="537" y="10"/>
                  </a:lnTo>
                  <a:lnTo>
                    <a:pt x="53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6" name="Freeform 1199"/>
            <p:cNvSpPr>
              <a:spLocks noEditPoints="1"/>
            </p:cNvSpPr>
            <p:nvPr/>
          </p:nvSpPr>
          <p:spPr bwMode="auto">
            <a:xfrm>
              <a:off x="4199" y="2390"/>
              <a:ext cx="537" cy="296"/>
            </a:xfrm>
            <a:custGeom>
              <a:avLst/>
              <a:gdLst>
                <a:gd name="T0" fmla="*/ 11 w 537"/>
                <a:gd name="T1" fmla="*/ 286 h 296"/>
                <a:gd name="T2" fmla="*/ 0 w 537"/>
                <a:gd name="T3" fmla="*/ 294 h 296"/>
                <a:gd name="T4" fmla="*/ 6 w 537"/>
                <a:gd name="T5" fmla="*/ 296 h 296"/>
                <a:gd name="T6" fmla="*/ 14 w 537"/>
                <a:gd name="T7" fmla="*/ 288 h 296"/>
                <a:gd name="T8" fmla="*/ 11 w 537"/>
                <a:gd name="T9" fmla="*/ 286 h 296"/>
                <a:gd name="T10" fmla="*/ 537 w 537"/>
                <a:gd name="T11" fmla="*/ 0 h 296"/>
                <a:gd name="T12" fmla="*/ 534 w 537"/>
                <a:gd name="T13" fmla="*/ 0 h 296"/>
                <a:gd name="T14" fmla="*/ 534 w 537"/>
                <a:gd name="T15" fmla="*/ 10 h 296"/>
                <a:gd name="T16" fmla="*/ 537 w 537"/>
                <a:gd name="T17" fmla="*/ 10 h 296"/>
                <a:gd name="T18" fmla="*/ 537 w 537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7" h="296">
                  <a:moveTo>
                    <a:pt x="11" y="286"/>
                  </a:moveTo>
                  <a:lnTo>
                    <a:pt x="0" y="294"/>
                  </a:lnTo>
                  <a:lnTo>
                    <a:pt x="6" y="296"/>
                  </a:lnTo>
                  <a:lnTo>
                    <a:pt x="14" y="288"/>
                  </a:lnTo>
                  <a:lnTo>
                    <a:pt x="11" y="286"/>
                  </a:lnTo>
                  <a:moveTo>
                    <a:pt x="537" y="0"/>
                  </a:moveTo>
                  <a:lnTo>
                    <a:pt x="534" y="0"/>
                  </a:lnTo>
                  <a:lnTo>
                    <a:pt x="534" y="10"/>
                  </a:lnTo>
                  <a:lnTo>
                    <a:pt x="537" y="10"/>
                  </a:lnTo>
                  <a:lnTo>
                    <a:pt x="5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7" name="Freeform 1200"/>
            <p:cNvSpPr>
              <a:spLocks noEditPoints="1"/>
            </p:cNvSpPr>
            <p:nvPr/>
          </p:nvSpPr>
          <p:spPr bwMode="auto">
            <a:xfrm>
              <a:off x="4205" y="2189"/>
              <a:ext cx="528" cy="499"/>
            </a:xfrm>
            <a:custGeom>
              <a:avLst/>
              <a:gdLst>
                <a:gd name="T0" fmla="*/ 8 w 528"/>
                <a:gd name="T1" fmla="*/ 489 h 499"/>
                <a:gd name="T2" fmla="*/ 0 w 528"/>
                <a:gd name="T3" fmla="*/ 497 h 499"/>
                <a:gd name="T4" fmla="*/ 5 w 528"/>
                <a:gd name="T5" fmla="*/ 499 h 499"/>
                <a:gd name="T6" fmla="*/ 13 w 528"/>
                <a:gd name="T7" fmla="*/ 489 h 499"/>
                <a:gd name="T8" fmla="*/ 8 w 528"/>
                <a:gd name="T9" fmla="*/ 489 h 499"/>
                <a:gd name="T10" fmla="*/ 528 w 528"/>
                <a:gd name="T11" fmla="*/ 201 h 499"/>
                <a:gd name="T12" fmla="*/ 522 w 528"/>
                <a:gd name="T13" fmla="*/ 201 h 499"/>
                <a:gd name="T14" fmla="*/ 522 w 528"/>
                <a:gd name="T15" fmla="*/ 211 h 499"/>
                <a:gd name="T16" fmla="*/ 528 w 528"/>
                <a:gd name="T17" fmla="*/ 211 h 499"/>
                <a:gd name="T18" fmla="*/ 528 w 528"/>
                <a:gd name="T19" fmla="*/ 201 h 499"/>
                <a:gd name="T20" fmla="*/ 510 w 528"/>
                <a:gd name="T21" fmla="*/ 0 h 499"/>
                <a:gd name="T22" fmla="*/ 500 w 528"/>
                <a:gd name="T23" fmla="*/ 10 h 499"/>
                <a:gd name="T24" fmla="*/ 510 w 528"/>
                <a:gd name="T25" fmla="*/ 10 h 499"/>
                <a:gd name="T26" fmla="*/ 510 w 528"/>
                <a:gd name="T2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8" h="499">
                  <a:moveTo>
                    <a:pt x="8" y="489"/>
                  </a:moveTo>
                  <a:lnTo>
                    <a:pt x="0" y="497"/>
                  </a:lnTo>
                  <a:lnTo>
                    <a:pt x="5" y="499"/>
                  </a:lnTo>
                  <a:lnTo>
                    <a:pt x="13" y="489"/>
                  </a:lnTo>
                  <a:lnTo>
                    <a:pt x="8" y="489"/>
                  </a:lnTo>
                  <a:close/>
                  <a:moveTo>
                    <a:pt x="528" y="201"/>
                  </a:moveTo>
                  <a:lnTo>
                    <a:pt x="522" y="201"/>
                  </a:lnTo>
                  <a:lnTo>
                    <a:pt x="522" y="211"/>
                  </a:lnTo>
                  <a:lnTo>
                    <a:pt x="528" y="211"/>
                  </a:lnTo>
                  <a:lnTo>
                    <a:pt x="528" y="201"/>
                  </a:lnTo>
                  <a:close/>
                  <a:moveTo>
                    <a:pt x="510" y="0"/>
                  </a:moveTo>
                  <a:lnTo>
                    <a:pt x="500" y="10"/>
                  </a:lnTo>
                  <a:lnTo>
                    <a:pt x="510" y="10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8" name="Freeform 1201"/>
            <p:cNvSpPr>
              <a:spLocks noEditPoints="1"/>
            </p:cNvSpPr>
            <p:nvPr/>
          </p:nvSpPr>
          <p:spPr bwMode="auto">
            <a:xfrm>
              <a:off x="4205" y="2189"/>
              <a:ext cx="528" cy="499"/>
            </a:xfrm>
            <a:custGeom>
              <a:avLst/>
              <a:gdLst>
                <a:gd name="T0" fmla="*/ 8 w 528"/>
                <a:gd name="T1" fmla="*/ 489 h 499"/>
                <a:gd name="T2" fmla="*/ 0 w 528"/>
                <a:gd name="T3" fmla="*/ 497 h 499"/>
                <a:gd name="T4" fmla="*/ 5 w 528"/>
                <a:gd name="T5" fmla="*/ 499 h 499"/>
                <a:gd name="T6" fmla="*/ 13 w 528"/>
                <a:gd name="T7" fmla="*/ 489 h 499"/>
                <a:gd name="T8" fmla="*/ 8 w 528"/>
                <a:gd name="T9" fmla="*/ 489 h 499"/>
                <a:gd name="T10" fmla="*/ 528 w 528"/>
                <a:gd name="T11" fmla="*/ 201 h 499"/>
                <a:gd name="T12" fmla="*/ 522 w 528"/>
                <a:gd name="T13" fmla="*/ 201 h 499"/>
                <a:gd name="T14" fmla="*/ 522 w 528"/>
                <a:gd name="T15" fmla="*/ 211 h 499"/>
                <a:gd name="T16" fmla="*/ 528 w 528"/>
                <a:gd name="T17" fmla="*/ 211 h 499"/>
                <a:gd name="T18" fmla="*/ 528 w 528"/>
                <a:gd name="T19" fmla="*/ 201 h 499"/>
                <a:gd name="T20" fmla="*/ 510 w 528"/>
                <a:gd name="T21" fmla="*/ 0 h 499"/>
                <a:gd name="T22" fmla="*/ 500 w 528"/>
                <a:gd name="T23" fmla="*/ 10 h 499"/>
                <a:gd name="T24" fmla="*/ 510 w 528"/>
                <a:gd name="T25" fmla="*/ 10 h 499"/>
                <a:gd name="T26" fmla="*/ 510 w 528"/>
                <a:gd name="T2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8" h="499">
                  <a:moveTo>
                    <a:pt x="8" y="489"/>
                  </a:moveTo>
                  <a:lnTo>
                    <a:pt x="0" y="497"/>
                  </a:lnTo>
                  <a:lnTo>
                    <a:pt x="5" y="499"/>
                  </a:lnTo>
                  <a:lnTo>
                    <a:pt x="13" y="489"/>
                  </a:lnTo>
                  <a:lnTo>
                    <a:pt x="8" y="489"/>
                  </a:lnTo>
                  <a:moveTo>
                    <a:pt x="528" y="201"/>
                  </a:moveTo>
                  <a:lnTo>
                    <a:pt x="522" y="201"/>
                  </a:lnTo>
                  <a:lnTo>
                    <a:pt x="522" y="211"/>
                  </a:lnTo>
                  <a:lnTo>
                    <a:pt x="528" y="211"/>
                  </a:lnTo>
                  <a:lnTo>
                    <a:pt x="528" y="201"/>
                  </a:lnTo>
                  <a:moveTo>
                    <a:pt x="510" y="0"/>
                  </a:moveTo>
                  <a:lnTo>
                    <a:pt x="500" y="10"/>
                  </a:lnTo>
                  <a:lnTo>
                    <a:pt x="510" y="10"/>
                  </a:lnTo>
                  <a:lnTo>
                    <a:pt x="5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9" name="Freeform 1202"/>
            <p:cNvSpPr>
              <a:spLocks noEditPoints="1"/>
            </p:cNvSpPr>
            <p:nvPr/>
          </p:nvSpPr>
          <p:spPr bwMode="auto">
            <a:xfrm>
              <a:off x="4210" y="2199"/>
              <a:ext cx="517" cy="489"/>
            </a:xfrm>
            <a:custGeom>
              <a:avLst/>
              <a:gdLst>
                <a:gd name="T0" fmla="*/ 8 w 517"/>
                <a:gd name="T1" fmla="*/ 479 h 489"/>
                <a:gd name="T2" fmla="*/ 0 w 517"/>
                <a:gd name="T3" fmla="*/ 489 h 489"/>
                <a:gd name="T4" fmla="*/ 3 w 517"/>
                <a:gd name="T5" fmla="*/ 489 h 489"/>
                <a:gd name="T6" fmla="*/ 12 w 517"/>
                <a:gd name="T7" fmla="*/ 480 h 489"/>
                <a:gd name="T8" fmla="*/ 8 w 517"/>
                <a:gd name="T9" fmla="*/ 479 h 489"/>
                <a:gd name="T10" fmla="*/ 517 w 517"/>
                <a:gd name="T11" fmla="*/ 191 h 489"/>
                <a:gd name="T12" fmla="*/ 512 w 517"/>
                <a:gd name="T13" fmla="*/ 191 h 489"/>
                <a:gd name="T14" fmla="*/ 512 w 517"/>
                <a:gd name="T15" fmla="*/ 201 h 489"/>
                <a:gd name="T16" fmla="*/ 517 w 517"/>
                <a:gd name="T17" fmla="*/ 201 h 489"/>
                <a:gd name="T18" fmla="*/ 517 w 517"/>
                <a:gd name="T19" fmla="*/ 191 h 489"/>
                <a:gd name="T20" fmla="*/ 505 w 517"/>
                <a:gd name="T21" fmla="*/ 0 h 489"/>
                <a:gd name="T22" fmla="*/ 495 w 517"/>
                <a:gd name="T23" fmla="*/ 0 h 489"/>
                <a:gd name="T24" fmla="*/ 485 w 517"/>
                <a:gd name="T25" fmla="*/ 10 h 489"/>
                <a:gd name="T26" fmla="*/ 490 w 517"/>
                <a:gd name="T27" fmla="*/ 10 h 489"/>
                <a:gd name="T28" fmla="*/ 500 w 517"/>
                <a:gd name="T29" fmla="*/ 0 h 489"/>
                <a:gd name="T30" fmla="*/ 500 w 517"/>
                <a:gd name="T31" fmla="*/ 10 h 489"/>
                <a:gd name="T32" fmla="*/ 505 w 517"/>
                <a:gd name="T33" fmla="*/ 10 h 489"/>
                <a:gd name="T34" fmla="*/ 505 w 517"/>
                <a:gd name="T35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7" h="489">
                  <a:moveTo>
                    <a:pt x="8" y="479"/>
                  </a:moveTo>
                  <a:lnTo>
                    <a:pt x="0" y="489"/>
                  </a:lnTo>
                  <a:lnTo>
                    <a:pt x="3" y="489"/>
                  </a:lnTo>
                  <a:lnTo>
                    <a:pt x="12" y="480"/>
                  </a:lnTo>
                  <a:lnTo>
                    <a:pt x="8" y="479"/>
                  </a:lnTo>
                  <a:close/>
                  <a:moveTo>
                    <a:pt x="517" y="191"/>
                  </a:moveTo>
                  <a:lnTo>
                    <a:pt x="512" y="191"/>
                  </a:lnTo>
                  <a:lnTo>
                    <a:pt x="512" y="201"/>
                  </a:lnTo>
                  <a:lnTo>
                    <a:pt x="517" y="201"/>
                  </a:lnTo>
                  <a:lnTo>
                    <a:pt x="517" y="191"/>
                  </a:lnTo>
                  <a:close/>
                  <a:moveTo>
                    <a:pt x="505" y="0"/>
                  </a:moveTo>
                  <a:lnTo>
                    <a:pt x="495" y="0"/>
                  </a:lnTo>
                  <a:lnTo>
                    <a:pt x="485" y="10"/>
                  </a:lnTo>
                  <a:lnTo>
                    <a:pt x="490" y="10"/>
                  </a:lnTo>
                  <a:lnTo>
                    <a:pt x="500" y="0"/>
                  </a:lnTo>
                  <a:lnTo>
                    <a:pt x="500" y="10"/>
                  </a:lnTo>
                  <a:lnTo>
                    <a:pt x="505" y="1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0" name="Freeform 1203"/>
            <p:cNvSpPr>
              <a:spLocks noEditPoints="1"/>
            </p:cNvSpPr>
            <p:nvPr/>
          </p:nvSpPr>
          <p:spPr bwMode="auto">
            <a:xfrm>
              <a:off x="4210" y="2199"/>
              <a:ext cx="517" cy="489"/>
            </a:xfrm>
            <a:custGeom>
              <a:avLst/>
              <a:gdLst>
                <a:gd name="T0" fmla="*/ 8 w 517"/>
                <a:gd name="T1" fmla="*/ 479 h 489"/>
                <a:gd name="T2" fmla="*/ 0 w 517"/>
                <a:gd name="T3" fmla="*/ 489 h 489"/>
                <a:gd name="T4" fmla="*/ 3 w 517"/>
                <a:gd name="T5" fmla="*/ 489 h 489"/>
                <a:gd name="T6" fmla="*/ 12 w 517"/>
                <a:gd name="T7" fmla="*/ 480 h 489"/>
                <a:gd name="T8" fmla="*/ 8 w 517"/>
                <a:gd name="T9" fmla="*/ 479 h 489"/>
                <a:gd name="T10" fmla="*/ 517 w 517"/>
                <a:gd name="T11" fmla="*/ 191 h 489"/>
                <a:gd name="T12" fmla="*/ 512 w 517"/>
                <a:gd name="T13" fmla="*/ 191 h 489"/>
                <a:gd name="T14" fmla="*/ 512 w 517"/>
                <a:gd name="T15" fmla="*/ 201 h 489"/>
                <a:gd name="T16" fmla="*/ 517 w 517"/>
                <a:gd name="T17" fmla="*/ 201 h 489"/>
                <a:gd name="T18" fmla="*/ 517 w 517"/>
                <a:gd name="T19" fmla="*/ 191 h 489"/>
                <a:gd name="T20" fmla="*/ 505 w 517"/>
                <a:gd name="T21" fmla="*/ 0 h 489"/>
                <a:gd name="T22" fmla="*/ 495 w 517"/>
                <a:gd name="T23" fmla="*/ 0 h 489"/>
                <a:gd name="T24" fmla="*/ 485 w 517"/>
                <a:gd name="T25" fmla="*/ 10 h 489"/>
                <a:gd name="T26" fmla="*/ 490 w 517"/>
                <a:gd name="T27" fmla="*/ 10 h 489"/>
                <a:gd name="T28" fmla="*/ 500 w 517"/>
                <a:gd name="T29" fmla="*/ 0 h 489"/>
                <a:gd name="T30" fmla="*/ 500 w 517"/>
                <a:gd name="T31" fmla="*/ 10 h 489"/>
                <a:gd name="T32" fmla="*/ 505 w 517"/>
                <a:gd name="T33" fmla="*/ 10 h 489"/>
                <a:gd name="T34" fmla="*/ 505 w 517"/>
                <a:gd name="T35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7" h="489">
                  <a:moveTo>
                    <a:pt x="8" y="479"/>
                  </a:moveTo>
                  <a:lnTo>
                    <a:pt x="0" y="489"/>
                  </a:lnTo>
                  <a:lnTo>
                    <a:pt x="3" y="489"/>
                  </a:lnTo>
                  <a:lnTo>
                    <a:pt x="12" y="480"/>
                  </a:lnTo>
                  <a:lnTo>
                    <a:pt x="8" y="479"/>
                  </a:lnTo>
                  <a:moveTo>
                    <a:pt x="517" y="191"/>
                  </a:moveTo>
                  <a:lnTo>
                    <a:pt x="512" y="191"/>
                  </a:lnTo>
                  <a:lnTo>
                    <a:pt x="512" y="201"/>
                  </a:lnTo>
                  <a:lnTo>
                    <a:pt x="517" y="201"/>
                  </a:lnTo>
                  <a:lnTo>
                    <a:pt x="517" y="191"/>
                  </a:lnTo>
                  <a:moveTo>
                    <a:pt x="505" y="0"/>
                  </a:moveTo>
                  <a:lnTo>
                    <a:pt x="495" y="0"/>
                  </a:lnTo>
                  <a:lnTo>
                    <a:pt x="485" y="10"/>
                  </a:lnTo>
                  <a:lnTo>
                    <a:pt x="490" y="10"/>
                  </a:lnTo>
                  <a:lnTo>
                    <a:pt x="500" y="0"/>
                  </a:lnTo>
                  <a:lnTo>
                    <a:pt x="500" y="10"/>
                  </a:lnTo>
                  <a:lnTo>
                    <a:pt x="505" y="10"/>
                  </a:lnTo>
                  <a:lnTo>
                    <a:pt x="5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1" name="Freeform 1204"/>
            <p:cNvSpPr>
              <a:spLocks noEditPoints="1"/>
            </p:cNvSpPr>
            <p:nvPr/>
          </p:nvSpPr>
          <p:spPr bwMode="auto">
            <a:xfrm>
              <a:off x="4213" y="2209"/>
              <a:ext cx="509" cy="484"/>
            </a:xfrm>
            <a:custGeom>
              <a:avLst/>
              <a:gdLst>
                <a:gd name="T0" fmla="*/ 487 w 509"/>
                <a:gd name="T1" fmla="*/ 0 h 484"/>
                <a:gd name="T2" fmla="*/ 482 w 509"/>
                <a:gd name="T3" fmla="*/ 0 h 484"/>
                <a:gd name="T4" fmla="*/ 27 w 509"/>
                <a:gd name="T5" fmla="*/ 474 h 484"/>
                <a:gd name="T6" fmla="*/ 9 w 509"/>
                <a:gd name="T7" fmla="*/ 470 h 484"/>
                <a:gd name="T8" fmla="*/ 0 w 509"/>
                <a:gd name="T9" fmla="*/ 479 h 484"/>
                <a:gd name="T10" fmla="*/ 22 w 509"/>
                <a:gd name="T11" fmla="*/ 484 h 484"/>
                <a:gd name="T12" fmla="*/ 487 w 509"/>
                <a:gd name="T13" fmla="*/ 0 h 484"/>
                <a:gd name="T14" fmla="*/ 502 w 509"/>
                <a:gd name="T15" fmla="*/ 0 h 484"/>
                <a:gd name="T16" fmla="*/ 497 w 509"/>
                <a:gd name="T17" fmla="*/ 0 h 484"/>
                <a:gd name="T18" fmla="*/ 497 w 509"/>
                <a:gd name="T19" fmla="*/ 191 h 484"/>
                <a:gd name="T20" fmla="*/ 509 w 509"/>
                <a:gd name="T21" fmla="*/ 191 h 484"/>
                <a:gd name="T22" fmla="*/ 509 w 509"/>
                <a:gd name="T23" fmla="*/ 181 h 484"/>
                <a:gd name="T24" fmla="*/ 502 w 509"/>
                <a:gd name="T25" fmla="*/ 181 h 484"/>
                <a:gd name="T26" fmla="*/ 502 w 509"/>
                <a:gd name="T27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9" h="484">
                  <a:moveTo>
                    <a:pt x="487" y="0"/>
                  </a:moveTo>
                  <a:lnTo>
                    <a:pt x="482" y="0"/>
                  </a:lnTo>
                  <a:lnTo>
                    <a:pt x="27" y="474"/>
                  </a:lnTo>
                  <a:lnTo>
                    <a:pt x="9" y="470"/>
                  </a:lnTo>
                  <a:lnTo>
                    <a:pt x="0" y="479"/>
                  </a:lnTo>
                  <a:lnTo>
                    <a:pt x="22" y="484"/>
                  </a:lnTo>
                  <a:lnTo>
                    <a:pt x="487" y="0"/>
                  </a:lnTo>
                  <a:close/>
                  <a:moveTo>
                    <a:pt x="502" y="0"/>
                  </a:moveTo>
                  <a:lnTo>
                    <a:pt x="497" y="0"/>
                  </a:lnTo>
                  <a:lnTo>
                    <a:pt x="497" y="191"/>
                  </a:lnTo>
                  <a:lnTo>
                    <a:pt x="509" y="191"/>
                  </a:lnTo>
                  <a:lnTo>
                    <a:pt x="509" y="181"/>
                  </a:lnTo>
                  <a:lnTo>
                    <a:pt x="502" y="181"/>
                  </a:lnTo>
                  <a:lnTo>
                    <a:pt x="502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2" name="Freeform 1205"/>
            <p:cNvSpPr>
              <a:spLocks noEditPoints="1"/>
            </p:cNvSpPr>
            <p:nvPr/>
          </p:nvSpPr>
          <p:spPr bwMode="auto">
            <a:xfrm>
              <a:off x="4213" y="2209"/>
              <a:ext cx="509" cy="484"/>
            </a:xfrm>
            <a:custGeom>
              <a:avLst/>
              <a:gdLst>
                <a:gd name="T0" fmla="*/ 487 w 509"/>
                <a:gd name="T1" fmla="*/ 0 h 484"/>
                <a:gd name="T2" fmla="*/ 482 w 509"/>
                <a:gd name="T3" fmla="*/ 0 h 484"/>
                <a:gd name="T4" fmla="*/ 27 w 509"/>
                <a:gd name="T5" fmla="*/ 474 h 484"/>
                <a:gd name="T6" fmla="*/ 9 w 509"/>
                <a:gd name="T7" fmla="*/ 470 h 484"/>
                <a:gd name="T8" fmla="*/ 0 w 509"/>
                <a:gd name="T9" fmla="*/ 479 h 484"/>
                <a:gd name="T10" fmla="*/ 22 w 509"/>
                <a:gd name="T11" fmla="*/ 484 h 484"/>
                <a:gd name="T12" fmla="*/ 487 w 509"/>
                <a:gd name="T13" fmla="*/ 0 h 484"/>
                <a:gd name="T14" fmla="*/ 502 w 509"/>
                <a:gd name="T15" fmla="*/ 0 h 484"/>
                <a:gd name="T16" fmla="*/ 497 w 509"/>
                <a:gd name="T17" fmla="*/ 0 h 484"/>
                <a:gd name="T18" fmla="*/ 497 w 509"/>
                <a:gd name="T19" fmla="*/ 191 h 484"/>
                <a:gd name="T20" fmla="*/ 509 w 509"/>
                <a:gd name="T21" fmla="*/ 191 h 484"/>
                <a:gd name="T22" fmla="*/ 509 w 509"/>
                <a:gd name="T23" fmla="*/ 181 h 484"/>
                <a:gd name="T24" fmla="*/ 502 w 509"/>
                <a:gd name="T25" fmla="*/ 181 h 484"/>
                <a:gd name="T26" fmla="*/ 502 w 509"/>
                <a:gd name="T27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9" h="484">
                  <a:moveTo>
                    <a:pt x="487" y="0"/>
                  </a:moveTo>
                  <a:lnTo>
                    <a:pt x="482" y="0"/>
                  </a:lnTo>
                  <a:lnTo>
                    <a:pt x="27" y="474"/>
                  </a:lnTo>
                  <a:lnTo>
                    <a:pt x="9" y="470"/>
                  </a:lnTo>
                  <a:lnTo>
                    <a:pt x="0" y="479"/>
                  </a:lnTo>
                  <a:lnTo>
                    <a:pt x="22" y="484"/>
                  </a:lnTo>
                  <a:lnTo>
                    <a:pt x="487" y="0"/>
                  </a:lnTo>
                  <a:moveTo>
                    <a:pt x="502" y="0"/>
                  </a:moveTo>
                  <a:lnTo>
                    <a:pt x="497" y="0"/>
                  </a:lnTo>
                  <a:lnTo>
                    <a:pt x="497" y="191"/>
                  </a:lnTo>
                  <a:lnTo>
                    <a:pt x="509" y="191"/>
                  </a:lnTo>
                  <a:lnTo>
                    <a:pt x="509" y="181"/>
                  </a:lnTo>
                  <a:lnTo>
                    <a:pt x="502" y="181"/>
                  </a:lnTo>
                  <a:lnTo>
                    <a:pt x="5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3" name="Rectangle 1206"/>
            <p:cNvSpPr>
              <a:spLocks noChangeArrowheads="1"/>
            </p:cNvSpPr>
            <p:nvPr/>
          </p:nvSpPr>
          <p:spPr bwMode="auto">
            <a:xfrm>
              <a:off x="4470" y="2105"/>
              <a:ext cx="5" cy="1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4" name="Rectangle 1207"/>
            <p:cNvSpPr>
              <a:spLocks noChangeArrowheads="1"/>
            </p:cNvSpPr>
            <p:nvPr/>
          </p:nvSpPr>
          <p:spPr bwMode="auto">
            <a:xfrm>
              <a:off x="4470" y="2105"/>
              <a:ext cx="5" cy="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5" name="Rectangle 1208"/>
            <p:cNvSpPr>
              <a:spLocks noChangeArrowheads="1"/>
            </p:cNvSpPr>
            <p:nvPr/>
          </p:nvSpPr>
          <p:spPr bwMode="auto">
            <a:xfrm>
              <a:off x="4470" y="2116"/>
              <a:ext cx="5" cy="10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6" name="Rectangle 1209"/>
            <p:cNvSpPr>
              <a:spLocks noChangeArrowheads="1"/>
            </p:cNvSpPr>
            <p:nvPr/>
          </p:nvSpPr>
          <p:spPr bwMode="auto">
            <a:xfrm>
              <a:off x="4470" y="2116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Group 1411"/>
          <p:cNvGrpSpPr>
            <a:grpSpLocks/>
          </p:cNvGrpSpPr>
          <p:nvPr/>
        </p:nvGrpSpPr>
        <p:grpSpPr bwMode="auto">
          <a:xfrm>
            <a:off x="5666987" y="2809501"/>
            <a:ext cx="1833490" cy="922037"/>
            <a:chOff x="3387" y="2095"/>
            <a:chExt cx="1386" cy="697"/>
          </a:xfrm>
        </p:grpSpPr>
        <p:sp>
          <p:nvSpPr>
            <p:cNvPr id="7877" name="Rectangle 1211"/>
            <p:cNvSpPr>
              <a:spLocks noChangeArrowheads="1"/>
            </p:cNvSpPr>
            <p:nvPr/>
          </p:nvSpPr>
          <p:spPr bwMode="auto">
            <a:xfrm>
              <a:off x="4470" y="2126"/>
              <a:ext cx="5" cy="10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8" name="Rectangle 1212"/>
            <p:cNvSpPr>
              <a:spLocks noChangeArrowheads="1"/>
            </p:cNvSpPr>
            <p:nvPr/>
          </p:nvSpPr>
          <p:spPr bwMode="auto">
            <a:xfrm>
              <a:off x="4470" y="2126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9" name="Rectangle 1213"/>
            <p:cNvSpPr>
              <a:spLocks noChangeArrowheads="1"/>
            </p:cNvSpPr>
            <p:nvPr/>
          </p:nvSpPr>
          <p:spPr bwMode="auto">
            <a:xfrm>
              <a:off x="4470" y="2136"/>
              <a:ext cx="5" cy="10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0" name="Rectangle 1214"/>
            <p:cNvSpPr>
              <a:spLocks noChangeArrowheads="1"/>
            </p:cNvSpPr>
            <p:nvPr/>
          </p:nvSpPr>
          <p:spPr bwMode="auto">
            <a:xfrm>
              <a:off x="4470" y="2136"/>
              <a:ext cx="5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1" name="Freeform 1215"/>
            <p:cNvSpPr>
              <a:spLocks/>
            </p:cNvSpPr>
            <p:nvPr/>
          </p:nvSpPr>
          <p:spPr bwMode="auto">
            <a:xfrm>
              <a:off x="4470" y="2146"/>
              <a:ext cx="203" cy="10"/>
            </a:xfrm>
            <a:custGeom>
              <a:avLst/>
              <a:gdLst>
                <a:gd name="T0" fmla="*/ 5 w 203"/>
                <a:gd name="T1" fmla="*/ 0 h 10"/>
                <a:gd name="T2" fmla="*/ 0 w 203"/>
                <a:gd name="T3" fmla="*/ 0 h 10"/>
                <a:gd name="T4" fmla="*/ 0 w 203"/>
                <a:gd name="T5" fmla="*/ 10 h 10"/>
                <a:gd name="T6" fmla="*/ 194 w 203"/>
                <a:gd name="T7" fmla="*/ 10 h 10"/>
                <a:gd name="T8" fmla="*/ 203 w 203"/>
                <a:gd name="T9" fmla="*/ 4 h 10"/>
                <a:gd name="T10" fmla="*/ 5 w 203"/>
                <a:gd name="T11" fmla="*/ 4 h 10"/>
                <a:gd name="T12" fmla="*/ 5 w 20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"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94" y="10"/>
                  </a:lnTo>
                  <a:lnTo>
                    <a:pt x="203" y="4"/>
                  </a:lnTo>
                  <a:lnTo>
                    <a:pt x="5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2" name="Freeform 1216"/>
            <p:cNvSpPr>
              <a:spLocks/>
            </p:cNvSpPr>
            <p:nvPr/>
          </p:nvSpPr>
          <p:spPr bwMode="auto">
            <a:xfrm>
              <a:off x="4470" y="2146"/>
              <a:ext cx="203" cy="10"/>
            </a:xfrm>
            <a:custGeom>
              <a:avLst/>
              <a:gdLst>
                <a:gd name="T0" fmla="*/ 5 w 203"/>
                <a:gd name="T1" fmla="*/ 0 h 10"/>
                <a:gd name="T2" fmla="*/ 0 w 203"/>
                <a:gd name="T3" fmla="*/ 0 h 10"/>
                <a:gd name="T4" fmla="*/ 0 w 203"/>
                <a:gd name="T5" fmla="*/ 10 h 10"/>
                <a:gd name="T6" fmla="*/ 194 w 203"/>
                <a:gd name="T7" fmla="*/ 10 h 10"/>
                <a:gd name="T8" fmla="*/ 203 w 203"/>
                <a:gd name="T9" fmla="*/ 4 h 10"/>
                <a:gd name="T10" fmla="*/ 5 w 203"/>
                <a:gd name="T11" fmla="*/ 4 h 10"/>
                <a:gd name="T12" fmla="*/ 5 w 20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0">
                  <a:moveTo>
                    <a:pt x="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94" y="10"/>
                  </a:lnTo>
                  <a:lnTo>
                    <a:pt x="203" y="4"/>
                  </a:lnTo>
                  <a:lnTo>
                    <a:pt x="5" y="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3" name="Freeform 1217"/>
            <p:cNvSpPr>
              <a:spLocks/>
            </p:cNvSpPr>
            <p:nvPr/>
          </p:nvSpPr>
          <p:spPr bwMode="auto">
            <a:xfrm>
              <a:off x="4470" y="2156"/>
              <a:ext cx="194" cy="4"/>
            </a:xfrm>
            <a:custGeom>
              <a:avLst/>
              <a:gdLst>
                <a:gd name="T0" fmla="*/ 194 w 194"/>
                <a:gd name="T1" fmla="*/ 0 h 4"/>
                <a:gd name="T2" fmla="*/ 0 w 194"/>
                <a:gd name="T3" fmla="*/ 0 h 4"/>
                <a:gd name="T4" fmla="*/ 0 w 194"/>
                <a:gd name="T5" fmla="*/ 4 h 4"/>
                <a:gd name="T6" fmla="*/ 193 w 194"/>
                <a:gd name="T7" fmla="*/ 4 h 4"/>
                <a:gd name="T8" fmla="*/ 194 w 19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4">
                  <a:moveTo>
                    <a:pt x="19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93" y="4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4" name="Freeform 1218"/>
            <p:cNvSpPr>
              <a:spLocks/>
            </p:cNvSpPr>
            <p:nvPr/>
          </p:nvSpPr>
          <p:spPr bwMode="auto">
            <a:xfrm>
              <a:off x="4470" y="2156"/>
              <a:ext cx="194" cy="4"/>
            </a:xfrm>
            <a:custGeom>
              <a:avLst/>
              <a:gdLst>
                <a:gd name="T0" fmla="*/ 194 w 194"/>
                <a:gd name="T1" fmla="*/ 0 h 4"/>
                <a:gd name="T2" fmla="*/ 0 w 194"/>
                <a:gd name="T3" fmla="*/ 0 h 4"/>
                <a:gd name="T4" fmla="*/ 0 w 194"/>
                <a:gd name="T5" fmla="*/ 4 h 4"/>
                <a:gd name="T6" fmla="*/ 193 w 194"/>
                <a:gd name="T7" fmla="*/ 4 h 4"/>
                <a:gd name="T8" fmla="*/ 194 w 19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4">
                  <a:moveTo>
                    <a:pt x="19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93" y="4"/>
                  </a:lnTo>
                  <a:lnTo>
                    <a:pt x="1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5" name="Freeform 1219"/>
            <p:cNvSpPr>
              <a:spLocks noEditPoints="1"/>
            </p:cNvSpPr>
            <p:nvPr/>
          </p:nvSpPr>
          <p:spPr bwMode="auto">
            <a:xfrm>
              <a:off x="3789" y="2380"/>
              <a:ext cx="979" cy="153"/>
            </a:xfrm>
            <a:custGeom>
              <a:avLst/>
              <a:gdLst>
                <a:gd name="T0" fmla="*/ 3 w 979"/>
                <a:gd name="T1" fmla="*/ 141 h 153"/>
                <a:gd name="T2" fmla="*/ 0 w 979"/>
                <a:gd name="T3" fmla="*/ 153 h 153"/>
                <a:gd name="T4" fmla="*/ 2 w 979"/>
                <a:gd name="T5" fmla="*/ 153 h 153"/>
                <a:gd name="T6" fmla="*/ 5 w 979"/>
                <a:gd name="T7" fmla="*/ 141 h 153"/>
                <a:gd name="T8" fmla="*/ 3 w 979"/>
                <a:gd name="T9" fmla="*/ 141 h 153"/>
                <a:gd name="T10" fmla="*/ 979 w 979"/>
                <a:gd name="T11" fmla="*/ 0 h 153"/>
                <a:gd name="T12" fmla="*/ 976 w 979"/>
                <a:gd name="T13" fmla="*/ 0 h 153"/>
                <a:gd name="T14" fmla="*/ 976 w 979"/>
                <a:gd name="T15" fmla="*/ 10 h 153"/>
                <a:gd name="T16" fmla="*/ 979 w 979"/>
                <a:gd name="T17" fmla="*/ 10 h 153"/>
                <a:gd name="T18" fmla="*/ 979 w 97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9" h="153">
                  <a:moveTo>
                    <a:pt x="3" y="141"/>
                  </a:moveTo>
                  <a:lnTo>
                    <a:pt x="0" y="153"/>
                  </a:lnTo>
                  <a:lnTo>
                    <a:pt x="2" y="153"/>
                  </a:lnTo>
                  <a:lnTo>
                    <a:pt x="5" y="141"/>
                  </a:lnTo>
                  <a:lnTo>
                    <a:pt x="3" y="141"/>
                  </a:lnTo>
                  <a:close/>
                  <a:moveTo>
                    <a:pt x="979" y="0"/>
                  </a:moveTo>
                  <a:lnTo>
                    <a:pt x="976" y="0"/>
                  </a:lnTo>
                  <a:lnTo>
                    <a:pt x="976" y="10"/>
                  </a:lnTo>
                  <a:lnTo>
                    <a:pt x="979" y="10"/>
                  </a:lnTo>
                  <a:lnTo>
                    <a:pt x="979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6" name="Freeform 1220"/>
            <p:cNvSpPr>
              <a:spLocks noEditPoints="1"/>
            </p:cNvSpPr>
            <p:nvPr/>
          </p:nvSpPr>
          <p:spPr bwMode="auto">
            <a:xfrm>
              <a:off x="3789" y="2380"/>
              <a:ext cx="979" cy="153"/>
            </a:xfrm>
            <a:custGeom>
              <a:avLst/>
              <a:gdLst>
                <a:gd name="T0" fmla="*/ 3 w 979"/>
                <a:gd name="T1" fmla="*/ 141 h 153"/>
                <a:gd name="T2" fmla="*/ 0 w 979"/>
                <a:gd name="T3" fmla="*/ 153 h 153"/>
                <a:gd name="T4" fmla="*/ 2 w 979"/>
                <a:gd name="T5" fmla="*/ 153 h 153"/>
                <a:gd name="T6" fmla="*/ 5 w 979"/>
                <a:gd name="T7" fmla="*/ 141 h 153"/>
                <a:gd name="T8" fmla="*/ 3 w 979"/>
                <a:gd name="T9" fmla="*/ 141 h 153"/>
                <a:gd name="T10" fmla="*/ 979 w 979"/>
                <a:gd name="T11" fmla="*/ 0 h 153"/>
                <a:gd name="T12" fmla="*/ 976 w 979"/>
                <a:gd name="T13" fmla="*/ 0 h 153"/>
                <a:gd name="T14" fmla="*/ 976 w 979"/>
                <a:gd name="T15" fmla="*/ 10 h 153"/>
                <a:gd name="T16" fmla="*/ 979 w 979"/>
                <a:gd name="T17" fmla="*/ 10 h 153"/>
                <a:gd name="T18" fmla="*/ 979 w 97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9" h="153">
                  <a:moveTo>
                    <a:pt x="3" y="141"/>
                  </a:moveTo>
                  <a:lnTo>
                    <a:pt x="0" y="153"/>
                  </a:lnTo>
                  <a:lnTo>
                    <a:pt x="2" y="153"/>
                  </a:lnTo>
                  <a:lnTo>
                    <a:pt x="5" y="141"/>
                  </a:lnTo>
                  <a:lnTo>
                    <a:pt x="3" y="141"/>
                  </a:lnTo>
                  <a:moveTo>
                    <a:pt x="979" y="0"/>
                  </a:moveTo>
                  <a:lnTo>
                    <a:pt x="976" y="0"/>
                  </a:lnTo>
                  <a:lnTo>
                    <a:pt x="976" y="10"/>
                  </a:lnTo>
                  <a:lnTo>
                    <a:pt x="979" y="10"/>
                  </a:lnTo>
                  <a:lnTo>
                    <a:pt x="9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7" name="Freeform 1221"/>
            <p:cNvSpPr>
              <a:spLocks noEditPoints="1"/>
            </p:cNvSpPr>
            <p:nvPr/>
          </p:nvSpPr>
          <p:spPr bwMode="auto">
            <a:xfrm>
              <a:off x="3787" y="2380"/>
              <a:ext cx="978" cy="163"/>
            </a:xfrm>
            <a:custGeom>
              <a:avLst/>
              <a:gdLst>
                <a:gd name="T0" fmla="*/ 2 w 978"/>
                <a:gd name="T1" fmla="*/ 153 h 163"/>
                <a:gd name="T2" fmla="*/ 0 w 978"/>
                <a:gd name="T3" fmla="*/ 163 h 163"/>
                <a:gd name="T4" fmla="*/ 2 w 978"/>
                <a:gd name="T5" fmla="*/ 163 h 163"/>
                <a:gd name="T6" fmla="*/ 4 w 978"/>
                <a:gd name="T7" fmla="*/ 153 h 163"/>
                <a:gd name="T8" fmla="*/ 2 w 978"/>
                <a:gd name="T9" fmla="*/ 153 h 163"/>
                <a:gd name="T10" fmla="*/ 978 w 978"/>
                <a:gd name="T11" fmla="*/ 0 h 163"/>
                <a:gd name="T12" fmla="*/ 973 w 978"/>
                <a:gd name="T13" fmla="*/ 0 h 163"/>
                <a:gd name="T14" fmla="*/ 973 w 978"/>
                <a:gd name="T15" fmla="*/ 10 h 163"/>
                <a:gd name="T16" fmla="*/ 978 w 978"/>
                <a:gd name="T17" fmla="*/ 10 h 163"/>
                <a:gd name="T18" fmla="*/ 978 w 978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3">
                  <a:moveTo>
                    <a:pt x="2" y="153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4" y="153"/>
                  </a:lnTo>
                  <a:lnTo>
                    <a:pt x="2" y="153"/>
                  </a:lnTo>
                  <a:close/>
                  <a:moveTo>
                    <a:pt x="978" y="0"/>
                  </a:moveTo>
                  <a:lnTo>
                    <a:pt x="973" y="0"/>
                  </a:lnTo>
                  <a:lnTo>
                    <a:pt x="973" y="10"/>
                  </a:lnTo>
                  <a:lnTo>
                    <a:pt x="978" y="10"/>
                  </a:lnTo>
                  <a:lnTo>
                    <a:pt x="978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8" name="Freeform 1222"/>
            <p:cNvSpPr>
              <a:spLocks noEditPoints="1"/>
            </p:cNvSpPr>
            <p:nvPr/>
          </p:nvSpPr>
          <p:spPr bwMode="auto">
            <a:xfrm>
              <a:off x="3787" y="2380"/>
              <a:ext cx="978" cy="163"/>
            </a:xfrm>
            <a:custGeom>
              <a:avLst/>
              <a:gdLst>
                <a:gd name="T0" fmla="*/ 2 w 978"/>
                <a:gd name="T1" fmla="*/ 153 h 163"/>
                <a:gd name="T2" fmla="*/ 0 w 978"/>
                <a:gd name="T3" fmla="*/ 163 h 163"/>
                <a:gd name="T4" fmla="*/ 2 w 978"/>
                <a:gd name="T5" fmla="*/ 163 h 163"/>
                <a:gd name="T6" fmla="*/ 4 w 978"/>
                <a:gd name="T7" fmla="*/ 153 h 163"/>
                <a:gd name="T8" fmla="*/ 2 w 978"/>
                <a:gd name="T9" fmla="*/ 153 h 163"/>
                <a:gd name="T10" fmla="*/ 978 w 978"/>
                <a:gd name="T11" fmla="*/ 0 h 163"/>
                <a:gd name="T12" fmla="*/ 973 w 978"/>
                <a:gd name="T13" fmla="*/ 0 h 163"/>
                <a:gd name="T14" fmla="*/ 973 w 978"/>
                <a:gd name="T15" fmla="*/ 10 h 163"/>
                <a:gd name="T16" fmla="*/ 978 w 978"/>
                <a:gd name="T17" fmla="*/ 10 h 163"/>
                <a:gd name="T18" fmla="*/ 978 w 978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8" h="163">
                  <a:moveTo>
                    <a:pt x="2" y="153"/>
                  </a:moveTo>
                  <a:lnTo>
                    <a:pt x="0" y="163"/>
                  </a:lnTo>
                  <a:lnTo>
                    <a:pt x="2" y="163"/>
                  </a:lnTo>
                  <a:lnTo>
                    <a:pt x="4" y="153"/>
                  </a:lnTo>
                  <a:lnTo>
                    <a:pt x="2" y="153"/>
                  </a:lnTo>
                  <a:moveTo>
                    <a:pt x="978" y="0"/>
                  </a:moveTo>
                  <a:lnTo>
                    <a:pt x="973" y="0"/>
                  </a:lnTo>
                  <a:lnTo>
                    <a:pt x="973" y="10"/>
                  </a:lnTo>
                  <a:lnTo>
                    <a:pt x="978" y="10"/>
                  </a:lnTo>
                  <a:lnTo>
                    <a:pt x="9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9" name="Freeform 1223"/>
            <p:cNvSpPr>
              <a:spLocks noEditPoints="1"/>
            </p:cNvSpPr>
            <p:nvPr/>
          </p:nvSpPr>
          <p:spPr bwMode="auto">
            <a:xfrm>
              <a:off x="3784" y="2380"/>
              <a:ext cx="976" cy="175"/>
            </a:xfrm>
            <a:custGeom>
              <a:avLst/>
              <a:gdLst>
                <a:gd name="T0" fmla="*/ 3 w 976"/>
                <a:gd name="T1" fmla="*/ 163 h 175"/>
                <a:gd name="T2" fmla="*/ 0 w 976"/>
                <a:gd name="T3" fmla="*/ 173 h 175"/>
                <a:gd name="T4" fmla="*/ 2 w 976"/>
                <a:gd name="T5" fmla="*/ 175 h 175"/>
                <a:gd name="T6" fmla="*/ 5 w 976"/>
                <a:gd name="T7" fmla="*/ 163 h 175"/>
                <a:gd name="T8" fmla="*/ 3 w 976"/>
                <a:gd name="T9" fmla="*/ 163 h 175"/>
                <a:gd name="T10" fmla="*/ 976 w 976"/>
                <a:gd name="T11" fmla="*/ 0 h 175"/>
                <a:gd name="T12" fmla="*/ 971 w 976"/>
                <a:gd name="T13" fmla="*/ 0 h 175"/>
                <a:gd name="T14" fmla="*/ 971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3" y="163"/>
                  </a:moveTo>
                  <a:lnTo>
                    <a:pt x="0" y="173"/>
                  </a:lnTo>
                  <a:lnTo>
                    <a:pt x="2" y="175"/>
                  </a:lnTo>
                  <a:lnTo>
                    <a:pt x="5" y="163"/>
                  </a:lnTo>
                  <a:lnTo>
                    <a:pt x="3" y="163"/>
                  </a:lnTo>
                  <a:close/>
                  <a:moveTo>
                    <a:pt x="976" y="0"/>
                  </a:moveTo>
                  <a:lnTo>
                    <a:pt x="971" y="0"/>
                  </a:lnTo>
                  <a:lnTo>
                    <a:pt x="971" y="10"/>
                  </a:lnTo>
                  <a:lnTo>
                    <a:pt x="976" y="10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0" name="Freeform 1224"/>
            <p:cNvSpPr>
              <a:spLocks noEditPoints="1"/>
            </p:cNvSpPr>
            <p:nvPr/>
          </p:nvSpPr>
          <p:spPr bwMode="auto">
            <a:xfrm>
              <a:off x="3784" y="2380"/>
              <a:ext cx="976" cy="175"/>
            </a:xfrm>
            <a:custGeom>
              <a:avLst/>
              <a:gdLst>
                <a:gd name="T0" fmla="*/ 3 w 976"/>
                <a:gd name="T1" fmla="*/ 163 h 175"/>
                <a:gd name="T2" fmla="*/ 0 w 976"/>
                <a:gd name="T3" fmla="*/ 173 h 175"/>
                <a:gd name="T4" fmla="*/ 2 w 976"/>
                <a:gd name="T5" fmla="*/ 175 h 175"/>
                <a:gd name="T6" fmla="*/ 5 w 976"/>
                <a:gd name="T7" fmla="*/ 163 h 175"/>
                <a:gd name="T8" fmla="*/ 3 w 976"/>
                <a:gd name="T9" fmla="*/ 163 h 175"/>
                <a:gd name="T10" fmla="*/ 976 w 976"/>
                <a:gd name="T11" fmla="*/ 0 h 175"/>
                <a:gd name="T12" fmla="*/ 971 w 976"/>
                <a:gd name="T13" fmla="*/ 0 h 175"/>
                <a:gd name="T14" fmla="*/ 971 w 976"/>
                <a:gd name="T15" fmla="*/ 10 h 175"/>
                <a:gd name="T16" fmla="*/ 976 w 976"/>
                <a:gd name="T17" fmla="*/ 10 h 175"/>
                <a:gd name="T18" fmla="*/ 976 w 976"/>
                <a:gd name="T1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6" h="175">
                  <a:moveTo>
                    <a:pt x="3" y="163"/>
                  </a:moveTo>
                  <a:lnTo>
                    <a:pt x="0" y="173"/>
                  </a:lnTo>
                  <a:lnTo>
                    <a:pt x="2" y="175"/>
                  </a:lnTo>
                  <a:lnTo>
                    <a:pt x="5" y="163"/>
                  </a:lnTo>
                  <a:lnTo>
                    <a:pt x="3" y="163"/>
                  </a:lnTo>
                  <a:moveTo>
                    <a:pt x="976" y="0"/>
                  </a:moveTo>
                  <a:lnTo>
                    <a:pt x="971" y="0"/>
                  </a:lnTo>
                  <a:lnTo>
                    <a:pt x="971" y="10"/>
                  </a:lnTo>
                  <a:lnTo>
                    <a:pt x="976" y="10"/>
                  </a:lnTo>
                  <a:lnTo>
                    <a:pt x="9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1" name="Freeform 1225"/>
            <p:cNvSpPr>
              <a:spLocks noEditPoints="1"/>
            </p:cNvSpPr>
            <p:nvPr/>
          </p:nvSpPr>
          <p:spPr bwMode="auto">
            <a:xfrm>
              <a:off x="3782" y="2380"/>
              <a:ext cx="973" cy="284"/>
            </a:xfrm>
            <a:custGeom>
              <a:avLst/>
              <a:gdLst>
                <a:gd name="T0" fmla="*/ 2 w 973"/>
                <a:gd name="T1" fmla="*/ 173 h 284"/>
                <a:gd name="T2" fmla="*/ 0 w 973"/>
                <a:gd name="T3" fmla="*/ 185 h 284"/>
                <a:gd name="T4" fmla="*/ 423 w 973"/>
                <a:gd name="T5" fmla="*/ 284 h 284"/>
                <a:gd name="T6" fmla="*/ 423 w 973"/>
                <a:gd name="T7" fmla="*/ 284 h 284"/>
                <a:gd name="T8" fmla="*/ 2 w 973"/>
                <a:gd name="T9" fmla="*/ 184 h 284"/>
                <a:gd name="T10" fmla="*/ 4 w 973"/>
                <a:gd name="T11" fmla="*/ 175 h 284"/>
                <a:gd name="T12" fmla="*/ 2 w 973"/>
                <a:gd name="T13" fmla="*/ 173 h 284"/>
                <a:gd name="T14" fmla="*/ 973 w 973"/>
                <a:gd name="T15" fmla="*/ 0 h 284"/>
                <a:gd name="T16" fmla="*/ 969 w 973"/>
                <a:gd name="T17" fmla="*/ 0 h 284"/>
                <a:gd name="T18" fmla="*/ 969 w 973"/>
                <a:gd name="T19" fmla="*/ 10 h 284"/>
                <a:gd name="T20" fmla="*/ 973 w 973"/>
                <a:gd name="T21" fmla="*/ 10 h 284"/>
                <a:gd name="T22" fmla="*/ 973 w 973"/>
                <a:gd name="T2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3" h="284">
                  <a:moveTo>
                    <a:pt x="2" y="173"/>
                  </a:moveTo>
                  <a:lnTo>
                    <a:pt x="0" y="185"/>
                  </a:lnTo>
                  <a:lnTo>
                    <a:pt x="423" y="284"/>
                  </a:lnTo>
                  <a:lnTo>
                    <a:pt x="423" y="284"/>
                  </a:lnTo>
                  <a:lnTo>
                    <a:pt x="2" y="184"/>
                  </a:lnTo>
                  <a:lnTo>
                    <a:pt x="4" y="175"/>
                  </a:lnTo>
                  <a:lnTo>
                    <a:pt x="2" y="173"/>
                  </a:lnTo>
                  <a:close/>
                  <a:moveTo>
                    <a:pt x="973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3" y="10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2" name="Freeform 1226"/>
            <p:cNvSpPr>
              <a:spLocks noEditPoints="1"/>
            </p:cNvSpPr>
            <p:nvPr/>
          </p:nvSpPr>
          <p:spPr bwMode="auto">
            <a:xfrm>
              <a:off x="3782" y="2380"/>
              <a:ext cx="973" cy="284"/>
            </a:xfrm>
            <a:custGeom>
              <a:avLst/>
              <a:gdLst>
                <a:gd name="T0" fmla="*/ 2 w 973"/>
                <a:gd name="T1" fmla="*/ 173 h 284"/>
                <a:gd name="T2" fmla="*/ 0 w 973"/>
                <a:gd name="T3" fmla="*/ 185 h 284"/>
                <a:gd name="T4" fmla="*/ 423 w 973"/>
                <a:gd name="T5" fmla="*/ 284 h 284"/>
                <a:gd name="T6" fmla="*/ 423 w 973"/>
                <a:gd name="T7" fmla="*/ 284 h 284"/>
                <a:gd name="T8" fmla="*/ 2 w 973"/>
                <a:gd name="T9" fmla="*/ 184 h 284"/>
                <a:gd name="T10" fmla="*/ 4 w 973"/>
                <a:gd name="T11" fmla="*/ 175 h 284"/>
                <a:gd name="T12" fmla="*/ 2 w 973"/>
                <a:gd name="T13" fmla="*/ 173 h 284"/>
                <a:gd name="T14" fmla="*/ 973 w 973"/>
                <a:gd name="T15" fmla="*/ 0 h 284"/>
                <a:gd name="T16" fmla="*/ 969 w 973"/>
                <a:gd name="T17" fmla="*/ 0 h 284"/>
                <a:gd name="T18" fmla="*/ 969 w 973"/>
                <a:gd name="T19" fmla="*/ 10 h 284"/>
                <a:gd name="T20" fmla="*/ 973 w 973"/>
                <a:gd name="T21" fmla="*/ 10 h 284"/>
                <a:gd name="T22" fmla="*/ 973 w 973"/>
                <a:gd name="T23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3" h="284">
                  <a:moveTo>
                    <a:pt x="2" y="173"/>
                  </a:moveTo>
                  <a:lnTo>
                    <a:pt x="0" y="185"/>
                  </a:lnTo>
                  <a:lnTo>
                    <a:pt x="423" y="284"/>
                  </a:lnTo>
                  <a:lnTo>
                    <a:pt x="423" y="284"/>
                  </a:lnTo>
                  <a:lnTo>
                    <a:pt x="2" y="184"/>
                  </a:lnTo>
                  <a:lnTo>
                    <a:pt x="4" y="175"/>
                  </a:lnTo>
                  <a:lnTo>
                    <a:pt x="2" y="173"/>
                  </a:lnTo>
                  <a:moveTo>
                    <a:pt x="973" y="0"/>
                  </a:moveTo>
                  <a:lnTo>
                    <a:pt x="969" y="0"/>
                  </a:lnTo>
                  <a:lnTo>
                    <a:pt x="969" y="10"/>
                  </a:lnTo>
                  <a:lnTo>
                    <a:pt x="973" y="10"/>
                  </a:lnTo>
                  <a:lnTo>
                    <a:pt x="9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3" name="Freeform 1227"/>
            <p:cNvSpPr>
              <a:spLocks noEditPoints="1"/>
            </p:cNvSpPr>
            <p:nvPr/>
          </p:nvSpPr>
          <p:spPr bwMode="auto">
            <a:xfrm>
              <a:off x="3779" y="2380"/>
              <a:ext cx="972" cy="294"/>
            </a:xfrm>
            <a:custGeom>
              <a:avLst/>
              <a:gdLst>
                <a:gd name="T0" fmla="*/ 3 w 972"/>
                <a:gd name="T1" fmla="*/ 185 h 294"/>
                <a:gd name="T2" fmla="*/ 0 w 972"/>
                <a:gd name="T3" fmla="*/ 194 h 294"/>
                <a:gd name="T4" fmla="*/ 422 w 972"/>
                <a:gd name="T5" fmla="*/ 294 h 294"/>
                <a:gd name="T6" fmla="*/ 431 w 972"/>
                <a:gd name="T7" fmla="*/ 284 h 294"/>
                <a:gd name="T8" fmla="*/ 426 w 972"/>
                <a:gd name="T9" fmla="*/ 284 h 294"/>
                <a:gd name="T10" fmla="*/ 426 w 972"/>
                <a:gd name="T11" fmla="*/ 284 h 294"/>
                <a:gd name="T12" fmla="*/ 3 w 972"/>
                <a:gd name="T13" fmla="*/ 185 h 294"/>
                <a:gd name="T14" fmla="*/ 972 w 972"/>
                <a:gd name="T15" fmla="*/ 0 h 294"/>
                <a:gd name="T16" fmla="*/ 967 w 972"/>
                <a:gd name="T17" fmla="*/ 0 h 294"/>
                <a:gd name="T18" fmla="*/ 967 w 972"/>
                <a:gd name="T19" fmla="*/ 10 h 294"/>
                <a:gd name="T20" fmla="*/ 972 w 972"/>
                <a:gd name="T21" fmla="*/ 10 h 294"/>
                <a:gd name="T22" fmla="*/ 972 w 972"/>
                <a:gd name="T2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2" h="294">
                  <a:moveTo>
                    <a:pt x="3" y="185"/>
                  </a:moveTo>
                  <a:lnTo>
                    <a:pt x="0" y="194"/>
                  </a:lnTo>
                  <a:lnTo>
                    <a:pt x="422" y="294"/>
                  </a:lnTo>
                  <a:lnTo>
                    <a:pt x="431" y="284"/>
                  </a:lnTo>
                  <a:lnTo>
                    <a:pt x="426" y="284"/>
                  </a:lnTo>
                  <a:lnTo>
                    <a:pt x="426" y="284"/>
                  </a:lnTo>
                  <a:lnTo>
                    <a:pt x="3" y="185"/>
                  </a:lnTo>
                  <a:close/>
                  <a:moveTo>
                    <a:pt x="972" y="0"/>
                  </a:moveTo>
                  <a:lnTo>
                    <a:pt x="967" y="0"/>
                  </a:lnTo>
                  <a:lnTo>
                    <a:pt x="967" y="10"/>
                  </a:lnTo>
                  <a:lnTo>
                    <a:pt x="972" y="10"/>
                  </a:lnTo>
                  <a:lnTo>
                    <a:pt x="972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4" name="Freeform 1228"/>
            <p:cNvSpPr>
              <a:spLocks noEditPoints="1"/>
            </p:cNvSpPr>
            <p:nvPr/>
          </p:nvSpPr>
          <p:spPr bwMode="auto">
            <a:xfrm>
              <a:off x="3779" y="2380"/>
              <a:ext cx="972" cy="294"/>
            </a:xfrm>
            <a:custGeom>
              <a:avLst/>
              <a:gdLst>
                <a:gd name="T0" fmla="*/ 3 w 972"/>
                <a:gd name="T1" fmla="*/ 185 h 294"/>
                <a:gd name="T2" fmla="*/ 0 w 972"/>
                <a:gd name="T3" fmla="*/ 194 h 294"/>
                <a:gd name="T4" fmla="*/ 422 w 972"/>
                <a:gd name="T5" fmla="*/ 294 h 294"/>
                <a:gd name="T6" fmla="*/ 431 w 972"/>
                <a:gd name="T7" fmla="*/ 284 h 294"/>
                <a:gd name="T8" fmla="*/ 426 w 972"/>
                <a:gd name="T9" fmla="*/ 284 h 294"/>
                <a:gd name="T10" fmla="*/ 426 w 972"/>
                <a:gd name="T11" fmla="*/ 284 h 294"/>
                <a:gd name="T12" fmla="*/ 3 w 972"/>
                <a:gd name="T13" fmla="*/ 185 h 294"/>
                <a:gd name="T14" fmla="*/ 972 w 972"/>
                <a:gd name="T15" fmla="*/ 0 h 294"/>
                <a:gd name="T16" fmla="*/ 967 w 972"/>
                <a:gd name="T17" fmla="*/ 0 h 294"/>
                <a:gd name="T18" fmla="*/ 967 w 972"/>
                <a:gd name="T19" fmla="*/ 10 h 294"/>
                <a:gd name="T20" fmla="*/ 972 w 972"/>
                <a:gd name="T21" fmla="*/ 10 h 294"/>
                <a:gd name="T22" fmla="*/ 972 w 972"/>
                <a:gd name="T2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2" h="294">
                  <a:moveTo>
                    <a:pt x="3" y="185"/>
                  </a:moveTo>
                  <a:lnTo>
                    <a:pt x="0" y="194"/>
                  </a:lnTo>
                  <a:lnTo>
                    <a:pt x="422" y="294"/>
                  </a:lnTo>
                  <a:lnTo>
                    <a:pt x="431" y="284"/>
                  </a:lnTo>
                  <a:lnTo>
                    <a:pt x="426" y="284"/>
                  </a:lnTo>
                  <a:lnTo>
                    <a:pt x="426" y="284"/>
                  </a:lnTo>
                  <a:lnTo>
                    <a:pt x="3" y="185"/>
                  </a:lnTo>
                  <a:moveTo>
                    <a:pt x="972" y="0"/>
                  </a:moveTo>
                  <a:lnTo>
                    <a:pt x="967" y="0"/>
                  </a:lnTo>
                  <a:lnTo>
                    <a:pt x="967" y="10"/>
                  </a:lnTo>
                  <a:lnTo>
                    <a:pt x="972" y="10"/>
                  </a:lnTo>
                  <a:lnTo>
                    <a:pt x="9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5" name="Freeform 1229"/>
            <p:cNvSpPr>
              <a:spLocks noEditPoints="1"/>
            </p:cNvSpPr>
            <p:nvPr/>
          </p:nvSpPr>
          <p:spPr bwMode="auto">
            <a:xfrm>
              <a:off x="4201" y="2380"/>
              <a:ext cx="545" cy="294"/>
            </a:xfrm>
            <a:custGeom>
              <a:avLst/>
              <a:gdLst>
                <a:gd name="T0" fmla="*/ 9 w 545"/>
                <a:gd name="T1" fmla="*/ 284 h 294"/>
                <a:gd name="T2" fmla="*/ 0 w 545"/>
                <a:gd name="T3" fmla="*/ 294 h 294"/>
                <a:gd name="T4" fmla="*/ 4 w 545"/>
                <a:gd name="T5" fmla="*/ 294 h 294"/>
                <a:gd name="T6" fmla="*/ 12 w 545"/>
                <a:gd name="T7" fmla="*/ 286 h 294"/>
                <a:gd name="T8" fmla="*/ 9 w 545"/>
                <a:gd name="T9" fmla="*/ 284 h 294"/>
                <a:gd name="T10" fmla="*/ 545 w 545"/>
                <a:gd name="T11" fmla="*/ 0 h 294"/>
                <a:gd name="T12" fmla="*/ 540 w 545"/>
                <a:gd name="T13" fmla="*/ 0 h 294"/>
                <a:gd name="T14" fmla="*/ 540 w 545"/>
                <a:gd name="T15" fmla="*/ 10 h 294"/>
                <a:gd name="T16" fmla="*/ 545 w 545"/>
                <a:gd name="T17" fmla="*/ 10 h 294"/>
                <a:gd name="T18" fmla="*/ 545 w 545"/>
                <a:gd name="T1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4">
                  <a:moveTo>
                    <a:pt x="9" y="284"/>
                  </a:moveTo>
                  <a:lnTo>
                    <a:pt x="0" y="294"/>
                  </a:lnTo>
                  <a:lnTo>
                    <a:pt x="4" y="294"/>
                  </a:lnTo>
                  <a:lnTo>
                    <a:pt x="12" y="286"/>
                  </a:lnTo>
                  <a:lnTo>
                    <a:pt x="9" y="284"/>
                  </a:lnTo>
                  <a:close/>
                  <a:moveTo>
                    <a:pt x="545" y="0"/>
                  </a:moveTo>
                  <a:lnTo>
                    <a:pt x="540" y="0"/>
                  </a:lnTo>
                  <a:lnTo>
                    <a:pt x="540" y="10"/>
                  </a:lnTo>
                  <a:lnTo>
                    <a:pt x="545" y="10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6" name="Freeform 1230"/>
            <p:cNvSpPr>
              <a:spLocks noEditPoints="1"/>
            </p:cNvSpPr>
            <p:nvPr/>
          </p:nvSpPr>
          <p:spPr bwMode="auto">
            <a:xfrm>
              <a:off x="4201" y="2380"/>
              <a:ext cx="545" cy="294"/>
            </a:xfrm>
            <a:custGeom>
              <a:avLst/>
              <a:gdLst>
                <a:gd name="T0" fmla="*/ 9 w 545"/>
                <a:gd name="T1" fmla="*/ 284 h 294"/>
                <a:gd name="T2" fmla="*/ 0 w 545"/>
                <a:gd name="T3" fmla="*/ 294 h 294"/>
                <a:gd name="T4" fmla="*/ 4 w 545"/>
                <a:gd name="T5" fmla="*/ 294 h 294"/>
                <a:gd name="T6" fmla="*/ 12 w 545"/>
                <a:gd name="T7" fmla="*/ 286 h 294"/>
                <a:gd name="T8" fmla="*/ 9 w 545"/>
                <a:gd name="T9" fmla="*/ 284 h 294"/>
                <a:gd name="T10" fmla="*/ 545 w 545"/>
                <a:gd name="T11" fmla="*/ 0 h 294"/>
                <a:gd name="T12" fmla="*/ 540 w 545"/>
                <a:gd name="T13" fmla="*/ 0 h 294"/>
                <a:gd name="T14" fmla="*/ 540 w 545"/>
                <a:gd name="T15" fmla="*/ 10 h 294"/>
                <a:gd name="T16" fmla="*/ 545 w 545"/>
                <a:gd name="T17" fmla="*/ 10 h 294"/>
                <a:gd name="T18" fmla="*/ 545 w 545"/>
                <a:gd name="T1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5" h="294">
                  <a:moveTo>
                    <a:pt x="9" y="284"/>
                  </a:moveTo>
                  <a:lnTo>
                    <a:pt x="0" y="294"/>
                  </a:lnTo>
                  <a:lnTo>
                    <a:pt x="4" y="294"/>
                  </a:lnTo>
                  <a:lnTo>
                    <a:pt x="12" y="286"/>
                  </a:lnTo>
                  <a:lnTo>
                    <a:pt x="9" y="284"/>
                  </a:lnTo>
                  <a:moveTo>
                    <a:pt x="545" y="0"/>
                  </a:moveTo>
                  <a:lnTo>
                    <a:pt x="540" y="0"/>
                  </a:lnTo>
                  <a:lnTo>
                    <a:pt x="540" y="10"/>
                  </a:lnTo>
                  <a:lnTo>
                    <a:pt x="545" y="10"/>
                  </a:lnTo>
                  <a:lnTo>
                    <a:pt x="5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7" name="Freeform 1231"/>
            <p:cNvSpPr>
              <a:spLocks noEditPoints="1"/>
            </p:cNvSpPr>
            <p:nvPr/>
          </p:nvSpPr>
          <p:spPr bwMode="auto">
            <a:xfrm>
              <a:off x="4205" y="2380"/>
              <a:ext cx="536" cy="296"/>
            </a:xfrm>
            <a:custGeom>
              <a:avLst/>
              <a:gdLst>
                <a:gd name="T0" fmla="*/ 8 w 536"/>
                <a:gd name="T1" fmla="*/ 286 h 296"/>
                <a:gd name="T2" fmla="*/ 0 w 536"/>
                <a:gd name="T3" fmla="*/ 294 h 296"/>
                <a:gd name="T4" fmla="*/ 5 w 536"/>
                <a:gd name="T5" fmla="*/ 296 h 296"/>
                <a:gd name="T6" fmla="*/ 13 w 536"/>
                <a:gd name="T7" fmla="*/ 286 h 296"/>
                <a:gd name="T8" fmla="*/ 8 w 536"/>
                <a:gd name="T9" fmla="*/ 286 h 296"/>
                <a:gd name="T10" fmla="*/ 536 w 536"/>
                <a:gd name="T11" fmla="*/ 0 h 296"/>
                <a:gd name="T12" fmla="*/ 531 w 536"/>
                <a:gd name="T13" fmla="*/ 0 h 296"/>
                <a:gd name="T14" fmla="*/ 531 w 536"/>
                <a:gd name="T15" fmla="*/ 10 h 296"/>
                <a:gd name="T16" fmla="*/ 536 w 536"/>
                <a:gd name="T17" fmla="*/ 10 h 296"/>
                <a:gd name="T18" fmla="*/ 536 w 536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296">
                  <a:moveTo>
                    <a:pt x="8" y="286"/>
                  </a:moveTo>
                  <a:lnTo>
                    <a:pt x="0" y="294"/>
                  </a:lnTo>
                  <a:lnTo>
                    <a:pt x="5" y="296"/>
                  </a:lnTo>
                  <a:lnTo>
                    <a:pt x="13" y="286"/>
                  </a:lnTo>
                  <a:lnTo>
                    <a:pt x="8" y="286"/>
                  </a:lnTo>
                  <a:close/>
                  <a:moveTo>
                    <a:pt x="536" y="0"/>
                  </a:moveTo>
                  <a:lnTo>
                    <a:pt x="531" y="0"/>
                  </a:lnTo>
                  <a:lnTo>
                    <a:pt x="531" y="10"/>
                  </a:lnTo>
                  <a:lnTo>
                    <a:pt x="536" y="10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8" name="Freeform 1232"/>
            <p:cNvSpPr>
              <a:spLocks noEditPoints="1"/>
            </p:cNvSpPr>
            <p:nvPr/>
          </p:nvSpPr>
          <p:spPr bwMode="auto">
            <a:xfrm>
              <a:off x="4205" y="2380"/>
              <a:ext cx="536" cy="296"/>
            </a:xfrm>
            <a:custGeom>
              <a:avLst/>
              <a:gdLst>
                <a:gd name="T0" fmla="*/ 8 w 536"/>
                <a:gd name="T1" fmla="*/ 286 h 296"/>
                <a:gd name="T2" fmla="*/ 0 w 536"/>
                <a:gd name="T3" fmla="*/ 294 h 296"/>
                <a:gd name="T4" fmla="*/ 5 w 536"/>
                <a:gd name="T5" fmla="*/ 296 h 296"/>
                <a:gd name="T6" fmla="*/ 13 w 536"/>
                <a:gd name="T7" fmla="*/ 286 h 296"/>
                <a:gd name="T8" fmla="*/ 8 w 536"/>
                <a:gd name="T9" fmla="*/ 286 h 296"/>
                <a:gd name="T10" fmla="*/ 536 w 536"/>
                <a:gd name="T11" fmla="*/ 0 h 296"/>
                <a:gd name="T12" fmla="*/ 531 w 536"/>
                <a:gd name="T13" fmla="*/ 0 h 296"/>
                <a:gd name="T14" fmla="*/ 531 w 536"/>
                <a:gd name="T15" fmla="*/ 10 h 296"/>
                <a:gd name="T16" fmla="*/ 536 w 536"/>
                <a:gd name="T17" fmla="*/ 10 h 296"/>
                <a:gd name="T18" fmla="*/ 536 w 536"/>
                <a:gd name="T19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6" h="296">
                  <a:moveTo>
                    <a:pt x="8" y="286"/>
                  </a:moveTo>
                  <a:lnTo>
                    <a:pt x="0" y="294"/>
                  </a:lnTo>
                  <a:lnTo>
                    <a:pt x="5" y="296"/>
                  </a:lnTo>
                  <a:lnTo>
                    <a:pt x="13" y="286"/>
                  </a:lnTo>
                  <a:lnTo>
                    <a:pt x="8" y="286"/>
                  </a:lnTo>
                  <a:moveTo>
                    <a:pt x="536" y="0"/>
                  </a:moveTo>
                  <a:lnTo>
                    <a:pt x="531" y="0"/>
                  </a:lnTo>
                  <a:lnTo>
                    <a:pt x="531" y="10"/>
                  </a:lnTo>
                  <a:lnTo>
                    <a:pt x="536" y="10"/>
                  </a:lnTo>
                  <a:lnTo>
                    <a:pt x="5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9" name="Freeform 1233"/>
            <p:cNvSpPr>
              <a:spLocks noEditPoints="1"/>
            </p:cNvSpPr>
            <p:nvPr/>
          </p:nvSpPr>
          <p:spPr bwMode="auto">
            <a:xfrm>
              <a:off x="4210" y="2179"/>
              <a:ext cx="526" cy="499"/>
            </a:xfrm>
            <a:custGeom>
              <a:avLst/>
              <a:gdLst>
                <a:gd name="T0" fmla="*/ 8 w 526"/>
                <a:gd name="T1" fmla="*/ 487 h 499"/>
                <a:gd name="T2" fmla="*/ 0 w 526"/>
                <a:gd name="T3" fmla="*/ 497 h 499"/>
                <a:gd name="T4" fmla="*/ 3 w 526"/>
                <a:gd name="T5" fmla="*/ 499 h 499"/>
                <a:gd name="T6" fmla="*/ 12 w 526"/>
                <a:gd name="T7" fmla="*/ 488 h 499"/>
                <a:gd name="T8" fmla="*/ 8 w 526"/>
                <a:gd name="T9" fmla="*/ 487 h 499"/>
                <a:gd name="T10" fmla="*/ 526 w 526"/>
                <a:gd name="T11" fmla="*/ 201 h 499"/>
                <a:gd name="T12" fmla="*/ 523 w 526"/>
                <a:gd name="T13" fmla="*/ 201 h 499"/>
                <a:gd name="T14" fmla="*/ 523 w 526"/>
                <a:gd name="T15" fmla="*/ 211 h 499"/>
                <a:gd name="T16" fmla="*/ 526 w 526"/>
                <a:gd name="T17" fmla="*/ 211 h 499"/>
                <a:gd name="T18" fmla="*/ 526 w 526"/>
                <a:gd name="T19" fmla="*/ 201 h 499"/>
                <a:gd name="T20" fmla="*/ 509 w 526"/>
                <a:gd name="T21" fmla="*/ 0 h 499"/>
                <a:gd name="T22" fmla="*/ 500 w 526"/>
                <a:gd name="T23" fmla="*/ 10 h 499"/>
                <a:gd name="T24" fmla="*/ 509 w 526"/>
                <a:gd name="T25" fmla="*/ 10 h 499"/>
                <a:gd name="T26" fmla="*/ 509 w 526"/>
                <a:gd name="T2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6" h="499">
                  <a:moveTo>
                    <a:pt x="8" y="487"/>
                  </a:moveTo>
                  <a:lnTo>
                    <a:pt x="0" y="497"/>
                  </a:lnTo>
                  <a:lnTo>
                    <a:pt x="3" y="499"/>
                  </a:lnTo>
                  <a:lnTo>
                    <a:pt x="12" y="488"/>
                  </a:lnTo>
                  <a:lnTo>
                    <a:pt x="8" y="487"/>
                  </a:lnTo>
                  <a:close/>
                  <a:moveTo>
                    <a:pt x="526" y="201"/>
                  </a:moveTo>
                  <a:lnTo>
                    <a:pt x="523" y="201"/>
                  </a:lnTo>
                  <a:lnTo>
                    <a:pt x="523" y="211"/>
                  </a:lnTo>
                  <a:lnTo>
                    <a:pt x="526" y="211"/>
                  </a:lnTo>
                  <a:lnTo>
                    <a:pt x="526" y="201"/>
                  </a:lnTo>
                  <a:close/>
                  <a:moveTo>
                    <a:pt x="509" y="0"/>
                  </a:moveTo>
                  <a:lnTo>
                    <a:pt x="500" y="10"/>
                  </a:lnTo>
                  <a:lnTo>
                    <a:pt x="509" y="10"/>
                  </a:lnTo>
                  <a:lnTo>
                    <a:pt x="509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0" name="Freeform 1234"/>
            <p:cNvSpPr>
              <a:spLocks noEditPoints="1"/>
            </p:cNvSpPr>
            <p:nvPr/>
          </p:nvSpPr>
          <p:spPr bwMode="auto">
            <a:xfrm>
              <a:off x="4210" y="2179"/>
              <a:ext cx="526" cy="499"/>
            </a:xfrm>
            <a:custGeom>
              <a:avLst/>
              <a:gdLst>
                <a:gd name="T0" fmla="*/ 8 w 526"/>
                <a:gd name="T1" fmla="*/ 487 h 499"/>
                <a:gd name="T2" fmla="*/ 0 w 526"/>
                <a:gd name="T3" fmla="*/ 497 h 499"/>
                <a:gd name="T4" fmla="*/ 3 w 526"/>
                <a:gd name="T5" fmla="*/ 499 h 499"/>
                <a:gd name="T6" fmla="*/ 12 w 526"/>
                <a:gd name="T7" fmla="*/ 488 h 499"/>
                <a:gd name="T8" fmla="*/ 8 w 526"/>
                <a:gd name="T9" fmla="*/ 487 h 499"/>
                <a:gd name="T10" fmla="*/ 526 w 526"/>
                <a:gd name="T11" fmla="*/ 201 h 499"/>
                <a:gd name="T12" fmla="*/ 523 w 526"/>
                <a:gd name="T13" fmla="*/ 201 h 499"/>
                <a:gd name="T14" fmla="*/ 523 w 526"/>
                <a:gd name="T15" fmla="*/ 211 h 499"/>
                <a:gd name="T16" fmla="*/ 526 w 526"/>
                <a:gd name="T17" fmla="*/ 211 h 499"/>
                <a:gd name="T18" fmla="*/ 526 w 526"/>
                <a:gd name="T19" fmla="*/ 201 h 499"/>
                <a:gd name="T20" fmla="*/ 509 w 526"/>
                <a:gd name="T21" fmla="*/ 0 h 499"/>
                <a:gd name="T22" fmla="*/ 500 w 526"/>
                <a:gd name="T23" fmla="*/ 10 h 499"/>
                <a:gd name="T24" fmla="*/ 509 w 526"/>
                <a:gd name="T25" fmla="*/ 10 h 499"/>
                <a:gd name="T26" fmla="*/ 509 w 526"/>
                <a:gd name="T2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6" h="499">
                  <a:moveTo>
                    <a:pt x="8" y="487"/>
                  </a:moveTo>
                  <a:lnTo>
                    <a:pt x="0" y="497"/>
                  </a:lnTo>
                  <a:lnTo>
                    <a:pt x="3" y="499"/>
                  </a:lnTo>
                  <a:lnTo>
                    <a:pt x="12" y="488"/>
                  </a:lnTo>
                  <a:lnTo>
                    <a:pt x="8" y="487"/>
                  </a:lnTo>
                  <a:moveTo>
                    <a:pt x="526" y="201"/>
                  </a:moveTo>
                  <a:lnTo>
                    <a:pt x="523" y="201"/>
                  </a:lnTo>
                  <a:lnTo>
                    <a:pt x="523" y="211"/>
                  </a:lnTo>
                  <a:lnTo>
                    <a:pt x="526" y="211"/>
                  </a:lnTo>
                  <a:lnTo>
                    <a:pt x="526" y="201"/>
                  </a:lnTo>
                  <a:moveTo>
                    <a:pt x="509" y="0"/>
                  </a:moveTo>
                  <a:lnTo>
                    <a:pt x="500" y="10"/>
                  </a:lnTo>
                  <a:lnTo>
                    <a:pt x="509" y="10"/>
                  </a:lnTo>
                  <a:lnTo>
                    <a:pt x="5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1" name="Freeform 1235"/>
            <p:cNvSpPr>
              <a:spLocks noEditPoints="1"/>
            </p:cNvSpPr>
            <p:nvPr/>
          </p:nvSpPr>
          <p:spPr bwMode="auto">
            <a:xfrm>
              <a:off x="4213" y="2189"/>
              <a:ext cx="520" cy="489"/>
            </a:xfrm>
            <a:custGeom>
              <a:avLst/>
              <a:gdLst>
                <a:gd name="T0" fmla="*/ 9 w 520"/>
                <a:gd name="T1" fmla="*/ 478 h 489"/>
                <a:gd name="T2" fmla="*/ 0 w 520"/>
                <a:gd name="T3" fmla="*/ 489 h 489"/>
                <a:gd name="T4" fmla="*/ 5 w 520"/>
                <a:gd name="T5" fmla="*/ 489 h 489"/>
                <a:gd name="T6" fmla="*/ 14 w 520"/>
                <a:gd name="T7" fmla="*/ 480 h 489"/>
                <a:gd name="T8" fmla="*/ 9 w 520"/>
                <a:gd name="T9" fmla="*/ 478 h 489"/>
                <a:gd name="T10" fmla="*/ 520 w 520"/>
                <a:gd name="T11" fmla="*/ 191 h 489"/>
                <a:gd name="T12" fmla="*/ 514 w 520"/>
                <a:gd name="T13" fmla="*/ 191 h 489"/>
                <a:gd name="T14" fmla="*/ 514 w 520"/>
                <a:gd name="T15" fmla="*/ 201 h 489"/>
                <a:gd name="T16" fmla="*/ 520 w 520"/>
                <a:gd name="T17" fmla="*/ 201 h 489"/>
                <a:gd name="T18" fmla="*/ 520 w 520"/>
                <a:gd name="T19" fmla="*/ 191 h 489"/>
                <a:gd name="T20" fmla="*/ 506 w 520"/>
                <a:gd name="T21" fmla="*/ 0 h 489"/>
                <a:gd name="T22" fmla="*/ 497 w 520"/>
                <a:gd name="T23" fmla="*/ 0 h 489"/>
                <a:gd name="T24" fmla="*/ 487 w 520"/>
                <a:gd name="T25" fmla="*/ 10 h 489"/>
                <a:gd name="T26" fmla="*/ 492 w 520"/>
                <a:gd name="T27" fmla="*/ 10 h 489"/>
                <a:gd name="T28" fmla="*/ 502 w 520"/>
                <a:gd name="T29" fmla="*/ 0 h 489"/>
                <a:gd name="T30" fmla="*/ 502 w 520"/>
                <a:gd name="T31" fmla="*/ 10 h 489"/>
                <a:gd name="T32" fmla="*/ 506 w 520"/>
                <a:gd name="T33" fmla="*/ 10 h 489"/>
                <a:gd name="T34" fmla="*/ 506 w 520"/>
                <a:gd name="T35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0" h="489">
                  <a:moveTo>
                    <a:pt x="9" y="478"/>
                  </a:moveTo>
                  <a:lnTo>
                    <a:pt x="0" y="489"/>
                  </a:lnTo>
                  <a:lnTo>
                    <a:pt x="5" y="489"/>
                  </a:lnTo>
                  <a:lnTo>
                    <a:pt x="14" y="480"/>
                  </a:lnTo>
                  <a:lnTo>
                    <a:pt x="9" y="478"/>
                  </a:lnTo>
                  <a:close/>
                  <a:moveTo>
                    <a:pt x="520" y="191"/>
                  </a:moveTo>
                  <a:lnTo>
                    <a:pt x="514" y="191"/>
                  </a:lnTo>
                  <a:lnTo>
                    <a:pt x="514" y="201"/>
                  </a:lnTo>
                  <a:lnTo>
                    <a:pt x="520" y="201"/>
                  </a:lnTo>
                  <a:lnTo>
                    <a:pt x="520" y="191"/>
                  </a:lnTo>
                  <a:close/>
                  <a:moveTo>
                    <a:pt x="506" y="0"/>
                  </a:moveTo>
                  <a:lnTo>
                    <a:pt x="497" y="0"/>
                  </a:lnTo>
                  <a:lnTo>
                    <a:pt x="487" y="10"/>
                  </a:lnTo>
                  <a:lnTo>
                    <a:pt x="492" y="10"/>
                  </a:lnTo>
                  <a:lnTo>
                    <a:pt x="502" y="0"/>
                  </a:lnTo>
                  <a:lnTo>
                    <a:pt x="502" y="10"/>
                  </a:lnTo>
                  <a:lnTo>
                    <a:pt x="506" y="10"/>
                  </a:lnTo>
                  <a:lnTo>
                    <a:pt x="506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2" name="Freeform 1236"/>
            <p:cNvSpPr>
              <a:spLocks noEditPoints="1"/>
            </p:cNvSpPr>
            <p:nvPr/>
          </p:nvSpPr>
          <p:spPr bwMode="auto">
            <a:xfrm>
              <a:off x="4213" y="2189"/>
              <a:ext cx="520" cy="489"/>
            </a:xfrm>
            <a:custGeom>
              <a:avLst/>
              <a:gdLst>
                <a:gd name="T0" fmla="*/ 9 w 520"/>
                <a:gd name="T1" fmla="*/ 478 h 489"/>
                <a:gd name="T2" fmla="*/ 0 w 520"/>
                <a:gd name="T3" fmla="*/ 489 h 489"/>
                <a:gd name="T4" fmla="*/ 5 w 520"/>
                <a:gd name="T5" fmla="*/ 489 h 489"/>
                <a:gd name="T6" fmla="*/ 14 w 520"/>
                <a:gd name="T7" fmla="*/ 480 h 489"/>
                <a:gd name="T8" fmla="*/ 9 w 520"/>
                <a:gd name="T9" fmla="*/ 478 h 489"/>
                <a:gd name="T10" fmla="*/ 520 w 520"/>
                <a:gd name="T11" fmla="*/ 191 h 489"/>
                <a:gd name="T12" fmla="*/ 514 w 520"/>
                <a:gd name="T13" fmla="*/ 191 h 489"/>
                <a:gd name="T14" fmla="*/ 514 w 520"/>
                <a:gd name="T15" fmla="*/ 201 h 489"/>
                <a:gd name="T16" fmla="*/ 520 w 520"/>
                <a:gd name="T17" fmla="*/ 201 h 489"/>
                <a:gd name="T18" fmla="*/ 520 w 520"/>
                <a:gd name="T19" fmla="*/ 191 h 489"/>
                <a:gd name="T20" fmla="*/ 506 w 520"/>
                <a:gd name="T21" fmla="*/ 0 h 489"/>
                <a:gd name="T22" fmla="*/ 497 w 520"/>
                <a:gd name="T23" fmla="*/ 0 h 489"/>
                <a:gd name="T24" fmla="*/ 487 w 520"/>
                <a:gd name="T25" fmla="*/ 10 h 489"/>
                <a:gd name="T26" fmla="*/ 492 w 520"/>
                <a:gd name="T27" fmla="*/ 10 h 489"/>
                <a:gd name="T28" fmla="*/ 502 w 520"/>
                <a:gd name="T29" fmla="*/ 0 h 489"/>
                <a:gd name="T30" fmla="*/ 502 w 520"/>
                <a:gd name="T31" fmla="*/ 10 h 489"/>
                <a:gd name="T32" fmla="*/ 506 w 520"/>
                <a:gd name="T33" fmla="*/ 10 h 489"/>
                <a:gd name="T34" fmla="*/ 506 w 520"/>
                <a:gd name="T35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0" h="489">
                  <a:moveTo>
                    <a:pt x="9" y="478"/>
                  </a:moveTo>
                  <a:lnTo>
                    <a:pt x="0" y="489"/>
                  </a:lnTo>
                  <a:lnTo>
                    <a:pt x="5" y="489"/>
                  </a:lnTo>
                  <a:lnTo>
                    <a:pt x="14" y="480"/>
                  </a:lnTo>
                  <a:lnTo>
                    <a:pt x="9" y="478"/>
                  </a:lnTo>
                  <a:moveTo>
                    <a:pt x="520" y="191"/>
                  </a:moveTo>
                  <a:lnTo>
                    <a:pt x="514" y="191"/>
                  </a:lnTo>
                  <a:lnTo>
                    <a:pt x="514" y="201"/>
                  </a:lnTo>
                  <a:lnTo>
                    <a:pt x="520" y="201"/>
                  </a:lnTo>
                  <a:lnTo>
                    <a:pt x="520" y="191"/>
                  </a:lnTo>
                  <a:moveTo>
                    <a:pt x="506" y="0"/>
                  </a:moveTo>
                  <a:lnTo>
                    <a:pt x="497" y="0"/>
                  </a:lnTo>
                  <a:lnTo>
                    <a:pt x="487" y="10"/>
                  </a:lnTo>
                  <a:lnTo>
                    <a:pt x="492" y="10"/>
                  </a:lnTo>
                  <a:lnTo>
                    <a:pt x="502" y="0"/>
                  </a:lnTo>
                  <a:lnTo>
                    <a:pt x="502" y="10"/>
                  </a:lnTo>
                  <a:lnTo>
                    <a:pt x="506" y="10"/>
                  </a:lnTo>
                  <a:lnTo>
                    <a:pt x="5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3" name="Freeform 1237"/>
            <p:cNvSpPr>
              <a:spLocks noEditPoints="1"/>
            </p:cNvSpPr>
            <p:nvPr/>
          </p:nvSpPr>
          <p:spPr bwMode="auto">
            <a:xfrm>
              <a:off x="4218" y="2199"/>
              <a:ext cx="509" cy="480"/>
            </a:xfrm>
            <a:custGeom>
              <a:avLst/>
              <a:gdLst>
                <a:gd name="T0" fmla="*/ 9 w 509"/>
                <a:gd name="T1" fmla="*/ 470 h 480"/>
                <a:gd name="T2" fmla="*/ 0 w 509"/>
                <a:gd name="T3" fmla="*/ 479 h 480"/>
                <a:gd name="T4" fmla="*/ 4 w 509"/>
                <a:gd name="T5" fmla="*/ 480 h 480"/>
                <a:gd name="T6" fmla="*/ 14 w 509"/>
                <a:gd name="T7" fmla="*/ 470 h 480"/>
                <a:gd name="T8" fmla="*/ 9 w 509"/>
                <a:gd name="T9" fmla="*/ 470 h 480"/>
                <a:gd name="T10" fmla="*/ 509 w 509"/>
                <a:gd name="T11" fmla="*/ 181 h 480"/>
                <a:gd name="T12" fmla="*/ 504 w 509"/>
                <a:gd name="T13" fmla="*/ 181 h 480"/>
                <a:gd name="T14" fmla="*/ 504 w 509"/>
                <a:gd name="T15" fmla="*/ 191 h 480"/>
                <a:gd name="T16" fmla="*/ 509 w 509"/>
                <a:gd name="T17" fmla="*/ 191 h 480"/>
                <a:gd name="T18" fmla="*/ 509 w 509"/>
                <a:gd name="T19" fmla="*/ 181 h 480"/>
                <a:gd name="T20" fmla="*/ 487 w 509"/>
                <a:gd name="T21" fmla="*/ 0 h 480"/>
                <a:gd name="T22" fmla="*/ 482 w 509"/>
                <a:gd name="T23" fmla="*/ 0 h 480"/>
                <a:gd name="T24" fmla="*/ 472 w 509"/>
                <a:gd name="T25" fmla="*/ 10 h 480"/>
                <a:gd name="T26" fmla="*/ 477 w 509"/>
                <a:gd name="T27" fmla="*/ 10 h 480"/>
                <a:gd name="T28" fmla="*/ 487 w 509"/>
                <a:gd name="T29" fmla="*/ 0 h 480"/>
                <a:gd name="T30" fmla="*/ 501 w 509"/>
                <a:gd name="T31" fmla="*/ 0 h 480"/>
                <a:gd name="T32" fmla="*/ 497 w 509"/>
                <a:gd name="T33" fmla="*/ 0 h 480"/>
                <a:gd name="T34" fmla="*/ 497 w 509"/>
                <a:gd name="T35" fmla="*/ 10 h 480"/>
                <a:gd name="T36" fmla="*/ 501 w 509"/>
                <a:gd name="T37" fmla="*/ 10 h 480"/>
                <a:gd name="T38" fmla="*/ 501 w 509"/>
                <a:gd name="T3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9" h="480">
                  <a:moveTo>
                    <a:pt x="9" y="470"/>
                  </a:moveTo>
                  <a:lnTo>
                    <a:pt x="0" y="479"/>
                  </a:lnTo>
                  <a:lnTo>
                    <a:pt x="4" y="480"/>
                  </a:lnTo>
                  <a:lnTo>
                    <a:pt x="14" y="470"/>
                  </a:lnTo>
                  <a:lnTo>
                    <a:pt x="9" y="470"/>
                  </a:lnTo>
                  <a:close/>
                  <a:moveTo>
                    <a:pt x="509" y="181"/>
                  </a:moveTo>
                  <a:lnTo>
                    <a:pt x="504" y="181"/>
                  </a:lnTo>
                  <a:lnTo>
                    <a:pt x="504" y="191"/>
                  </a:lnTo>
                  <a:lnTo>
                    <a:pt x="509" y="191"/>
                  </a:lnTo>
                  <a:lnTo>
                    <a:pt x="509" y="181"/>
                  </a:lnTo>
                  <a:close/>
                  <a:moveTo>
                    <a:pt x="487" y="0"/>
                  </a:moveTo>
                  <a:lnTo>
                    <a:pt x="482" y="0"/>
                  </a:lnTo>
                  <a:lnTo>
                    <a:pt x="472" y="10"/>
                  </a:lnTo>
                  <a:lnTo>
                    <a:pt x="477" y="10"/>
                  </a:lnTo>
                  <a:lnTo>
                    <a:pt x="487" y="0"/>
                  </a:lnTo>
                  <a:close/>
                  <a:moveTo>
                    <a:pt x="501" y="0"/>
                  </a:moveTo>
                  <a:lnTo>
                    <a:pt x="497" y="0"/>
                  </a:lnTo>
                  <a:lnTo>
                    <a:pt x="497" y="10"/>
                  </a:lnTo>
                  <a:lnTo>
                    <a:pt x="501" y="10"/>
                  </a:lnTo>
                  <a:lnTo>
                    <a:pt x="501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4" name="Freeform 1238"/>
            <p:cNvSpPr>
              <a:spLocks noEditPoints="1"/>
            </p:cNvSpPr>
            <p:nvPr/>
          </p:nvSpPr>
          <p:spPr bwMode="auto">
            <a:xfrm>
              <a:off x="4218" y="2199"/>
              <a:ext cx="509" cy="480"/>
            </a:xfrm>
            <a:custGeom>
              <a:avLst/>
              <a:gdLst>
                <a:gd name="T0" fmla="*/ 9 w 509"/>
                <a:gd name="T1" fmla="*/ 470 h 480"/>
                <a:gd name="T2" fmla="*/ 0 w 509"/>
                <a:gd name="T3" fmla="*/ 479 h 480"/>
                <a:gd name="T4" fmla="*/ 4 w 509"/>
                <a:gd name="T5" fmla="*/ 480 h 480"/>
                <a:gd name="T6" fmla="*/ 14 w 509"/>
                <a:gd name="T7" fmla="*/ 470 h 480"/>
                <a:gd name="T8" fmla="*/ 9 w 509"/>
                <a:gd name="T9" fmla="*/ 470 h 480"/>
                <a:gd name="T10" fmla="*/ 509 w 509"/>
                <a:gd name="T11" fmla="*/ 181 h 480"/>
                <a:gd name="T12" fmla="*/ 504 w 509"/>
                <a:gd name="T13" fmla="*/ 181 h 480"/>
                <a:gd name="T14" fmla="*/ 504 w 509"/>
                <a:gd name="T15" fmla="*/ 191 h 480"/>
                <a:gd name="T16" fmla="*/ 509 w 509"/>
                <a:gd name="T17" fmla="*/ 191 h 480"/>
                <a:gd name="T18" fmla="*/ 509 w 509"/>
                <a:gd name="T19" fmla="*/ 181 h 480"/>
                <a:gd name="T20" fmla="*/ 487 w 509"/>
                <a:gd name="T21" fmla="*/ 0 h 480"/>
                <a:gd name="T22" fmla="*/ 482 w 509"/>
                <a:gd name="T23" fmla="*/ 0 h 480"/>
                <a:gd name="T24" fmla="*/ 472 w 509"/>
                <a:gd name="T25" fmla="*/ 10 h 480"/>
                <a:gd name="T26" fmla="*/ 477 w 509"/>
                <a:gd name="T27" fmla="*/ 10 h 480"/>
                <a:gd name="T28" fmla="*/ 487 w 509"/>
                <a:gd name="T29" fmla="*/ 0 h 480"/>
                <a:gd name="T30" fmla="*/ 501 w 509"/>
                <a:gd name="T31" fmla="*/ 0 h 480"/>
                <a:gd name="T32" fmla="*/ 497 w 509"/>
                <a:gd name="T33" fmla="*/ 0 h 480"/>
                <a:gd name="T34" fmla="*/ 497 w 509"/>
                <a:gd name="T35" fmla="*/ 10 h 480"/>
                <a:gd name="T36" fmla="*/ 501 w 509"/>
                <a:gd name="T37" fmla="*/ 10 h 480"/>
                <a:gd name="T38" fmla="*/ 501 w 509"/>
                <a:gd name="T3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9" h="480">
                  <a:moveTo>
                    <a:pt x="9" y="470"/>
                  </a:moveTo>
                  <a:lnTo>
                    <a:pt x="0" y="479"/>
                  </a:lnTo>
                  <a:lnTo>
                    <a:pt x="4" y="480"/>
                  </a:lnTo>
                  <a:lnTo>
                    <a:pt x="14" y="470"/>
                  </a:lnTo>
                  <a:lnTo>
                    <a:pt x="9" y="470"/>
                  </a:lnTo>
                  <a:moveTo>
                    <a:pt x="509" y="181"/>
                  </a:moveTo>
                  <a:lnTo>
                    <a:pt x="504" y="181"/>
                  </a:lnTo>
                  <a:lnTo>
                    <a:pt x="504" y="191"/>
                  </a:lnTo>
                  <a:lnTo>
                    <a:pt x="509" y="191"/>
                  </a:lnTo>
                  <a:lnTo>
                    <a:pt x="509" y="181"/>
                  </a:lnTo>
                  <a:moveTo>
                    <a:pt x="487" y="0"/>
                  </a:moveTo>
                  <a:lnTo>
                    <a:pt x="482" y="0"/>
                  </a:lnTo>
                  <a:lnTo>
                    <a:pt x="472" y="10"/>
                  </a:lnTo>
                  <a:lnTo>
                    <a:pt x="477" y="10"/>
                  </a:lnTo>
                  <a:lnTo>
                    <a:pt x="487" y="0"/>
                  </a:lnTo>
                  <a:moveTo>
                    <a:pt x="501" y="0"/>
                  </a:moveTo>
                  <a:lnTo>
                    <a:pt x="497" y="0"/>
                  </a:lnTo>
                  <a:lnTo>
                    <a:pt x="497" y="10"/>
                  </a:lnTo>
                  <a:lnTo>
                    <a:pt x="501" y="10"/>
                  </a:lnTo>
                  <a:lnTo>
                    <a:pt x="5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5" name="Freeform 1239"/>
            <p:cNvSpPr>
              <a:spLocks noEditPoints="1"/>
            </p:cNvSpPr>
            <p:nvPr/>
          </p:nvSpPr>
          <p:spPr bwMode="auto">
            <a:xfrm>
              <a:off x="4222" y="2209"/>
              <a:ext cx="500" cy="474"/>
            </a:xfrm>
            <a:custGeom>
              <a:avLst/>
              <a:gdLst>
                <a:gd name="T0" fmla="*/ 473 w 500"/>
                <a:gd name="T1" fmla="*/ 0 h 474"/>
                <a:gd name="T2" fmla="*/ 468 w 500"/>
                <a:gd name="T3" fmla="*/ 0 h 474"/>
                <a:gd name="T4" fmla="*/ 23 w 500"/>
                <a:gd name="T5" fmla="*/ 464 h 474"/>
                <a:gd name="T6" fmla="*/ 10 w 500"/>
                <a:gd name="T7" fmla="*/ 460 h 474"/>
                <a:gd name="T8" fmla="*/ 0 w 500"/>
                <a:gd name="T9" fmla="*/ 470 h 474"/>
                <a:gd name="T10" fmla="*/ 18 w 500"/>
                <a:gd name="T11" fmla="*/ 474 h 474"/>
                <a:gd name="T12" fmla="*/ 473 w 500"/>
                <a:gd name="T13" fmla="*/ 0 h 474"/>
                <a:gd name="T14" fmla="*/ 497 w 500"/>
                <a:gd name="T15" fmla="*/ 0 h 474"/>
                <a:gd name="T16" fmla="*/ 493 w 500"/>
                <a:gd name="T17" fmla="*/ 0 h 474"/>
                <a:gd name="T18" fmla="*/ 493 w 500"/>
                <a:gd name="T19" fmla="*/ 181 h 474"/>
                <a:gd name="T20" fmla="*/ 500 w 500"/>
                <a:gd name="T21" fmla="*/ 181 h 474"/>
                <a:gd name="T22" fmla="*/ 500 w 500"/>
                <a:gd name="T23" fmla="*/ 171 h 474"/>
                <a:gd name="T24" fmla="*/ 497 w 500"/>
                <a:gd name="T25" fmla="*/ 171 h 474"/>
                <a:gd name="T26" fmla="*/ 497 w 500"/>
                <a:gd name="T2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0" h="474">
                  <a:moveTo>
                    <a:pt x="473" y="0"/>
                  </a:moveTo>
                  <a:lnTo>
                    <a:pt x="468" y="0"/>
                  </a:lnTo>
                  <a:lnTo>
                    <a:pt x="23" y="464"/>
                  </a:lnTo>
                  <a:lnTo>
                    <a:pt x="10" y="460"/>
                  </a:lnTo>
                  <a:lnTo>
                    <a:pt x="0" y="470"/>
                  </a:lnTo>
                  <a:lnTo>
                    <a:pt x="18" y="474"/>
                  </a:lnTo>
                  <a:lnTo>
                    <a:pt x="473" y="0"/>
                  </a:lnTo>
                  <a:close/>
                  <a:moveTo>
                    <a:pt x="497" y="0"/>
                  </a:moveTo>
                  <a:lnTo>
                    <a:pt x="493" y="0"/>
                  </a:lnTo>
                  <a:lnTo>
                    <a:pt x="493" y="181"/>
                  </a:lnTo>
                  <a:lnTo>
                    <a:pt x="500" y="181"/>
                  </a:lnTo>
                  <a:lnTo>
                    <a:pt x="500" y="171"/>
                  </a:lnTo>
                  <a:lnTo>
                    <a:pt x="497" y="171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6" name="Freeform 1240"/>
            <p:cNvSpPr>
              <a:spLocks noEditPoints="1"/>
            </p:cNvSpPr>
            <p:nvPr/>
          </p:nvSpPr>
          <p:spPr bwMode="auto">
            <a:xfrm>
              <a:off x="4222" y="2209"/>
              <a:ext cx="500" cy="474"/>
            </a:xfrm>
            <a:custGeom>
              <a:avLst/>
              <a:gdLst>
                <a:gd name="T0" fmla="*/ 473 w 500"/>
                <a:gd name="T1" fmla="*/ 0 h 474"/>
                <a:gd name="T2" fmla="*/ 468 w 500"/>
                <a:gd name="T3" fmla="*/ 0 h 474"/>
                <a:gd name="T4" fmla="*/ 23 w 500"/>
                <a:gd name="T5" fmla="*/ 464 h 474"/>
                <a:gd name="T6" fmla="*/ 10 w 500"/>
                <a:gd name="T7" fmla="*/ 460 h 474"/>
                <a:gd name="T8" fmla="*/ 0 w 500"/>
                <a:gd name="T9" fmla="*/ 470 h 474"/>
                <a:gd name="T10" fmla="*/ 18 w 500"/>
                <a:gd name="T11" fmla="*/ 474 h 474"/>
                <a:gd name="T12" fmla="*/ 473 w 500"/>
                <a:gd name="T13" fmla="*/ 0 h 474"/>
                <a:gd name="T14" fmla="*/ 497 w 500"/>
                <a:gd name="T15" fmla="*/ 0 h 474"/>
                <a:gd name="T16" fmla="*/ 493 w 500"/>
                <a:gd name="T17" fmla="*/ 0 h 474"/>
                <a:gd name="T18" fmla="*/ 493 w 500"/>
                <a:gd name="T19" fmla="*/ 181 h 474"/>
                <a:gd name="T20" fmla="*/ 500 w 500"/>
                <a:gd name="T21" fmla="*/ 181 h 474"/>
                <a:gd name="T22" fmla="*/ 500 w 500"/>
                <a:gd name="T23" fmla="*/ 171 h 474"/>
                <a:gd name="T24" fmla="*/ 497 w 500"/>
                <a:gd name="T25" fmla="*/ 171 h 474"/>
                <a:gd name="T26" fmla="*/ 497 w 500"/>
                <a:gd name="T27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0" h="474">
                  <a:moveTo>
                    <a:pt x="473" y="0"/>
                  </a:moveTo>
                  <a:lnTo>
                    <a:pt x="468" y="0"/>
                  </a:lnTo>
                  <a:lnTo>
                    <a:pt x="23" y="464"/>
                  </a:lnTo>
                  <a:lnTo>
                    <a:pt x="10" y="460"/>
                  </a:lnTo>
                  <a:lnTo>
                    <a:pt x="0" y="470"/>
                  </a:lnTo>
                  <a:lnTo>
                    <a:pt x="18" y="474"/>
                  </a:lnTo>
                  <a:lnTo>
                    <a:pt x="473" y="0"/>
                  </a:lnTo>
                  <a:moveTo>
                    <a:pt x="497" y="0"/>
                  </a:moveTo>
                  <a:lnTo>
                    <a:pt x="493" y="0"/>
                  </a:lnTo>
                  <a:lnTo>
                    <a:pt x="493" y="181"/>
                  </a:lnTo>
                  <a:lnTo>
                    <a:pt x="500" y="181"/>
                  </a:lnTo>
                  <a:lnTo>
                    <a:pt x="500" y="171"/>
                  </a:lnTo>
                  <a:lnTo>
                    <a:pt x="497" y="171"/>
                  </a:lnTo>
                  <a:lnTo>
                    <a:pt x="4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7" name="Freeform 1241"/>
            <p:cNvSpPr>
              <a:spLocks/>
            </p:cNvSpPr>
            <p:nvPr/>
          </p:nvSpPr>
          <p:spPr bwMode="auto">
            <a:xfrm>
              <a:off x="3784" y="2095"/>
              <a:ext cx="989" cy="578"/>
            </a:xfrm>
            <a:custGeom>
              <a:avLst/>
              <a:gdLst>
                <a:gd name="T0" fmla="*/ 989 w 989"/>
                <a:gd name="T1" fmla="*/ 0 h 578"/>
                <a:gd name="T2" fmla="*/ 691 w 989"/>
                <a:gd name="T3" fmla="*/ 0 h 578"/>
                <a:gd name="T4" fmla="*/ 691 w 989"/>
                <a:gd name="T5" fmla="*/ 10 h 578"/>
                <a:gd name="T6" fmla="*/ 691 w 989"/>
                <a:gd name="T7" fmla="*/ 21 h 578"/>
                <a:gd name="T8" fmla="*/ 691 w 989"/>
                <a:gd name="T9" fmla="*/ 31 h 578"/>
                <a:gd name="T10" fmla="*/ 691 w 989"/>
                <a:gd name="T11" fmla="*/ 41 h 578"/>
                <a:gd name="T12" fmla="*/ 691 w 989"/>
                <a:gd name="T13" fmla="*/ 51 h 578"/>
                <a:gd name="T14" fmla="*/ 691 w 989"/>
                <a:gd name="T15" fmla="*/ 55 h 578"/>
                <a:gd name="T16" fmla="*/ 889 w 989"/>
                <a:gd name="T17" fmla="*/ 55 h 578"/>
                <a:gd name="T18" fmla="*/ 880 w 989"/>
                <a:gd name="T19" fmla="*/ 61 h 578"/>
                <a:gd name="T20" fmla="*/ 879 w 989"/>
                <a:gd name="T21" fmla="*/ 65 h 578"/>
                <a:gd name="T22" fmla="*/ 870 w 989"/>
                <a:gd name="T23" fmla="*/ 73 h 578"/>
                <a:gd name="T24" fmla="*/ 868 w 989"/>
                <a:gd name="T25" fmla="*/ 75 h 578"/>
                <a:gd name="T26" fmla="*/ 860 w 989"/>
                <a:gd name="T27" fmla="*/ 84 h 578"/>
                <a:gd name="T28" fmla="*/ 858 w 989"/>
                <a:gd name="T29" fmla="*/ 85 h 578"/>
                <a:gd name="T30" fmla="*/ 851 w 989"/>
                <a:gd name="T31" fmla="*/ 94 h 578"/>
                <a:gd name="T32" fmla="*/ 848 w 989"/>
                <a:gd name="T33" fmla="*/ 96 h 578"/>
                <a:gd name="T34" fmla="*/ 841 w 989"/>
                <a:gd name="T35" fmla="*/ 104 h 578"/>
                <a:gd name="T36" fmla="*/ 838 w 989"/>
                <a:gd name="T37" fmla="*/ 106 h 578"/>
                <a:gd name="T38" fmla="*/ 831 w 989"/>
                <a:gd name="T39" fmla="*/ 114 h 578"/>
                <a:gd name="T40" fmla="*/ 829 w 989"/>
                <a:gd name="T41" fmla="*/ 116 h 578"/>
                <a:gd name="T42" fmla="*/ 819 w 989"/>
                <a:gd name="T43" fmla="*/ 126 h 578"/>
                <a:gd name="T44" fmla="*/ 809 w 989"/>
                <a:gd name="T45" fmla="*/ 136 h 578"/>
                <a:gd name="T46" fmla="*/ 799 w 989"/>
                <a:gd name="T47" fmla="*/ 147 h 578"/>
                <a:gd name="T48" fmla="*/ 788 w 989"/>
                <a:gd name="T49" fmla="*/ 159 h 578"/>
                <a:gd name="T50" fmla="*/ 778 w 989"/>
                <a:gd name="T51" fmla="*/ 169 h 578"/>
                <a:gd name="T52" fmla="*/ 443 w 989"/>
                <a:gd name="T53" fmla="*/ 518 h 578"/>
                <a:gd name="T54" fmla="*/ 12 w 989"/>
                <a:gd name="T55" fmla="*/ 416 h 578"/>
                <a:gd name="T56" fmla="*/ 10 w 989"/>
                <a:gd name="T57" fmla="*/ 426 h 578"/>
                <a:gd name="T58" fmla="*/ 7 w 989"/>
                <a:gd name="T59" fmla="*/ 438 h 578"/>
                <a:gd name="T60" fmla="*/ 5 w 989"/>
                <a:gd name="T61" fmla="*/ 448 h 578"/>
                <a:gd name="T62" fmla="*/ 2 w 989"/>
                <a:gd name="T63" fmla="*/ 460 h 578"/>
                <a:gd name="T64" fmla="*/ 0 w 989"/>
                <a:gd name="T65" fmla="*/ 469 h 578"/>
                <a:gd name="T66" fmla="*/ 421 w 989"/>
                <a:gd name="T67" fmla="*/ 569 h 578"/>
                <a:gd name="T68" fmla="*/ 426 w 989"/>
                <a:gd name="T69" fmla="*/ 569 h 578"/>
                <a:gd name="T70" fmla="*/ 429 w 989"/>
                <a:gd name="T71" fmla="*/ 571 h 578"/>
                <a:gd name="T72" fmla="*/ 434 w 989"/>
                <a:gd name="T73" fmla="*/ 571 h 578"/>
                <a:gd name="T74" fmla="*/ 438 w 989"/>
                <a:gd name="T75" fmla="*/ 572 h 578"/>
                <a:gd name="T76" fmla="*/ 443 w 989"/>
                <a:gd name="T77" fmla="*/ 574 h 578"/>
                <a:gd name="T78" fmla="*/ 448 w 989"/>
                <a:gd name="T79" fmla="*/ 574 h 578"/>
                <a:gd name="T80" fmla="*/ 461 w 989"/>
                <a:gd name="T81" fmla="*/ 578 h 578"/>
                <a:gd name="T82" fmla="*/ 906 w 989"/>
                <a:gd name="T83" fmla="*/ 114 h 578"/>
                <a:gd name="T84" fmla="*/ 916 w 989"/>
                <a:gd name="T85" fmla="*/ 104 h 578"/>
                <a:gd name="T86" fmla="*/ 926 w 989"/>
                <a:gd name="T87" fmla="*/ 94 h 578"/>
                <a:gd name="T88" fmla="*/ 935 w 989"/>
                <a:gd name="T89" fmla="*/ 84 h 578"/>
                <a:gd name="T90" fmla="*/ 935 w 989"/>
                <a:gd name="T91" fmla="*/ 94 h 578"/>
                <a:gd name="T92" fmla="*/ 935 w 989"/>
                <a:gd name="T93" fmla="*/ 104 h 578"/>
                <a:gd name="T94" fmla="*/ 935 w 989"/>
                <a:gd name="T95" fmla="*/ 114 h 578"/>
                <a:gd name="T96" fmla="*/ 935 w 989"/>
                <a:gd name="T97" fmla="*/ 285 h 578"/>
                <a:gd name="T98" fmla="*/ 938 w 989"/>
                <a:gd name="T99" fmla="*/ 285 h 578"/>
                <a:gd name="T100" fmla="*/ 943 w 989"/>
                <a:gd name="T101" fmla="*/ 285 h 578"/>
                <a:gd name="T102" fmla="*/ 949 w 989"/>
                <a:gd name="T103" fmla="*/ 285 h 578"/>
                <a:gd name="T104" fmla="*/ 952 w 989"/>
                <a:gd name="T105" fmla="*/ 285 h 578"/>
                <a:gd name="T106" fmla="*/ 957 w 989"/>
                <a:gd name="T107" fmla="*/ 285 h 578"/>
                <a:gd name="T108" fmla="*/ 962 w 989"/>
                <a:gd name="T109" fmla="*/ 285 h 578"/>
                <a:gd name="T110" fmla="*/ 967 w 989"/>
                <a:gd name="T111" fmla="*/ 285 h 578"/>
                <a:gd name="T112" fmla="*/ 971 w 989"/>
                <a:gd name="T113" fmla="*/ 285 h 578"/>
                <a:gd name="T114" fmla="*/ 976 w 989"/>
                <a:gd name="T115" fmla="*/ 285 h 578"/>
                <a:gd name="T116" fmla="*/ 981 w 989"/>
                <a:gd name="T117" fmla="*/ 285 h 578"/>
                <a:gd name="T118" fmla="*/ 984 w 989"/>
                <a:gd name="T119" fmla="*/ 285 h 578"/>
                <a:gd name="T120" fmla="*/ 989 w 989"/>
                <a:gd name="T121" fmla="*/ 285 h 578"/>
                <a:gd name="T122" fmla="*/ 989 w 989"/>
                <a:gd name="T12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9" h="578">
                  <a:moveTo>
                    <a:pt x="989" y="0"/>
                  </a:moveTo>
                  <a:lnTo>
                    <a:pt x="691" y="0"/>
                  </a:lnTo>
                  <a:lnTo>
                    <a:pt x="691" y="10"/>
                  </a:lnTo>
                  <a:lnTo>
                    <a:pt x="691" y="21"/>
                  </a:lnTo>
                  <a:lnTo>
                    <a:pt x="691" y="31"/>
                  </a:lnTo>
                  <a:lnTo>
                    <a:pt x="691" y="41"/>
                  </a:lnTo>
                  <a:lnTo>
                    <a:pt x="691" y="51"/>
                  </a:lnTo>
                  <a:lnTo>
                    <a:pt x="691" y="55"/>
                  </a:lnTo>
                  <a:lnTo>
                    <a:pt x="889" y="55"/>
                  </a:lnTo>
                  <a:lnTo>
                    <a:pt x="880" y="61"/>
                  </a:lnTo>
                  <a:lnTo>
                    <a:pt x="879" y="65"/>
                  </a:lnTo>
                  <a:lnTo>
                    <a:pt x="870" y="73"/>
                  </a:lnTo>
                  <a:lnTo>
                    <a:pt x="868" y="75"/>
                  </a:lnTo>
                  <a:lnTo>
                    <a:pt x="860" y="84"/>
                  </a:lnTo>
                  <a:lnTo>
                    <a:pt x="858" y="85"/>
                  </a:lnTo>
                  <a:lnTo>
                    <a:pt x="851" y="94"/>
                  </a:lnTo>
                  <a:lnTo>
                    <a:pt x="848" y="96"/>
                  </a:lnTo>
                  <a:lnTo>
                    <a:pt x="841" y="104"/>
                  </a:lnTo>
                  <a:lnTo>
                    <a:pt x="838" y="106"/>
                  </a:lnTo>
                  <a:lnTo>
                    <a:pt x="831" y="114"/>
                  </a:lnTo>
                  <a:lnTo>
                    <a:pt x="829" y="116"/>
                  </a:lnTo>
                  <a:lnTo>
                    <a:pt x="819" y="126"/>
                  </a:lnTo>
                  <a:lnTo>
                    <a:pt x="809" y="136"/>
                  </a:lnTo>
                  <a:lnTo>
                    <a:pt x="799" y="147"/>
                  </a:lnTo>
                  <a:lnTo>
                    <a:pt x="788" y="159"/>
                  </a:lnTo>
                  <a:lnTo>
                    <a:pt x="778" y="169"/>
                  </a:lnTo>
                  <a:lnTo>
                    <a:pt x="443" y="518"/>
                  </a:lnTo>
                  <a:lnTo>
                    <a:pt x="12" y="416"/>
                  </a:lnTo>
                  <a:lnTo>
                    <a:pt x="10" y="426"/>
                  </a:lnTo>
                  <a:lnTo>
                    <a:pt x="7" y="438"/>
                  </a:lnTo>
                  <a:lnTo>
                    <a:pt x="5" y="448"/>
                  </a:lnTo>
                  <a:lnTo>
                    <a:pt x="2" y="460"/>
                  </a:lnTo>
                  <a:lnTo>
                    <a:pt x="0" y="469"/>
                  </a:lnTo>
                  <a:lnTo>
                    <a:pt x="421" y="569"/>
                  </a:lnTo>
                  <a:lnTo>
                    <a:pt x="426" y="569"/>
                  </a:lnTo>
                  <a:lnTo>
                    <a:pt x="429" y="571"/>
                  </a:lnTo>
                  <a:lnTo>
                    <a:pt x="434" y="571"/>
                  </a:lnTo>
                  <a:lnTo>
                    <a:pt x="438" y="572"/>
                  </a:lnTo>
                  <a:lnTo>
                    <a:pt x="443" y="574"/>
                  </a:lnTo>
                  <a:lnTo>
                    <a:pt x="448" y="574"/>
                  </a:lnTo>
                  <a:lnTo>
                    <a:pt x="461" y="578"/>
                  </a:lnTo>
                  <a:lnTo>
                    <a:pt x="906" y="114"/>
                  </a:lnTo>
                  <a:lnTo>
                    <a:pt x="916" y="104"/>
                  </a:lnTo>
                  <a:lnTo>
                    <a:pt x="926" y="94"/>
                  </a:lnTo>
                  <a:lnTo>
                    <a:pt x="935" y="84"/>
                  </a:lnTo>
                  <a:lnTo>
                    <a:pt x="935" y="94"/>
                  </a:lnTo>
                  <a:lnTo>
                    <a:pt x="935" y="104"/>
                  </a:lnTo>
                  <a:lnTo>
                    <a:pt x="935" y="114"/>
                  </a:lnTo>
                  <a:lnTo>
                    <a:pt x="935" y="285"/>
                  </a:lnTo>
                  <a:lnTo>
                    <a:pt x="938" y="285"/>
                  </a:lnTo>
                  <a:lnTo>
                    <a:pt x="943" y="285"/>
                  </a:lnTo>
                  <a:lnTo>
                    <a:pt x="949" y="285"/>
                  </a:lnTo>
                  <a:lnTo>
                    <a:pt x="952" y="285"/>
                  </a:lnTo>
                  <a:lnTo>
                    <a:pt x="957" y="285"/>
                  </a:lnTo>
                  <a:lnTo>
                    <a:pt x="962" y="285"/>
                  </a:lnTo>
                  <a:lnTo>
                    <a:pt x="967" y="285"/>
                  </a:lnTo>
                  <a:lnTo>
                    <a:pt x="971" y="285"/>
                  </a:lnTo>
                  <a:lnTo>
                    <a:pt x="976" y="285"/>
                  </a:lnTo>
                  <a:lnTo>
                    <a:pt x="981" y="285"/>
                  </a:lnTo>
                  <a:lnTo>
                    <a:pt x="984" y="285"/>
                  </a:lnTo>
                  <a:lnTo>
                    <a:pt x="989" y="285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8" name="Freeform 1242"/>
            <p:cNvSpPr>
              <a:spLocks/>
            </p:cNvSpPr>
            <p:nvPr/>
          </p:nvSpPr>
          <p:spPr bwMode="auto">
            <a:xfrm>
              <a:off x="3784" y="2095"/>
              <a:ext cx="989" cy="578"/>
            </a:xfrm>
            <a:custGeom>
              <a:avLst/>
              <a:gdLst>
                <a:gd name="T0" fmla="*/ 989 w 989"/>
                <a:gd name="T1" fmla="*/ 0 h 578"/>
                <a:gd name="T2" fmla="*/ 691 w 989"/>
                <a:gd name="T3" fmla="*/ 0 h 578"/>
                <a:gd name="T4" fmla="*/ 691 w 989"/>
                <a:gd name="T5" fmla="*/ 10 h 578"/>
                <a:gd name="T6" fmla="*/ 691 w 989"/>
                <a:gd name="T7" fmla="*/ 21 h 578"/>
                <a:gd name="T8" fmla="*/ 691 w 989"/>
                <a:gd name="T9" fmla="*/ 31 h 578"/>
                <a:gd name="T10" fmla="*/ 691 w 989"/>
                <a:gd name="T11" fmla="*/ 41 h 578"/>
                <a:gd name="T12" fmla="*/ 691 w 989"/>
                <a:gd name="T13" fmla="*/ 51 h 578"/>
                <a:gd name="T14" fmla="*/ 691 w 989"/>
                <a:gd name="T15" fmla="*/ 55 h 578"/>
                <a:gd name="T16" fmla="*/ 889 w 989"/>
                <a:gd name="T17" fmla="*/ 55 h 578"/>
                <a:gd name="T18" fmla="*/ 880 w 989"/>
                <a:gd name="T19" fmla="*/ 61 h 578"/>
                <a:gd name="T20" fmla="*/ 879 w 989"/>
                <a:gd name="T21" fmla="*/ 65 h 578"/>
                <a:gd name="T22" fmla="*/ 870 w 989"/>
                <a:gd name="T23" fmla="*/ 73 h 578"/>
                <a:gd name="T24" fmla="*/ 868 w 989"/>
                <a:gd name="T25" fmla="*/ 75 h 578"/>
                <a:gd name="T26" fmla="*/ 860 w 989"/>
                <a:gd name="T27" fmla="*/ 84 h 578"/>
                <a:gd name="T28" fmla="*/ 858 w 989"/>
                <a:gd name="T29" fmla="*/ 85 h 578"/>
                <a:gd name="T30" fmla="*/ 851 w 989"/>
                <a:gd name="T31" fmla="*/ 94 h 578"/>
                <a:gd name="T32" fmla="*/ 848 w 989"/>
                <a:gd name="T33" fmla="*/ 96 h 578"/>
                <a:gd name="T34" fmla="*/ 841 w 989"/>
                <a:gd name="T35" fmla="*/ 104 h 578"/>
                <a:gd name="T36" fmla="*/ 838 w 989"/>
                <a:gd name="T37" fmla="*/ 106 h 578"/>
                <a:gd name="T38" fmla="*/ 831 w 989"/>
                <a:gd name="T39" fmla="*/ 114 h 578"/>
                <a:gd name="T40" fmla="*/ 829 w 989"/>
                <a:gd name="T41" fmla="*/ 116 h 578"/>
                <a:gd name="T42" fmla="*/ 819 w 989"/>
                <a:gd name="T43" fmla="*/ 126 h 578"/>
                <a:gd name="T44" fmla="*/ 809 w 989"/>
                <a:gd name="T45" fmla="*/ 136 h 578"/>
                <a:gd name="T46" fmla="*/ 799 w 989"/>
                <a:gd name="T47" fmla="*/ 147 h 578"/>
                <a:gd name="T48" fmla="*/ 788 w 989"/>
                <a:gd name="T49" fmla="*/ 159 h 578"/>
                <a:gd name="T50" fmla="*/ 778 w 989"/>
                <a:gd name="T51" fmla="*/ 169 h 578"/>
                <a:gd name="T52" fmla="*/ 443 w 989"/>
                <a:gd name="T53" fmla="*/ 518 h 578"/>
                <a:gd name="T54" fmla="*/ 12 w 989"/>
                <a:gd name="T55" fmla="*/ 416 h 578"/>
                <a:gd name="T56" fmla="*/ 10 w 989"/>
                <a:gd name="T57" fmla="*/ 426 h 578"/>
                <a:gd name="T58" fmla="*/ 7 w 989"/>
                <a:gd name="T59" fmla="*/ 438 h 578"/>
                <a:gd name="T60" fmla="*/ 5 w 989"/>
                <a:gd name="T61" fmla="*/ 448 h 578"/>
                <a:gd name="T62" fmla="*/ 2 w 989"/>
                <a:gd name="T63" fmla="*/ 460 h 578"/>
                <a:gd name="T64" fmla="*/ 0 w 989"/>
                <a:gd name="T65" fmla="*/ 469 h 578"/>
                <a:gd name="T66" fmla="*/ 421 w 989"/>
                <a:gd name="T67" fmla="*/ 569 h 578"/>
                <a:gd name="T68" fmla="*/ 426 w 989"/>
                <a:gd name="T69" fmla="*/ 569 h 578"/>
                <a:gd name="T70" fmla="*/ 429 w 989"/>
                <a:gd name="T71" fmla="*/ 571 h 578"/>
                <a:gd name="T72" fmla="*/ 434 w 989"/>
                <a:gd name="T73" fmla="*/ 571 h 578"/>
                <a:gd name="T74" fmla="*/ 438 w 989"/>
                <a:gd name="T75" fmla="*/ 572 h 578"/>
                <a:gd name="T76" fmla="*/ 443 w 989"/>
                <a:gd name="T77" fmla="*/ 574 h 578"/>
                <a:gd name="T78" fmla="*/ 448 w 989"/>
                <a:gd name="T79" fmla="*/ 574 h 578"/>
                <a:gd name="T80" fmla="*/ 461 w 989"/>
                <a:gd name="T81" fmla="*/ 578 h 578"/>
                <a:gd name="T82" fmla="*/ 906 w 989"/>
                <a:gd name="T83" fmla="*/ 114 h 578"/>
                <a:gd name="T84" fmla="*/ 916 w 989"/>
                <a:gd name="T85" fmla="*/ 104 h 578"/>
                <a:gd name="T86" fmla="*/ 926 w 989"/>
                <a:gd name="T87" fmla="*/ 94 h 578"/>
                <a:gd name="T88" fmla="*/ 935 w 989"/>
                <a:gd name="T89" fmla="*/ 84 h 578"/>
                <a:gd name="T90" fmla="*/ 935 w 989"/>
                <a:gd name="T91" fmla="*/ 94 h 578"/>
                <a:gd name="T92" fmla="*/ 935 w 989"/>
                <a:gd name="T93" fmla="*/ 104 h 578"/>
                <a:gd name="T94" fmla="*/ 935 w 989"/>
                <a:gd name="T95" fmla="*/ 114 h 578"/>
                <a:gd name="T96" fmla="*/ 935 w 989"/>
                <a:gd name="T97" fmla="*/ 285 h 578"/>
                <a:gd name="T98" fmla="*/ 938 w 989"/>
                <a:gd name="T99" fmla="*/ 285 h 578"/>
                <a:gd name="T100" fmla="*/ 943 w 989"/>
                <a:gd name="T101" fmla="*/ 285 h 578"/>
                <a:gd name="T102" fmla="*/ 949 w 989"/>
                <a:gd name="T103" fmla="*/ 285 h 578"/>
                <a:gd name="T104" fmla="*/ 952 w 989"/>
                <a:gd name="T105" fmla="*/ 285 h 578"/>
                <a:gd name="T106" fmla="*/ 957 w 989"/>
                <a:gd name="T107" fmla="*/ 285 h 578"/>
                <a:gd name="T108" fmla="*/ 962 w 989"/>
                <a:gd name="T109" fmla="*/ 285 h 578"/>
                <a:gd name="T110" fmla="*/ 967 w 989"/>
                <a:gd name="T111" fmla="*/ 285 h 578"/>
                <a:gd name="T112" fmla="*/ 971 w 989"/>
                <a:gd name="T113" fmla="*/ 285 h 578"/>
                <a:gd name="T114" fmla="*/ 976 w 989"/>
                <a:gd name="T115" fmla="*/ 285 h 578"/>
                <a:gd name="T116" fmla="*/ 981 w 989"/>
                <a:gd name="T117" fmla="*/ 285 h 578"/>
                <a:gd name="T118" fmla="*/ 984 w 989"/>
                <a:gd name="T119" fmla="*/ 285 h 578"/>
                <a:gd name="T120" fmla="*/ 989 w 989"/>
                <a:gd name="T121" fmla="*/ 285 h 578"/>
                <a:gd name="T122" fmla="*/ 989 w 989"/>
                <a:gd name="T12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9" h="578">
                  <a:moveTo>
                    <a:pt x="989" y="0"/>
                  </a:moveTo>
                  <a:lnTo>
                    <a:pt x="691" y="0"/>
                  </a:lnTo>
                  <a:lnTo>
                    <a:pt x="691" y="10"/>
                  </a:lnTo>
                  <a:lnTo>
                    <a:pt x="691" y="21"/>
                  </a:lnTo>
                  <a:lnTo>
                    <a:pt x="691" y="31"/>
                  </a:lnTo>
                  <a:lnTo>
                    <a:pt x="691" y="41"/>
                  </a:lnTo>
                  <a:lnTo>
                    <a:pt x="691" y="51"/>
                  </a:lnTo>
                  <a:lnTo>
                    <a:pt x="691" y="55"/>
                  </a:lnTo>
                  <a:lnTo>
                    <a:pt x="889" y="55"/>
                  </a:lnTo>
                  <a:lnTo>
                    <a:pt x="880" y="61"/>
                  </a:lnTo>
                  <a:lnTo>
                    <a:pt x="879" y="65"/>
                  </a:lnTo>
                  <a:lnTo>
                    <a:pt x="870" y="73"/>
                  </a:lnTo>
                  <a:lnTo>
                    <a:pt x="868" y="75"/>
                  </a:lnTo>
                  <a:lnTo>
                    <a:pt x="860" y="84"/>
                  </a:lnTo>
                  <a:lnTo>
                    <a:pt x="858" y="85"/>
                  </a:lnTo>
                  <a:lnTo>
                    <a:pt x="851" y="94"/>
                  </a:lnTo>
                  <a:lnTo>
                    <a:pt x="848" y="96"/>
                  </a:lnTo>
                  <a:lnTo>
                    <a:pt x="841" y="104"/>
                  </a:lnTo>
                  <a:lnTo>
                    <a:pt x="838" y="106"/>
                  </a:lnTo>
                  <a:lnTo>
                    <a:pt x="831" y="114"/>
                  </a:lnTo>
                  <a:lnTo>
                    <a:pt x="829" y="116"/>
                  </a:lnTo>
                  <a:lnTo>
                    <a:pt x="819" y="126"/>
                  </a:lnTo>
                  <a:lnTo>
                    <a:pt x="809" y="136"/>
                  </a:lnTo>
                  <a:lnTo>
                    <a:pt x="799" y="147"/>
                  </a:lnTo>
                  <a:lnTo>
                    <a:pt x="788" y="159"/>
                  </a:lnTo>
                  <a:lnTo>
                    <a:pt x="778" y="169"/>
                  </a:lnTo>
                  <a:lnTo>
                    <a:pt x="443" y="518"/>
                  </a:lnTo>
                  <a:lnTo>
                    <a:pt x="12" y="416"/>
                  </a:lnTo>
                  <a:lnTo>
                    <a:pt x="10" y="426"/>
                  </a:lnTo>
                  <a:lnTo>
                    <a:pt x="7" y="438"/>
                  </a:lnTo>
                  <a:lnTo>
                    <a:pt x="5" y="448"/>
                  </a:lnTo>
                  <a:lnTo>
                    <a:pt x="2" y="460"/>
                  </a:lnTo>
                  <a:lnTo>
                    <a:pt x="0" y="469"/>
                  </a:lnTo>
                  <a:lnTo>
                    <a:pt x="421" y="569"/>
                  </a:lnTo>
                  <a:lnTo>
                    <a:pt x="426" y="569"/>
                  </a:lnTo>
                  <a:lnTo>
                    <a:pt x="429" y="571"/>
                  </a:lnTo>
                  <a:lnTo>
                    <a:pt x="434" y="571"/>
                  </a:lnTo>
                  <a:lnTo>
                    <a:pt x="438" y="572"/>
                  </a:lnTo>
                  <a:lnTo>
                    <a:pt x="443" y="574"/>
                  </a:lnTo>
                  <a:lnTo>
                    <a:pt x="448" y="574"/>
                  </a:lnTo>
                  <a:lnTo>
                    <a:pt x="461" y="578"/>
                  </a:lnTo>
                  <a:lnTo>
                    <a:pt x="906" y="114"/>
                  </a:lnTo>
                  <a:lnTo>
                    <a:pt x="916" y="104"/>
                  </a:lnTo>
                  <a:lnTo>
                    <a:pt x="926" y="94"/>
                  </a:lnTo>
                  <a:lnTo>
                    <a:pt x="935" y="84"/>
                  </a:lnTo>
                  <a:lnTo>
                    <a:pt x="935" y="94"/>
                  </a:lnTo>
                  <a:lnTo>
                    <a:pt x="935" y="104"/>
                  </a:lnTo>
                  <a:lnTo>
                    <a:pt x="935" y="114"/>
                  </a:lnTo>
                  <a:lnTo>
                    <a:pt x="935" y="285"/>
                  </a:lnTo>
                  <a:lnTo>
                    <a:pt x="938" y="285"/>
                  </a:lnTo>
                  <a:lnTo>
                    <a:pt x="943" y="285"/>
                  </a:lnTo>
                  <a:lnTo>
                    <a:pt x="949" y="285"/>
                  </a:lnTo>
                  <a:lnTo>
                    <a:pt x="952" y="285"/>
                  </a:lnTo>
                  <a:lnTo>
                    <a:pt x="957" y="285"/>
                  </a:lnTo>
                  <a:lnTo>
                    <a:pt x="962" y="285"/>
                  </a:lnTo>
                  <a:lnTo>
                    <a:pt x="967" y="285"/>
                  </a:lnTo>
                  <a:lnTo>
                    <a:pt x="971" y="285"/>
                  </a:lnTo>
                  <a:lnTo>
                    <a:pt x="976" y="285"/>
                  </a:lnTo>
                  <a:lnTo>
                    <a:pt x="981" y="285"/>
                  </a:lnTo>
                  <a:lnTo>
                    <a:pt x="984" y="285"/>
                  </a:lnTo>
                  <a:lnTo>
                    <a:pt x="989" y="285"/>
                  </a:lnTo>
                  <a:lnTo>
                    <a:pt x="9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9" name="Freeform 1243"/>
            <p:cNvSpPr>
              <a:spLocks noEditPoints="1"/>
            </p:cNvSpPr>
            <p:nvPr/>
          </p:nvSpPr>
          <p:spPr bwMode="auto">
            <a:xfrm>
              <a:off x="3387" y="2248"/>
              <a:ext cx="387" cy="544"/>
            </a:xfrm>
            <a:custGeom>
              <a:avLst/>
              <a:gdLst>
                <a:gd name="T0" fmla="*/ 177 w 227"/>
                <a:gd name="T1" fmla="*/ 287 h 319"/>
                <a:gd name="T2" fmla="*/ 168 w 227"/>
                <a:gd name="T3" fmla="*/ 292 h 319"/>
                <a:gd name="T4" fmla="*/ 152 w 227"/>
                <a:gd name="T5" fmla="*/ 292 h 319"/>
                <a:gd name="T6" fmla="*/ 151 w 227"/>
                <a:gd name="T7" fmla="*/ 294 h 319"/>
                <a:gd name="T8" fmla="*/ 149 w 227"/>
                <a:gd name="T9" fmla="*/ 298 h 319"/>
                <a:gd name="T10" fmla="*/ 165 w 227"/>
                <a:gd name="T11" fmla="*/ 298 h 319"/>
                <a:gd name="T12" fmla="*/ 177 w 227"/>
                <a:gd name="T13" fmla="*/ 287 h 319"/>
                <a:gd name="T14" fmla="*/ 61 w 227"/>
                <a:gd name="T15" fmla="*/ 278 h 319"/>
                <a:gd name="T16" fmla="*/ 59 w 227"/>
                <a:gd name="T17" fmla="*/ 286 h 319"/>
                <a:gd name="T18" fmla="*/ 71 w 227"/>
                <a:gd name="T19" fmla="*/ 298 h 319"/>
                <a:gd name="T20" fmla="*/ 88 w 227"/>
                <a:gd name="T21" fmla="*/ 298 h 319"/>
                <a:gd name="T22" fmla="*/ 118 w 227"/>
                <a:gd name="T23" fmla="*/ 319 h 319"/>
                <a:gd name="T24" fmla="*/ 118 w 227"/>
                <a:gd name="T25" fmla="*/ 319 h 319"/>
                <a:gd name="T26" fmla="*/ 148 w 227"/>
                <a:gd name="T27" fmla="*/ 300 h 319"/>
                <a:gd name="T28" fmla="*/ 121 w 227"/>
                <a:gd name="T29" fmla="*/ 312 h 319"/>
                <a:gd name="T30" fmla="*/ 121 w 227"/>
                <a:gd name="T31" fmla="*/ 312 h 319"/>
                <a:gd name="T32" fmla="*/ 91 w 227"/>
                <a:gd name="T33" fmla="*/ 292 h 319"/>
                <a:gd name="T34" fmla="*/ 73 w 227"/>
                <a:gd name="T35" fmla="*/ 292 h 319"/>
                <a:gd name="T36" fmla="*/ 61 w 227"/>
                <a:gd name="T37" fmla="*/ 280 h 319"/>
                <a:gd name="T38" fmla="*/ 61 w 227"/>
                <a:gd name="T39" fmla="*/ 278 h 319"/>
                <a:gd name="T40" fmla="*/ 61 w 227"/>
                <a:gd name="T41" fmla="*/ 254 h 319"/>
                <a:gd name="T42" fmla="*/ 59 w 227"/>
                <a:gd name="T43" fmla="*/ 262 h 319"/>
                <a:gd name="T44" fmla="*/ 64 w 227"/>
                <a:gd name="T45" fmla="*/ 272 h 319"/>
                <a:gd name="T46" fmla="*/ 67 w 227"/>
                <a:gd name="T47" fmla="*/ 266 h 319"/>
                <a:gd name="T48" fmla="*/ 67 w 227"/>
                <a:gd name="T49" fmla="*/ 266 h 319"/>
                <a:gd name="T50" fmla="*/ 61 w 227"/>
                <a:gd name="T51" fmla="*/ 256 h 319"/>
                <a:gd name="T52" fmla="*/ 61 w 227"/>
                <a:gd name="T53" fmla="*/ 254 h 319"/>
                <a:gd name="T54" fmla="*/ 61 w 227"/>
                <a:gd name="T55" fmla="*/ 230 h 319"/>
                <a:gd name="T56" fmla="*/ 59 w 227"/>
                <a:gd name="T57" fmla="*/ 238 h 319"/>
                <a:gd name="T58" fmla="*/ 64 w 227"/>
                <a:gd name="T59" fmla="*/ 248 h 319"/>
                <a:gd name="T60" fmla="*/ 67 w 227"/>
                <a:gd name="T61" fmla="*/ 242 h 319"/>
                <a:gd name="T62" fmla="*/ 67 w 227"/>
                <a:gd name="T63" fmla="*/ 242 h 319"/>
                <a:gd name="T64" fmla="*/ 61 w 227"/>
                <a:gd name="T65" fmla="*/ 231 h 319"/>
                <a:gd name="T66" fmla="*/ 61 w 227"/>
                <a:gd name="T67" fmla="*/ 230 h 319"/>
                <a:gd name="T68" fmla="*/ 227 w 227"/>
                <a:gd name="T69" fmla="*/ 96 h 319"/>
                <a:gd name="T70" fmla="*/ 223 w 227"/>
                <a:gd name="T71" fmla="*/ 104 h 319"/>
                <a:gd name="T72" fmla="*/ 209 w 227"/>
                <a:gd name="T73" fmla="*/ 129 h 319"/>
                <a:gd name="T74" fmla="*/ 209 w 227"/>
                <a:gd name="T75" fmla="*/ 129 h 319"/>
                <a:gd name="T76" fmla="*/ 209 w 227"/>
                <a:gd name="T77" fmla="*/ 131 h 319"/>
                <a:gd name="T78" fmla="*/ 220 w 227"/>
                <a:gd name="T79" fmla="*/ 110 h 319"/>
                <a:gd name="T80" fmla="*/ 227 w 227"/>
                <a:gd name="T81" fmla="*/ 96 h 319"/>
                <a:gd name="T82" fmla="*/ 11 w 227"/>
                <a:gd name="T83" fmla="*/ 0 h 319"/>
                <a:gd name="T84" fmla="*/ 0 w 227"/>
                <a:gd name="T85" fmla="*/ 51 h 319"/>
                <a:gd name="T86" fmla="*/ 16 w 227"/>
                <a:gd name="T87" fmla="*/ 110 h 319"/>
                <a:gd name="T88" fmla="*/ 57 w 227"/>
                <a:gd name="T89" fmla="*/ 196 h 319"/>
                <a:gd name="T90" fmla="*/ 65 w 227"/>
                <a:gd name="T91" fmla="*/ 220 h 319"/>
                <a:gd name="T92" fmla="*/ 67 w 227"/>
                <a:gd name="T93" fmla="*/ 218 h 319"/>
                <a:gd name="T94" fmla="*/ 68 w 227"/>
                <a:gd name="T95" fmla="*/ 214 h 319"/>
                <a:gd name="T96" fmla="*/ 60 w 227"/>
                <a:gd name="T97" fmla="*/ 190 h 319"/>
                <a:gd name="T98" fmla="*/ 18 w 227"/>
                <a:gd name="T99" fmla="*/ 104 h 319"/>
                <a:gd name="T100" fmla="*/ 3 w 227"/>
                <a:gd name="T101" fmla="*/ 45 h 319"/>
                <a:gd name="T102" fmla="*/ 11 w 227"/>
                <a:gd name="T103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7" h="319">
                  <a:moveTo>
                    <a:pt x="177" y="287"/>
                  </a:moveTo>
                  <a:cubicBezTo>
                    <a:pt x="175" y="290"/>
                    <a:pt x="172" y="292"/>
                    <a:pt x="168" y="292"/>
                  </a:cubicBezTo>
                  <a:cubicBezTo>
                    <a:pt x="152" y="292"/>
                    <a:pt x="152" y="292"/>
                    <a:pt x="152" y="292"/>
                  </a:cubicBezTo>
                  <a:cubicBezTo>
                    <a:pt x="152" y="293"/>
                    <a:pt x="151" y="293"/>
                    <a:pt x="151" y="294"/>
                  </a:cubicBezTo>
                  <a:cubicBezTo>
                    <a:pt x="150" y="295"/>
                    <a:pt x="150" y="297"/>
                    <a:pt x="149" y="298"/>
                  </a:cubicBezTo>
                  <a:cubicBezTo>
                    <a:pt x="165" y="298"/>
                    <a:pt x="165" y="298"/>
                    <a:pt x="165" y="298"/>
                  </a:cubicBezTo>
                  <a:cubicBezTo>
                    <a:pt x="171" y="298"/>
                    <a:pt x="176" y="293"/>
                    <a:pt x="177" y="287"/>
                  </a:cubicBezTo>
                  <a:moveTo>
                    <a:pt x="61" y="278"/>
                  </a:moveTo>
                  <a:cubicBezTo>
                    <a:pt x="60" y="280"/>
                    <a:pt x="59" y="283"/>
                    <a:pt x="59" y="286"/>
                  </a:cubicBezTo>
                  <a:cubicBezTo>
                    <a:pt x="59" y="292"/>
                    <a:pt x="64" y="298"/>
                    <a:pt x="71" y="298"/>
                  </a:cubicBezTo>
                  <a:cubicBezTo>
                    <a:pt x="88" y="298"/>
                    <a:pt x="88" y="298"/>
                    <a:pt x="88" y="298"/>
                  </a:cubicBezTo>
                  <a:cubicBezTo>
                    <a:pt x="89" y="310"/>
                    <a:pt x="104" y="319"/>
                    <a:pt x="118" y="319"/>
                  </a:cubicBezTo>
                  <a:cubicBezTo>
                    <a:pt x="118" y="319"/>
                    <a:pt x="118" y="319"/>
                    <a:pt x="118" y="319"/>
                  </a:cubicBezTo>
                  <a:cubicBezTo>
                    <a:pt x="131" y="319"/>
                    <a:pt x="145" y="311"/>
                    <a:pt x="148" y="300"/>
                  </a:cubicBezTo>
                  <a:cubicBezTo>
                    <a:pt x="143" y="308"/>
                    <a:pt x="131" y="312"/>
                    <a:pt x="121" y="312"/>
                  </a:cubicBezTo>
                  <a:cubicBezTo>
                    <a:pt x="121" y="312"/>
                    <a:pt x="121" y="312"/>
                    <a:pt x="121" y="312"/>
                  </a:cubicBezTo>
                  <a:cubicBezTo>
                    <a:pt x="107" y="312"/>
                    <a:pt x="92" y="304"/>
                    <a:pt x="91" y="292"/>
                  </a:cubicBezTo>
                  <a:cubicBezTo>
                    <a:pt x="73" y="292"/>
                    <a:pt x="73" y="292"/>
                    <a:pt x="73" y="292"/>
                  </a:cubicBezTo>
                  <a:cubicBezTo>
                    <a:pt x="67" y="292"/>
                    <a:pt x="61" y="286"/>
                    <a:pt x="61" y="280"/>
                  </a:cubicBezTo>
                  <a:cubicBezTo>
                    <a:pt x="61" y="279"/>
                    <a:pt x="61" y="279"/>
                    <a:pt x="61" y="278"/>
                  </a:cubicBezTo>
                  <a:moveTo>
                    <a:pt x="61" y="254"/>
                  </a:moveTo>
                  <a:cubicBezTo>
                    <a:pt x="60" y="256"/>
                    <a:pt x="59" y="259"/>
                    <a:pt x="59" y="262"/>
                  </a:cubicBezTo>
                  <a:cubicBezTo>
                    <a:pt x="59" y="266"/>
                    <a:pt x="61" y="270"/>
                    <a:pt x="64" y="272"/>
                  </a:cubicBezTo>
                  <a:cubicBezTo>
                    <a:pt x="64" y="270"/>
                    <a:pt x="65" y="268"/>
                    <a:pt x="67" y="266"/>
                  </a:cubicBezTo>
                  <a:cubicBezTo>
                    <a:pt x="67" y="266"/>
                    <a:pt x="67" y="266"/>
                    <a:pt x="67" y="266"/>
                  </a:cubicBezTo>
                  <a:cubicBezTo>
                    <a:pt x="64" y="264"/>
                    <a:pt x="61" y="260"/>
                    <a:pt x="61" y="256"/>
                  </a:cubicBezTo>
                  <a:cubicBezTo>
                    <a:pt x="61" y="255"/>
                    <a:pt x="61" y="254"/>
                    <a:pt x="61" y="254"/>
                  </a:cubicBezTo>
                  <a:moveTo>
                    <a:pt x="61" y="230"/>
                  </a:moveTo>
                  <a:cubicBezTo>
                    <a:pt x="60" y="232"/>
                    <a:pt x="59" y="235"/>
                    <a:pt x="59" y="238"/>
                  </a:cubicBezTo>
                  <a:cubicBezTo>
                    <a:pt x="59" y="242"/>
                    <a:pt x="61" y="246"/>
                    <a:pt x="64" y="248"/>
                  </a:cubicBezTo>
                  <a:cubicBezTo>
                    <a:pt x="64" y="245"/>
                    <a:pt x="65" y="243"/>
                    <a:pt x="67" y="242"/>
                  </a:cubicBezTo>
                  <a:cubicBezTo>
                    <a:pt x="67" y="242"/>
                    <a:pt x="67" y="242"/>
                    <a:pt x="67" y="242"/>
                  </a:cubicBezTo>
                  <a:cubicBezTo>
                    <a:pt x="64" y="240"/>
                    <a:pt x="61" y="236"/>
                    <a:pt x="61" y="231"/>
                  </a:cubicBezTo>
                  <a:cubicBezTo>
                    <a:pt x="61" y="231"/>
                    <a:pt x="61" y="230"/>
                    <a:pt x="61" y="230"/>
                  </a:cubicBezTo>
                  <a:moveTo>
                    <a:pt x="227" y="96"/>
                  </a:moveTo>
                  <a:cubicBezTo>
                    <a:pt x="226" y="99"/>
                    <a:pt x="225" y="101"/>
                    <a:pt x="223" y="104"/>
                  </a:cubicBezTo>
                  <a:cubicBezTo>
                    <a:pt x="218" y="113"/>
                    <a:pt x="213" y="122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30"/>
                    <a:pt x="209" y="130"/>
                    <a:pt x="209" y="131"/>
                  </a:cubicBezTo>
                  <a:cubicBezTo>
                    <a:pt x="212" y="125"/>
                    <a:pt x="216" y="118"/>
                    <a:pt x="220" y="110"/>
                  </a:cubicBezTo>
                  <a:cubicBezTo>
                    <a:pt x="223" y="105"/>
                    <a:pt x="225" y="101"/>
                    <a:pt x="227" y="96"/>
                  </a:cubicBezTo>
                  <a:moveTo>
                    <a:pt x="11" y="0"/>
                  </a:moveTo>
                  <a:cubicBezTo>
                    <a:pt x="4" y="15"/>
                    <a:pt x="0" y="32"/>
                    <a:pt x="0" y="51"/>
                  </a:cubicBezTo>
                  <a:cubicBezTo>
                    <a:pt x="0" y="72"/>
                    <a:pt x="6" y="92"/>
                    <a:pt x="16" y="110"/>
                  </a:cubicBezTo>
                  <a:cubicBezTo>
                    <a:pt x="45" y="162"/>
                    <a:pt x="52" y="168"/>
                    <a:pt x="57" y="196"/>
                  </a:cubicBezTo>
                  <a:cubicBezTo>
                    <a:pt x="59" y="208"/>
                    <a:pt x="61" y="215"/>
                    <a:pt x="65" y="220"/>
                  </a:cubicBezTo>
                  <a:cubicBezTo>
                    <a:pt x="66" y="219"/>
                    <a:pt x="66" y="218"/>
                    <a:pt x="67" y="218"/>
                  </a:cubicBezTo>
                  <a:cubicBezTo>
                    <a:pt x="67" y="216"/>
                    <a:pt x="67" y="215"/>
                    <a:pt x="68" y="214"/>
                  </a:cubicBezTo>
                  <a:cubicBezTo>
                    <a:pt x="64" y="209"/>
                    <a:pt x="62" y="202"/>
                    <a:pt x="60" y="190"/>
                  </a:cubicBezTo>
                  <a:cubicBezTo>
                    <a:pt x="55" y="162"/>
                    <a:pt x="47" y="156"/>
                    <a:pt x="18" y="104"/>
                  </a:cubicBezTo>
                  <a:cubicBezTo>
                    <a:pt x="9" y="86"/>
                    <a:pt x="3" y="66"/>
                    <a:pt x="3" y="45"/>
                  </a:cubicBezTo>
                  <a:cubicBezTo>
                    <a:pt x="3" y="29"/>
                    <a:pt x="6" y="13"/>
                    <a:pt x="11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0" name="Freeform 1244"/>
            <p:cNvSpPr>
              <a:spLocks noEditPoints="1"/>
            </p:cNvSpPr>
            <p:nvPr/>
          </p:nvSpPr>
          <p:spPr bwMode="auto">
            <a:xfrm>
              <a:off x="3406" y="2237"/>
              <a:ext cx="373" cy="522"/>
            </a:xfrm>
            <a:custGeom>
              <a:avLst/>
              <a:gdLst>
                <a:gd name="T0" fmla="*/ 138 w 219"/>
                <a:gd name="T1" fmla="*/ 305 h 307"/>
                <a:gd name="T2" fmla="*/ 137 w 219"/>
                <a:gd name="T3" fmla="*/ 305 h 307"/>
                <a:gd name="T4" fmla="*/ 137 w 219"/>
                <a:gd name="T5" fmla="*/ 307 h 307"/>
                <a:gd name="T6" fmla="*/ 138 w 219"/>
                <a:gd name="T7" fmla="*/ 305 h 307"/>
                <a:gd name="T8" fmla="*/ 169 w 219"/>
                <a:gd name="T9" fmla="*/ 288 h 307"/>
                <a:gd name="T10" fmla="*/ 166 w 219"/>
                <a:gd name="T11" fmla="*/ 291 h 307"/>
                <a:gd name="T12" fmla="*/ 166 w 219"/>
                <a:gd name="T13" fmla="*/ 293 h 307"/>
                <a:gd name="T14" fmla="*/ 166 w 219"/>
                <a:gd name="T15" fmla="*/ 294 h 307"/>
                <a:gd name="T16" fmla="*/ 169 w 219"/>
                <a:gd name="T17" fmla="*/ 288 h 307"/>
                <a:gd name="T18" fmla="*/ 53 w 219"/>
                <a:gd name="T19" fmla="*/ 279 h 307"/>
                <a:gd name="T20" fmla="*/ 50 w 219"/>
                <a:gd name="T21" fmla="*/ 285 h 307"/>
                <a:gd name="T22" fmla="*/ 53 w 219"/>
                <a:gd name="T23" fmla="*/ 283 h 307"/>
                <a:gd name="T24" fmla="*/ 53 w 219"/>
                <a:gd name="T25" fmla="*/ 281 h 307"/>
                <a:gd name="T26" fmla="*/ 53 w 219"/>
                <a:gd name="T27" fmla="*/ 279 h 307"/>
                <a:gd name="T28" fmla="*/ 53 w 219"/>
                <a:gd name="T29" fmla="*/ 255 h 307"/>
                <a:gd name="T30" fmla="*/ 50 w 219"/>
                <a:gd name="T31" fmla="*/ 261 h 307"/>
                <a:gd name="T32" fmla="*/ 53 w 219"/>
                <a:gd name="T33" fmla="*/ 259 h 307"/>
                <a:gd name="T34" fmla="*/ 53 w 219"/>
                <a:gd name="T35" fmla="*/ 257 h 307"/>
                <a:gd name="T36" fmla="*/ 53 w 219"/>
                <a:gd name="T37" fmla="*/ 255 h 307"/>
                <a:gd name="T38" fmla="*/ 53 w 219"/>
                <a:gd name="T39" fmla="*/ 231 h 307"/>
                <a:gd name="T40" fmla="*/ 50 w 219"/>
                <a:gd name="T41" fmla="*/ 237 h 307"/>
                <a:gd name="T42" fmla="*/ 53 w 219"/>
                <a:gd name="T43" fmla="*/ 234 h 307"/>
                <a:gd name="T44" fmla="*/ 53 w 219"/>
                <a:gd name="T45" fmla="*/ 232 h 307"/>
                <a:gd name="T46" fmla="*/ 53 w 219"/>
                <a:gd name="T47" fmla="*/ 231 h 307"/>
                <a:gd name="T48" fmla="*/ 219 w 219"/>
                <a:gd name="T49" fmla="*/ 97 h 307"/>
                <a:gd name="T50" fmla="*/ 217 w 219"/>
                <a:gd name="T51" fmla="*/ 100 h 307"/>
                <a:gd name="T52" fmla="*/ 216 w 219"/>
                <a:gd name="T53" fmla="*/ 103 h 307"/>
                <a:gd name="T54" fmla="*/ 219 w 219"/>
                <a:gd name="T55" fmla="*/ 97 h 307"/>
                <a:gd name="T56" fmla="*/ 3 w 219"/>
                <a:gd name="T57" fmla="*/ 0 h 307"/>
                <a:gd name="T58" fmla="*/ 0 w 219"/>
                <a:gd name="T59" fmla="*/ 7 h 307"/>
                <a:gd name="T60" fmla="*/ 2 w 219"/>
                <a:gd name="T61" fmla="*/ 4 h 307"/>
                <a:gd name="T62" fmla="*/ 3 w 219"/>
                <a:gd name="T63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307">
                  <a:moveTo>
                    <a:pt x="138" y="305"/>
                  </a:moveTo>
                  <a:cubicBezTo>
                    <a:pt x="137" y="305"/>
                    <a:pt x="137" y="305"/>
                    <a:pt x="137" y="305"/>
                  </a:cubicBezTo>
                  <a:cubicBezTo>
                    <a:pt x="137" y="306"/>
                    <a:pt x="137" y="306"/>
                    <a:pt x="137" y="307"/>
                  </a:cubicBezTo>
                  <a:cubicBezTo>
                    <a:pt x="137" y="306"/>
                    <a:pt x="138" y="306"/>
                    <a:pt x="138" y="305"/>
                  </a:cubicBezTo>
                  <a:moveTo>
                    <a:pt x="169" y="288"/>
                  </a:moveTo>
                  <a:cubicBezTo>
                    <a:pt x="168" y="289"/>
                    <a:pt x="167" y="290"/>
                    <a:pt x="166" y="291"/>
                  </a:cubicBezTo>
                  <a:cubicBezTo>
                    <a:pt x="166" y="291"/>
                    <a:pt x="166" y="292"/>
                    <a:pt x="166" y="293"/>
                  </a:cubicBezTo>
                  <a:cubicBezTo>
                    <a:pt x="166" y="293"/>
                    <a:pt x="166" y="294"/>
                    <a:pt x="166" y="294"/>
                  </a:cubicBezTo>
                  <a:cubicBezTo>
                    <a:pt x="168" y="293"/>
                    <a:pt x="169" y="291"/>
                    <a:pt x="169" y="288"/>
                  </a:cubicBezTo>
                  <a:moveTo>
                    <a:pt x="53" y="279"/>
                  </a:moveTo>
                  <a:cubicBezTo>
                    <a:pt x="52" y="281"/>
                    <a:pt x="51" y="283"/>
                    <a:pt x="50" y="285"/>
                  </a:cubicBezTo>
                  <a:cubicBezTo>
                    <a:pt x="51" y="284"/>
                    <a:pt x="52" y="283"/>
                    <a:pt x="53" y="283"/>
                  </a:cubicBezTo>
                  <a:cubicBezTo>
                    <a:pt x="53" y="282"/>
                    <a:pt x="53" y="281"/>
                    <a:pt x="53" y="281"/>
                  </a:cubicBezTo>
                  <a:cubicBezTo>
                    <a:pt x="53" y="280"/>
                    <a:pt x="53" y="280"/>
                    <a:pt x="53" y="279"/>
                  </a:cubicBezTo>
                  <a:moveTo>
                    <a:pt x="53" y="255"/>
                  </a:moveTo>
                  <a:cubicBezTo>
                    <a:pt x="52" y="257"/>
                    <a:pt x="51" y="259"/>
                    <a:pt x="50" y="261"/>
                  </a:cubicBezTo>
                  <a:cubicBezTo>
                    <a:pt x="51" y="260"/>
                    <a:pt x="52" y="259"/>
                    <a:pt x="53" y="259"/>
                  </a:cubicBezTo>
                  <a:cubicBezTo>
                    <a:pt x="53" y="258"/>
                    <a:pt x="53" y="257"/>
                    <a:pt x="53" y="257"/>
                  </a:cubicBezTo>
                  <a:cubicBezTo>
                    <a:pt x="53" y="256"/>
                    <a:pt x="53" y="255"/>
                    <a:pt x="53" y="255"/>
                  </a:cubicBezTo>
                  <a:moveTo>
                    <a:pt x="53" y="231"/>
                  </a:moveTo>
                  <a:cubicBezTo>
                    <a:pt x="52" y="232"/>
                    <a:pt x="51" y="235"/>
                    <a:pt x="50" y="237"/>
                  </a:cubicBezTo>
                  <a:cubicBezTo>
                    <a:pt x="51" y="236"/>
                    <a:pt x="52" y="235"/>
                    <a:pt x="53" y="234"/>
                  </a:cubicBezTo>
                  <a:cubicBezTo>
                    <a:pt x="53" y="234"/>
                    <a:pt x="53" y="233"/>
                    <a:pt x="53" y="232"/>
                  </a:cubicBezTo>
                  <a:cubicBezTo>
                    <a:pt x="53" y="232"/>
                    <a:pt x="53" y="231"/>
                    <a:pt x="53" y="231"/>
                  </a:cubicBezTo>
                  <a:moveTo>
                    <a:pt x="219" y="97"/>
                  </a:moveTo>
                  <a:cubicBezTo>
                    <a:pt x="218" y="98"/>
                    <a:pt x="218" y="99"/>
                    <a:pt x="217" y="100"/>
                  </a:cubicBezTo>
                  <a:cubicBezTo>
                    <a:pt x="217" y="101"/>
                    <a:pt x="216" y="102"/>
                    <a:pt x="216" y="103"/>
                  </a:cubicBezTo>
                  <a:cubicBezTo>
                    <a:pt x="217" y="101"/>
                    <a:pt x="218" y="99"/>
                    <a:pt x="219" y="97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7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1"/>
                    <a:pt x="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1" name="Freeform 1245"/>
            <p:cNvSpPr>
              <a:spLocks noEditPoints="1"/>
            </p:cNvSpPr>
            <p:nvPr/>
          </p:nvSpPr>
          <p:spPr bwMode="auto">
            <a:xfrm>
              <a:off x="3392" y="2243"/>
              <a:ext cx="383" cy="537"/>
            </a:xfrm>
            <a:custGeom>
              <a:avLst/>
              <a:gdLst>
                <a:gd name="T0" fmla="*/ 174 w 225"/>
                <a:gd name="T1" fmla="*/ 287 h 315"/>
                <a:gd name="T2" fmla="*/ 168 w 225"/>
                <a:gd name="T3" fmla="*/ 289 h 315"/>
                <a:gd name="T4" fmla="*/ 152 w 225"/>
                <a:gd name="T5" fmla="*/ 289 h 315"/>
                <a:gd name="T6" fmla="*/ 150 w 225"/>
                <a:gd name="T7" fmla="*/ 291 h 315"/>
                <a:gd name="T8" fmla="*/ 149 w 225"/>
                <a:gd name="T9" fmla="*/ 295 h 315"/>
                <a:gd name="T10" fmla="*/ 165 w 225"/>
                <a:gd name="T11" fmla="*/ 295 h 315"/>
                <a:gd name="T12" fmla="*/ 174 w 225"/>
                <a:gd name="T13" fmla="*/ 290 h 315"/>
                <a:gd name="T14" fmla="*/ 174 w 225"/>
                <a:gd name="T15" fmla="*/ 289 h 315"/>
                <a:gd name="T16" fmla="*/ 174 w 225"/>
                <a:gd name="T17" fmla="*/ 287 h 315"/>
                <a:gd name="T18" fmla="*/ 61 w 225"/>
                <a:gd name="T19" fmla="*/ 279 h 315"/>
                <a:gd name="T20" fmla="*/ 58 w 225"/>
                <a:gd name="T21" fmla="*/ 281 h 315"/>
                <a:gd name="T22" fmla="*/ 58 w 225"/>
                <a:gd name="T23" fmla="*/ 283 h 315"/>
                <a:gd name="T24" fmla="*/ 70 w 225"/>
                <a:gd name="T25" fmla="*/ 295 h 315"/>
                <a:gd name="T26" fmla="*/ 88 w 225"/>
                <a:gd name="T27" fmla="*/ 295 h 315"/>
                <a:gd name="T28" fmla="*/ 118 w 225"/>
                <a:gd name="T29" fmla="*/ 315 h 315"/>
                <a:gd name="T30" fmla="*/ 118 w 225"/>
                <a:gd name="T31" fmla="*/ 315 h 315"/>
                <a:gd name="T32" fmla="*/ 145 w 225"/>
                <a:gd name="T33" fmla="*/ 303 h 315"/>
                <a:gd name="T34" fmla="*/ 145 w 225"/>
                <a:gd name="T35" fmla="*/ 301 h 315"/>
                <a:gd name="T36" fmla="*/ 146 w 225"/>
                <a:gd name="T37" fmla="*/ 301 h 315"/>
                <a:gd name="T38" fmla="*/ 148 w 225"/>
                <a:gd name="T39" fmla="*/ 297 h 315"/>
                <a:gd name="T40" fmla="*/ 120 w 225"/>
                <a:gd name="T41" fmla="*/ 309 h 315"/>
                <a:gd name="T42" fmla="*/ 120 w 225"/>
                <a:gd name="T43" fmla="*/ 309 h 315"/>
                <a:gd name="T44" fmla="*/ 90 w 225"/>
                <a:gd name="T45" fmla="*/ 289 h 315"/>
                <a:gd name="T46" fmla="*/ 73 w 225"/>
                <a:gd name="T47" fmla="*/ 289 h 315"/>
                <a:gd name="T48" fmla="*/ 61 w 225"/>
                <a:gd name="T49" fmla="*/ 279 h 315"/>
                <a:gd name="T50" fmla="*/ 61 w 225"/>
                <a:gd name="T51" fmla="*/ 255 h 315"/>
                <a:gd name="T52" fmla="*/ 58 w 225"/>
                <a:gd name="T53" fmla="*/ 257 h 315"/>
                <a:gd name="T54" fmla="*/ 58 w 225"/>
                <a:gd name="T55" fmla="*/ 259 h 315"/>
                <a:gd name="T56" fmla="*/ 64 w 225"/>
                <a:gd name="T57" fmla="*/ 269 h 315"/>
                <a:gd name="T58" fmla="*/ 67 w 225"/>
                <a:gd name="T59" fmla="*/ 263 h 315"/>
                <a:gd name="T60" fmla="*/ 67 w 225"/>
                <a:gd name="T61" fmla="*/ 263 h 315"/>
                <a:gd name="T62" fmla="*/ 61 w 225"/>
                <a:gd name="T63" fmla="*/ 255 h 315"/>
                <a:gd name="T64" fmla="*/ 61 w 225"/>
                <a:gd name="T65" fmla="*/ 230 h 315"/>
                <a:gd name="T66" fmla="*/ 58 w 225"/>
                <a:gd name="T67" fmla="*/ 233 h 315"/>
                <a:gd name="T68" fmla="*/ 58 w 225"/>
                <a:gd name="T69" fmla="*/ 234 h 315"/>
                <a:gd name="T70" fmla="*/ 64 w 225"/>
                <a:gd name="T71" fmla="*/ 245 h 315"/>
                <a:gd name="T72" fmla="*/ 67 w 225"/>
                <a:gd name="T73" fmla="*/ 239 h 315"/>
                <a:gd name="T74" fmla="*/ 67 w 225"/>
                <a:gd name="T75" fmla="*/ 239 h 315"/>
                <a:gd name="T76" fmla="*/ 61 w 225"/>
                <a:gd name="T77" fmla="*/ 230 h 315"/>
                <a:gd name="T78" fmla="*/ 225 w 225"/>
                <a:gd name="T79" fmla="*/ 96 h 315"/>
                <a:gd name="T80" fmla="*/ 223 w 225"/>
                <a:gd name="T81" fmla="*/ 101 h 315"/>
                <a:gd name="T82" fmla="*/ 206 w 225"/>
                <a:gd name="T83" fmla="*/ 130 h 315"/>
                <a:gd name="T84" fmla="*/ 206 w 225"/>
                <a:gd name="T85" fmla="*/ 132 h 315"/>
                <a:gd name="T86" fmla="*/ 220 w 225"/>
                <a:gd name="T87" fmla="*/ 107 h 315"/>
                <a:gd name="T88" fmla="*/ 224 w 225"/>
                <a:gd name="T89" fmla="*/ 99 h 315"/>
                <a:gd name="T90" fmla="*/ 225 w 225"/>
                <a:gd name="T91" fmla="*/ 96 h 315"/>
                <a:gd name="T92" fmla="*/ 10 w 225"/>
                <a:gd name="T93" fmla="*/ 0 h 315"/>
                <a:gd name="T94" fmla="*/ 8 w 225"/>
                <a:gd name="T95" fmla="*/ 3 h 315"/>
                <a:gd name="T96" fmla="*/ 0 w 225"/>
                <a:gd name="T97" fmla="*/ 48 h 315"/>
                <a:gd name="T98" fmla="*/ 15 w 225"/>
                <a:gd name="T99" fmla="*/ 107 h 315"/>
                <a:gd name="T100" fmla="*/ 57 w 225"/>
                <a:gd name="T101" fmla="*/ 193 h 315"/>
                <a:gd name="T102" fmla="*/ 65 w 225"/>
                <a:gd name="T103" fmla="*/ 217 h 315"/>
                <a:gd name="T104" fmla="*/ 67 w 225"/>
                <a:gd name="T105" fmla="*/ 215 h 315"/>
                <a:gd name="T106" fmla="*/ 68 w 225"/>
                <a:gd name="T107" fmla="*/ 211 h 315"/>
                <a:gd name="T108" fmla="*/ 59 w 225"/>
                <a:gd name="T109" fmla="*/ 187 h 315"/>
                <a:gd name="T110" fmla="*/ 18 w 225"/>
                <a:gd name="T111" fmla="*/ 101 h 315"/>
                <a:gd name="T112" fmla="*/ 2 w 225"/>
                <a:gd name="T113" fmla="*/ 42 h 315"/>
                <a:gd name="T114" fmla="*/ 10 w 225"/>
                <a:gd name="T1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5" h="315">
                  <a:moveTo>
                    <a:pt x="174" y="287"/>
                  </a:moveTo>
                  <a:cubicBezTo>
                    <a:pt x="172" y="288"/>
                    <a:pt x="170" y="289"/>
                    <a:pt x="168" y="289"/>
                  </a:cubicBezTo>
                  <a:cubicBezTo>
                    <a:pt x="152" y="289"/>
                    <a:pt x="152" y="289"/>
                    <a:pt x="152" y="289"/>
                  </a:cubicBezTo>
                  <a:cubicBezTo>
                    <a:pt x="151" y="289"/>
                    <a:pt x="151" y="290"/>
                    <a:pt x="150" y="291"/>
                  </a:cubicBezTo>
                  <a:cubicBezTo>
                    <a:pt x="150" y="292"/>
                    <a:pt x="150" y="294"/>
                    <a:pt x="149" y="295"/>
                  </a:cubicBezTo>
                  <a:cubicBezTo>
                    <a:pt x="165" y="295"/>
                    <a:pt x="165" y="295"/>
                    <a:pt x="165" y="295"/>
                  </a:cubicBezTo>
                  <a:cubicBezTo>
                    <a:pt x="169" y="295"/>
                    <a:pt x="172" y="293"/>
                    <a:pt x="174" y="290"/>
                  </a:cubicBezTo>
                  <a:cubicBezTo>
                    <a:pt x="174" y="290"/>
                    <a:pt x="174" y="289"/>
                    <a:pt x="174" y="289"/>
                  </a:cubicBezTo>
                  <a:cubicBezTo>
                    <a:pt x="174" y="288"/>
                    <a:pt x="174" y="287"/>
                    <a:pt x="174" y="287"/>
                  </a:cubicBezTo>
                  <a:moveTo>
                    <a:pt x="61" y="279"/>
                  </a:moveTo>
                  <a:cubicBezTo>
                    <a:pt x="60" y="279"/>
                    <a:pt x="59" y="280"/>
                    <a:pt x="58" y="281"/>
                  </a:cubicBezTo>
                  <a:cubicBezTo>
                    <a:pt x="58" y="282"/>
                    <a:pt x="58" y="282"/>
                    <a:pt x="58" y="283"/>
                  </a:cubicBezTo>
                  <a:cubicBezTo>
                    <a:pt x="58" y="289"/>
                    <a:pt x="64" y="295"/>
                    <a:pt x="70" y="295"/>
                  </a:cubicBezTo>
                  <a:cubicBezTo>
                    <a:pt x="88" y="295"/>
                    <a:pt x="88" y="295"/>
                    <a:pt x="88" y="295"/>
                  </a:cubicBezTo>
                  <a:cubicBezTo>
                    <a:pt x="89" y="307"/>
                    <a:pt x="104" y="315"/>
                    <a:pt x="118" y="315"/>
                  </a:cubicBezTo>
                  <a:cubicBezTo>
                    <a:pt x="118" y="315"/>
                    <a:pt x="118" y="315"/>
                    <a:pt x="118" y="315"/>
                  </a:cubicBezTo>
                  <a:cubicBezTo>
                    <a:pt x="128" y="315"/>
                    <a:pt x="140" y="311"/>
                    <a:pt x="145" y="303"/>
                  </a:cubicBezTo>
                  <a:cubicBezTo>
                    <a:pt x="145" y="302"/>
                    <a:pt x="145" y="302"/>
                    <a:pt x="145" y="301"/>
                  </a:cubicBezTo>
                  <a:cubicBezTo>
                    <a:pt x="146" y="301"/>
                    <a:pt x="146" y="301"/>
                    <a:pt x="146" y="301"/>
                  </a:cubicBezTo>
                  <a:cubicBezTo>
                    <a:pt x="147" y="300"/>
                    <a:pt x="147" y="298"/>
                    <a:pt x="148" y="297"/>
                  </a:cubicBezTo>
                  <a:cubicBezTo>
                    <a:pt x="142" y="305"/>
                    <a:pt x="131" y="309"/>
                    <a:pt x="120" y="309"/>
                  </a:cubicBezTo>
                  <a:cubicBezTo>
                    <a:pt x="120" y="309"/>
                    <a:pt x="120" y="309"/>
                    <a:pt x="120" y="309"/>
                  </a:cubicBezTo>
                  <a:cubicBezTo>
                    <a:pt x="107" y="309"/>
                    <a:pt x="91" y="301"/>
                    <a:pt x="90" y="289"/>
                  </a:cubicBezTo>
                  <a:cubicBezTo>
                    <a:pt x="73" y="289"/>
                    <a:pt x="73" y="289"/>
                    <a:pt x="73" y="289"/>
                  </a:cubicBezTo>
                  <a:cubicBezTo>
                    <a:pt x="67" y="289"/>
                    <a:pt x="62" y="284"/>
                    <a:pt x="61" y="279"/>
                  </a:cubicBezTo>
                  <a:moveTo>
                    <a:pt x="61" y="255"/>
                  </a:moveTo>
                  <a:cubicBezTo>
                    <a:pt x="60" y="255"/>
                    <a:pt x="59" y="256"/>
                    <a:pt x="58" y="257"/>
                  </a:cubicBezTo>
                  <a:cubicBezTo>
                    <a:pt x="58" y="257"/>
                    <a:pt x="58" y="258"/>
                    <a:pt x="58" y="259"/>
                  </a:cubicBezTo>
                  <a:cubicBezTo>
                    <a:pt x="58" y="263"/>
                    <a:pt x="61" y="267"/>
                    <a:pt x="64" y="269"/>
                  </a:cubicBezTo>
                  <a:cubicBezTo>
                    <a:pt x="64" y="267"/>
                    <a:pt x="65" y="264"/>
                    <a:pt x="67" y="263"/>
                  </a:cubicBezTo>
                  <a:cubicBezTo>
                    <a:pt x="67" y="263"/>
                    <a:pt x="67" y="263"/>
                    <a:pt x="67" y="263"/>
                  </a:cubicBezTo>
                  <a:cubicBezTo>
                    <a:pt x="64" y="261"/>
                    <a:pt x="62" y="258"/>
                    <a:pt x="61" y="255"/>
                  </a:cubicBezTo>
                  <a:moveTo>
                    <a:pt x="61" y="230"/>
                  </a:moveTo>
                  <a:cubicBezTo>
                    <a:pt x="60" y="231"/>
                    <a:pt x="59" y="232"/>
                    <a:pt x="58" y="233"/>
                  </a:cubicBezTo>
                  <a:cubicBezTo>
                    <a:pt x="58" y="233"/>
                    <a:pt x="58" y="234"/>
                    <a:pt x="58" y="234"/>
                  </a:cubicBezTo>
                  <a:cubicBezTo>
                    <a:pt x="58" y="239"/>
                    <a:pt x="61" y="243"/>
                    <a:pt x="64" y="245"/>
                  </a:cubicBezTo>
                  <a:cubicBezTo>
                    <a:pt x="64" y="242"/>
                    <a:pt x="65" y="240"/>
                    <a:pt x="67" y="239"/>
                  </a:cubicBezTo>
                  <a:cubicBezTo>
                    <a:pt x="67" y="239"/>
                    <a:pt x="67" y="239"/>
                    <a:pt x="67" y="239"/>
                  </a:cubicBezTo>
                  <a:cubicBezTo>
                    <a:pt x="64" y="237"/>
                    <a:pt x="62" y="234"/>
                    <a:pt x="61" y="230"/>
                  </a:cubicBezTo>
                  <a:moveTo>
                    <a:pt x="225" y="96"/>
                  </a:moveTo>
                  <a:cubicBezTo>
                    <a:pt x="224" y="98"/>
                    <a:pt x="224" y="99"/>
                    <a:pt x="223" y="101"/>
                  </a:cubicBezTo>
                  <a:cubicBezTo>
                    <a:pt x="216" y="112"/>
                    <a:pt x="211" y="122"/>
                    <a:pt x="206" y="130"/>
                  </a:cubicBezTo>
                  <a:cubicBezTo>
                    <a:pt x="206" y="130"/>
                    <a:pt x="206" y="131"/>
                    <a:pt x="206" y="132"/>
                  </a:cubicBezTo>
                  <a:cubicBezTo>
                    <a:pt x="210" y="125"/>
                    <a:pt x="215" y="116"/>
                    <a:pt x="220" y="107"/>
                  </a:cubicBezTo>
                  <a:cubicBezTo>
                    <a:pt x="222" y="104"/>
                    <a:pt x="223" y="102"/>
                    <a:pt x="224" y="99"/>
                  </a:cubicBezTo>
                  <a:cubicBezTo>
                    <a:pt x="224" y="98"/>
                    <a:pt x="225" y="97"/>
                    <a:pt x="225" y="96"/>
                  </a:cubicBezTo>
                  <a:moveTo>
                    <a:pt x="10" y="0"/>
                  </a:moveTo>
                  <a:cubicBezTo>
                    <a:pt x="9" y="1"/>
                    <a:pt x="9" y="2"/>
                    <a:pt x="8" y="3"/>
                  </a:cubicBezTo>
                  <a:cubicBezTo>
                    <a:pt x="3" y="16"/>
                    <a:pt x="0" y="32"/>
                    <a:pt x="0" y="48"/>
                  </a:cubicBezTo>
                  <a:cubicBezTo>
                    <a:pt x="0" y="69"/>
                    <a:pt x="6" y="89"/>
                    <a:pt x="15" y="107"/>
                  </a:cubicBezTo>
                  <a:cubicBezTo>
                    <a:pt x="44" y="159"/>
                    <a:pt x="52" y="165"/>
                    <a:pt x="57" y="193"/>
                  </a:cubicBezTo>
                  <a:cubicBezTo>
                    <a:pt x="59" y="205"/>
                    <a:pt x="61" y="212"/>
                    <a:pt x="65" y="217"/>
                  </a:cubicBezTo>
                  <a:cubicBezTo>
                    <a:pt x="66" y="216"/>
                    <a:pt x="66" y="215"/>
                    <a:pt x="67" y="215"/>
                  </a:cubicBezTo>
                  <a:cubicBezTo>
                    <a:pt x="67" y="213"/>
                    <a:pt x="67" y="212"/>
                    <a:pt x="68" y="211"/>
                  </a:cubicBezTo>
                  <a:cubicBezTo>
                    <a:pt x="64" y="206"/>
                    <a:pt x="61" y="199"/>
                    <a:pt x="59" y="187"/>
                  </a:cubicBezTo>
                  <a:cubicBezTo>
                    <a:pt x="55" y="159"/>
                    <a:pt x="47" y="153"/>
                    <a:pt x="18" y="101"/>
                  </a:cubicBezTo>
                  <a:cubicBezTo>
                    <a:pt x="8" y="83"/>
                    <a:pt x="2" y="63"/>
                    <a:pt x="2" y="42"/>
                  </a:cubicBezTo>
                  <a:cubicBezTo>
                    <a:pt x="2" y="27"/>
                    <a:pt x="5" y="13"/>
                    <a:pt x="10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2" name="Freeform 1246"/>
            <p:cNvSpPr>
              <a:spLocks/>
            </p:cNvSpPr>
            <p:nvPr/>
          </p:nvSpPr>
          <p:spPr bwMode="auto">
            <a:xfrm>
              <a:off x="3411" y="2226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2 w 3"/>
                <a:gd name="T5" fmla="*/ 3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3" name="Freeform 1247"/>
            <p:cNvSpPr>
              <a:spLocks/>
            </p:cNvSpPr>
            <p:nvPr/>
          </p:nvSpPr>
          <p:spPr bwMode="auto">
            <a:xfrm>
              <a:off x="3409" y="2231"/>
              <a:ext cx="5" cy="12"/>
            </a:xfrm>
            <a:custGeom>
              <a:avLst/>
              <a:gdLst>
                <a:gd name="T0" fmla="*/ 3 w 3"/>
                <a:gd name="T1" fmla="*/ 0 h 7"/>
                <a:gd name="T2" fmla="*/ 1 w 3"/>
                <a:gd name="T3" fmla="*/ 3 h 7"/>
                <a:gd name="T4" fmla="*/ 0 w 3"/>
                <a:gd name="T5" fmla="*/ 7 h 7"/>
                <a:gd name="T6" fmla="*/ 2 w 3"/>
                <a:gd name="T7" fmla="*/ 4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2" y="3"/>
                    <a:pt x="2" y="2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4" name="Freeform 1248"/>
            <p:cNvSpPr>
              <a:spLocks/>
            </p:cNvSpPr>
            <p:nvPr/>
          </p:nvSpPr>
          <p:spPr bwMode="auto">
            <a:xfrm>
              <a:off x="3395" y="2238"/>
              <a:ext cx="118" cy="365"/>
            </a:xfrm>
            <a:custGeom>
              <a:avLst/>
              <a:gdLst>
                <a:gd name="T0" fmla="*/ 10 w 69"/>
                <a:gd name="T1" fmla="*/ 0 h 214"/>
                <a:gd name="T2" fmla="*/ 8 w 69"/>
                <a:gd name="T3" fmla="*/ 3 h 214"/>
                <a:gd name="T4" fmla="*/ 0 w 69"/>
                <a:gd name="T5" fmla="*/ 45 h 214"/>
                <a:gd name="T6" fmla="*/ 16 w 69"/>
                <a:gd name="T7" fmla="*/ 104 h 214"/>
                <a:gd name="T8" fmla="*/ 57 w 69"/>
                <a:gd name="T9" fmla="*/ 190 h 214"/>
                <a:gd name="T10" fmla="*/ 66 w 69"/>
                <a:gd name="T11" fmla="*/ 214 h 214"/>
                <a:gd name="T12" fmla="*/ 67 w 69"/>
                <a:gd name="T13" fmla="*/ 212 h 214"/>
                <a:gd name="T14" fmla="*/ 69 w 69"/>
                <a:gd name="T15" fmla="*/ 207 h 214"/>
                <a:gd name="T16" fmla="*/ 60 w 69"/>
                <a:gd name="T17" fmla="*/ 184 h 214"/>
                <a:gd name="T18" fmla="*/ 19 w 69"/>
                <a:gd name="T19" fmla="*/ 98 h 214"/>
                <a:gd name="T20" fmla="*/ 3 w 69"/>
                <a:gd name="T21" fmla="*/ 38 h 214"/>
                <a:gd name="T22" fmla="*/ 10 w 69"/>
                <a:gd name="T2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214">
                  <a:moveTo>
                    <a:pt x="10" y="0"/>
                  </a:moveTo>
                  <a:cubicBezTo>
                    <a:pt x="9" y="1"/>
                    <a:pt x="8" y="2"/>
                    <a:pt x="8" y="3"/>
                  </a:cubicBezTo>
                  <a:cubicBezTo>
                    <a:pt x="3" y="16"/>
                    <a:pt x="0" y="30"/>
                    <a:pt x="0" y="45"/>
                  </a:cubicBezTo>
                  <a:cubicBezTo>
                    <a:pt x="0" y="66"/>
                    <a:pt x="6" y="86"/>
                    <a:pt x="16" y="104"/>
                  </a:cubicBezTo>
                  <a:cubicBezTo>
                    <a:pt x="45" y="156"/>
                    <a:pt x="53" y="162"/>
                    <a:pt x="57" y="190"/>
                  </a:cubicBezTo>
                  <a:cubicBezTo>
                    <a:pt x="59" y="202"/>
                    <a:pt x="62" y="209"/>
                    <a:pt x="66" y="214"/>
                  </a:cubicBezTo>
                  <a:cubicBezTo>
                    <a:pt x="66" y="213"/>
                    <a:pt x="67" y="212"/>
                    <a:pt x="67" y="212"/>
                  </a:cubicBezTo>
                  <a:cubicBezTo>
                    <a:pt x="67" y="210"/>
                    <a:pt x="68" y="209"/>
                    <a:pt x="69" y="207"/>
                  </a:cubicBezTo>
                  <a:cubicBezTo>
                    <a:pt x="65" y="203"/>
                    <a:pt x="62" y="196"/>
                    <a:pt x="60" y="184"/>
                  </a:cubicBezTo>
                  <a:cubicBezTo>
                    <a:pt x="55" y="156"/>
                    <a:pt x="48" y="150"/>
                    <a:pt x="19" y="98"/>
                  </a:cubicBezTo>
                  <a:cubicBezTo>
                    <a:pt x="9" y="80"/>
                    <a:pt x="3" y="60"/>
                    <a:pt x="3" y="38"/>
                  </a:cubicBezTo>
                  <a:cubicBezTo>
                    <a:pt x="3" y="25"/>
                    <a:pt x="5" y="12"/>
                    <a:pt x="1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5" name="Freeform 1249"/>
            <p:cNvSpPr>
              <a:spLocks/>
            </p:cNvSpPr>
            <p:nvPr/>
          </p:nvSpPr>
          <p:spPr bwMode="auto">
            <a:xfrm>
              <a:off x="3779" y="2392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2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6" name="Freeform 1250"/>
            <p:cNvSpPr>
              <a:spLocks/>
            </p:cNvSpPr>
            <p:nvPr/>
          </p:nvSpPr>
          <p:spPr bwMode="auto">
            <a:xfrm>
              <a:off x="3775" y="239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7" name="Freeform 1251"/>
            <p:cNvSpPr>
              <a:spLocks/>
            </p:cNvSpPr>
            <p:nvPr/>
          </p:nvSpPr>
          <p:spPr bwMode="auto">
            <a:xfrm>
              <a:off x="3743" y="2402"/>
              <a:ext cx="34" cy="63"/>
            </a:xfrm>
            <a:custGeom>
              <a:avLst/>
              <a:gdLst>
                <a:gd name="T0" fmla="*/ 20 w 20"/>
                <a:gd name="T1" fmla="*/ 0 h 37"/>
                <a:gd name="T2" fmla="*/ 20 w 20"/>
                <a:gd name="T3" fmla="*/ 2 h 37"/>
                <a:gd name="T4" fmla="*/ 1 w 20"/>
                <a:gd name="T5" fmla="*/ 34 h 37"/>
                <a:gd name="T6" fmla="*/ 0 w 20"/>
                <a:gd name="T7" fmla="*/ 37 h 37"/>
                <a:gd name="T8" fmla="*/ 17 w 20"/>
                <a:gd name="T9" fmla="*/ 8 h 37"/>
                <a:gd name="T10" fmla="*/ 19 w 20"/>
                <a:gd name="T11" fmla="*/ 3 h 37"/>
                <a:gd name="T12" fmla="*/ 20 w 20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7">
                  <a:moveTo>
                    <a:pt x="20" y="0"/>
                  </a:moveTo>
                  <a:cubicBezTo>
                    <a:pt x="20" y="1"/>
                    <a:pt x="20" y="1"/>
                    <a:pt x="20" y="2"/>
                  </a:cubicBezTo>
                  <a:cubicBezTo>
                    <a:pt x="12" y="15"/>
                    <a:pt x="6" y="26"/>
                    <a:pt x="1" y="34"/>
                  </a:cubicBezTo>
                  <a:cubicBezTo>
                    <a:pt x="1" y="35"/>
                    <a:pt x="1" y="36"/>
                    <a:pt x="0" y="37"/>
                  </a:cubicBezTo>
                  <a:cubicBezTo>
                    <a:pt x="5" y="29"/>
                    <a:pt x="10" y="19"/>
                    <a:pt x="17" y="8"/>
                  </a:cubicBezTo>
                  <a:cubicBezTo>
                    <a:pt x="18" y="6"/>
                    <a:pt x="18" y="5"/>
                    <a:pt x="19" y="3"/>
                  </a:cubicBezTo>
                  <a:cubicBezTo>
                    <a:pt x="20" y="2"/>
                    <a:pt x="20" y="1"/>
                    <a:pt x="2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8" name="Freeform 1252"/>
            <p:cNvSpPr>
              <a:spLocks/>
            </p:cNvSpPr>
            <p:nvPr/>
          </p:nvSpPr>
          <p:spPr bwMode="auto">
            <a:xfrm>
              <a:off x="3496" y="2623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1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9" name="Freeform 1253"/>
            <p:cNvSpPr>
              <a:spLocks/>
            </p:cNvSpPr>
            <p:nvPr/>
          </p:nvSpPr>
          <p:spPr bwMode="auto">
            <a:xfrm>
              <a:off x="3498" y="2620"/>
              <a:ext cx="3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0" name="Freeform 1254"/>
            <p:cNvSpPr>
              <a:spLocks/>
            </p:cNvSpPr>
            <p:nvPr/>
          </p:nvSpPr>
          <p:spPr bwMode="auto">
            <a:xfrm>
              <a:off x="3496" y="2625"/>
              <a:ext cx="8" cy="10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3 h 6"/>
                <a:gd name="T4" fmla="*/ 0 w 5"/>
                <a:gd name="T5" fmla="*/ 4 h 6"/>
                <a:gd name="T6" fmla="*/ 0 w 5"/>
                <a:gd name="T7" fmla="*/ 6 h 6"/>
                <a:gd name="T8" fmla="*/ 5 w 5"/>
                <a:gd name="T9" fmla="*/ 5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3" y="5"/>
                    <a:pt x="5" y="5"/>
                  </a:cubicBezTo>
                  <a:cubicBezTo>
                    <a:pt x="4" y="3"/>
                    <a:pt x="3" y="2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1" name="Freeform 1255"/>
            <p:cNvSpPr>
              <a:spLocks/>
            </p:cNvSpPr>
            <p:nvPr/>
          </p:nvSpPr>
          <p:spPr bwMode="auto">
            <a:xfrm>
              <a:off x="3496" y="2633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1 h 10"/>
                <a:gd name="T4" fmla="*/ 6 w 8"/>
                <a:gd name="T5" fmla="*/ 10 h 10"/>
                <a:gd name="T6" fmla="*/ 8 w 8"/>
                <a:gd name="T7" fmla="*/ 4 h 10"/>
                <a:gd name="T8" fmla="*/ 8 w 8"/>
                <a:gd name="T9" fmla="*/ 4 h 10"/>
                <a:gd name="T10" fmla="*/ 5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1" y="5"/>
                    <a:pt x="3" y="8"/>
                    <a:pt x="6" y="10"/>
                  </a:cubicBezTo>
                  <a:cubicBezTo>
                    <a:pt x="6" y="7"/>
                    <a:pt x="7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5" y="1"/>
                    <a:pt x="5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2" name="Freeform 1256"/>
            <p:cNvSpPr>
              <a:spLocks/>
            </p:cNvSpPr>
            <p:nvPr/>
          </p:nvSpPr>
          <p:spPr bwMode="auto">
            <a:xfrm>
              <a:off x="3496" y="26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3" name="Freeform 1257"/>
            <p:cNvSpPr>
              <a:spLocks/>
            </p:cNvSpPr>
            <p:nvPr/>
          </p:nvSpPr>
          <p:spPr bwMode="auto">
            <a:xfrm>
              <a:off x="3496" y="266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0 w 3"/>
                <a:gd name="T5" fmla="*/ 6 h 6"/>
                <a:gd name="T6" fmla="*/ 3 w 3"/>
                <a:gd name="T7" fmla="*/ 3 h 6"/>
                <a:gd name="T8" fmla="*/ 3 w 3"/>
                <a:gd name="T9" fmla="*/ 1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4" name="Freeform 1258"/>
            <p:cNvSpPr>
              <a:spLocks/>
            </p:cNvSpPr>
            <p:nvPr/>
          </p:nvSpPr>
          <p:spPr bwMode="auto">
            <a:xfrm>
              <a:off x="3496" y="2671"/>
              <a:ext cx="8" cy="7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2 h 4"/>
                <a:gd name="T6" fmla="*/ 0 w 5"/>
                <a:gd name="T7" fmla="*/ 4 h 4"/>
                <a:gd name="T8" fmla="*/ 5 w 5"/>
                <a:gd name="T9" fmla="*/ 2 h 4"/>
                <a:gd name="T10" fmla="*/ 4 w 5"/>
                <a:gd name="T11" fmla="*/ 1 h 4"/>
                <a:gd name="T12" fmla="*/ 0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3"/>
                    <a:pt x="3" y="2"/>
                    <a:pt x="5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5" name="Freeform 1259"/>
            <p:cNvSpPr>
              <a:spLocks noEditPoints="1"/>
            </p:cNvSpPr>
            <p:nvPr/>
          </p:nvSpPr>
          <p:spPr bwMode="auto">
            <a:xfrm>
              <a:off x="3496" y="2666"/>
              <a:ext cx="14" cy="25"/>
            </a:xfrm>
            <a:custGeom>
              <a:avLst/>
              <a:gdLst>
                <a:gd name="T0" fmla="*/ 5 w 8"/>
                <a:gd name="T1" fmla="*/ 5 h 15"/>
                <a:gd name="T2" fmla="*/ 0 w 8"/>
                <a:gd name="T3" fmla="*/ 7 h 15"/>
                <a:gd name="T4" fmla="*/ 6 w 8"/>
                <a:gd name="T5" fmla="*/ 15 h 15"/>
                <a:gd name="T6" fmla="*/ 8 w 8"/>
                <a:gd name="T7" fmla="*/ 9 h 15"/>
                <a:gd name="T8" fmla="*/ 8 w 8"/>
                <a:gd name="T9" fmla="*/ 9 h 15"/>
                <a:gd name="T10" fmla="*/ 5 w 8"/>
                <a:gd name="T11" fmla="*/ 5 h 15"/>
                <a:gd name="T12" fmla="*/ 3 w 8"/>
                <a:gd name="T13" fmla="*/ 0 h 15"/>
                <a:gd name="T14" fmla="*/ 0 w 8"/>
                <a:gd name="T15" fmla="*/ 3 h 15"/>
                <a:gd name="T16" fmla="*/ 4 w 8"/>
                <a:gd name="T17" fmla="*/ 4 h 15"/>
                <a:gd name="T18" fmla="*/ 3 w 8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5">
                  <a:moveTo>
                    <a:pt x="5" y="5"/>
                  </a:moveTo>
                  <a:cubicBezTo>
                    <a:pt x="3" y="5"/>
                    <a:pt x="1" y="6"/>
                    <a:pt x="0" y="7"/>
                  </a:cubicBezTo>
                  <a:cubicBezTo>
                    <a:pt x="1" y="10"/>
                    <a:pt x="3" y="13"/>
                    <a:pt x="6" y="15"/>
                  </a:cubicBezTo>
                  <a:cubicBezTo>
                    <a:pt x="6" y="12"/>
                    <a:pt x="7" y="10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5" y="6"/>
                    <a:pt x="5" y="5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3"/>
                    <a:pt x="3" y="2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6" name="Freeform 1260"/>
            <p:cNvSpPr>
              <a:spLocks/>
            </p:cNvSpPr>
            <p:nvPr/>
          </p:nvSpPr>
          <p:spPr bwMode="auto">
            <a:xfrm>
              <a:off x="3496" y="27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7" name="Freeform 1261"/>
            <p:cNvSpPr>
              <a:spLocks noEditPoints="1"/>
            </p:cNvSpPr>
            <p:nvPr/>
          </p:nvSpPr>
          <p:spPr bwMode="auto">
            <a:xfrm>
              <a:off x="3496" y="2702"/>
              <a:ext cx="150" cy="47"/>
            </a:xfrm>
            <a:custGeom>
              <a:avLst/>
              <a:gdLst>
                <a:gd name="T0" fmla="*/ 88 w 88"/>
                <a:gd name="T1" fmla="*/ 26 h 28"/>
                <a:gd name="T2" fmla="*/ 87 w 88"/>
                <a:gd name="T3" fmla="*/ 26 h 28"/>
                <a:gd name="T4" fmla="*/ 87 w 88"/>
                <a:gd name="T5" fmla="*/ 28 h 28"/>
                <a:gd name="T6" fmla="*/ 88 w 88"/>
                <a:gd name="T7" fmla="*/ 26 h 28"/>
                <a:gd name="T8" fmla="*/ 3 w 88"/>
                <a:gd name="T9" fmla="*/ 0 h 28"/>
                <a:gd name="T10" fmla="*/ 0 w 88"/>
                <a:gd name="T11" fmla="*/ 6 h 28"/>
                <a:gd name="T12" fmla="*/ 0 w 88"/>
                <a:gd name="T13" fmla="*/ 6 h 28"/>
                <a:gd name="T14" fmla="*/ 3 w 88"/>
                <a:gd name="T15" fmla="*/ 4 h 28"/>
                <a:gd name="T16" fmla="*/ 3 w 88"/>
                <a:gd name="T17" fmla="*/ 2 h 28"/>
                <a:gd name="T18" fmla="*/ 3 w 88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8">
                  <a:moveTo>
                    <a:pt x="88" y="26"/>
                  </a:moveTo>
                  <a:cubicBezTo>
                    <a:pt x="87" y="26"/>
                    <a:pt x="87" y="26"/>
                    <a:pt x="87" y="26"/>
                  </a:cubicBezTo>
                  <a:cubicBezTo>
                    <a:pt x="87" y="27"/>
                    <a:pt x="87" y="27"/>
                    <a:pt x="87" y="28"/>
                  </a:cubicBezTo>
                  <a:cubicBezTo>
                    <a:pt x="87" y="27"/>
                    <a:pt x="88" y="27"/>
                    <a:pt x="88" y="26"/>
                  </a:cubicBezTo>
                  <a:moveTo>
                    <a:pt x="3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8" name="Freeform 1262"/>
            <p:cNvSpPr>
              <a:spLocks/>
            </p:cNvSpPr>
            <p:nvPr/>
          </p:nvSpPr>
          <p:spPr bwMode="auto">
            <a:xfrm>
              <a:off x="3496" y="2712"/>
              <a:ext cx="8" cy="7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2 h 4"/>
                <a:gd name="T6" fmla="*/ 0 w 5"/>
                <a:gd name="T7" fmla="*/ 4 h 4"/>
                <a:gd name="T8" fmla="*/ 5 w 5"/>
                <a:gd name="T9" fmla="*/ 2 h 4"/>
                <a:gd name="T10" fmla="*/ 4 w 5"/>
                <a:gd name="T11" fmla="*/ 2 h 4"/>
                <a:gd name="T12" fmla="*/ 0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3"/>
                    <a:pt x="3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9" name="Freeform 1263"/>
            <p:cNvSpPr>
              <a:spLocks noEditPoints="1"/>
            </p:cNvSpPr>
            <p:nvPr/>
          </p:nvSpPr>
          <p:spPr bwMode="auto">
            <a:xfrm>
              <a:off x="3496" y="2708"/>
              <a:ext cx="152" cy="62"/>
            </a:xfrm>
            <a:custGeom>
              <a:avLst/>
              <a:gdLst>
                <a:gd name="T0" fmla="*/ 5 w 89"/>
                <a:gd name="T1" fmla="*/ 4 h 36"/>
                <a:gd name="T2" fmla="*/ 0 w 89"/>
                <a:gd name="T3" fmla="*/ 6 h 36"/>
                <a:gd name="T4" fmla="*/ 12 w 89"/>
                <a:gd name="T5" fmla="*/ 16 h 36"/>
                <a:gd name="T6" fmla="*/ 29 w 89"/>
                <a:gd name="T7" fmla="*/ 16 h 36"/>
                <a:gd name="T8" fmla="*/ 59 w 89"/>
                <a:gd name="T9" fmla="*/ 36 h 36"/>
                <a:gd name="T10" fmla="*/ 59 w 89"/>
                <a:gd name="T11" fmla="*/ 36 h 36"/>
                <a:gd name="T12" fmla="*/ 87 w 89"/>
                <a:gd name="T13" fmla="*/ 24 h 36"/>
                <a:gd name="T14" fmla="*/ 87 w 89"/>
                <a:gd name="T15" fmla="*/ 22 h 36"/>
                <a:gd name="T16" fmla="*/ 88 w 89"/>
                <a:gd name="T17" fmla="*/ 22 h 36"/>
                <a:gd name="T18" fmla="*/ 89 w 89"/>
                <a:gd name="T19" fmla="*/ 18 h 36"/>
                <a:gd name="T20" fmla="*/ 62 w 89"/>
                <a:gd name="T21" fmla="*/ 30 h 36"/>
                <a:gd name="T22" fmla="*/ 62 w 89"/>
                <a:gd name="T23" fmla="*/ 30 h 36"/>
                <a:gd name="T24" fmla="*/ 32 w 89"/>
                <a:gd name="T25" fmla="*/ 10 h 36"/>
                <a:gd name="T26" fmla="*/ 15 w 89"/>
                <a:gd name="T27" fmla="*/ 10 h 36"/>
                <a:gd name="T28" fmla="*/ 5 w 89"/>
                <a:gd name="T29" fmla="*/ 4 h 36"/>
                <a:gd name="T30" fmla="*/ 3 w 89"/>
                <a:gd name="T31" fmla="*/ 0 h 36"/>
                <a:gd name="T32" fmla="*/ 0 w 89"/>
                <a:gd name="T33" fmla="*/ 2 h 36"/>
                <a:gd name="T34" fmla="*/ 4 w 89"/>
                <a:gd name="T35" fmla="*/ 4 h 36"/>
                <a:gd name="T36" fmla="*/ 3 w 89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9" h="36">
                  <a:moveTo>
                    <a:pt x="5" y="4"/>
                  </a:moveTo>
                  <a:cubicBezTo>
                    <a:pt x="3" y="4"/>
                    <a:pt x="1" y="5"/>
                    <a:pt x="0" y="6"/>
                  </a:cubicBezTo>
                  <a:cubicBezTo>
                    <a:pt x="1" y="11"/>
                    <a:pt x="6" y="16"/>
                    <a:pt x="1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28"/>
                    <a:pt x="46" y="36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0" y="36"/>
                    <a:pt x="81" y="32"/>
                    <a:pt x="87" y="24"/>
                  </a:cubicBezTo>
                  <a:cubicBezTo>
                    <a:pt x="87" y="23"/>
                    <a:pt x="87" y="23"/>
                    <a:pt x="87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19"/>
                    <a:pt x="89" y="18"/>
                  </a:cubicBezTo>
                  <a:cubicBezTo>
                    <a:pt x="84" y="26"/>
                    <a:pt x="73" y="30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49" y="30"/>
                    <a:pt x="33" y="22"/>
                    <a:pt x="32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7" y="7"/>
                    <a:pt x="5" y="4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ubicBezTo>
                    <a:pt x="4" y="2"/>
                    <a:pt x="3" y="1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0" name="Freeform 1264"/>
            <p:cNvSpPr>
              <a:spLocks/>
            </p:cNvSpPr>
            <p:nvPr/>
          </p:nvSpPr>
          <p:spPr bwMode="auto">
            <a:xfrm>
              <a:off x="3694" y="271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5"/>
                    <a:pt x="2" y="3"/>
                    <a:pt x="3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1" name="Freeform 1265"/>
            <p:cNvSpPr>
              <a:spLocks/>
            </p:cNvSpPr>
            <p:nvPr/>
          </p:nvSpPr>
          <p:spPr bwMode="auto">
            <a:xfrm>
              <a:off x="3687" y="2722"/>
              <a:ext cx="7" cy="10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1 h 6"/>
                <a:gd name="T4" fmla="*/ 1 w 4"/>
                <a:gd name="T5" fmla="*/ 6 h 6"/>
                <a:gd name="T6" fmla="*/ 4 w 4"/>
                <a:gd name="T7" fmla="*/ 3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2" name="Freeform 1266"/>
            <p:cNvSpPr>
              <a:spLocks/>
            </p:cNvSpPr>
            <p:nvPr/>
          </p:nvSpPr>
          <p:spPr bwMode="auto">
            <a:xfrm>
              <a:off x="3651" y="2724"/>
              <a:ext cx="37" cy="12"/>
            </a:xfrm>
            <a:custGeom>
              <a:avLst/>
              <a:gdLst>
                <a:gd name="T0" fmla="*/ 21 w 22"/>
                <a:gd name="T1" fmla="*/ 0 h 7"/>
                <a:gd name="T2" fmla="*/ 18 w 22"/>
                <a:gd name="T3" fmla="*/ 1 h 7"/>
                <a:gd name="T4" fmla="*/ 2 w 22"/>
                <a:gd name="T5" fmla="*/ 1 h 7"/>
                <a:gd name="T6" fmla="*/ 1 w 22"/>
                <a:gd name="T7" fmla="*/ 3 h 7"/>
                <a:gd name="T8" fmla="*/ 0 w 22"/>
                <a:gd name="T9" fmla="*/ 7 h 7"/>
                <a:gd name="T10" fmla="*/ 16 w 22"/>
                <a:gd name="T11" fmla="*/ 7 h 7"/>
                <a:gd name="T12" fmla="*/ 22 w 22"/>
                <a:gd name="T13" fmla="*/ 5 h 7"/>
                <a:gd name="T14" fmla="*/ 21 w 22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7">
                  <a:moveTo>
                    <a:pt x="21" y="0"/>
                  </a:moveTo>
                  <a:cubicBezTo>
                    <a:pt x="20" y="1"/>
                    <a:pt x="19" y="1"/>
                    <a:pt x="18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8" y="7"/>
                    <a:pt x="20" y="6"/>
                    <a:pt x="22" y="5"/>
                  </a:cubicBezTo>
                  <a:cubicBezTo>
                    <a:pt x="22" y="3"/>
                    <a:pt x="21" y="2"/>
                    <a:pt x="21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3" name="Freeform 1267"/>
            <p:cNvSpPr>
              <a:spLocks noEditPoints="1"/>
            </p:cNvSpPr>
            <p:nvPr/>
          </p:nvSpPr>
          <p:spPr bwMode="auto">
            <a:xfrm>
              <a:off x="3416" y="2216"/>
              <a:ext cx="371" cy="176"/>
            </a:xfrm>
            <a:custGeom>
              <a:avLst/>
              <a:gdLst>
                <a:gd name="T0" fmla="*/ 218 w 218"/>
                <a:gd name="T1" fmla="*/ 97 h 103"/>
                <a:gd name="T2" fmla="*/ 217 w 218"/>
                <a:gd name="T3" fmla="*/ 100 h 103"/>
                <a:gd name="T4" fmla="*/ 215 w 218"/>
                <a:gd name="T5" fmla="*/ 103 h 103"/>
                <a:gd name="T6" fmla="*/ 218 w 218"/>
                <a:gd name="T7" fmla="*/ 97 h 103"/>
                <a:gd name="T8" fmla="*/ 3 w 218"/>
                <a:gd name="T9" fmla="*/ 0 h 103"/>
                <a:gd name="T10" fmla="*/ 0 w 218"/>
                <a:gd name="T11" fmla="*/ 6 h 103"/>
                <a:gd name="T12" fmla="*/ 1 w 218"/>
                <a:gd name="T13" fmla="*/ 3 h 103"/>
                <a:gd name="T14" fmla="*/ 3 w 218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103">
                  <a:moveTo>
                    <a:pt x="218" y="97"/>
                  </a:moveTo>
                  <a:cubicBezTo>
                    <a:pt x="218" y="98"/>
                    <a:pt x="217" y="99"/>
                    <a:pt x="217" y="100"/>
                  </a:cubicBezTo>
                  <a:cubicBezTo>
                    <a:pt x="216" y="101"/>
                    <a:pt x="216" y="102"/>
                    <a:pt x="215" y="103"/>
                  </a:cubicBezTo>
                  <a:cubicBezTo>
                    <a:pt x="216" y="101"/>
                    <a:pt x="217" y="99"/>
                    <a:pt x="218" y="97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4" name="Freeform 1268"/>
            <p:cNvSpPr>
              <a:spLocks/>
            </p:cNvSpPr>
            <p:nvPr/>
          </p:nvSpPr>
          <p:spPr bwMode="auto">
            <a:xfrm>
              <a:off x="3501" y="2613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1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5" name="Freeform 1269"/>
            <p:cNvSpPr>
              <a:spLocks/>
            </p:cNvSpPr>
            <p:nvPr/>
          </p:nvSpPr>
          <p:spPr bwMode="auto">
            <a:xfrm>
              <a:off x="3503" y="2610"/>
              <a:ext cx="3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1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6" name="Freeform 1270"/>
            <p:cNvSpPr>
              <a:spLocks/>
            </p:cNvSpPr>
            <p:nvPr/>
          </p:nvSpPr>
          <p:spPr bwMode="auto">
            <a:xfrm>
              <a:off x="3501" y="26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7" name="Freeform 1271"/>
            <p:cNvSpPr>
              <a:spLocks/>
            </p:cNvSpPr>
            <p:nvPr/>
          </p:nvSpPr>
          <p:spPr bwMode="auto">
            <a:xfrm>
              <a:off x="3501" y="2650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0 w 3"/>
                <a:gd name="T5" fmla="*/ 6 h 6"/>
                <a:gd name="T6" fmla="*/ 3 w 3"/>
                <a:gd name="T7" fmla="*/ 3 h 6"/>
                <a:gd name="T8" fmla="*/ 2 w 3"/>
                <a:gd name="T9" fmla="*/ 1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8" name="Freeform 1272"/>
            <p:cNvSpPr>
              <a:spLocks/>
            </p:cNvSpPr>
            <p:nvPr/>
          </p:nvSpPr>
          <p:spPr bwMode="auto">
            <a:xfrm>
              <a:off x="3699" y="2707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3 h 6"/>
                <a:gd name="T4" fmla="*/ 0 w 2"/>
                <a:gd name="T5" fmla="*/ 5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5"/>
                    <a:pt x="2" y="3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9" name="Freeform 1273"/>
            <p:cNvSpPr>
              <a:spLocks/>
            </p:cNvSpPr>
            <p:nvPr/>
          </p:nvSpPr>
          <p:spPr bwMode="auto">
            <a:xfrm>
              <a:off x="3501" y="270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0" name="Freeform 1274"/>
            <p:cNvSpPr>
              <a:spLocks noEditPoints="1"/>
            </p:cNvSpPr>
            <p:nvPr/>
          </p:nvSpPr>
          <p:spPr bwMode="auto">
            <a:xfrm>
              <a:off x="3501" y="2691"/>
              <a:ext cx="150" cy="48"/>
            </a:xfrm>
            <a:custGeom>
              <a:avLst/>
              <a:gdLst>
                <a:gd name="T0" fmla="*/ 88 w 88"/>
                <a:gd name="T1" fmla="*/ 26 h 28"/>
                <a:gd name="T2" fmla="*/ 87 w 88"/>
                <a:gd name="T3" fmla="*/ 26 h 28"/>
                <a:gd name="T4" fmla="*/ 86 w 88"/>
                <a:gd name="T5" fmla="*/ 28 h 28"/>
                <a:gd name="T6" fmla="*/ 88 w 88"/>
                <a:gd name="T7" fmla="*/ 26 h 28"/>
                <a:gd name="T8" fmla="*/ 3 w 88"/>
                <a:gd name="T9" fmla="*/ 0 h 28"/>
                <a:gd name="T10" fmla="*/ 0 w 88"/>
                <a:gd name="T11" fmla="*/ 6 h 28"/>
                <a:gd name="T12" fmla="*/ 0 w 88"/>
                <a:gd name="T13" fmla="*/ 6 h 28"/>
                <a:gd name="T14" fmla="*/ 3 w 88"/>
                <a:gd name="T15" fmla="*/ 3 h 28"/>
                <a:gd name="T16" fmla="*/ 2 w 88"/>
                <a:gd name="T17" fmla="*/ 2 h 28"/>
                <a:gd name="T18" fmla="*/ 3 w 88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8">
                  <a:moveTo>
                    <a:pt x="88" y="26"/>
                  </a:move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7"/>
                    <a:pt x="86" y="28"/>
                  </a:cubicBezTo>
                  <a:cubicBezTo>
                    <a:pt x="87" y="27"/>
                    <a:pt x="87" y="26"/>
                    <a:pt x="88" y="26"/>
                  </a:cubicBezTo>
                  <a:moveTo>
                    <a:pt x="3" y="0"/>
                  </a:moveTo>
                  <a:cubicBezTo>
                    <a:pt x="1" y="1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1" name="Freeform 1275"/>
            <p:cNvSpPr>
              <a:spLocks noEditPoints="1"/>
            </p:cNvSpPr>
            <p:nvPr/>
          </p:nvSpPr>
          <p:spPr bwMode="auto">
            <a:xfrm>
              <a:off x="3414" y="2221"/>
              <a:ext cx="372" cy="501"/>
            </a:xfrm>
            <a:custGeom>
              <a:avLst/>
              <a:gdLst>
                <a:gd name="T0" fmla="*/ 167 w 218"/>
                <a:gd name="T1" fmla="*/ 288 h 294"/>
                <a:gd name="T2" fmla="*/ 162 w 218"/>
                <a:gd name="T3" fmla="*/ 289 h 294"/>
                <a:gd name="T4" fmla="*/ 164 w 218"/>
                <a:gd name="T5" fmla="*/ 294 h 294"/>
                <a:gd name="T6" fmla="*/ 167 w 218"/>
                <a:gd name="T7" fmla="*/ 291 h 294"/>
                <a:gd name="T8" fmla="*/ 167 w 218"/>
                <a:gd name="T9" fmla="*/ 290 h 294"/>
                <a:gd name="T10" fmla="*/ 167 w 218"/>
                <a:gd name="T11" fmla="*/ 288 h 294"/>
                <a:gd name="T12" fmla="*/ 51 w 218"/>
                <a:gd name="T13" fmla="*/ 237 h 294"/>
                <a:gd name="T14" fmla="*/ 51 w 218"/>
                <a:gd name="T15" fmla="*/ 237 h 294"/>
                <a:gd name="T16" fmla="*/ 51 w 218"/>
                <a:gd name="T17" fmla="*/ 237 h 294"/>
                <a:gd name="T18" fmla="*/ 51 w 218"/>
                <a:gd name="T19" fmla="*/ 237 h 294"/>
                <a:gd name="T20" fmla="*/ 218 w 218"/>
                <a:gd name="T21" fmla="*/ 97 h 294"/>
                <a:gd name="T22" fmla="*/ 216 w 218"/>
                <a:gd name="T23" fmla="*/ 100 h 294"/>
                <a:gd name="T24" fmla="*/ 215 w 218"/>
                <a:gd name="T25" fmla="*/ 103 h 294"/>
                <a:gd name="T26" fmla="*/ 216 w 218"/>
                <a:gd name="T27" fmla="*/ 100 h 294"/>
                <a:gd name="T28" fmla="*/ 218 w 218"/>
                <a:gd name="T29" fmla="*/ 97 h 294"/>
                <a:gd name="T30" fmla="*/ 2 w 218"/>
                <a:gd name="T31" fmla="*/ 0 h 294"/>
                <a:gd name="T32" fmla="*/ 1 w 218"/>
                <a:gd name="T33" fmla="*/ 3 h 294"/>
                <a:gd name="T34" fmla="*/ 0 w 218"/>
                <a:gd name="T35" fmla="*/ 6 h 294"/>
                <a:gd name="T36" fmla="*/ 1 w 218"/>
                <a:gd name="T37" fmla="*/ 4 h 294"/>
                <a:gd name="T38" fmla="*/ 2 w 218"/>
                <a:gd name="T3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8" h="294">
                  <a:moveTo>
                    <a:pt x="167" y="288"/>
                  </a:moveTo>
                  <a:cubicBezTo>
                    <a:pt x="165" y="289"/>
                    <a:pt x="164" y="289"/>
                    <a:pt x="162" y="289"/>
                  </a:cubicBezTo>
                  <a:cubicBezTo>
                    <a:pt x="163" y="291"/>
                    <a:pt x="164" y="292"/>
                    <a:pt x="164" y="294"/>
                  </a:cubicBezTo>
                  <a:cubicBezTo>
                    <a:pt x="165" y="293"/>
                    <a:pt x="166" y="292"/>
                    <a:pt x="167" y="291"/>
                  </a:cubicBezTo>
                  <a:cubicBezTo>
                    <a:pt x="167" y="291"/>
                    <a:pt x="167" y="290"/>
                    <a:pt x="167" y="290"/>
                  </a:cubicBezTo>
                  <a:cubicBezTo>
                    <a:pt x="167" y="289"/>
                    <a:pt x="167" y="288"/>
                    <a:pt x="167" y="288"/>
                  </a:cubicBezTo>
                  <a:moveTo>
                    <a:pt x="51" y="237"/>
                  </a:moveTo>
                  <a:cubicBezTo>
                    <a:pt x="51" y="237"/>
                    <a:pt x="51" y="237"/>
                    <a:pt x="51" y="237"/>
                  </a:cubicBezTo>
                  <a:cubicBezTo>
                    <a:pt x="51" y="237"/>
                    <a:pt x="51" y="237"/>
                    <a:pt x="51" y="237"/>
                  </a:cubicBezTo>
                  <a:cubicBezTo>
                    <a:pt x="51" y="237"/>
                    <a:pt x="51" y="237"/>
                    <a:pt x="51" y="237"/>
                  </a:cubicBezTo>
                  <a:moveTo>
                    <a:pt x="218" y="97"/>
                  </a:moveTo>
                  <a:cubicBezTo>
                    <a:pt x="217" y="98"/>
                    <a:pt x="217" y="99"/>
                    <a:pt x="216" y="100"/>
                  </a:cubicBezTo>
                  <a:cubicBezTo>
                    <a:pt x="216" y="101"/>
                    <a:pt x="215" y="102"/>
                    <a:pt x="215" y="103"/>
                  </a:cubicBezTo>
                  <a:cubicBezTo>
                    <a:pt x="215" y="102"/>
                    <a:pt x="216" y="101"/>
                    <a:pt x="216" y="100"/>
                  </a:cubicBezTo>
                  <a:cubicBezTo>
                    <a:pt x="217" y="99"/>
                    <a:pt x="217" y="98"/>
                    <a:pt x="218" y="97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2" name="Freeform 1276"/>
            <p:cNvSpPr>
              <a:spLocks noEditPoints="1"/>
            </p:cNvSpPr>
            <p:nvPr/>
          </p:nvSpPr>
          <p:spPr bwMode="auto">
            <a:xfrm>
              <a:off x="3501" y="2615"/>
              <a:ext cx="7" cy="93"/>
            </a:xfrm>
            <a:custGeom>
              <a:avLst/>
              <a:gdLst>
                <a:gd name="T0" fmla="*/ 0 w 4"/>
                <a:gd name="T1" fmla="*/ 51 h 55"/>
                <a:gd name="T2" fmla="*/ 0 w 4"/>
                <a:gd name="T3" fmla="*/ 51 h 55"/>
                <a:gd name="T4" fmla="*/ 0 w 4"/>
                <a:gd name="T5" fmla="*/ 53 h 55"/>
                <a:gd name="T6" fmla="*/ 0 w 4"/>
                <a:gd name="T7" fmla="*/ 55 h 55"/>
                <a:gd name="T8" fmla="*/ 4 w 4"/>
                <a:gd name="T9" fmla="*/ 53 h 55"/>
                <a:gd name="T10" fmla="*/ 4 w 4"/>
                <a:gd name="T11" fmla="*/ 52 h 55"/>
                <a:gd name="T12" fmla="*/ 0 w 4"/>
                <a:gd name="T13" fmla="*/ 51 h 55"/>
                <a:gd name="T14" fmla="*/ 0 w 4"/>
                <a:gd name="T15" fmla="*/ 27 h 55"/>
                <a:gd name="T16" fmla="*/ 0 w 4"/>
                <a:gd name="T17" fmla="*/ 27 h 55"/>
                <a:gd name="T18" fmla="*/ 0 w 4"/>
                <a:gd name="T19" fmla="*/ 28 h 55"/>
                <a:gd name="T20" fmla="*/ 0 w 4"/>
                <a:gd name="T21" fmla="*/ 30 h 55"/>
                <a:gd name="T22" fmla="*/ 4 w 4"/>
                <a:gd name="T23" fmla="*/ 29 h 55"/>
                <a:gd name="T24" fmla="*/ 4 w 4"/>
                <a:gd name="T25" fmla="*/ 28 h 55"/>
                <a:gd name="T26" fmla="*/ 0 w 4"/>
                <a:gd name="T27" fmla="*/ 27 h 55"/>
                <a:gd name="T28" fmla="*/ 3 w 4"/>
                <a:gd name="T29" fmla="*/ 0 h 55"/>
                <a:gd name="T30" fmla="*/ 0 w 4"/>
                <a:gd name="T31" fmla="*/ 3 h 55"/>
                <a:gd name="T32" fmla="*/ 0 w 4"/>
                <a:gd name="T33" fmla="*/ 4 h 55"/>
                <a:gd name="T34" fmla="*/ 0 w 4"/>
                <a:gd name="T35" fmla="*/ 6 h 55"/>
                <a:gd name="T36" fmla="*/ 0 w 4"/>
                <a:gd name="T37" fmla="*/ 6 h 55"/>
                <a:gd name="T38" fmla="*/ 4 w 4"/>
                <a:gd name="T39" fmla="*/ 5 h 55"/>
                <a:gd name="T40" fmla="*/ 3 w 4"/>
                <a:gd name="T4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55">
                  <a:moveTo>
                    <a:pt x="0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54"/>
                    <a:pt x="3" y="53"/>
                    <a:pt x="4" y="53"/>
                  </a:cubicBezTo>
                  <a:cubicBezTo>
                    <a:pt x="4" y="53"/>
                    <a:pt x="4" y="53"/>
                    <a:pt x="4" y="52"/>
                  </a:cubicBezTo>
                  <a:cubicBezTo>
                    <a:pt x="3" y="52"/>
                    <a:pt x="1" y="52"/>
                    <a:pt x="0" y="51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1" y="30"/>
                    <a:pt x="3" y="29"/>
                    <a:pt x="4" y="29"/>
                  </a:cubicBezTo>
                  <a:cubicBezTo>
                    <a:pt x="4" y="29"/>
                    <a:pt x="4" y="28"/>
                    <a:pt x="4" y="28"/>
                  </a:cubicBezTo>
                  <a:cubicBezTo>
                    <a:pt x="3" y="28"/>
                    <a:pt x="1" y="27"/>
                    <a:pt x="0" y="27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5"/>
                    <a:pt x="4" y="5"/>
                  </a:cubicBezTo>
                  <a:cubicBezTo>
                    <a:pt x="3" y="3"/>
                    <a:pt x="3" y="2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3" name="Freeform 1277"/>
            <p:cNvSpPr>
              <a:spLocks noEditPoints="1"/>
            </p:cNvSpPr>
            <p:nvPr/>
          </p:nvSpPr>
          <p:spPr bwMode="auto">
            <a:xfrm>
              <a:off x="3412" y="2228"/>
              <a:ext cx="370" cy="496"/>
            </a:xfrm>
            <a:custGeom>
              <a:avLst/>
              <a:gdLst>
                <a:gd name="T0" fmla="*/ 53 w 217"/>
                <a:gd name="T1" fmla="*/ 286 h 291"/>
                <a:gd name="T2" fmla="*/ 54 w 217"/>
                <a:gd name="T3" fmla="*/ 286 h 291"/>
                <a:gd name="T4" fmla="*/ 56 w 217"/>
                <a:gd name="T5" fmla="*/ 286 h 291"/>
                <a:gd name="T6" fmla="*/ 53 w 217"/>
                <a:gd name="T7" fmla="*/ 286 h 291"/>
                <a:gd name="T8" fmla="*/ 163 w 217"/>
                <a:gd name="T9" fmla="*/ 285 h 291"/>
                <a:gd name="T10" fmla="*/ 161 w 217"/>
                <a:gd name="T11" fmla="*/ 286 h 291"/>
                <a:gd name="T12" fmla="*/ 152 w 217"/>
                <a:gd name="T13" fmla="*/ 286 h 291"/>
                <a:gd name="T14" fmla="*/ 150 w 217"/>
                <a:gd name="T15" fmla="*/ 286 h 291"/>
                <a:gd name="T16" fmla="*/ 161 w 217"/>
                <a:gd name="T17" fmla="*/ 291 h 291"/>
                <a:gd name="T18" fmla="*/ 165 w 217"/>
                <a:gd name="T19" fmla="*/ 290 h 291"/>
                <a:gd name="T20" fmla="*/ 163 w 217"/>
                <a:gd name="T21" fmla="*/ 285 h 291"/>
                <a:gd name="T22" fmla="*/ 53 w 217"/>
                <a:gd name="T23" fmla="*/ 261 h 291"/>
                <a:gd name="T24" fmla="*/ 54 w 217"/>
                <a:gd name="T25" fmla="*/ 262 h 291"/>
                <a:gd name="T26" fmla="*/ 56 w 217"/>
                <a:gd name="T27" fmla="*/ 262 h 291"/>
                <a:gd name="T28" fmla="*/ 53 w 217"/>
                <a:gd name="T29" fmla="*/ 261 h 291"/>
                <a:gd name="T30" fmla="*/ 52 w 217"/>
                <a:gd name="T31" fmla="*/ 233 h 291"/>
                <a:gd name="T32" fmla="*/ 52 w 217"/>
                <a:gd name="T33" fmla="*/ 233 h 291"/>
                <a:gd name="T34" fmla="*/ 54 w 217"/>
                <a:gd name="T35" fmla="*/ 238 h 291"/>
                <a:gd name="T36" fmla="*/ 56 w 217"/>
                <a:gd name="T37" fmla="*/ 238 h 291"/>
                <a:gd name="T38" fmla="*/ 59 w 217"/>
                <a:gd name="T39" fmla="*/ 238 h 291"/>
                <a:gd name="T40" fmla="*/ 59 w 217"/>
                <a:gd name="T41" fmla="*/ 237 h 291"/>
                <a:gd name="T42" fmla="*/ 52 w 217"/>
                <a:gd name="T43" fmla="*/ 233 h 291"/>
                <a:gd name="T44" fmla="*/ 217 w 217"/>
                <a:gd name="T45" fmla="*/ 96 h 291"/>
                <a:gd name="T46" fmla="*/ 216 w 217"/>
                <a:gd name="T47" fmla="*/ 97 h 291"/>
                <a:gd name="T48" fmla="*/ 215 w 217"/>
                <a:gd name="T49" fmla="*/ 99 h 291"/>
                <a:gd name="T50" fmla="*/ 214 w 217"/>
                <a:gd name="T51" fmla="*/ 102 h 291"/>
                <a:gd name="T52" fmla="*/ 216 w 217"/>
                <a:gd name="T53" fmla="*/ 99 h 291"/>
                <a:gd name="T54" fmla="*/ 217 w 217"/>
                <a:gd name="T55" fmla="*/ 96 h 291"/>
                <a:gd name="T56" fmla="*/ 2 w 217"/>
                <a:gd name="T57" fmla="*/ 0 h 291"/>
                <a:gd name="T58" fmla="*/ 1 w 217"/>
                <a:gd name="T59" fmla="*/ 2 h 291"/>
                <a:gd name="T60" fmla="*/ 0 w 217"/>
                <a:gd name="T61" fmla="*/ 6 h 291"/>
                <a:gd name="T62" fmla="*/ 1 w 217"/>
                <a:gd name="T63" fmla="*/ 3 h 291"/>
                <a:gd name="T64" fmla="*/ 2 w 217"/>
                <a:gd name="T6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7" h="291">
                  <a:moveTo>
                    <a:pt x="53" y="286"/>
                  </a:moveTo>
                  <a:cubicBezTo>
                    <a:pt x="53" y="286"/>
                    <a:pt x="53" y="286"/>
                    <a:pt x="54" y="286"/>
                  </a:cubicBezTo>
                  <a:cubicBezTo>
                    <a:pt x="54" y="286"/>
                    <a:pt x="55" y="286"/>
                    <a:pt x="56" y="286"/>
                  </a:cubicBezTo>
                  <a:cubicBezTo>
                    <a:pt x="55" y="286"/>
                    <a:pt x="54" y="286"/>
                    <a:pt x="53" y="286"/>
                  </a:cubicBezTo>
                  <a:moveTo>
                    <a:pt x="163" y="285"/>
                  </a:moveTo>
                  <a:cubicBezTo>
                    <a:pt x="163" y="285"/>
                    <a:pt x="162" y="286"/>
                    <a:pt x="161" y="286"/>
                  </a:cubicBezTo>
                  <a:cubicBezTo>
                    <a:pt x="152" y="286"/>
                    <a:pt x="152" y="286"/>
                    <a:pt x="152" y="286"/>
                  </a:cubicBezTo>
                  <a:cubicBezTo>
                    <a:pt x="152" y="286"/>
                    <a:pt x="151" y="286"/>
                    <a:pt x="150" y="286"/>
                  </a:cubicBezTo>
                  <a:cubicBezTo>
                    <a:pt x="155" y="286"/>
                    <a:pt x="158" y="288"/>
                    <a:pt x="161" y="291"/>
                  </a:cubicBezTo>
                  <a:cubicBezTo>
                    <a:pt x="162" y="291"/>
                    <a:pt x="164" y="291"/>
                    <a:pt x="165" y="290"/>
                  </a:cubicBezTo>
                  <a:cubicBezTo>
                    <a:pt x="165" y="288"/>
                    <a:pt x="164" y="287"/>
                    <a:pt x="163" y="285"/>
                  </a:cubicBezTo>
                  <a:moveTo>
                    <a:pt x="53" y="261"/>
                  </a:moveTo>
                  <a:cubicBezTo>
                    <a:pt x="53" y="262"/>
                    <a:pt x="53" y="262"/>
                    <a:pt x="54" y="262"/>
                  </a:cubicBezTo>
                  <a:cubicBezTo>
                    <a:pt x="54" y="262"/>
                    <a:pt x="55" y="262"/>
                    <a:pt x="56" y="262"/>
                  </a:cubicBezTo>
                  <a:cubicBezTo>
                    <a:pt x="55" y="262"/>
                    <a:pt x="54" y="262"/>
                    <a:pt x="53" y="261"/>
                  </a:cubicBezTo>
                  <a:moveTo>
                    <a:pt x="52" y="233"/>
                  </a:moveTo>
                  <a:cubicBezTo>
                    <a:pt x="52" y="233"/>
                    <a:pt x="52" y="233"/>
                    <a:pt x="52" y="233"/>
                  </a:cubicBezTo>
                  <a:cubicBezTo>
                    <a:pt x="52" y="235"/>
                    <a:pt x="53" y="236"/>
                    <a:pt x="54" y="238"/>
                  </a:cubicBezTo>
                  <a:cubicBezTo>
                    <a:pt x="54" y="238"/>
                    <a:pt x="55" y="238"/>
                    <a:pt x="56" y="238"/>
                  </a:cubicBezTo>
                  <a:cubicBezTo>
                    <a:pt x="59" y="238"/>
                    <a:pt x="59" y="238"/>
                    <a:pt x="59" y="238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56" y="236"/>
                    <a:pt x="54" y="235"/>
                    <a:pt x="52" y="233"/>
                  </a:cubicBezTo>
                  <a:moveTo>
                    <a:pt x="217" y="96"/>
                  </a:moveTo>
                  <a:cubicBezTo>
                    <a:pt x="217" y="97"/>
                    <a:pt x="217" y="97"/>
                    <a:pt x="216" y="97"/>
                  </a:cubicBezTo>
                  <a:cubicBezTo>
                    <a:pt x="216" y="98"/>
                    <a:pt x="216" y="99"/>
                    <a:pt x="215" y="99"/>
                  </a:cubicBezTo>
                  <a:cubicBezTo>
                    <a:pt x="215" y="100"/>
                    <a:pt x="215" y="101"/>
                    <a:pt x="214" y="102"/>
                  </a:cubicBezTo>
                  <a:cubicBezTo>
                    <a:pt x="215" y="101"/>
                    <a:pt x="215" y="100"/>
                    <a:pt x="216" y="99"/>
                  </a:cubicBezTo>
                  <a:cubicBezTo>
                    <a:pt x="216" y="98"/>
                    <a:pt x="217" y="97"/>
                    <a:pt x="217" y="96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4" name="Freeform 1278"/>
            <p:cNvSpPr>
              <a:spLocks noEditPoints="1"/>
            </p:cNvSpPr>
            <p:nvPr/>
          </p:nvSpPr>
          <p:spPr bwMode="auto">
            <a:xfrm>
              <a:off x="3401" y="2233"/>
              <a:ext cx="378" cy="526"/>
            </a:xfrm>
            <a:custGeom>
              <a:avLst/>
              <a:gdLst>
                <a:gd name="T0" fmla="*/ 152 w 222"/>
                <a:gd name="T1" fmla="*/ 283 h 309"/>
                <a:gd name="T2" fmla="*/ 149 w 222"/>
                <a:gd name="T3" fmla="*/ 289 h 309"/>
                <a:gd name="T4" fmla="*/ 168 w 222"/>
                <a:gd name="T5" fmla="*/ 288 h 309"/>
                <a:gd name="T6" fmla="*/ 159 w 222"/>
                <a:gd name="T7" fmla="*/ 283 h 309"/>
                <a:gd name="T8" fmla="*/ 59 w 222"/>
                <a:gd name="T9" fmla="*/ 279 h 309"/>
                <a:gd name="T10" fmla="*/ 63 w 222"/>
                <a:gd name="T11" fmla="*/ 283 h 309"/>
                <a:gd name="T12" fmla="*/ 71 w 222"/>
                <a:gd name="T13" fmla="*/ 289 h 309"/>
                <a:gd name="T14" fmla="*/ 118 w 222"/>
                <a:gd name="T15" fmla="*/ 309 h 309"/>
                <a:gd name="T16" fmla="*/ 145 w 222"/>
                <a:gd name="T17" fmla="*/ 297 h 309"/>
                <a:gd name="T18" fmla="*/ 147 w 222"/>
                <a:gd name="T19" fmla="*/ 295 h 309"/>
                <a:gd name="T20" fmla="*/ 121 w 222"/>
                <a:gd name="T21" fmla="*/ 303 h 309"/>
                <a:gd name="T22" fmla="*/ 91 w 222"/>
                <a:gd name="T23" fmla="*/ 283 h 309"/>
                <a:gd name="T24" fmla="*/ 63 w 222"/>
                <a:gd name="T25" fmla="*/ 277 h 309"/>
                <a:gd name="T26" fmla="*/ 59 w 222"/>
                <a:gd name="T27" fmla="*/ 275 h 309"/>
                <a:gd name="T28" fmla="*/ 62 w 222"/>
                <a:gd name="T29" fmla="*/ 272 h 309"/>
                <a:gd name="T30" fmla="*/ 59 w 222"/>
                <a:gd name="T31" fmla="*/ 254 h 309"/>
                <a:gd name="T32" fmla="*/ 63 w 222"/>
                <a:gd name="T33" fmla="*/ 259 h 309"/>
                <a:gd name="T34" fmla="*/ 64 w 222"/>
                <a:gd name="T35" fmla="*/ 263 h 309"/>
                <a:gd name="T36" fmla="*/ 67 w 222"/>
                <a:gd name="T37" fmla="*/ 257 h 309"/>
                <a:gd name="T38" fmla="*/ 62 w 222"/>
                <a:gd name="T39" fmla="*/ 248 h 309"/>
                <a:gd name="T40" fmla="*/ 63 w 222"/>
                <a:gd name="T41" fmla="*/ 252 h 309"/>
                <a:gd name="T42" fmla="*/ 66 w 222"/>
                <a:gd name="T43" fmla="*/ 235 h 309"/>
                <a:gd name="T44" fmla="*/ 61 w 222"/>
                <a:gd name="T45" fmla="*/ 235 h 309"/>
                <a:gd name="T46" fmla="*/ 66 w 222"/>
                <a:gd name="T47" fmla="*/ 235 h 309"/>
                <a:gd name="T48" fmla="*/ 59 w 222"/>
                <a:gd name="T49" fmla="*/ 230 h 309"/>
                <a:gd name="T50" fmla="*/ 67 w 222"/>
                <a:gd name="T51" fmla="*/ 233 h 309"/>
                <a:gd name="T52" fmla="*/ 63 w 222"/>
                <a:gd name="T53" fmla="*/ 229 h 309"/>
                <a:gd name="T54" fmla="*/ 202 w 222"/>
                <a:gd name="T55" fmla="*/ 131 h 309"/>
                <a:gd name="T56" fmla="*/ 221 w 222"/>
                <a:gd name="T57" fmla="*/ 101 h 309"/>
                <a:gd name="T58" fmla="*/ 222 w 222"/>
                <a:gd name="T59" fmla="*/ 96 h 309"/>
                <a:gd name="T60" fmla="*/ 7 w 222"/>
                <a:gd name="T61" fmla="*/ 3 h 309"/>
                <a:gd name="T62" fmla="*/ 16 w 222"/>
                <a:gd name="T63" fmla="*/ 101 h 309"/>
                <a:gd name="T64" fmla="*/ 66 w 222"/>
                <a:gd name="T65" fmla="*/ 210 h 309"/>
                <a:gd name="T66" fmla="*/ 68 w 222"/>
                <a:gd name="T67" fmla="*/ 204 h 309"/>
                <a:gd name="T68" fmla="*/ 18 w 222"/>
                <a:gd name="T69" fmla="*/ 94 h 309"/>
                <a:gd name="T70" fmla="*/ 8 w 222"/>
                <a:gd name="T7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2" h="309">
                  <a:moveTo>
                    <a:pt x="159" y="283"/>
                  </a:moveTo>
                  <a:cubicBezTo>
                    <a:pt x="152" y="283"/>
                    <a:pt x="152" y="283"/>
                    <a:pt x="152" y="283"/>
                  </a:cubicBezTo>
                  <a:cubicBezTo>
                    <a:pt x="152" y="283"/>
                    <a:pt x="151" y="284"/>
                    <a:pt x="151" y="285"/>
                  </a:cubicBezTo>
                  <a:cubicBezTo>
                    <a:pt x="150" y="286"/>
                    <a:pt x="150" y="287"/>
                    <a:pt x="149" y="289"/>
                  </a:cubicBezTo>
                  <a:cubicBezTo>
                    <a:pt x="165" y="289"/>
                    <a:pt x="165" y="289"/>
                    <a:pt x="165" y="289"/>
                  </a:cubicBezTo>
                  <a:cubicBezTo>
                    <a:pt x="166" y="289"/>
                    <a:pt x="167" y="289"/>
                    <a:pt x="168" y="288"/>
                  </a:cubicBezTo>
                  <a:cubicBezTo>
                    <a:pt x="165" y="285"/>
                    <a:pt x="162" y="283"/>
                    <a:pt x="157" y="283"/>
                  </a:cubicBezTo>
                  <a:cubicBezTo>
                    <a:pt x="158" y="283"/>
                    <a:pt x="159" y="283"/>
                    <a:pt x="159" y="283"/>
                  </a:cubicBezTo>
                  <a:moveTo>
                    <a:pt x="63" y="277"/>
                  </a:moveTo>
                  <a:cubicBezTo>
                    <a:pt x="62" y="277"/>
                    <a:pt x="60" y="278"/>
                    <a:pt x="59" y="279"/>
                  </a:cubicBezTo>
                  <a:cubicBezTo>
                    <a:pt x="59" y="280"/>
                    <a:pt x="60" y="281"/>
                    <a:pt x="60" y="283"/>
                  </a:cubicBezTo>
                  <a:cubicBezTo>
                    <a:pt x="61" y="283"/>
                    <a:pt x="62" y="283"/>
                    <a:pt x="63" y="283"/>
                  </a:cubicBezTo>
                  <a:cubicBezTo>
                    <a:pt x="62" y="283"/>
                    <a:pt x="61" y="283"/>
                    <a:pt x="61" y="283"/>
                  </a:cubicBezTo>
                  <a:cubicBezTo>
                    <a:pt x="63" y="286"/>
                    <a:pt x="66" y="289"/>
                    <a:pt x="71" y="289"/>
                  </a:cubicBezTo>
                  <a:cubicBezTo>
                    <a:pt x="88" y="289"/>
                    <a:pt x="88" y="289"/>
                    <a:pt x="88" y="289"/>
                  </a:cubicBezTo>
                  <a:cubicBezTo>
                    <a:pt x="89" y="301"/>
                    <a:pt x="105" y="309"/>
                    <a:pt x="118" y="309"/>
                  </a:cubicBezTo>
                  <a:cubicBezTo>
                    <a:pt x="118" y="309"/>
                    <a:pt x="118" y="309"/>
                    <a:pt x="118" y="309"/>
                  </a:cubicBezTo>
                  <a:cubicBezTo>
                    <a:pt x="129" y="309"/>
                    <a:pt x="140" y="305"/>
                    <a:pt x="145" y="297"/>
                  </a:cubicBezTo>
                  <a:cubicBezTo>
                    <a:pt x="146" y="296"/>
                    <a:pt x="146" y="295"/>
                    <a:pt x="146" y="295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7" y="293"/>
                    <a:pt x="148" y="292"/>
                    <a:pt x="148" y="291"/>
                  </a:cubicBezTo>
                  <a:cubicBezTo>
                    <a:pt x="143" y="299"/>
                    <a:pt x="131" y="303"/>
                    <a:pt x="121" y="303"/>
                  </a:cubicBezTo>
                  <a:cubicBezTo>
                    <a:pt x="121" y="303"/>
                    <a:pt x="121" y="303"/>
                    <a:pt x="121" y="303"/>
                  </a:cubicBezTo>
                  <a:cubicBezTo>
                    <a:pt x="107" y="303"/>
                    <a:pt x="92" y="295"/>
                    <a:pt x="91" y="283"/>
                  </a:cubicBezTo>
                  <a:cubicBezTo>
                    <a:pt x="73" y="283"/>
                    <a:pt x="73" y="283"/>
                    <a:pt x="73" y="283"/>
                  </a:cubicBezTo>
                  <a:cubicBezTo>
                    <a:pt x="69" y="283"/>
                    <a:pt x="65" y="280"/>
                    <a:pt x="63" y="277"/>
                  </a:cubicBezTo>
                  <a:moveTo>
                    <a:pt x="62" y="272"/>
                  </a:moveTo>
                  <a:cubicBezTo>
                    <a:pt x="61" y="273"/>
                    <a:pt x="60" y="274"/>
                    <a:pt x="59" y="275"/>
                  </a:cubicBezTo>
                  <a:cubicBezTo>
                    <a:pt x="60" y="276"/>
                    <a:pt x="62" y="276"/>
                    <a:pt x="63" y="276"/>
                  </a:cubicBezTo>
                  <a:cubicBezTo>
                    <a:pt x="62" y="275"/>
                    <a:pt x="62" y="274"/>
                    <a:pt x="62" y="272"/>
                  </a:cubicBezTo>
                  <a:moveTo>
                    <a:pt x="63" y="253"/>
                  </a:moveTo>
                  <a:cubicBezTo>
                    <a:pt x="62" y="253"/>
                    <a:pt x="60" y="254"/>
                    <a:pt x="59" y="254"/>
                  </a:cubicBezTo>
                  <a:cubicBezTo>
                    <a:pt x="59" y="256"/>
                    <a:pt x="60" y="257"/>
                    <a:pt x="60" y="258"/>
                  </a:cubicBezTo>
                  <a:cubicBezTo>
                    <a:pt x="61" y="259"/>
                    <a:pt x="62" y="259"/>
                    <a:pt x="63" y="259"/>
                  </a:cubicBezTo>
                  <a:cubicBezTo>
                    <a:pt x="62" y="259"/>
                    <a:pt x="61" y="259"/>
                    <a:pt x="61" y="259"/>
                  </a:cubicBezTo>
                  <a:cubicBezTo>
                    <a:pt x="61" y="260"/>
                    <a:pt x="63" y="262"/>
                    <a:pt x="64" y="263"/>
                  </a:cubicBezTo>
                  <a:cubicBezTo>
                    <a:pt x="65" y="260"/>
                    <a:pt x="66" y="258"/>
                    <a:pt x="67" y="257"/>
                  </a:cubicBezTo>
                  <a:cubicBezTo>
                    <a:pt x="67" y="257"/>
                    <a:pt x="67" y="257"/>
                    <a:pt x="67" y="257"/>
                  </a:cubicBezTo>
                  <a:cubicBezTo>
                    <a:pt x="65" y="256"/>
                    <a:pt x="64" y="254"/>
                    <a:pt x="63" y="253"/>
                  </a:cubicBezTo>
                  <a:moveTo>
                    <a:pt x="62" y="248"/>
                  </a:moveTo>
                  <a:cubicBezTo>
                    <a:pt x="61" y="249"/>
                    <a:pt x="60" y="250"/>
                    <a:pt x="59" y="251"/>
                  </a:cubicBezTo>
                  <a:cubicBezTo>
                    <a:pt x="60" y="251"/>
                    <a:pt x="62" y="252"/>
                    <a:pt x="63" y="252"/>
                  </a:cubicBezTo>
                  <a:cubicBezTo>
                    <a:pt x="62" y="251"/>
                    <a:pt x="62" y="250"/>
                    <a:pt x="62" y="248"/>
                  </a:cubicBezTo>
                  <a:moveTo>
                    <a:pt x="66" y="235"/>
                  </a:moveTo>
                  <a:cubicBezTo>
                    <a:pt x="63" y="235"/>
                    <a:pt x="63" y="235"/>
                    <a:pt x="63" y="235"/>
                  </a:cubicBezTo>
                  <a:cubicBezTo>
                    <a:pt x="62" y="235"/>
                    <a:pt x="61" y="235"/>
                    <a:pt x="61" y="235"/>
                  </a:cubicBezTo>
                  <a:cubicBezTo>
                    <a:pt x="61" y="236"/>
                    <a:pt x="63" y="238"/>
                    <a:pt x="64" y="239"/>
                  </a:cubicBezTo>
                  <a:cubicBezTo>
                    <a:pt x="64" y="237"/>
                    <a:pt x="65" y="236"/>
                    <a:pt x="66" y="235"/>
                  </a:cubicBezTo>
                  <a:moveTo>
                    <a:pt x="63" y="229"/>
                  </a:moveTo>
                  <a:cubicBezTo>
                    <a:pt x="62" y="229"/>
                    <a:pt x="60" y="229"/>
                    <a:pt x="59" y="230"/>
                  </a:cubicBezTo>
                  <a:cubicBezTo>
                    <a:pt x="61" y="232"/>
                    <a:pt x="63" y="233"/>
                    <a:pt x="66" y="234"/>
                  </a:cubicBezTo>
                  <a:cubicBezTo>
                    <a:pt x="66" y="233"/>
                    <a:pt x="67" y="233"/>
                    <a:pt x="67" y="233"/>
                  </a:cubicBezTo>
                  <a:cubicBezTo>
                    <a:pt x="67" y="233"/>
                    <a:pt x="67" y="232"/>
                    <a:pt x="67" y="232"/>
                  </a:cubicBezTo>
                  <a:cubicBezTo>
                    <a:pt x="65" y="231"/>
                    <a:pt x="64" y="230"/>
                    <a:pt x="63" y="229"/>
                  </a:cubicBezTo>
                  <a:moveTo>
                    <a:pt x="222" y="96"/>
                  </a:moveTo>
                  <a:cubicBezTo>
                    <a:pt x="214" y="111"/>
                    <a:pt x="207" y="122"/>
                    <a:pt x="202" y="131"/>
                  </a:cubicBezTo>
                  <a:cubicBezTo>
                    <a:pt x="202" y="132"/>
                    <a:pt x="202" y="133"/>
                    <a:pt x="202" y="133"/>
                  </a:cubicBezTo>
                  <a:cubicBezTo>
                    <a:pt x="207" y="125"/>
                    <a:pt x="213" y="114"/>
                    <a:pt x="221" y="101"/>
                  </a:cubicBezTo>
                  <a:cubicBezTo>
                    <a:pt x="221" y="100"/>
                    <a:pt x="221" y="100"/>
                    <a:pt x="221" y="99"/>
                  </a:cubicBezTo>
                  <a:cubicBezTo>
                    <a:pt x="222" y="98"/>
                    <a:pt x="222" y="97"/>
                    <a:pt x="222" y="96"/>
                  </a:cubicBezTo>
                  <a:moveTo>
                    <a:pt x="8" y="0"/>
                  </a:moveTo>
                  <a:cubicBezTo>
                    <a:pt x="8" y="1"/>
                    <a:pt x="7" y="2"/>
                    <a:pt x="7" y="3"/>
                  </a:cubicBezTo>
                  <a:cubicBezTo>
                    <a:pt x="2" y="15"/>
                    <a:pt x="0" y="28"/>
                    <a:pt x="0" y="41"/>
                  </a:cubicBezTo>
                  <a:cubicBezTo>
                    <a:pt x="0" y="63"/>
                    <a:pt x="6" y="83"/>
                    <a:pt x="16" y="101"/>
                  </a:cubicBezTo>
                  <a:cubicBezTo>
                    <a:pt x="45" y="153"/>
                    <a:pt x="52" y="159"/>
                    <a:pt x="57" y="187"/>
                  </a:cubicBezTo>
                  <a:cubicBezTo>
                    <a:pt x="59" y="199"/>
                    <a:pt x="62" y="206"/>
                    <a:pt x="66" y="210"/>
                  </a:cubicBezTo>
                  <a:cubicBezTo>
                    <a:pt x="66" y="210"/>
                    <a:pt x="66" y="209"/>
                    <a:pt x="67" y="208"/>
                  </a:cubicBezTo>
                  <a:cubicBezTo>
                    <a:pt x="67" y="207"/>
                    <a:pt x="68" y="206"/>
                    <a:pt x="68" y="204"/>
                  </a:cubicBezTo>
                  <a:cubicBezTo>
                    <a:pt x="64" y="200"/>
                    <a:pt x="62" y="193"/>
                    <a:pt x="60" y="181"/>
                  </a:cubicBezTo>
                  <a:cubicBezTo>
                    <a:pt x="55" y="152"/>
                    <a:pt x="47" y="147"/>
                    <a:pt x="18" y="94"/>
                  </a:cubicBezTo>
                  <a:cubicBezTo>
                    <a:pt x="9" y="77"/>
                    <a:pt x="3" y="57"/>
                    <a:pt x="3" y="35"/>
                  </a:cubicBezTo>
                  <a:cubicBezTo>
                    <a:pt x="3" y="23"/>
                    <a:pt x="5" y="11"/>
                    <a:pt x="8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5" name="Freeform 1279"/>
            <p:cNvSpPr>
              <a:spLocks/>
            </p:cNvSpPr>
            <p:nvPr/>
          </p:nvSpPr>
          <p:spPr bwMode="auto">
            <a:xfrm>
              <a:off x="3421" y="2206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1 w 2"/>
                <a:gd name="T5" fmla="*/ 3 h 6"/>
                <a:gd name="T6" fmla="*/ 2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6" name="Freeform 1280"/>
            <p:cNvSpPr>
              <a:spLocks/>
            </p:cNvSpPr>
            <p:nvPr/>
          </p:nvSpPr>
          <p:spPr bwMode="auto">
            <a:xfrm>
              <a:off x="3418" y="221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7" name="Freeform 1281"/>
            <p:cNvSpPr>
              <a:spLocks/>
            </p:cNvSpPr>
            <p:nvPr/>
          </p:nvSpPr>
          <p:spPr bwMode="auto">
            <a:xfrm>
              <a:off x="3416" y="2216"/>
              <a:ext cx="5" cy="12"/>
            </a:xfrm>
            <a:custGeom>
              <a:avLst/>
              <a:gdLst>
                <a:gd name="T0" fmla="*/ 3 w 3"/>
                <a:gd name="T1" fmla="*/ 0 h 7"/>
                <a:gd name="T2" fmla="*/ 1 w 3"/>
                <a:gd name="T3" fmla="*/ 3 h 7"/>
                <a:gd name="T4" fmla="*/ 0 w 3"/>
                <a:gd name="T5" fmla="*/ 7 h 7"/>
                <a:gd name="T6" fmla="*/ 2 w 3"/>
                <a:gd name="T7" fmla="*/ 4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7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2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8" name="Freeform 1282"/>
            <p:cNvSpPr>
              <a:spLocks/>
            </p:cNvSpPr>
            <p:nvPr/>
          </p:nvSpPr>
          <p:spPr bwMode="auto">
            <a:xfrm>
              <a:off x="3414" y="2223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9" name="Freeform 1283"/>
            <p:cNvSpPr>
              <a:spLocks/>
            </p:cNvSpPr>
            <p:nvPr/>
          </p:nvSpPr>
          <p:spPr bwMode="auto">
            <a:xfrm>
              <a:off x="3406" y="2228"/>
              <a:ext cx="116" cy="353"/>
            </a:xfrm>
            <a:custGeom>
              <a:avLst/>
              <a:gdLst>
                <a:gd name="T0" fmla="*/ 7 w 68"/>
                <a:gd name="T1" fmla="*/ 0 h 207"/>
                <a:gd name="T2" fmla="*/ 5 w 68"/>
                <a:gd name="T3" fmla="*/ 3 h 207"/>
                <a:gd name="T4" fmla="*/ 0 w 68"/>
                <a:gd name="T5" fmla="*/ 38 h 207"/>
                <a:gd name="T6" fmla="*/ 15 w 68"/>
                <a:gd name="T7" fmla="*/ 97 h 207"/>
                <a:gd name="T8" fmla="*/ 57 w 68"/>
                <a:gd name="T9" fmla="*/ 184 h 207"/>
                <a:gd name="T10" fmla="*/ 65 w 68"/>
                <a:gd name="T11" fmla="*/ 207 h 207"/>
                <a:gd name="T12" fmla="*/ 67 w 68"/>
                <a:gd name="T13" fmla="*/ 205 h 207"/>
                <a:gd name="T14" fmla="*/ 68 w 68"/>
                <a:gd name="T15" fmla="*/ 201 h 207"/>
                <a:gd name="T16" fmla="*/ 60 w 68"/>
                <a:gd name="T17" fmla="*/ 178 h 207"/>
                <a:gd name="T18" fmla="*/ 18 w 68"/>
                <a:gd name="T19" fmla="*/ 91 h 207"/>
                <a:gd name="T20" fmla="*/ 2 w 68"/>
                <a:gd name="T21" fmla="*/ 32 h 207"/>
                <a:gd name="T22" fmla="*/ 7 w 68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207">
                  <a:moveTo>
                    <a:pt x="7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60"/>
                    <a:pt x="6" y="80"/>
                    <a:pt x="15" y="97"/>
                  </a:cubicBezTo>
                  <a:cubicBezTo>
                    <a:pt x="44" y="150"/>
                    <a:pt x="52" y="155"/>
                    <a:pt x="57" y="184"/>
                  </a:cubicBezTo>
                  <a:cubicBezTo>
                    <a:pt x="59" y="196"/>
                    <a:pt x="61" y="203"/>
                    <a:pt x="65" y="207"/>
                  </a:cubicBezTo>
                  <a:cubicBezTo>
                    <a:pt x="66" y="207"/>
                    <a:pt x="66" y="206"/>
                    <a:pt x="67" y="205"/>
                  </a:cubicBezTo>
                  <a:cubicBezTo>
                    <a:pt x="67" y="204"/>
                    <a:pt x="67" y="203"/>
                    <a:pt x="68" y="201"/>
                  </a:cubicBezTo>
                  <a:cubicBezTo>
                    <a:pt x="64" y="197"/>
                    <a:pt x="62" y="190"/>
                    <a:pt x="60" y="178"/>
                  </a:cubicBezTo>
                  <a:cubicBezTo>
                    <a:pt x="55" y="149"/>
                    <a:pt x="47" y="144"/>
                    <a:pt x="18" y="91"/>
                  </a:cubicBezTo>
                  <a:cubicBezTo>
                    <a:pt x="8" y="74"/>
                    <a:pt x="2" y="54"/>
                    <a:pt x="2" y="32"/>
                  </a:cubicBezTo>
                  <a:cubicBezTo>
                    <a:pt x="2" y="21"/>
                    <a:pt x="4" y="10"/>
                    <a:pt x="7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0" name="Freeform 1284"/>
            <p:cNvSpPr>
              <a:spLocks/>
            </p:cNvSpPr>
            <p:nvPr/>
          </p:nvSpPr>
          <p:spPr bwMode="auto">
            <a:xfrm>
              <a:off x="3787" y="237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1" name="Freeform 1285"/>
            <p:cNvSpPr>
              <a:spLocks/>
            </p:cNvSpPr>
            <p:nvPr/>
          </p:nvSpPr>
          <p:spPr bwMode="auto">
            <a:xfrm>
              <a:off x="3786" y="2376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1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2" name="Freeform 1286"/>
            <p:cNvSpPr>
              <a:spLocks/>
            </p:cNvSpPr>
            <p:nvPr/>
          </p:nvSpPr>
          <p:spPr bwMode="auto">
            <a:xfrm>
              <a:off x="3782" y="2381"/>
              <a:ext cx="5" cy="11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1 h 6"/>
                <a:gd name="T4" fmla="*/ 1 w 3"/>
                <a:gd name="T5" fmla="*/ 3 h 6"/>
                <a:gd name="T6" fmla="*/ 0 w 3"/>
                <a:gd name="T7" fmla="*/ 6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3" name="Freeform 1287"/>
            <p:cNvSpPr>
              <a:spLocks/>
            </p:cNvSpPr>
            <p:nvPr/>
          </p:nvSpPr>
          <p:spPr bwMode="auto">
            <a:xfrm>
              <a:off x="3779" y="2386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4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4" name="Freeform 1288"/>
            <p:cNvSpPr>
              <a:spLocks/>
            </p:cNvSpPr>
            <p:nvPr/>
          </p:nvSpPr>
          <p:spPr bwMode="auto">
            <a:xfrm>
              <a:off x="3745" y="2392"/>
              <a:ext cx="35" cy="64"/>
            </a:xfrm>
            <a:custGeom>
              <a:avLst/>
              <a:gdLst>
                <a:gd name="T0" fmla="*/ 21 w 21"/>
                <a:gd name="T1" fmla="*/ 0 h 38"/>
                <a:gd name="T2" fmla="*/ 1 w 21"/>
                <a:gd name="T3" fmla="*/ 36 h 38"/>
                <a:gd name="T4" fmla="*/ 0 w 21"/>
                <a:gd name="T5" fmla="*/ 38 h 38"/>
                <a:gd name="T6" fmla="*/ 20 w 21"/>
                <a:gd name="T7" fmla="*/ 3 h 38"/>
                <a:gd name="T8" fmla="*/ 21 w 2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8">
                  <a:moveTo>
                    <a:pt x="21" y="0"/>
                  </a:moveTo>
                  <a:cubicBezTo>
                    <a:pt x="13" y="16"/>
                    <a:pt x="6" y="27"/>
                    <a:pt x="1" y="36"/>
                  </a:cubicBezTo>
                  <a:cubicBezTo>
                    <a:pt x="1" y="37"/>
                    <a:pt x="0" y="37"/>
                    <a:pt x="0" y="38"/>
                  </a:cubicBezTo>
                  <a:cubicBezTo>
                    <a:pt x="5" y="29"/>
                    <a:pt x="12" y="18"/>
                    <a:pt x="20" y="3"/>
                  </a:cubicBezTo>
                  <a:cubicBezTo>
                    <a:pt x="21" y="2"/>
                    <a:pt x="21" y="1"/>
                    <a:pt x="2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5" name="Freeform 1289"/>
            <p:cNvSpPr>
              <a:spLocks/>
            </p:cNvSpPr>
            <p:nvPr/>
          </p:nvSpPr>
          <p:spPr bwMode="auto">
            <a:xfrm>
              <a:off x="3506" y="2603"/>
              <a:ext cx="4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4 h 4"/>
                <a:gd name="T4" fmla="*/ 2 w 2"/>
                <a:gd name="T5" fmla="*/ 1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6" name="Freeform 1290"/>
            <p:cNvSpPr>
              <a:spLocks/>
            </p:cNvSpPr>
            <p:nvPr/>
          </p:nvSpPr>
          <p:spPr bwMode="auto">
            <a:xfrm>
              <a:off x="3508" y="2599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7" name="Freeform 1291"/>
            <p:cNvSpPr>
              <a:spLocks/>
            </p:cNvSpPr>
            <p:nvPr/>
          </p:nvSpPr>
          <p:spPr bwMode="auto">
            <a:xfrm>
              <a:off x="3506" y="26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8" name="Freeform 1292"/>
            <p:cNvSpPr>
              <a:spLocks/>
            </p:cNvSpPr>
            <p:nvPr/>
          </p:nvSpPr>
          <p:spPr bwMode="auto">
            <a:xfrm>
              <a:off x="3504" y="2604"/>
              <a:ext cx="9" cy="11"/>
            </a:xfrm>
            <a:custGeom>
              <a:avLst/>
              <a:gdLst>
                <a:gd name="T0" fmla="*/ 3 w 5"/>
                <a:gd name="T1" fmla="*/ 0 h 6"/>
                <a:gd name="T2" fmla="*/ 1 w 5"/>
                <a:gd name="T3" fmla="*/ 3 h 6"/>
                <a:gd name="T4" fmla="*/ 0 w 5"/>
                <a:gd name="T5" fmla="*/ 4 h 6"/>
                <a:gd name="T6" fmla="*/ 1 w 5"/>
                <a:gd name="T7" fmla="*/ 6 h 6"/>
                <a:gd name="T8" fmla="*/ 1 w 5"/>
                <a:gd name="T9" fmla="*/ 6 h 6"/>
                <a:gd name="T10" fmla="*/ 5 w 5"/>
                <a:gd name="T11" fmla="*/ 5 h 6"/>
                <a:gd name="T12" fmla="*/ 3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4" y="3"/>
                    <a:pt x="4" y="2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9" name="Freeform 1293"/>
            <p:cNvSpPr>
              <a:spLocks/>
            </p:cNvSpPr>
            <p:nvPr/>
          </p:nvSpPr>
          <p:spPr bwMode="auto">
            <a:xfrm>
              <a:off x="3506" y="2615"/>
              <a:ext cx="12" cy="8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3 w 7"/>
                <a:gd name="T7" fmla="*/ 4 h 5"/>
                <a:gd name="T8" fmla="*/ 6 w 7"/>
                <a:gd name="T9" fmla="*/ 4 h 5"/>
                <a:gd name="T10" fmla="*/ 7 w 7"/>
                <a:gd name="T11" fmla="*/ 3 h 5"/>
                <a:gd name="T12" fmla="*/ 0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0" name="Freeform 1294"/>
            <p:cNvSpPr>
              <a:spLocks noEditPoints="1"/>
            </p:cNvSpPr>
            <p:nvPr/>
          </p:nvSpPr>
          <p:spPr bwMode="auto">
            <a:xfrm>
              <a:off x="3506" y="2613"/>
              <a:ext cx="14" cy="15"/>
            </a:xfrm>
            <a:custGeom>
              <a:avLst/>
              <a:gdLst>
                <a:gd name="T0" fmla="*/ 6 w 8"/>
                <a:gd name="T1" fmla="*/ 5 h 9"/>
                <a:gd name="T2" fmla="*/ 3 w 8"/>
                <a:gd name="T3" fmla="*/ 5 h 9"/>
                <a:gd name="T4" fmla="*/ 1 w 8"/>
                <a:gd name="T5" fmla="*/ 6 h 9"/>
                <a:gd name="T6" fmla="*/ 5 w 8"/>
                <a:gd name="T7" fmla="*/ 9 h 9"/>
                <a:gd name="T8" fmla="*/ 6 w 8"/>
                <a:gd name="T9" fmla="*/ 5 h 9"/>
                <a:gd name="T10" fmla="*/ 4 w 8"/>
                <a:gd name="T11" fmla="*/ 0 h 9"/>
                <a:gd name="T12" fmla="*/ 0 w 8"/>
                <a:gd name="T13" fmla="*/ 1 h 9"/>
                <a:gd name="T14" fmla="*/ 7 w 8"/>
                <a:gd name="T15" fmla="*/ 4 h 9"/>
                <a:gd name="T16" fmla="*/ 8 w 8"/>
                <a:gd name="T17" fmla="*/ 3 h 9"/>
                <a:gd name="T18" fmla="*/ 8 w 8"/>
                <a:gd name="T19" fmla="*/ 3 h 9"/>
                <a:gd name="T20" fmla="*/ 4 w 8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9">
                  <a:moveTo>
                    <a:pt x="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8"/>
                    <a:pt x="6" y="7"/>
                    <a:pt x="6" y="5"/>
                  </a:cubicBezTo>
                  <a:moveTo>
                    <a:pt x="4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2" y="3"/>
                    <a:pt x="4" y="4"/>
                    <a:pt x="7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2"/>
                    <a:pt x="5" y="1"/>
                    <a:pt x="4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1" name="Freeform 1295"/>
            <p:cNvSpPr>
              <a:spLocks/>
            </p:cNvSpPr>
            <p:nvPr/>
          </p:nvSpPr>
          <p:spPr bwMode="auto">
            <a:xfrm>
              <a:off x="3506" y="26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2" name="Freeform 1296"/>
            <p:cNvSpPr>
              <a:spLocks/>
            </p:cNvSpPr>
            <p:nvPr/>
          </p:nvSpPr>
          <p:spPr bwMode="auto">
            <a:xfrm>
              <a:off x="3506" y="2640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0 w 2"/>
                <a:gd name="T5" fmla="*/ 6 h 6"/>
                <a:gd name="T6" fmla="*/ 2 w 2"/>
                <a:gd name="T7" fmla="*/ 3 h 6"/>
                <a:gd name="T8" fmla="*/ 2 w 2"/>
                <a:gd name="T9" fmla="*/ 1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3" name="Freeform 1297"/>
            <p:cNvSpPr>
              <a:spLocks/>
            </p:cNvSpPr>
            <p:nvPr/>
          </p:nvSpPr>
          <p:spPr bwMode="auto">
            <a:xfrm>
              <a:off x="3504" y="2650"/>
              <a:ext cx="9" cy="6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0 h 3"/>
                <a:gd name="T4" fmla="*/ 0 w 5"/>
                <a:gd name="T5" fmla="*/ 1 h 3"/>
                <a:gd name="T6" fmla="*/ 1 w 5"/>
                <a:gd name="T7" fmla="*/ 3 h 3"/>
                <a:gd name="T8" fmla="*/ 5 w 5"/>
                <a:gd name="T9" fmla="*/ 2 h 3"/>
                <a:gd name="T10" fmla="*/ 5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4" name="Freeform 1298"/>
            <p:cNvSpPr>
              <a:spLocks/>
            </p:cNvSpPr>
            <p:nvPr/>
          </p:nvSpPr>
          <p:spPr bwMode="auto">
            <a:xfrm>
              <a:off x="3508" y="2662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5" name="Freeform 1299"/>
            <p:cNvSpPr>
              <a:spLocks noEditPoints="1"/>
            </p:cNvSpPr>
            <p:nvPr/>
          </p:nvSpPr>
          <p:spPr bwMode="auto">
            <a:xfrm>
              <a:off x="3506" y="2645"/>
              <a:ext cx="14" cy="26"/>
            </a:xfrm>
            <a:custGeom>
              <a:avLst/>
              <a:gdLst>
                <a:gd name="T0" fmla="*/ 4 w 8"/>
                <a:gd name="T1" fmla="*/ 5 h 15"/>
                <a:gd name="T2" fmla="*/ 0 w 8"/>
                <a:gd name="T3" fmla="*/ 6 h 15"/>
                <a:gd name="T4" fmla="*/ 1 w 8"/>
                <a:gd name="T5" fmla="*/ 10 h 15"/>
                <a:gd name="T6" fmla="*/ 3 w 8"/>
                <a:gd name="T7" fmla="*/ 11 h 15"/>
                <a:gd name="T8" fmla="*/ 1 w 8"/>
                <a:gd name="T9" fmla="*/ 11 h 15"/>
                <a:gd name="T10" fmla="*/ 5 w 8"/>
                <a:gd name="T11" fmla="*/ 15 h 15"/>
                <a:gd name="T12" fmla="*/ 8 w 8"/>
                <a:gd name="T13" fmla="*/ 9 h 15"/>
                <a:gd name="T14" fmla="*/ 8 w 8"/>
                <a:gd name="T15" fmla="*/ 8 h 15"/>
                <a:gd name="T16" fmla="*/ 4 w 8"/>
                <a:gd name="T17" fmla="*/ 5 h 15"/>
                <a:gd name="T18" fmla="*/ 2 w 8"/>
                <a:gd name="T19" fmla="*/ 0 h 15"/>
                <a:gd name="T20" fmla="*/ 0 w 8"/>
                <a:gd name="T21" fmla="*/ 3 h 15"/>
                <a:gd name="T22" fmla="*/ 4 w 8"/>
                <a:gd name="T23" fmla="*/ 4 h 15"/>
                <a:gd name="T24" fmla="*/ 2 w 8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5">
                  <a:moveTo>
                    <a:pt x="4" y="5"/>
                  </a:moveTo>
                  <a:cubicBezTo>
                    <a:pt x="2" y="5"/>
                    <a:pt x="1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2" y="11"/>
                    <a:pt x="1" y="11"/>
                  </a:cubicBezTo>
                  <a:cubicBezTo>
                    <a:pt x="2" y="12"/>
                    <a:pt x="3" y="14"/>
                    <a:pt x="5" y="15"/>
                  </a:cubicBezTo>
                  <a:cubicBezTo>
                    <a:pt x="5" y="12"/>
                    <a:pt x="6" y="10"/>
                    <a:pt x="8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6" y="8"/>
                    <a:pt x="5" y="6"/>
                    <a:pt x="4" y="5"/>
                  </a:cubicBezTo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3"/>
                    <a:pt x="2" y="4"/>
                    <a:pt x="4" y="4"/>
                  </a:cubicBezTo>
                  <a:cubicBezTo>
                    <a:pt x="3" y="3"/>
                    <a:pt x="3" y="2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6" name="Freeform 1300"/>
            <p:cNvSpPr>
              <a:spLocks/>
            </p:cNvSpPr>
            <p:nvPr/>
          </p:nvSpPr>
          <p:spPr bwMode="auto">
            <a:xfrm>
              <a:off x="3506" y="269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7" name="Freeform 1301"/>
            <p:cNvSpPr>
              <a:spLocks/>
            </p:cNvSpPr>
            <p:nvPr/>
          </p:nvSpPr>
          <p:spPr bwMode="auto">
            <a:xfrm>
              <a:off x="3506" y="2681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6 h 6"/>
                <a:gd name="T4" fmla="*/ 0 w 2"/>
                <a:gd name="T5" fmla="*/ 6 h 6"/>
                <a:gd name="T6" fmla="*/ 2 w 2"/>
                <a:gd name="T7" fmla="*/ 3 h 6"/>
                <a:gd name="T8" fmla="*/ 2 w 2"/>
                <a:gd name="T9" fmla="*/ 1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8" name="Freeform 1302"/>
            <p:cNvSpPr>
              <a:spLocks/>
            </p:cNvSpPr>
            <p:nvPr/>
          </p:nvSpPr>
          <p:spPr bwMode="auto">
            <a:xfrm>
              <a:off x="3653" y="2725"/>
              <a:ext cx="1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9" name="Freeform 1303"/>
            <p:cNvSpPr>
              <a:spLocks/>
            </p:cNvSpPr>
            <p:nvPr/>
          </p:nvSpPr>
          <p:spPr bwMode="auto">
            <a:xfrm>
              <a:off x="3504" y="2691"/>
              <a:ext cx="9" cy="5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0 h 3"/>
                <a:gd name="T4" fmla="*/ 0 w 5"/>
                <a:gd name="T5" fmla="*/ 2 h 3"/>
                <a:gd name="T6" fmla="*/ 1 w 5"/>
                <a:gd name="T7" fmla="*/ 3 h 3"/>
                <a:gd name="T8" fmla="*/ 5 w 5"/>
                <a:gd name="T9" fmla="*/ 2 h 3"/>
                <a:gd name="T10" fmla="*/ 5 w 5"/>
                <a:gd name="T11" fmla="*/ 1 h 3"/>
                <a:gd name="T12" fmla="*/ 1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0" name="Freeform 1304"/>
            <p:cNvSpPr>
              <a:spLocks/>
            </p:cNvSpPr>
            <p:nvPr/>
          </p:nvSpPr>
          <p:spPr bwMode="auto">
            <a:xfrm>
              <a:off x="3508" y="2703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1" name="Freeform 1305"/>
            <p:cNvSpPr>
              <a:spLocks noEditPoints="1"/>
            </p:cNvSpPr>
            <p:nvPr/>
          </p:nvSpPr>
          <p:spPr bwMode="auto">
            <a:xfrm>
              <a:off x="3506" y="2686"/>
              <a:ext cx="152" cy="63"/>
            </a:xfrm>
            <a:custGeom>
              <a:avLst/>
              <a:gdLst>
                <a:gd name="T0" fmla="*/ 4 w 89"/>
                <a:gd name="T1" fmla="*/ 5 h 37"/>
                <a:gd name="T2" fmla="*/ 0 w 89"/>
                <a:gd name="T3" fmla="*/ 6 h 37"/>
                <a:gd name="T4" fmla="*/ 1 w 89"/>
                <a:gd name="T5" fmla="*/ 10 h 37"/>
                <a:gd name="T6" fmla="*/ 3 w 89"/>
                <a:gd name="T7" fmla="*/ 11 h 37"/>
                <a:gd name="T8" fmla="*/ 1 w 89"/>
                <a:gd name="T9" fmla="*/ 11 h 37"/>
                <a:gd name="T10" fmla="*/ 11 w 89"/>
                <a:gd name="T11" fmla="*/ 17 h 37"/>
                <a:gd name="T12" fmla="*/ 29 w 89"/>
                <a:gd name="T13" fmla="*/ 17 h 37"/>
                <a:gd name="T14" fmla="*/ 59 w 89"/>
                <a:gd name="T15" fmla="*/ 37 h 37"/>
                <a:gd name="T16" fmla="*/ 59 w 89"/>
                <a:gd name="T17" fmla="*/ 37 h 37"/>
                <a:gd name="T18" fmla="*/ 86 w 89"/>
                <a:gd name="T19" fmla="*/ 25 h 37"/>
                <a:gd name="T20" fmla="*/ 86 w 89"/>
                <a:gd name="T21" fmla="*/ 23 h 37"/>
                <a:gd name="T22" fmla="*/ 87 w 89"/>
                <a:gd name="T23" fmla="*/ 23 h 37"/>
                <a:gd name="T24" fmla="*/ 89 w 89"/>
                <a:gd name="T25" fmla="*/ 19 h 37"/>
                <a:gd name="T26" fmla="*/ 62 w 89"/>
                <a:gd name="T27" fmla="*/ 31 h 37"/>
                <a:gd name="T28" fmla="*/ 62 w 89"/>
                <a:gd name="T29" fmla="*/ 31 h 37"/>
                <a:gd name="T30" fmla="*/ 31 w 89"/>
                <a:gd name="T31" fmla="*/ 10 h 37"/>
                <a:gd name="T32" fmla="*/ 14 w 89"/>
                <a:gd name="T33" fmla="*/ 10 h 37"/>
                <a:gd name="T34" fmla="*/ 4 w 89"/>
                <a:gd name="T35" fmla="*/ 5 h 37"/>
                <a:gd name="T36" fmla="*/ 2 w 89"/>
                <a:gd name="T37" fmla="*/ 0 h 37"/>
                <a:gd name="T38" fmla="*/ 0 w 89"/>
                <a:gd name="T39" fmla="*/ 3 h 37"/>
                <a:gd name="T40" fmla="*/ 4 w 89"/>
                <a:gd name="T41" fmla="*/ 4 h 37"/>
                <a:gd name="T42" fmla="*/ 2 w 89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9" h="37">
                  <a:moveTo>
                    <a:pt x="4" y="5"/>
                  </a:moveTo>
                  <a:cubicBezTo>
                    <a:pt x="2" y="5"/>
                    <a:pt x="1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1"/>
                    <a:pt x="2" y="11"/>
                    <a:pt x="1" y="11"/>
                  </a:cubicBezTo>
                  <a:cubicBezTo>
                    <a:pt x="3" y="14"/>
                    <a:pt x="7" y="17"/>
                    <a:pt x="11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29"/>
                    <a:pt x="45" y="37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9" y="37"/>
                    <a:pt x="81" y="33"/>
                    <a:pt x="86" y="25"/>
                  </a:cubicBezTo>
                  <a:cubicBezTo>
                    <a:pt x="86" y="24"/>
                    <a:pt x="86" y="23"/>
                    <a:pt x="86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1"/>
                    <a:pt x="88" y="20"/>
                    <a:pt x="89" y="19"/>
                  </a:cubicBezTo>
                  <a:cubicBezTo>
                    <a:pt x="83" y="26"/>
                    <a:pt x="72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48" y="31"/>
                    <a:pt x="32" y="23"/>
                    <a:pt x="31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0" y="10"/>
                    <a:pt x="6" y="8"/>
                    <a:pt x="4" y="5"/>
                  </a:cubicBezTo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4"/>
                    <a:pt x="4" y="4"/>
                  </a:cubicBezTo>
                  <a:cubicBezTo>
                    <a:pt x="3" y="3"/>
                    <a:pt x="3" y="2"/>
                    <a:pt x="2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2" name="Freeform 1306"/>
            <p:cNvSpPr>
              <a:spLocks/>
            </p:cNvSpPr>
            <p:nvPr/>
          </p:nvSpPr>
          <p:spPr bwMode="auto">
            <a:xfrm>
              <a:off x="3702" y="2696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5"/>
                    <a:pt x="3" y="2"/>
                    <a:pt x="3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3" name="Freeform 1307"/>
            <p:cNvSpPr>
              <a:spLocks/>
            </p:cNvSpPr>
            <p:nvPr/>
          </p:nvSpPr>
          <p:spPr bwMode="auto">
            <a:xfrm>
              <a:off x="3695" y="2702"/>
              <a:ext cx="7" cy="10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1 h 6"/>
                <a:gd name="T4" fmla="*/ 2 w 4"/>
                <a:gd name="T5" fmla="*/ 6 h 6"/>
                <a:gd name="T6" fmla="*/ 4 w 4"/>
                <a:gd name="T7" fmla="*/ 3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4" name="Freeform 1308"/>
            <p:cNvSpPr>
              <a:spLocks/>
            </p:cNvSpPr>
            <p:nvPr/>
          </p:nvSpPr>
          <p:spPr bwMode="auto">
            <a:xfrm>
              <a:off x="3683" y="2703"/>
              <a:ext cx="16" cy="10"/>
            </a:xfrm>
            <a:custGeom>
              <a:avLst/>
              <a:gdLst>
                <a:gd name="T0" fmla="*/ 7 w 9"/>
                <a:gd name="T1" fmla="*/ 0 h 6"/>
                <a:gd name="T2" fmla="*/ 5 w 9"/>
                <a:gd name="T3" fmla="*/ 0 h 6"/>
                <a:gd name="T4" fmla="*/ 2 w 9"/>
                <a:gd name="T5" fmla="*/ 0 h 6"/>
                <a:gd name="T6" fmla="*/ 0 w 9"/>
                <a:gd name="T7" fmla="*/ 3 h 6"/>
                <a:gd name="T8" fmla="*/ 4 w 9"/>
                <a:gd name="T9" fmla="*/ 6 h 6"/>
                <a:gd name="T10" fmla="*/ 9 w 9"/>
                <a:gd name="T11" fmla="*/ 5 h 6"/>
                <a:gd name="T12" fmla="*/ 7 w 9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3" y="5"/>
                    <a:pt x="4" y="6"/>
                  </a:cubicBezTo>
                  <a:cubicBezTo>
                    <a:pt x="6" y="6"/>
                    <a:pt x="7" y="6"/>
                    <a:pt x="9" y="5"/>
                  </a:cubicBezTo>
                  <a:cubicBezTo>
                    <a:pt x="8" y="3"/>
                    <a:pt x="8" y="2"/>
                    <a:pt x="7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5" name="Freeform 1309"/>
            <p:cNvSpPr>
              <a:spLocks/>
            </p:cNvSpPr>
            <p:nvPr/>
          </p:nvSpPr>
          <p:spPr bwMode="auto">
            <a:xfrm>
              <a:off x="3673" y="2703"/>
              <a:ext cx="14" cy="5"/>
            </a:xfrm>
            <a:custGeom>
              <a:avLst/>
              <a:gdLst>
                <a:gd name="T0" fmla="*/ 8 w 8"/>
                <a:gd name="T1" fmla="*/ 0 h 3"/>
                <a:gd name="T2" fmla="*/ 2 w 8"/>
                <a:gd name="T3" fmla="*/ 0 h 3"/>
                <a:gd name="T4" fmla="*/ 0 w 8"/>
                <a:gd name="T5" fmla="*/ 1 h 3"/>
                <a:gd name="T6" fmla="*/ 6 w 8"/>
                <a:gd name="T7" fmla="*/ 3 h 3"/>
                <a:gd name="T8" fmla="*/ 8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2" y="1"/>
                    <a:pt x="5" y="1"/>
                    <a:pt x="6" y="3"/>
                  </a:cubicBezTo>
                  <a:cubicBezTo>
                    <a:pt x="7" y="2"/>
                    <a:pt x="7" y="1"/>
                    <a:pt x="8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6" name="Freeform 1310"/>
            <p:cNvSpPr>
              <a:spLocks/>
            </p:cNvSpPr>
            <p:nvPr/>
          </p:nvSpPr>
          <p:spPr bwMode="auto">
            <a:xfrm>
              <a:off x="3671" y="2708"/>
              <a:ext cx="19" cy="7"/>
            </a:xfrm>
            <a:custGeom>
              <a:avLst/>
              <a:gdLst>
                <a:gd name="T0" fmla="*/ 7 w 11"/>
                <a:gd name="T1" fmla="*/ 0 h 4"/>
                <a:gd name="T2" fmla="*/ 0 w 11"/>
                <a:gd name="T3" fmla="*/ 4 h 4"/>
                <a:gd name="T4" fmla="*/ 9 w 11"/>
                <a:gd name="T5" fmla="*/ 4 h 4"/>
                <a:gd name="T6" fmla="*/ 11 w 11"/>
                <a:gd name="T7" fmla="*/ 3 h 4"/>
                <a:gd name="T8" fmla="*/ 7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7" y="0"/>
                  </a:moveTo>
                  <a:cubicBezTo>
                    <a:pt x="6" y="2"/>
                    <a:pt x="3" y="3"/>
                    <a:pt x="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1" y="3"/>
                    <a:pt x="11" y="3"/>
                  </a:cubicBezTo>
                  <a:cubicBezTo>
                    <a:pt x="10" y="2"/>
                    <a:pt x="9" y="1"/>
                    <a:pt x="7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7" name="Freeform 1311"/>
            <p:cNvSpPr>
              <a:spLocks/>
            </p:cNvSpPr>
            <p:nvPr/>
          </p:nvSpPr>
          <p:spPr bwMode="auto">
            <a:xfrm>
              <a:off x="3659" y="2703"/>
              <a:ext cx="24" cy="12"/>
            </a:xfrm>
            <a:custGeom>
              <a:avLst/>
              <a:gdLst>
                <a:gd name="T0" fmla="*/ 10 w 14"/>
                <a:gd name="T1" fmla="*/ 0 h 7"/>
                <a:gd name="T2" fmla="*/ 3 w 14"/>
                <a:gd name="T3" fmla="*/ 0 h 7"/>
                <a:gd name="T4" fmla="*/ 2 w 14"/>
                <a:gd name="T5" fmla="*/ 3 h 7"/>
                <a:gd name="T6" fmla="*/ 0 w 14"/>
                <a:gd name="T7" fmla="*/ 7 h 7"/>
                <a:gd name="T8" fmla="*/ 7 w 14"/>
                <a:gd name="T9" fmla="*/ 7 h 7"/>
                <a:gd name="T10" fmla="*/ 14 w 14"/>
                <a:gd name="T11" fmla="*/ 3 h 7"/>
                <a:gd name="T12" fmla="*/ 8 w 14"/>
                <a:gd name="T13" fmla="*/ 1 h 7"/>
                <a:gd name="T14" fmla="*/ 10 w 14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1" y="4"/>
                    <a:pt x="1" y="5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6"/>
                    <a:pt x="13" y="5"/>
                    <a:pt x="14" y="3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9" y="1"/>
                    <a:pt x="9" y="1"/>
                    <a:pt x="1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8" name="Freeform 1312"/>
            <p:cNvSpPr>
              <a:spLocks noEditPoints="1"/>
            </p:cNvSpPr>
            <p:nvPr/>
          </p:nvSpPr>
          <p:spPr bwMode="auto">
            <a:xfrm>
              <a:off x="3424" y="2196"/>
              <a:ext cx="373" cy="175"/>
            </a:xfrm>
            <a:custGeom>
              <a:avLst/>
              <a:gdLst>
                <a:gd name="T0" fmla="*/ 219 w 219"/>
                <a:gd name="T1" fmla="*/ 97 h 103"/>
                <a:gd name="T2" fmla="*/ 217 w 219"/>
                <a:gd name="T3" fmla="*/ 100 h 103"/>
                <a:gd name="T4" fmla="*/ 216 w 219"/>
                <a:gd name="T5" fmla="*/ 103 h 103"/>
                <a:gd name="T6" fmla="*/ 219 w 219"/>
                <a:gd name="T7" fmla="*/ 97 h 103"/>
                <a:gd name="T8" fmla="*/ 3 w 219"/>
                <a:gd name="T9" fmla="*/ 0 h 103"/>
                <a:gd name="T10" fmla="*/ 0 w 219"/>
                <a:gd name="T11" fmla="*/ 6 h 103"/>
                <a:gd name="T12" fmla="*/ 2 w 219"/>
                <a:gd name="T13" fmla="*/ 3 h 103"/>
                <a:gd name="T14" fmla="*/ 3 w 219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" h="103">
                  <a:moveTo>
                    <a:pt x="219" y="97"/>
                  </a:moveTo>
                  <a:cubicBezTo>
                    <a:pt x="218" y="98"/>
                    <a:pt x="218" y="99"/>
                    <a:pt x="217" y="100"/>
                  </a:cubicBezTo>
                  <a:cubicBezTo>
                    <a:pt x="217" y="101"/>
                    <a:pt x="216" y="102"/>
                    <a:pt x="216" y="103"/>
                  </a:cubicBezTo>
                  <a:cubicBezTo>
                    <a:pt x="217" y="101"/>
                    <a:pt x="218" y="99"/>
                    <a:pt x="219" y="97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9" name="Freeform 1313"/>
            <p:cNvSpPr>
              <a:spLocks/>
            </p:cNvSpPr>
            <p:nvPr/>
          </p:nvSpPr>
          <p:spPr bwMode="auto">
            <a:xfrm>
              <a:off x="3510" y="2591"/>
              <a:ext cx="5" cy="8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3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0" name="Freeform 1314"/>
            <p:cNvSpPr>
              <a:spLocks/>
            </p:cNvSpPr>
            <p:nvPr/>
          </p:nvSpPr>
          <p:spPr bwMode="auto">
            <a:xfrm>
              <a:off x="3513" y="2587"/>
              <a:ext cx="2" cy="7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2 h 4"/>
                <a:gd name="T4" fmla="*/ 1 w 1"/>
                <a:gd name="T5" fmla="*/ 4 h 4"/>
                <a:gd name="T6" fmla="*/ 1 w 1"/>
                <a:gd name="T7" fmla="*/ 2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1" name="Freeform 1315"/>
            <p:cNvSpPr>
              <a:spLocks/>
            </p:cNvSpPr>
            <p:nvPr/>
          </p:nvSpPr>
          <p:spPr bwMode="auto">
            <a:xfrm>
              <a:off x="3510" y="26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2" name="Freeform 1316"/>
            <p:cNvSpPr>
              <a:spLocks/>
            </p:cNvSpPr>
            <p:nvPr/>
          </p:nvSpPr>
          <p:spPr bwMode="auto">
            <a:xfrm>
              <a:off x="3513" y="2632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3" name="Freeform 1317"/>
            <p:cNvSpPr>
              <a:spLocks noEditPoints="1"/>
            </p:cNvSpPr>
            <p:nvPr/>
          </p:nvSpPr>
          <p:spPr bwMode="auto">
            <a:xfrm>
              <a:off x="3510" y="2630"/>
              <a:ext cx="5" cy="10"/>
            </a:xfrm>
            <a:custGeom>
              <a:avLst/>
              <a:gdLst>
                <a:gd name="T0" fmla="*/ 3 w 3"/>
                <a:gd name="T1" fmla="*/ 2 h 6"/>
                <a:gd name="T2" fmla="*/ 2 w 3"/>
                <a:gd name="T3" fmla="*/ 2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2 h 6"/>
                <a:gd name="T12" fmla="*/ 3 w 3"/>
                <a:gd name="T13" fmla="*/ 0 h 6"/>
                <a:gd name="T14" fmla="*/ 2 w 3"/>
                <a:gd name="T15" fmla="*/ 1 h 6"/>
                <a:gd name="T16" fmla="*/ 3 w 3"/>
                <a:gd name="T17" fmla="*/ 1 h 6"/>
                <a:gd name="T18" fmla="*/ 3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4" name="Freeform 1318"/>
            <p:cNvSpPr>
              <a:spLocks/>
            </p:cNvSpPr>
            <p:nvPr/>
          </p:nvSpPr>
          <p:spPr bwMode="auto">
            <a:xfrm>
              <a:off x="3510" y="26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5" name="Freeform 1319"/>
            <p:cNvSpPr>
              <a:spLocks/>
            </p:cNvSpPr>
            <p:nvPr/>
          </p:nvSpPr>
          <p:spPr bwMode="auto">
            <a:xfrm>
              <a:off x="3510" y="267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0 w 3"/>
                <a:gd name="T5" fmla="*/ 6 h 6"/>
                <a:gd name="T6" fmla="*/ 3 w 3"/>
                <a:gd name="T7" fmla="*/ 3 h 6"/>
                <a:gd name="T8" fmla="*/ 3 w 3"/>
                <a:gd name="T9" fmla="*/ 1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6" name="Freeform 1320"/>
            <p:cNvSpPr>
              <a:spLocks/>
            </p:cNvSpPr>
            <p:nvPr/>
          </p:nvSpPr>
          <p:spPr bwMode="auto">
            <a:xfrm>
              <a:off x="3707" y="268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5"/>
                    <a:pt x="2" y="2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7" name="Freeform 1321"/>
            <p:cNvSpPr>
              <a:spLocks/>
            </p:cNvSpPr>
            <p:nvPr/>
          </p:nvSpPr>
          <p:spPr bwMode="auto">
            <a:xfrm>
              <a:off x="3658" y="2715"/>
              <a:ext cx="1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8" name="Freeform 1322"/>
            <p:cNvSpPr>
              <a:spLocks/>
            </p:cNvSpPr>
            <p:nvPr/>
          </p:nvSpPr>
          <p:spPr bwMode="auto">
            <a:xfrm>
              <a:off x="3423" y="220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9" name="Freeform 1323"/>
            <p:cNvSpPr>
              <a:spLocks/>
            </p:cNvSpPr>
            <p:nvPr/>
          </p:nvSpPr>
          <p:spPr bwMode="auto">
            <a:xfrm>
              <a:off x="3421" y="220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4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0" name="Freeform 1324"/>
            <p:cNvSpPr>
              <a:spLocks/>
            </p:cNvSpPr>
            <p:nvPr/>
          </p:nvSpPr>
          <p:spPr bwMode="auto">
            <a:xfrm>
              <a:off x="3419" y="2213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2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1" name="Freeform 1325"/>
            <p:cNvSpPr>
              <a:spLocks/>
            </p:cNvSpPr>
            <p:nvPr/>
          </p:nvSpPr>
          <p:spPr bwMode="auto">
            <a:xfrm>
              <a:off x="3418" y="2218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2" name="Freeform 1326"/>
            <p:cNvSpPr>
              <a:spLocks/>
            </p:cNvSpPr>
            <p:nvPr/>
          </p:nvSpPr>
          <p:spPr bwMode="auto">
            <a:xfrm>
              <a:off x="3409" y="2223"/>
              <a:ext cx="118" cy="347"/>
            </a:xfrm>
            <a:custGeom>
              <a:avLst/>
              <a:gdLst>
                <a:gd name="T0" fmla="*/ 7 w 69"/>
                <a:gd name="T1" fmla="*/ 0 h 204"/>
                <a:gd name="T2" fmla="*/ 5 w 69"/>
                <a:gd name="T3" fmla="*/ 3 h 204"/>
                <a:gd name="T4" fmla="*/ 0 w 69"/>
                <a:gd name="T5" fmla="*/ 35 h 204"/>
                <a:gd name="T6" fmla="*/ 16 w 69"/>
                <a:gd name="T7" fmla="*/ 94 h 204"/>
                <a:gd name="T8" fmla="*/ 58 w 69"/>
                <a:gd name="T9" fmla="*/ 181 h 204"/>
                <a:gd name="T10" fmla="*/ 66 w 69"/>
                <a:gd name="T11" fmla="*/ 204 h 204"/>
                <a:gd name="T12" fmla="*/ 67 w 69"/>
                <a:gd name="T13" fmla="*/ 202 h 204"/>
                <a:gd name="T14" fmla="*/ 69 w 69"/>
                <a:gd name="T15" fmla="*/ 198 h 204"/>
                <a:gd name="T16" fmla="*/ 60 w 69"/>
                <a:gd name="T17" fmla="*/ 175 h 204"/>
                <a:gd name="T18" fmla="*/ 19 w 69"/>
                <a:gd name="T19" fmla="*/ 88 h 204"/>
                <a:gd name="T20" fmla="*/ 3 w 69"/>
                <a:gd name="T21" fmla="*/ 29 h 204"/>
                <a:gd name="T22" fmla="*/ 7 w 69"/>
                <a:gd name="T2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204">
                  <a:moveTo>
                    <a:pt x="7" y="0"/>
                  </a:moveTo>
                  <a:cubicBezTo>
                    <a:pt x="6" y="1"/>
                    <a:pt x="6" y="2"/>
                    <a:pt x="5" y="3"/>
                  </a:cubicBezTo>
                  <a:cubicBezTo>
                    <a:pt x="2" y="13"/>
                    <a:pt x="0" y="24"/>
                    <a:pt x="0" y="35"/>
                  </a:cubicBezTo>
                  <a:cubicBezTo>
                    <a:pt x="0" y="57"/>
                    <a:pt x="6" y="77"/>
                    <a:pt x="16" y="94"/>
                  </a:cubicBezTo>
                  <a:cubicBezTo>
                    <a:pt x="45" y="147"/>
                    <a:pt x="53" y="152"/>
                    <a:pt x="58" y="181"/>
                  </a:cubicBezTo>
                  <a:cubicBezTo>
                    <a:pt x="60" y="193"/>
                    <a:pt x="62" y="200"/>
                    <a:pt x="66" y="204"/>
                  </a:cubicBezTo>
                  <a:cubicBezTo>
                    <a:pt x="66" y="204"/>
                    <a:pt x="67" y="203"/>
                    <a:pt x="67" y="202"/>
                  </a:cubicBezTo>
                  <a:cubicBezTo>
                    <a:pt x="68" y="201"/>
                    <a:pt x="68" y="199"/>
                    <a:pt x="69" y="198"/>
                  </a:cubicBezTo>
                  <a:cubicBezTo>
                    <a:pt x="65" y="194"/>
                    <a:pt x="62" y="187"/>
                    <a:pt x="60" y="175"/>
                  </a:cubicBezTo>
                  <a:cubicBezTo>
                    <a:pt x="56" y="146"/>
                    <a:pt x="48" y="141"/>
                    <a:pt x="19" y="88"/>
                  </a:cubicBezTo>
                  <a:cubicBezTo>
                    <a:pt x="9" y="71"/>
                    <a:pt x="3" y="51"/>
                    <a:pt x="3" y="29"/>
                  </a:cubicBezTo>
                  <a:cubicBezTo>
                    <a:pt x="3" y="19"/>
                    <a:pt x="4" y="9"/>
                    <a:pt x="7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3" name="Freeform 1327"/>
            <p:cNvSpPr>
              <a:spLocks/>
            </p:cNvSpPr>
            <p:nvPr/>
          </p:nvSpPr>
          <p:spPr bwMode="auto">
            <a:xfrm>
              <a:off x="3789" y="236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4" name="Freeform 1328"/>
            <p:cNvSpPr>
              <a:spLocks/>
            </p:cNvSpPr>
            <p:nvPr/>
          </p:nvSpPr>
          <p:spPr bwMode="auto">
            <a:xfrm>
              <a:off x="3787" y="2371"/>
              <a:ext cx="4" cy="10"/>
            </a:xfrm>
            <a:custGeom>
              <a:avLst/>
              <a:gdLst>
                <a:gd name="T0" fmla="*/ 2 w 2"/>
                <a:gd name="T1" fmla="*/ 0 h 6"/>
                <a:gd name="T2" fmla="*/ 2 w 2"/>
                <a:gd name="T3" fmla="*/ 1 h 6"/>
                <a:gd name="T4" fmla="*/ 1 w 2"/>
                <a:gd name="T5" fmla="*/ 3 h 6"/>
                <a:gd name="T6" fmla="*/ 0 w 2"/>
                <a:gd name="T7" fmla="*/ 6 h 6"/>
                <a:gd name="T8" fmla="*/ 1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5" name="Freeform 1329"/>
            <p:cNvSpPr>
              <a:spLocks/>
            </p:cNvSpPr>
            <p:nvPr/>
          </p:nvSpPr>
          <p:spPr bwMode="auto">
            <a:xfrm>
              <a:off x="3784" y="237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4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6" name="Freeform 1330"/>
            <p:cNvSpPr>
              <a:spLocks/>
            </p:cNvSpPr>
            <p:nvPr/>
          </p:nvSpPr>
          <p:spPr bwMode="auto">
            <a:xfrm>
              <a:off x="3780" y="2381"/>
              <a:ext cx="6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7" name="Freeform 1331"/>
            <p:cNvSpPr>
              <a:spLocks/>
            </p:cNvSpPr>
            <p:nvPr/>
          </p:nvSpPr>
          <p:spPr bwMode="auto">
            <a:xfrm>
              <a:off x="3746" y="2388"/>
              <a:ext cx="36" cy="65"/>
            </a:xfrm>
            <a:custGeom>
              <a:avLst/>
              <a:gdLst>
                <a:gd name="T0" fmla="*/ 21 w 21"/>
                <a:gd name="T1" fmla="*/ 0 h 38"/>
                <a:gd name="T2" fmla="*/ 0 w 21"/>
                <a:gd name="T3" fmla="*/ 35 h 38"/>
                <a:gd name="T4" fmla="*/ 0 w 21"/>
                <a:gd name="T5" fmla="*/ 38 h 38"/>
                <a:gd name="T6" fmla="*/ 20 w 21"/>
                <a:gd name="T7" fmla="*/ 2 h 38"/>
                <a:gd name="T8" fmla="*/ 21 w 2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8">
                  <a:moveTo>
                    <a:pt x="21" y="0"/>
                  </a:moveTo>
                  <a:cubicBezTo>
                    <a:pt x="12" y="16"/>
                    <a:pt x="5" y="27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5" y="29"/>
                    <a:pt x="12" y="18"/>
                    <a:pt x="20" y="2"/>
                  </a:cubicBezTo>
                  <a:cubicBezTo>
                    <a:pt x="21" y="2"/>
                    <a:pt x="21" y="1"/>
                    <a:pt x="21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8" name="Freeform 1332"/>
            <p:cNvSpPr>
              <a:spLocks/>
            </p:cNvSpPr>
            <p:nvPr/>
          </p:nvSpPr>
          <p:spPr bwMode="auto">
            <a:xfrm>
              <a:off x="3510" y="2604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9" name="Freeform 1333"/>
            <p:cNvSpPr>
              <a:spLocks/>
            </p:cNvSpPr>
            <p:nvPr/>
          </p:nvSpPr>
          <p:spPr bwMode="auto">
            <a:xfrm>
              <a:off x="3510" y="2594"/>
              <a:ext cx="8" cy="10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3 h 6"/>
                <a:gd name="T4" fmla="*/ 0 w 5"/>
                <a:gd name="T5" fmla="*/ 4 h 6"/>
                <a:gd name="T6" fmla="*/ 0 w 5"/>
                <a:gd name="T7" fmla="*/ 6 h 6"/>
                <a:gd name="T8" fmla="*/ 1 w 5"/>
                <a:gd name="T9" fmla="*/ 6 h 6"/>
                <a:gd name="T10" fmla="*/ 5 w 5"/>
                <a:gd name="T11" fmla="*/ 4 h 6"/>
                <a:gd name="T12" fmla="*/ 3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4" y="3"/>
                    <a:pt x="3" y="2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0" name="Freeform 1334"/>
            <p:cNvSpPr>
              <a:spLocks/>
            </p:cNvSpPr>
            <p:nvPr/>
          </p:nvSpPr>
          <p:spPr bwMode="auto">
            <a:xfrm>
              <a:off x="3510" y="2604"/>
              <a:ext cx="13" cy="9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0 h 5"/>
                <a:gd name="T4" fmla="*/ 2 w 8"/>
                <a:gd name="T5" fmla="*/ 5 h 5"/>
                <a:gd name="T6" fmla="*/ 4 w 8"/>
                <a:gd name="T7" fmla="*/ 4 h 5"/>
                <a:gd name="T8" fmla="*/ 7 w 8"/>
                <a:gd name="T9" fmla="*/ 4 h 5"/>
                <a:gd name="T10" fmla="*/ 8 w 8"/>
                <a:gd name="T11" fmla="*/ 3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5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5" y="3"/>
                    <a:pt x="2" y="2"/>
                    <a:pt x="1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1" name="Freeform 1335"/>
            <p:cNvSpPr>
              <a:spLocks noEditPoints="1"/>
            </p:cNvSpPr>
            <p:nvPr/>
          </p:nvSpPr>
          <p:spPr bwMode="auto">
            <a:xfrm>
              <a:off x="3511" y="2601"/>
              <a:ext cx="12" cy="17"/>
            </a:xfrm>
            <a:custGeom>
              <a:avLst/>
              <a:gdLst>
                <a:gd name="T0" fmla="*/ 6 w 7"/>
                <a:gd name="T1" fmla="*/ 6 h 10"/>
                <a:gd name="T2" fmla="*/ 3 w 7"/>
                <a:gd name="T3" fmla="*/ 6 h 10"/>
                <a:gd name="T4" fmla="*/ 1 w 7"/>
                <a:gd name="T5" fmla="*/ 7 h 10"/>
                <a:gd name="T6" fmla="*/ 5 w 7"/>
                <a:gd name="T7" fmla="*/ 10 h 10"/>
                <a:gd name="T8" fmla="*/ 6 w 7"/>
                <a:gd name="T9" fmla="*/ 6 h 10"/>
                <a:gd name="T10" fmla="*/ 4 w 7"/>
                <a:gd name="T11" fmla="*/ 0 h 10"/>
                <a:gd name="T12" fmla="*/ 0 w 7"/>
                <a:gd name="T13" fmla="*/ 2 h 10"/>
                <a:gd name="T14" fmla="*/ 7 w 7"/>
                <a:gd name="T15" fmla="*/ 5 h 10"/>
                <a:gd name="T16" fmla="*/ 7 w 7"/>
                <a:gd name="T17" fmla="*/ 4 h 10"/>
                <a:gd name="T18" fmla="*/ 7 w 7"/>
                <a:gd name="T19" fmla="*/ 4 h 10"/>
                <a:gd name="T20" fmla="*/ 4 w 7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0">
                  <a:moveTo>
                    <a:pt x="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8"/>
                    <a:pt x="6" y="6"/>
                  </a:cubicBezTo>
                  <a:moveTo>
                    <a:pt x="4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4"/>
                    <a:pt x="4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5" y="2"/>
                    <a:pt x="4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2" name="Freeform 1336"/>
            <p:cNvSpPr>
              <a:spLocks/>
            </p:cNvSpPr>
            <p:nvPr/>
          </p:nvSpPr>
          <p:spPr bwMode="auto">
            <a:xfrm>
              <a:off x="3510" y="2640"/>
              <a:ext cx="8" cy="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0 w 5"/>
                <a:gd name="T5" fmla="*/ 1 h 3"/>
                <a:gd name="T6" fmla="*/ 0 w 5"/>
                <a:gd name="T7" fmla="*/ 3 h 3"/>
                <a:gd name="T8" fmla="*/ 5 w 5"/>
                <a:gd name="T9" fmla="*/ 2 h 3"/>
                <a:gd name="T10" fmla="*/ 4 w 5"/>
                <a:gd name="T11" fmla="*/ 1 h 3"/>
                <a:gd name="T12" fmla="*/ 0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2"/>
                    <a:pt x="3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3" name="Freeform 1337"/>
            <p:cNvSpPr>
              <a:spLocks/>
            </p:cNvSpPr>
            <p:nvPr/>
          </p:nvSpPr>
          <p:spPr bwMode="auto">
            <a:xfrm>
              <a:off x="3513" y="2652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4" name="Freeform 1338"/>
            <p:cNvSpPr>
              <a:spLocks noEditPoints="1"/>
            </p:cNvSpPr>
            <p:nvPr/>
          </p:nvSpPr>
          <p:spPr bwMode="auto">
            <a:xfrm>
              <a:off x="3510" y="2635"/>
              <a:ext cx="13" cy="24"/>
            </a:xfrm>
            <a:custGeom>
              <a:avLst/>
              <a:gdLst>
                <a:gd name="T0" fmla="*/ 5 w 8"/>
                <a:gd name="T1" fmla="*/ 5 h 14"/>
                <a:gd name="T2" fmla="*/ 0 w 8"/>
                <a:gd name="T3" fmla="*/ 6 h 14"/>
                <a:gd name="T4" fmla="*/ 2 w 8"/>
                <a:gd name="T5" fmla="*/ 10 h 14"/>
                <a:gd name="T6" fmla="*/ 4 w 8"/>
                <a:gd name="T7" fmla="*/ 10 h 14"/>
                <a:gd name="T8" fmla="*/ 2 w 8"/>
                <a:gd name="T9" fmla="*/ 11 h 14"/>
                <a:gd name="T10" fmla="*/ 6 w 8"/>
                <a:gd name="T11" fmla="*/ 14 h 14"/>
                <a:gd name="T12" fmla="*/ 8 w 8"/>
                <a:gd name="T13" fmla="*/ 9 h 14"/>
                <a:gd name="T14" fmla="*/ 8 w 8"/>
                <a:gd name="T15" fmla="*/ 8 h 14"/>
                <a:gd name="T16" fmla="*/ 5 w 8"/>
                <a:gd name="T17" fmla="*/ 5 h 14"/>
                <a:gd name="T18" fmla="*/ 3 w 8"/>
                <a:gd name="T19" fmla="*/ 0 h 14"/>
                <a:gd name="T20" fmla="*/ 0 w 8"/>
                <a:gd name="T21" fmla="*/ 3 h 14"/>
                <a:gd name="T22" fmla="*/ 4 w 8"/>
                <a:gd name="T23" fmla="*/ 4 h 14"/>
                <a:gd name="T24" fmla="*/ 3 w 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4">
                  <a:moveTo>
                    <a:pt x="5" y="5"/>
                  </a:moveTo>
                  <a:cubicBezTo>
                    <a:pt x="3" y="5"/>
                    <a:pt x="2" y="5"/>
                    <a:pt x="0" y="6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3" y="10"/>
                    <a:pt x="3" y="11"/>
                    <a:pt x="2" y="11"/>
                  </a:cubicBezTo>
                  <a:cubicBezTo>
                    <a:pt x="3" y="12"/>
                    <a:pt x="4" y="14"/>
                    <a:pt x="6" y="14"/>
                  </a:cubicBezTo>
                  <a:cubicBezTo>
                    <a:pt x="6" y="12"/>
                    <a:pt x="7" y="10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6" y="6"/>
                    <a:pt x="5" y="5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2" y="3"/>
                    <a:pt x="3" y="4"/>
                    <a:pt x="4" y="4"/>
                  </a:cubicBezTo>
                  <a:cubicBezTo>
                    <a:pt x="4" y="3"/>
                    <a:pt x="3" y="2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5" name="Freeform 1339"/>
            <p:cNvSpPr>
              <a:spLocks/>
            </p:cNvSpPr>
            <p:nvPr/>
          </p:nvSpPr>
          <p:spPr bwMode="auto">
            <a:xfrm>
              <a:off x="3510" y="2681"/>
              <a:ext cx="8" cy="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0 w 5"/>
                <a:gd name="T5" fmla="*/ 1 h 3"/>
                <a:gd name="T6" fmla="*/ 0 w 5"/>
                <a:gd name="T7" fmla="*/ 3 h 3"/>
                <a:gd name="T8" fmla="*/ 5 w 5"/>
                <a:gd name="T9" fmla="*/ 2 h 3"/>
                <a:gd name="T10" fmla="*/ 4 w 5"/>
                <a:gd name="T11" fmla="*/ 1 h 3"/>
                <a:gd name="T12" fmla="*/ 0 w 5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6" name="Freeform 1340"/>
            <p:cNvSpPr>
              <a:spLocks/>
            </p:cNvSpPr>
            <p:nvPr/>
          </p:nvSpPr>
          <p:spPr bwMode="auto">
            <a:xfrm>
              <a:off x="3513" y="2693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7" name="Freeform 1341"/>
            <p:cNvSpPr>
              <a:spLocks noEditPoints="1"/>
            </p:cNvSpPr>
            <p:nvPr/>
          </p:nvSpPr>
          <p:spPr bwMode="auto">
            <a:xfrm>
              <a:off x="3510" y="2676"/>
              <a:ext cx="153" cy="63"/>
            </a:xfrm>
            <a:custGeom>
              <a:avLst/>
              <a:gdLst>
                <a:gd name="T0" fmla="*/ 5 w 90"/>
                <a:gd name="T1" fmla="*/ 5 h 37"/>
                <a:gd name="T2" fmla="*/ 0 w 90"/>
                <a:gd name="T3" fmla="*/ 6 h 37"/>
                <a:gd name="T4" fmla="*/ 2 w 90"/>
                <a:gd name="T5" fmla="*/ 10 h 37"/>
                <a:gd name="T6" fmla="*/ 4 w 90"/>
                <a:gd name="T7" fmla="*/ 11 h 37"/>
                <a:gd name="T8" fmla="*/ 2 w 90"/>
                <a:gd name="T9" fmla="*/ 11 h 37"/>
                <a:gd name="T10" fmla="*/ 12 w 90"/>
                <a:gd name="T11" fmla="*/ 16 h 37"/>
                <a:gd name="T12" fmla="*/ 29 w 90"/>
                <a:gd name="T13" fmla="*/ 16 h 37"/>
                <a:gd name="T14" fmla="*/ 60 w 90"/>
                <a:gd name="T15" fmla="*/ 37 h 37"/>
                <a:gd name="T16" fmla="*/ 60 w 90"/>
                <a:gd name="T17" fmla="*/ 37 h 37"/>
                <a:gd name="T18" fmla="*/ 87 w 90"/>
                <a:gd name="T19" fmla="*/ 25 h 37"/>
                <a:gd name="T20" fmla="*/ 87 w 90"/>
                <a:gd name="T21" fmla="*/ 23 h 37"/>
                <a:gd name="T22" fmla="*/ 88 w 90"/>
                <a:gd name="T23" fmla="*/ 23 h 37"/>
                <a:gd name="T24" fmla="*/ 90 w 90"/>
                <a:gd name="T25" fmla="*/ 19 h 37"/>
                <a:gd name="T26" fmla="*/ 62 w 90"/>
                <a:gd name="T27" fmla="*/ 31 h 37"/>
                <a:gd name="T28" fmla="*/ 62 w 90"/>
                <a:gd name="T29" fmla="*/ 31 h 37"/>
                <a:gd name="T30" fmla="*/ 32 w 90"/>
                <a:gd name="T31" fmla="*/ 10 h 37"/>
                <a:gd name="T32" fmla="*/ 15 w 90"/>
                <a:gd name="T33" fmla="*/ 10 h 37"/>
                <a:gd name="T34" fmla="*/ 5 w 90"/>
                <a:gd name="T35" fmla="*/ 5 h 37"/>
                <a:gd name="T36" fmla="*/ 3 w 90"/>
                <a:gd name="T37" fmla="*/ 0 h 37"/>
                <a:gd name="T38" fmla="*/ 0 w 90"/>
                <a:gd name="T39" fmla="*/ 3 h 37"/>
                <a:gd name="T40" fmla="*/ 4 w 90"/>
                <a:gd name="T41" fmla="*/ 4 h 37"/>
                <a:gd name="T42" fmla="*/ 3 w 90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37">
                  <a:moveTo>
                    <a:pt x="5" y="5"/>
                  </a:moveTo>
                  <a:cubicBezTo>
                    <a:pt x="3" y="5"/>
                    <a:pt x="2" y="6"/>
                    <a:pt x="0" y="6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4" y="14"/>
                    <a:pt x="8" y="16"/>
                    <a:pt x="1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29"/>
                    <a:pt x="46" y="37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70" y="37"/>
                    <a:pt x="81" y="32"/>
                    <a:pt x="87" y="25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9" y="21"/>
                    <a:pt x="89" y="20"/>
                    <a:pt x="90" y="19"/>
                  </a:cubicBezTo>
                  <a:cubicBezTo>
                    <a:pt x="84" y="26"/>
                    <a:pt x="73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49" y="31"/>
                    <a:pt x="33" y="23"/>
                    <a:pt x="32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7" y="8"/>
                    <a:pt x="5" y="5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2" y="3"/>
                    <a:pt x="3" y="4"/>
                    <a:pt x="4" y="4"/>
                  </a:cubicBezTo>
                  <a:cubicBezTo>
                    <a:pt x="4" y="3"/>
                    <a:pt x="3" y="2"/>
                    <a:pt x="3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8" name="Freeform 1342"/>
            <p:cNvSpPr>
              <a:spLocks/>
            </p:cNvSpPr>
            <p:nvPr/>
          </p:nvSpPr>
          <p:spPr bwMode="auto">
            <a:xfrm>
              <a:off x="3700" y="2691"/>
              <a:ext cx="7" cy="11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1 h 6"/>
                <a:gd name="T4" fmla="*/ 1 w 4"/>
                <a:gd name="T5" fmla="*/ 6 h 6"/>
                <a:gd name="T6" fmla="*/ 4 w 4"/>
                <a:gd name="T7" fmla="*/ 3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9" name="Freeform 1343"/>
            <p:cNvSpPr>
              <a:spLocks/>
            </p:cNvSpPr>
            <p:nvPr/>
          </p:nvSpPr>
          <p:spPr bwMode="auto">
            <a:xfrm>
              <a:off x="3688" y="2693"/>
              <a:ext cx="14" cy="10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0 h 6"/>
                <a:gd name="T4" fmla="*/ 2 w 8"/>
                <a:gd name="T5" fmla="*/ 0 h 6"/>
                <a:gd name="T6" fmla="*/ 0 w 8"/>
                <a:gd name="T7" fmla="*/ 2 h 6"/>
                <a:gd name="T8" fmla="*/ 0 w 8"/>
                <a:gd name="T9" fmla="*/ 2 h 6"/>
                <a:gd name="T10" fmla="*/ 4 w 8"/>
                <a:gd name="T11" fmla="*/ 6 h 6"/>
                <a:gd name="T12" fmla="*/ 8 w 8"/>
                <a:gd name="T13" fmla="*/ 5 h 6"/>
                <a:gd name="T14" fmla="*/ 7 w 8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3" y="5"/>
                    <a:pt x="4" y="6"/>
                  </a:cubicBezTo>
                  <a:cubicBezTo>
                    <a:pt x="6" y="6"/>
                    <a:pt x="7" y="5"/>
                    <a:pt x="8" y="5"/>
                  </a:cubicBezTo>
                  <a:cubicBezTo>
                    <a:pt x="8" y="3"/>
                    <a:pt x="7" y="2"/>
                    <a:pt x="7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0" name="Freeform 1344"/>
            <p:cNvSpPr>
              <a:spLocks/>
            </p:cNvSpPr>
            <p:nvPr/>
          </p:nvSpPr>
          <p:spPr bwMode="auto">
            <a:xfrm>
              <a:off x="3688" y="26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1" name="Freeform 1345"/>
            <p:cNvSpPr>
              <a:spLocks/>
            </p:cNvSpPr>
            <p:nvPr/>
          </p:nvSpPr>
          <p:spPr bwMode="auto">
            <a:xfrm>
              <a:off x="3688" y="2693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2" name="Freeform 1346"/>
            <p:cNvSpPr>
              <a:spLocks/>
            </p:cNvSpPr>
            <p:nvPr/>
          </p:nvSpPr>
          <p:spPr bwMode="auto">
            <a:xfrm>
              <a:off x="3678" y="2693"/>
              <a:ext cx="10" cy="3"/>
            </a:xfrm>
            <a:custGeom>
              <a:avLst/>
              <a:gdLst>
                <a:gd name="T0" fmla="*/ 6 w 6"/>
                <a:gd name="T1" fmla="*/ 0 h 2"/>
                <a:gd name="T2" fmla="*/ 2 w 6"/>
                <a:gd name="T3" fmla="*/ 0 h 2"/>
                <a:gd name="T4" fmla="*/ 0 w 6"/>
                <a:gd name="T5" fmla="*/ 1 h 2"/>
                <a:gd name="T6" fmla="*/ 6 w 6"/>
                <a:gd name="T7" fmla="*/ 2 h 2"/>
                <a:gd name="T8" fmla="*/ 6 w 6"/>
                <a:gd name="T9" fmla="*/ 2 h 2"/>
                <a:gd name="T10" fmla="*/ 6 w 6"/>
                <a:gd name="T11" fmla="*/ 1 h 2"/>
                <a:gd name="T12" fmla="*/ 6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3" name="Freeform 1347"/>
            <p:cNvSpPr>
              <a:spLocks/>
            </p:cNvSpPr>
            <p:nvPr/>
          </p:nvSpPr>
          <p:spPr bwMode="auto">
            <a:xfrm>
              <a:off x="3687" y="2696"/>
              <a:ext cx="8" cy="7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3 w 5"/>
                <a:gd name="T5" fmla="*/ 4 h 4"/>
                <a:gd name="T6" fmla="*/ 5 w 5"/>
                <a:gd name="T7" fmla="*/ 4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3"/>
                    <a:pt x="3" y="1"/>
                    <a:pt x="1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4" name="Freeform 1348"/>
            <p:cNvSpPr>
              <a:spLocks/>
            </p:cNvSpPr>
            <p:nvPr/>
          </p:nvSpPr>
          <p:spPr bwMode="auto">
            <a:xfrm>
              <a:off x="3677" y="2696"/>
              <a:ext cx="11" cy="7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6 w 7"/>
                <a:gd name="T5" fmla="*/ 4 h 4"/>
                <a:gd name="T6" fmla="*/ 7 w 7"/>
                <a:gd name="T7" fmla="*/ 0 h 4"/>
                <a:gd name="T8" fmla="*/ 7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3"/>
                    <a:pt x="3" y="4"/>
                    <a:pt x="0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5" name="Freeform 1349"/>
            <p:cNvSpPr>
              <a:spLocks/>
            </p:cNvSpPr>
            <p:nvPr/>
          </p:nvSpPr>
          <p:spPr bwMode="auto">
            <a:xfrm>
              <a:off x="3665" y="2693"/>
              <a:ext cx="23" cy="10"/>
            </a:xfrm>
            <a:custGeom>
              <a:avLst/>
              <a:gdLst>
                <a:gd name="T0" fmla="*/ 10 w 14"/>
                <a:gd name="T1" fmla="*/ 0 h 6"/>
                <a:gd name="T2" fmla="*/ 3 w 14"/>
                <a:gd name="T3" fmla="*/ 0 h 6"/>
                <a:gd name="T4" fmla="*/ 1 w 14"/>
                <a:gd name="T5" fmla="*/ 3 h 6"/>
                <a:gd name="T6" fmla="*/ 0 w 14"/>
                <a:gd name="T7" fmla="*/ 6 h 6"/>
                <a:gd name="T8" fmla="*/ 7 w 14"/>
                <a:gd name="T9" fmla="*/ 6 h 6"/>
                <a:gd name="T10" fmla="*/ 14 w 14"/>
                <a:gd name="T11" fmla="*/ 2 h 6"/>
                <a:gd name="T12" fmla="*/ 8 w 14"/>
                <a:gd name="T13" fmla="*/ 1 h 6"/>
                <a:gd name="T14" fmla="*/ 10 w 1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6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6"/>
                    <a:pt x="12" y="5"/>
                    <a:pt x="14" y="2"/>
                  </a:cubicBezTo>
                  <a:cubicBezTo>
                    <a:pt x="12" y="1"/>
                    <a:pt x="10" y="1"/>
                    <a:pt x="8" y="1"/>
                  </a:cubicBezTo>
                  <a:cubicBezTo>
                    <a:pt x="8" y="1"/>
                    <a:pt x="9" y="1"/>
                    <a:pt x="1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6" name="Freeform 1350"/>
            <p:cNvSpPr>
              <a:spLocks/>
            </p:cNvSpPr>
            <p:nvPr/>
          </p:nvSpPr>
          <p:spPr bwMode="auto">
            <a:xfrm>
              <a:off x="3430" y="2185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2 w 3"/>
                <a:gd name="T5" fmla="*/ 3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7" name="Freeform 1351"/>
            <p:cNvSpPr>
              <a:spLocks/>
            </p:cNvSpPr>
            <p:nvPr/>
          </p:nvSpPr>
          <p:spPr bwMode="auto">
            <a:xfrm>
              <a:off x="3428" y="219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8" name="Freeform 1352"/>
            <p:cNvSpPr>
              <a:spLocks/>
            </p:cNvSpPr>
            <p:nvPr/>
          </p:nvSpPr>
          <p:spPr bwMode="auto">
            <a:xfrm>
              <a:off x="3426" y="2196"/>
              <a:ext cx="4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1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9" name="Freeform 1353"/>
            <p:cNvSpPr>
              <a:spLocks/>
            </p:cNvSpPr>
            <p:nvPr/>
          </p:nvSpPr>
          <p:spPr bwMode="auto">
            <a:xfrm>
              <a:off x="3424" y="2201"/>
              <a:ext cx="4" cy="12"/>
            </a:xfrm>
            <a:custGeom>
              <a:avLst/>
              <a:gdLst>
                <a:gd name="T0" fmla="*/ 2 w 2"/>
                <a:gd name="T1" fmla="*/ 0 h 7"/>
                <a:gd name="T2" fmla="*/ 1 w 2"/>
                <a:gd name="T3" fmla="*/ 3 h 7"/>
                <a:gd name="T4" fmla="*/ 0 w 2"/>
                <a:gd name="T5" fmla="*/ 7 h 7"/>
                <a:gd name="T6" fmla="*/ 1 w 2"/>
                <a:gd name="T7" fmla="*/ 4 h 7"/>
                <a:gd name="T8" fmla="*/ 2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2" y="2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0" name="Freeform 1354"/>
            <p:cNvSpPr>
              <a:spLocks/>
            </p:cNvSpPr>
            <p:nvPr/>
          </p:nvSpPr>
          <p:spPr bwMode="auto">
            <a:xfrm>
              <a:off x="3423" y="2208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1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1" name="Freeform 1355"/>
            <p:cNvSpPr>
              <a:spLocks/>
            </p:cNvSpPr>
            <p:nvPr/>
          </p:nvSpPr>
          <p:spPr bwMode="auto">
            <a:xfrm>
              <a:off x="3421" y="2213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2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2" name="Freeform 1356"/>
            <p:cNvSpPr>
              <a:spLocks/>
            </p:cNvSpPr>
            <p:nvPr/>
          </p:nvSpPr>
          <p:spPr bwMode="auto">
            <a:xfrm>
              <a:off x="3414" y="2218"/>
              <a:ext cx="116" cy="342"/>
            </a:xfrm>
            <a:custGeom>
              <a:avLst/>
              <a:gdLst>
                <a:gd name="T0" fmla="*/ 6 w 68"/>
                <a:gd name="T1" fmla="*/ 0 h 201"/>
                <a:gd name="T2" fmla="*/ 4 w 68"/>
                <a:gd name="T3" fmla="*/ 3 h 201"/>
                <a:gd name="T4" fmla="*/ 0 w 68"/>
                <a:gd name="T5" fmla="*/ 32 h 201"/>
                <a:gd name="T6" fmla="*/ 16 w 68"/>
                <a:gd name="T7" fmla="*/ 91 h 201"/>
                <a:gd name="T8" fmla="*/ 57 w 68"/>
                <a:gd name="T9" fmla="*/ 178 h 201"/>
                <a:gd name="T10" fmla="*/ 66 w 68"/>
                <a:gd name="T11" fmla="*/ 201 h 201"/>
                <a:gd name="T12" fmla="*/ 67 w 68"/>
                <a:gd name="T13" fmla="*/ 199 h 201"/>
                <a:gd name="T14" fmla="*/ 68 w 68"/>
                <a:gd name="T15" fmla="*/ 195 h 201"/>
                <a:gd name="T16" fmla="*/ 60 w 68"/>
                <a:gd name="T17" fmla="*/ 172 h 201"/>
                <a:gd name="T18" fmla="*/ 19 w 68"/>
                <a:gd name="T19" fmla="*/ 85 h 201"/>
                <a:gd name="T20" fmla="*/ 3 w 68"/>
                <a:gd name="T21" fmla="*/ 26 h 201"/>
                <a:gd name="T22" fmla="*/ 6 w 68"/>
                <a:gd name="T2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201">
                  <a:moveTo>
                    <a:pt x="6" y="0"/>
                  </a:moveTo>
                  <a:cubicBezTo>
                    <a:pt x="5" y="1"/>
                    <a:pt x="4" y="2"/>
                    <a:pt x="4" y="3"/>
                  </a:cubicBezTo>
                  <a:cubicBezTo>
                    <a:pt x="1" y="12"/>
                    <a:pt x="0" y="22"/>
                    <a:pt x="0" y="32"/>
                  </a:cubicBezTo>
                  <a:cubicBezTo>
                    <a:pt x="0" y="54"/>
                    <a:pt x="6" y="74"/>
                    <a:pt x="16" y="91"/>
                  </a:cubicBezTo>
                  <a:cubicBezTo>
                    <a:pt x="45" y="144"/>
                    <a:pt x="53" y="149"/>
                    <a:pt x="57" y="178"/>
                  </a:cubicBezTo>
                  <a:cubicBezTo>
                    <a:pt x="59" y="190"/>
                    <a:pt x="62" y="197"/>
                    <a:pt x="66" y="201"/>
                  </a:cubicBezTo>
                  <a:cubicBezTo>
                    <a:pt x="66" y="201"/>
                    <a:pt x="67" y="200"/>
                    <a:pt x="67" y="199"/>
                  </a:cubicBezTo>
                  <a:cubicBezTo>
                    <a:pt x="67" y="198"/>
                    <a:pt x="68" y="196"/>
                    <a:pt x="68" y="195"/>
                  </a:cubicBezTo>
                  <a:cubicBezTo>
                    <a:pt x="64" y="191"/>
                    <a:pt x="62" y="183"/>
                    <a:pt x="60" y="172"/>
                  </a:cubicBezTo>
                  <a:cubicBezTo>
                    <a:pt x="55" y="143"/>
                    <a:pt x="48" y="138"/>
                    <a:pt x="19" y="85"/>
                  </a:cubicBezTo>
                  <a:cubicBezTo>
                    <a:pt x="9" y="68"/>
                    <a:pt x="3" y="48"/>
                    <a:pt x="3" y="26"/>
                  </a:cubicBezTo>
                  <a:cubicBezTo>
                    <a:pt x="3" y="17"/>
                    <a:pt x="4" y="9"/>
                    <a:pt x="6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3" name="Freeform 1357"/>
            <p:cNvSpPr>
              <a:spLocks/>
            </p:cNvSpPr>
            <p:nvPr/>
          </p:nvSpPr>
          <p:spPr bwMode="auto">
            <a:xfrm>
              <a:off x="3797" y="2351"/>
              <a:ext cx="4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2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4" name="Freeform 1358"/>
            <p:cNvSpPr>
              <a:spLocks/>
            </p:cNvSpPr>
            <p:nvPr/>
          </p:nvSpPr>
          <p:spPr bwMode="auto">
            <a:xfrm>
              <a:off x="3794" y="235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5" name="Freeform 1359"/>
            <p:cNvSpPr>
              <a:spLocks/>
            </p:cNvSpPr>
            <p:nvPr/>
          </p:nvSpPr>
          <p:spPr bwMode="auto">
            <a:xfrm>
              <a:off x="3791" y="236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1 h 6"/>
                <a:gd name="T4" fmla="*/ 2 w 3"/>
                <a:gd name="T5" fmla="*/ 3 h 6"/>
                <a:gd name="T6" fmla="*/ 0 w 3"/>
                <a:gd name="T7" fmla="*/ 6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6" name="Freeform 1360"/>
            <p:cNvSpPr>
              <a:spLocks/>
            </p:cNvSpPr>
            <p:nvPr/>
          </p:nvSpPr>
          <p:spPr bwMode="auto">
            <a:xfrm>
              <a:off x="3789" y="236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4 h 6"/>
                <a:gd name="T8" fmla="*/ 1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7" name="Freeform 1361"/>
            <p:cNvSpPr>
              <a:spLocks/>
            </p:cNvSpPr>
            <p:nvPr/>
          </p:nvSpPr>
          <p:spPr bwMode="auto">
            <a:xfrm>
              <a:off x="3786" y="237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3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8" name="Freeform 1362"/>
            <p:cNvSpPr>
              <a:spLocks/>
            </p:cNvSpPr>
            <p:nvPr/>
          </p:nvSpPr>
          <p:spPr bwMode="auto">
            <a:xfrm>
              <a:off x="3782" y="2378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5"/>
                    <a:pt x="1" y="4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9" name="Freeform 1363"/>
            <p:cNvSpPr>
              <a:spLocks/>
            </p:cNvSpPr>
            <p:nvPr/>
          </p:nvSpPr>
          <p:spPr bwMode="auto">
            <a:xfrm>
              <a:off x="3746" y="2383"/>
              <a:ext cx="38" cy="65"/>
            </a:xfrm>
            <a:custGeom>
              <a:avLst/>
              <a:gdLst>
                <a:gd name="T0" fmla="*/ 22 w 22"/>
                <a:gd name="T1" fmla="*/ 0 h 38"/>
                <a:gd name="T2" fmla="*/ 1 w 22"/>
                <a:gd name="T3" fmla="*/ 36 h 38"/>
                <a:gd name="T4" fmla="*/ 0 w 22"/>
                <a:gd name="T5" fmla="*/ 38 h 38"/>
                <a:gd name="T6" fmla="*/ 21 w 22"/>
                <a:gd name="T7" fmla="*/ 3 h 38"/>
                <a:gd name="T8" fmla="*/ 22 w 22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8">
                  <a:moveTo>
                    <a:pt x="22" y="0"/>
                  </a:moveTo>
                  <a:cubicBezTo>
                    <a:pt x="13" y="16"/>
                    <a:pt x="6" y="27"/>
                    <a:pt x="1" y="36"/>
                  </a:cubicBezTo>
                  <a:cubicBezTo>
                    <a:pt x="1" y="37"/>
                    <a:pt x="1" y="38"/>
                    <a:pt x="0" y="38"/>
                  </a:cubicBezTo>
                  <a:cubicBezTo>
                    <a:pt x="5" y="30"/>
                    <a:pt x="12" y="19"/>
                    <a:pt x="21" y="3"/>
                  </a:cubicBezTo>
                  <a:cubicBezTo>
                    <a:pt x="21" y="2"/>
                    <a:pt x="21" y="1"/>
                    <a:pt x="2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0" name="Freeform 1364"/>
            <p:cNvSpPr>
              <a:spLocks/>
            </p:cNvSpPr>
            <p:nvPr/>
          </p:nvSpPr>
          <p:spPr bwMode="auto">
            <a:xfrm>
              <a:off x="3515" y="2581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2 h 4"/>
                <a:gd name="T6" fmla="*/ 3 w 3"/>
                <a:gd name="T7" fmla="*/ 2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1" name="Freeform 1365"/>
            <p:cNvSpPr>
              <a:spLocks/>
            </p:cNvSpPr>
            <p:nvPr/>
          </p:nvSpPr>
          <p:spPr bwMode="auto">
            <a:xfrm>
              <a:off x="3516" y="2577"/>
              <a:ext cx="4" cy="7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2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2" name="Freeform 1366"/>
            <p:cNvSpPr>
              <a:spLocks/>
            </p:cNvSpPr>
            <p:nvPr/>
          </p:nvSpPr>
          <p:spPr bwMode="auto">
            <a:xfrm>
              <a:off x="3515" y="25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3" name="Freeform 1367"/>
            <p:cNvSpPr>
              <a:spLocks/>
            </p:cNvSpPr>
            <p:nvPr/>
          </p:nvSpPr>
          <p:spPr bwMode="auto">
            <a:xfrm>
              <a:off x="3515" y="2584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2 h 6"/>
                <a:gd name="T4" fmla="*/ 0 w 4"/>
                <a:gd name="T5" fmla="*/ 4 h 6"/>
                <a:gd name="T6" fmla="*/ 0 w 4"/>
                <a:gd name="T7" fmla="*/ 6 h 6"/>
                <a:gd name="T8" fmla="*/ 0 w 4"/>
                <a:gd name="T9" fmla="*/ 6 h 6"/>
                <a:gd name="T10" fmla="*/ 4 w 4"/>
                <a:gd name="T11" fmla="*/ 4 h 6"/>
                <a:gd name="T12" fmla="*/ 3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4" y="3"/>
                    <a:pt x="3" y="2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4" name="Freeform 1368"/>
            <p:cNvSpPr>
              <a:spLocks/>
            </p:cNvSpPr>
            <p:nvPr/>
          </p:nvSpPr>
          <p:spPr bwMode="auto">
            <a:xfrm>
              <a:off x="3515" y="2594"/>
              <a:ext cx="12" cy="7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2 w 7"/>
                <a:gd name="T5" fmla="*/ 4 h 4"/>
                <a:gd name="T6" fmla="*/ 4 w 7"/>
                <a:gd name="T7" fmla="*/ 4 h 4"/>
                <a:gd name="T8" fmla="*/ 7 w 7"/>
                <a:gd name="T9" fmla="*/ 4 h 4"/>
                <a:gd name="T10" fmla="*/ 7 w 7"/>
                <a:gd name="T11" fmla="*/ 3 h 4"/>
                <a:gd name="T12" fmla="*/ 0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5" y="3"/>
                    <a:pt x="2" y="2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5" name="Freeform 1369"/>
            <p:cNvSpPr>
              <a:spLocks noEditPoints="1"/>
            </p:cNvSpPr>
            <p:nvPr/>
          </p:nvSpPr>
          <p:spPr bwMode="auto">
            <a:xfrm>
              <a:off x="3515" y="2591"/>
              <a:ext cx="13" cy="17"/>
            </a:xfrm>
            <a:custGeom>
              <a:avLst/>
              <a:gdLst>
                <a:gd name="T0" fmla="*/ 7 w 8"/>
                <a:gd name="T1" fmla="*/ 6 h 10"/>
                <a:gd name="T2" fmla="*/ 4 w 8"/>
                <a:gd name="T3" fmla="*/ 6 h 10"/>
                <a:gd name="T4" fmla="*/ 2 w 8"/>
                <a:gd name="T5" fmla="*/ 6 h 10"/>
                <a:gd name="T6" fmla="*/ 5 w 8"/>
                <a:gd name="T7" fmla="*/ 10 h 10"/>
                <a:gd name="T8" fmla="*/ 7 w 8"/>
                <a:gd name="T9" fmla="*/ 6 h 10"/>
                <a:gd name="T10" fmla="*/ 4 w 8"/>
                <a:gd name="T11" fmla="*/ 0 h 10"/>
                <a:gd name="T12" fmla="*/ 0 w 8"/>
                <a:gd name="T13" fmla="*/ 2 h 10"/>
                <a:gd name="T14" fmla="*/ 7 w 8"/>
                <a:gd name="T15" fmla="*/ 5 h 10"/>
                <a:gd name="T16" fmla="*/ 8 w 8"/>
                <a:gd name="T17" fmla="*/ 4 h 10"/>
                <a:gd name="T18" fmla="*/ 8 w 8"/>
                <a:gd name="T19" fmla="*/ 4 h 10"/>
                <a:gd name="T20" fmla="*/ 4 w 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0">
                  <a:moveTo>
                    <a:pt x="7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3" y="8"/>
                    <a:pt x="4" y="9"/>
                    <a:pt x="5" y="10"/>
                  </a:cubicBezTo>
                  <a:cubicBezTo>
                    <a:pt x="6" y="9"/>
                    <a:pt x="6" y="8"/>
                    <a:pt x="7" y="6"/>
                  </a:cubicBezTo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2" y="4"/>
                    <a:pt x="5" y="5"/>
                    <a:pt x="7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5" y="2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6" name="Freeform 1370"/>
            <p:cNvSpPr>
              <a:spLocks/>
            </p:cNvSpPr>
            <p:nvPr/>
          </p:nvSpPr>
          <p:spPr bwMode="auto">
            <a:xfrm>
              <a:off x="3515" y="2628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7" name="Freeform 1371"/>
            <p:cNvSpPr>
              <a:spLocks/>
            </p:cNvSpPr>
            <p:nvPr/>
          </p:nvSpPr>
          <p:spPr bwMode="auto">
            <a:xfrm>
              <a:off x="3516" y="2620"/>
              <a:ext cx="4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8" name="Freeform 1372"/>
            <p:cNvSpPr>
              <a:spLocks noEditPoints="1"/>
            </p:cNvSpPr>
            <p:nvPr/>
          </p:nvSpPr>
          <p:spPr bwMode="auto">
            <a:xfrm>
              <a:off x="3515" y="2618"/>
              <a:ext cx="5" cy="10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2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4 h 6"/>
                <a:gd name="T10" fmla="*/ 3 w 3"/>
                <a:gd name="T11" fmla="*/ 2 h 6"/>
                <a:gd name="T12" fmla="*/ 3 w 3"/>
                <a:gd name="T13" fmla="*/ 0 h 6"/>
                <a:gd name="T14" fmla="*/ 2 w 3"/>
                <a:gd name="T15" fmla="*/ 1 h 6"/>
                <a:gd name="T16" fmla="*/ 3 w 3"/>
                <a:gd name="T17" fmla="*/ 2 h 6"/>
                <a:gd name="T18" fmla="*/ 3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3" y="4"/>
                    <a:pt x="3" y="3"/>
                    <a:pt x="3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9" name="Freeform 1373"/>
            <p:cNvSpPr>
              <a:spLocks/>
            </p:cNvSpPr>
            <p:nvPr/>
          </p:nvSpPr>
          <p:spPr bwMode="auto">
            <a:xfrm>
              <a:off x="3515" y="2632"/>
              <a:ext cx="7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0 w 4"/>
                <a:gd name="T5" fmla="*/ 1 h 1"/>
                <a:gd name="T6" fmla="*/ 4 w 4"/>
                <a:gd name="T7" fmla="*/ 1 h 1"/>
                <a:gd name="T8" fmla="*/ 4 w 4"/>
                <a:gd name="T9" fmla="*/ 0 h 1"/>
                <a:gd name="T10" fmla="*/ 0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0" name="Freeform 1374"/>
            <p:cNvSpPr>
              <a:spLocks noEditPoints="1"/>
            </p:cNvSpPr>
            <p:nvPr/>
          </p:nvSpPr>
          <p:spPr bwMode="auto">
            <a:xfrm>
              <a:off x="3515" y="2628"/>
              <a:ext cx="7" cy="7"/>
            </a:xfrm>
            <a:custGeom>
              <a:avLst/>
              <a:gdLst>
                <a:gd name="T0" fmla="*/ 4 w 4"/>
                <a:gd name="T1" fmla="*/ 3 h 4"/>
                <a:gd name="T2" fmla="*/ 0 w 4"/>
                <a:gd name="T3" fmla="*/ 3 h 4"/>
                <a:gd name="T4" fmla="*/ 0 w 4"/>
                <a:gd name="T5" fmla="*/ 4 h 4"/>
                <a:gd name="T6" fmla="*/ 4 w 4"/>
                <a:gd name="T7" fmla="*/ 3 h 4"/>
                <a:gd name="T8" fmla="*/ 4 w 4"/>
                <a:gd name="T9" fmla="*/ 3 h 4"/>
                <a:gd name="T10" fmla="*/ 0 w 4"/>
                <a:gd name="T11" fmla="*/ 0 h 4"/>
                <a:gd name="T12" fmla="*/ 0 w 4"/>
                <a:gd name="T13" fmla="*/ 1 h 4"/>
                <a:gd name="T14" fmla="*/ 0 w 4"/>
                <a:gd name="T15" fmla="*/ 2 h 4"/>
                <a:gd name="T16" fmla="*/ 4 w 4"/>
                <a:gd name="T17" fmla="*/ 2 h 4"/>
                <a:gd name="T18" fmla="*/ 4 w 4"/>
                <a:gd name="T19" fmla="*/ 2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1" name="Freeform 1375"/>
            <p:cNvSpPr>
              <a:spLocks/>
            </p:cNvSpPr>
            <p:nvPr/>
          </p:nvSpPr>
          <p:spPr bwMode="auto">
            <a:xfrm>
              <a:off x="3515" y="2625"/>
              <a:ext cx="7" cy="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2 h 4"/>
                <a:gd name="T4" fmla="*/ 4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3" y="4"/>
                    <a:pt x="4" y="4"/>
                  </a:cubicBezTo>
                  <a:cubicBezTo>
                    <a:pt x="3" y="3"/>
                    <a:pt x="3" y="2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2" name="Freeform 1376"/>
            <p:cNvSpPr>
              <a:spLocks/>
            </p:cNvSpPr>
            <p:nvPr/>
          </p:nvSpPr>
          <p:spPr bwMode="auto">
            <a:xfrm>
              <a:off x="3516" y="2642"/>
              <a:ext cx="6" cy="2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3" name="Freeform 1377"/>
            <p:cNvSpPr>
              <a:spLocks/>
            </p:cNvSpPr>
            <p:nvPr/>
          </p:nvSpPr>
          <p:spPr bwMode="auto">
            <a:xfrm>
              <a:off x="3515" y="2633"/>
              <a:ext cx="13" cy="16"/>
            </a:xfrm>
            <a:custGeom>
              <a:avLst/>
              <a:gdLst>
                <a:gd name="T0" fmla="*/ 4 w 8"/>
                <a:gd name="T1" fmla="*/ 0 h 9"/>
                <a:gd name="T2" fmla="*/ 0 w 8"/>
                <a:gd name="T3" fmla="*/ 1 h 9"/>
                <a:gd name="T4" fmla="*/ 1 w 8"/>
                <a:gd name="T5" fmla="*/ 5 h 9"/>
                <a:gd name="T6" fmla="*/ 4 w 8"/>
                <a:gd name="T7" fmla="*/ 5 h 9"/>
                <a:gd name="T8" fmla="*/ 2 w 8"/>
                <a:gd name="T9" fmla="*/ 6 h 9"/>
                <a:gd name="T10" fmla="*/ 5 w 8"/>
                <a:gd name="T11" fmla="*/ 9 h 9"/>
                <a:gd name="T12" fmla="*/ 8 w 8"/>
                <a:gd name="T13" fmla="*/ 3 h 9"/>
                <a:gd name="T14" fmla="*/ 8 w 8"/>
                <a:gd name="T15" fmla="*/ 3 h 9"/>
                <a:gd name="T16" fmla="*/ 4 w 8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5"/>
                    <a:pt x="3" y="5"/>
                    <a:pt x="4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6" y="7"/>
                    <a:pt x="7" y="5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5" y="1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4" name="Freeform 1378"/>
            <p:cNvSpPr>
              <a:spLocks/>
            </p:cNvSpPr>
            <p:nvPr/>
          </p:nvSpPr>
          <p:spPr bwMode="auto">
            <a:xfrm>
              <a:off x="3515" y="26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5" name="Freeform 1379"/>
            <p:cNvSpPr>
              <a:spLocks noEditPoints="1"/>
            </p:cNvSpPr>
            <p:nvPr/>
          </p:nvSpPr>
          <p:spPr bwMode="auto">
            <a:xfrm>
              <a:off x="3515" y="2661"/>
              <a:ext cx="150" cy="47"/>
            </a:xfrm>
            <a:custGeom>
              <a:avLst/>
              <a:gdLst>
                <a:gd name="T0" fmla="*/ 88 w 88"/>
                <a:gd name="T1" fmla="*/ 25 h 28"/>
                <a:gd name="T2" fmla="*/ 87 w 88"/>
                <a:gd name="T3" fmla="*/ 25 h 28"/>
                <a:gd name="T4" fmla="*/ 87 w 88"/>
                <a:gd name="T5" fmla="*/ 28 h 28"/>
                <a:gd name="T6" fmla="*/ 88 w 88"/>
                <a:gd name="T7" fmla="*/ 25 h 28"/>
                <a:gd name="T8" fmla="*/ 3 w 88"/>
                <a:gd name="T9" fmla="*/ 0 h 28"/>
                <a:gd name="T10" fmla="*/ 0 w 88"/>
                <a:gd name="T11" fmla="*/ 6 h 28"/>
                <a:gd name="T12" fmla="*/ 0 w 88"/>
                <a:gd name="T13" fmla="*/ 6 h 28"/>
                <a:gd name="T14" fmla="*/ 3 w 88"/>
                <a:gd name="T15" fmla="*/ 3 h 28"/>
                <a:gd name="T16" fmla="*/ 3 w 88"/>
                <a:gd name="T17" fmla="*/ 1 h 28"/>
                <a:gd name="T18" fmla="*/ 3 w 88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8">
                  <a:moveTo>
                    <a:pt x="88" y="25"/>
                  </a:moveTo>
                  <a:cubicBezTo>
                    <a:pt x="87" y="25"/>
                    <a:pt x="87" y="25"/>
                    <a:pt x="87" y="25"/>
                  </a:cubicBezTo>
                  <a:cubicBezTo>
                    <a:pt x="87" y="26"/>
                    <a:pt x="87" y="27"/>
                    <a:pt x="87" y="28"/>
                  </a:cubicBezTo>
                  <a:cubicBezTo>
                    <a:pt x="87" y="27"/>
                    <a:pt x="87" y="26"/>
                    <a:pt x="88" y="25"/>
                  </a:cubicBezTo>
                  <a:moveTo>
                    <a:pt x="3" y="0"/>
                  </a:moveTo>
                  <a:cubicBezTo>
                    <a:pt x="1" y="1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6" name="Freeform 1380"/>
            <p:cNvSpPr>
              <a:spLocks/>
            </p:cNvSpPr>
            <p:nvPr/>
          </p:nvSpPr>
          <p:spPr bwMode="auto">
            <a:xfrm>
              <a:off x="3515" y="2671"/>
              <a:ext cx="7" cy="5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0 h 3"/>
                <a:gd name="T4" fmla="*/ 0 w 4"/>
                <a:gd name="T5" fmla="*/ 1 h 3"/>
                <a:gd name="T6" fmla="*/ 0 w 4"/>
                <a:gd name="T7" fmla="*/ 3 h 3"/>
                <a:gd name="T8" fmla="*/ 4 w 4"/>
                <a:gd name="T9" fmla="*/ 2 h 3"/>
                <a:gd name="T10" fmla="*/ 4 w 4"/>
                <a:gd name="T11" fmla="*/ 1 h 3"/>
                <a:gd name="T12" fmla="*/ 0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7" name="Freeform 1381"/>
            <p:cNvSpPr>
              <a:spLocks/>
            </p:cNvSpPr>
            <p:nvPr/>
          </p:nvSpPr>
          <p:spPr bwMode="auto">
            <a:xfrm>
              <a:off x="3515" y="2666"/>
              <a:ext cx="7" cy="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4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3" y="4"/>
                    <a:pt x="4" y="4"/>
                  </a:cubicBezTo>
                  <a:cubicBezTo>
                    <a:pt x="3" y="3"/>
                    <a:pt x="3" y="2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8" name="Freeform 1382"/>
            <p:cNvSpPr>
              <a:spLocks/>
            </p:cNvSpPr>
            <p:nvPr/>
          </p:nvSpPr>
          <p:spPr bwMode="auto">
            <a:xfrm>
              <a:off x="3516" y="2683"/>
              <a:ext cx="6" cy="1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3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9" name="Freeform 1383"/>
            <p:cNvSpPr>
              <a:spLocks/>
            </p:cNvSpPr>
            <p:nvPr/>
          </p:nvSpPr>
          <p:spPr bwMode="auto">
            <a:xfrm>
              <a:off x="3515" y="2674"/>
              <a:ext cx="151" cy="55"/>
            </a:xfrm>
            <a:custGeom>
              <a:avLst/>
              <a:gdLst>
                <a:gd name="T0" fmla="*/ 4 w 89"/>
                <a:gd name="T1" fmla="*/ 0 h 32"/>
                <a:gd name="T2" fmla="*/ 0 w 89"/>
                <a:gd name="T3" fmla="*/ 1 h 32"/>
                <a:gd name="T4" fmla="*/ 1 w 89"/>
                <a:gd name="T5" fmla="*/ 5 h 32"/>
                <a:gd name="T6" fmla="*/ 4 w 89"/>
                <a:gd name="T7" fmla="*/ 6 h 32"/>
                <a:gd name="T8" fmla="*/ 2 w 89"/>
                <a:gd name="T9" fmla="*/ 6 h 32"/>
                <a:gd name="T10" fmla="*/ 12 w 89"/>
                <a:gd name="T11" fmla="*/ 11 h 32"/>
                <a:gd name="T12" fmla="*/ 29 w 89"/>
                <a:gd name="T13" fmla="*/ 11 h 32"/>
                <a:gd name="T14" fmla="*/ 59 w 89"/>
                <a:gd name="T15" fmla="*/ 32 h 32"/>
                <a:gd name="T16" fmla="*/ 59 w 89"/>
                <a:gd name="T17" fmla="*/ 32 h 32"/>
                <a:gd name="T18" fmla="*/ 87 w 89"/>
                <a:gd name="T19" fmla="*/ 20 h 32"/>
                <a:gd name="T20" fmla="*/ 87 w 89"/>
                <a:gd name="T21" fmla="*/ 17 h 32"/>
                <a:gd name="T22" fmla="*/ 88 w 89"/>
                <a:gd name="T23" fmla="*/ 17 h 32"/>
                <a:gd name="T24" fmla="*/ 89 w 89"/>
                <a:gd name="T25" fmla="*/ 14 h 32"/>
                <a:gd name="T26" fmla="*/ 62 w 89"/>
                <a:gd name="T27" fmla="*/ 26 h 32"/>
                <a:gd name="T28" fmla="*/ 62 w 89"/>
                <a:gd name="T29" fmla="*/ 26 h 32"/>
                <a:gd name="T30" fmla="*/ 32 w 89"/>
                <a:gd name="T31" fmla="*/ 5 h 32"/>
                <a:gd name="T32" fmla="*/ 15 w 89"/>
                <a:gd name="T33" fmla="*/ 5 h 32"/>
                <a:gd name="T34" fmla="*/ 4 w 89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32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4" y="9"/>
                    <a:pt x="8" y="11"/>
                    <a:pt x="12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24"/>
                    <a:pt x="46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70" y="32"/>
                    <a:pt x="81" y="27"/>
                    <a:pt x="87" y="20"/>
                  </a:cubicBezTo>
                  <a:cubicBezTo>
                    <a:pt x="87" y="19"/>
                    <a:pt x="87" y="18"/>
                    <a:pt x="87" y="17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9" y="15"/>
                    <a:pt x="89" y="14"/>
                  </a:cubicBezTo>
                  <a:cubicBezTo>
                    <a:pt x="84" y="21"/>
                    <a:pt x="72" y="26"/>
                    <a:pt x="6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48" y="26"/>
                    <a:pt x="33" y="18"/>
                    <a:pt x="32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0" y="5"/>
                    <a:pt x="6" y="3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0" name="Freeform 1384"/>
            <p:cNvSpPr>
              <a:spLocks/>
            </p:cNvSpPr>
            <p:nvPr/>
          </p:nvSpPr>
          <p:spPr bwMode="auto">
            <a:xfrm>
              <a:off x="3712" y="2676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4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1" name="Freeform 1385"/>
            <p:cNvSpPr>
              <a:spLocks/>
            </p:cNvSpPr>
            <p:nvPr/>
          </p:nvSpPr>
          <p:spPr bwMode="auto">
            <a:xfrm>
              <a:off x="3704" y="2679"/>
              <a:ext cx="8" cy="12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2 h 7"/>
                <a:gd name="T4" fmla="*/ 2 w 5"/>
                <a:gd name="T5" fmla="*/ 7 h 7"/>
                <a:gd name="T6" fmla="*/ 5 w 5"/>
                <a:gd name="T7" fmla="*/ 4 h 7"/>
                <a:gd name="T8" fmla="*/ 5 w 5"/>
                <a:gd name="T9" fmla="*/ 2 h 7"/>
                <a:gd name="T10" fmla="*/ 5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1"/>
                    <a:pt x="2" y="2"/>
                    <a:pt x="0" y="2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3" y="6"/>
                    <a:pt x="4" y="5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2" name="Freeform 1386"/>
            <p:cNvSpPr>
              <a:spLocks/>
            </p:cNvSpPr>
            <p:nvPr/>
          </p:nvSpPr>
          <p:spPr bwMode="auto">
            <a:xfrm>
              <a:off x="3694" y="2683"/>
              <a:ext cx="13" cy="10"/>
            </a:xfrm>
            <a:custGeom>
              <a:avLst/>
              <a:gdLst>
                <a:gd name="T0" fmla="*/ 6 w 8"/>
                <a:gd name="T1" fmla="*/ 0 h 6"/>
                <a:gd name="T2" fmla="*/ 4 w 8"/>
                <a:gd name="T3" fmla="*/ 0 h 6"/>
                <a:gd name="T4" fmla="*/ 1 w 8"/>
                <a:gd name="T5" fmla="*/ 0 h 6"/>
                <a:gd name="T6" fmla="*/ 0 w 8"/>
                <a:gd name="T7" fmla="*/ 2 h 6"/>
                <a:gd name="T8" fmla="*/ 0 w 8"/>
                <a:gd name="T9" fmla="*/ 2 h 6"/>
                <a:gd name="T10" fmla="*/ 4 w 8"/>
                <a:gd name="T11" fmla="*/ 6 h 6"/>
                <a:gd name="T12" fmla="*/ 8 w 8"/>
                <a:gd name="T13" fmla="*/ 5 h 6"/>
                <a:gd name="T14" fmla="*/ 6 w 8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5"/>
                    <a:pt x="4" y="6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8" y="3"/>
                    <a:pt x="7" y="1"/>
                    <a:pt x="6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3" name="Freeform 1387"/>
            <p:cNvSpPr>
              <a:spLocks/>
            </p:cNvSpPr>
            <p:nvPr/>
          </p:nvSpPr>
          <p:spPr bwMode="auto">
            <a:xfrm>
              <a:off x="3694" y="26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4" name="Freeform 1388"/>
            <p:cNvSpPr>
              <a:spLocks/>
            </p:cNvSpPr>
            <p:nvPr/>
          </p:nvSpPr>
          <p:spPr bwMode="auto">
            <a:xfrm>
              <a:off x="3694" y="2683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5" name="Freeform 1389"/>
            <p:cNvSpPr>
              <a:spLocks/>
            </p:cNvSpPr>
            <p:nvPr/>
          </p:nvSpPr>
          <p:spPr bwMode="auto">
            <a:xfrm>
              <a:off x="3687" y="2683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4 w 4"/>
                <a:gd name="T7" fmla="*/ 2 h 2"/>
                <a:gd name="T8" fmla="*/ 4 w 4"/>
                <a:gd name="T9" fmla="*/ 2 h 2"/>
                <a:gd name="T10" fmla="*/ 4 w 4"/>
                <a:gd name="T11" fmla="*/ 1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6" name="Freeform 1390"/>
            <p:cNvSpPr>
              <a:spLocks/>
            </p:cNvSpPr>
            <p:nvPr/>
          </p:nvSpPr>
          <p:spPr bwMode="auto">
            <a:xfrm>
              <a:off x="3682" y="2683"/>
              <a:ext cx="5" cy="1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3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7" name="Freeform 1391"/>
            <p:cNvSpPr>
              <a:spLocks/>
            </p:cNvSpPr>
            <p:nvPr/>
          </p:nvSpPr>
          <p:spPr bwMode="auto">
            <a:xfrm>
              <a:off x="3692" y="2686"/>
              <a:ext cx="8" cy="7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3 w 5"/>
                <a:gd name="T5" fmla="*/ 4 h 4"/>
                <a:gd name="T6" fmla="*/ 5 w 5"/>
                <a:gd name="T7" fmla="*/ 4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8" name="Freeform 1392"/>
            <p:cNvSpPr>
              <a:spLocks/>
            </p:cNvSpPr>
            <p:nvPr/>
          </p:nvSpPr>
          <p:spPr bwMode="auto">
            <a:xfrm>
              <a:off x="3688" y="2686"/>
              <a:ext cx="6" cy="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3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0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9" name="Freeform 1393"/>
            <p:cNvSpPr>
              <a:spLocks/>
            </p:cNvSpPr>
            <p:nvPr/>
          </p:nvSpPr>
          <p:spPr bwMode="auto">
            <a:xfrm>
              <a:off x="3682" y="2691"/>
              <a:ext cx="6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4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0" name="Freeform 1394"/>
            <p:cNvSpPr>
              <a:spLocks/>
            </p:cNvSpPr>
            <p:nvPr/>
          </p:nvSpPr>
          <p:spPr bwMode="auto">
            <a:xfrm>
              <a:off x="3687" y="2684"/>
              <a:ext cx="7" cy="7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4 w 4"/>
                <a:gd name="T5" fmla="*/ 1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1" y="2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3" y="1"/>
                    <a:pt x="1" y="0"/>
                    <a:pt x="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1" name="Freeform 1395"/>
            <p:cNvSpPr>
              <a:spLocks/>
            </p:cNvSpPr>
            <p:nvPr/>
          </p:nvSpPr>
          <p:spPr bwMode="auto">
            <a:xfrm>
              <a:off x="3670" y="2683"/>
              <a:ext cx="18" cy="10"/>
            </a:xfrm>
            <a:custGeom>
              <a:avLst/>
              <a:gdLst>
                <a:gd name="T0" fmla="*/ 9 w 11"/>
                <a:gd name="T1" fmla="*/ 0 h 6"/>
                <a:gd name="T2" fmla="*/ 2 w 11"/>
                <a:gd name="T3" fmla="*/ 0 h 6"/>
                <a:gd name="T4" fmla="*/ 1 w 11"/>
                <a:gd name="T5" fmla="*/ 3 h 6"/>
                <a:gd name="T6" fmla="*/ 0 w 11"/>
                <a:gd name="T7" fmla="*/ 6 h 6"/>
                <a:gd name="T8" fmla="*/ 7 w 11"/>
                <a:gd name="T9" fmla="*/ 6 h 6"/>
                <a:gd name="T10" fmla="*/ 11 w 11"/>
                <a:gd name="T11" fmla="*/ 5 h 6"/>
                <a:gd name="T12" fmla="*/ 10 w 11"/>
                <a:gd name="T13" fmla="*/ 1 h 6"/>
                <a:gd name="T14" fmla="*/ 7 w 11"/>
                <a:gd name="T15" fmla="*/ 1 h 6"/>
                <a:gd name="T16" fmla="*/ 9 w 1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10" y="6"/>
                    <a:pt x="11" y="5"/>
                  </a:cubicBezTo>
                  <a:cubicBezTo>
                    <a:pt x="11" y="3"/>
                    <a:pt x="10" y="2"/>
                    <a:pt x="10" y="1"/>
                  </a:cubicBezTo>
                  <a:cubicBezTo>
                    <a:pt x="9" y="1"/>
                    <a:pt x="8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2" name="Freeform 1396"/>
            <p:cNvSpPr>
              <a:spLocks noEditPoints="1"/>
            </p:cNvSpPr>
            <p:nvPr/>
          </p:nvSpPr>
          <p:spPr bwMode="auto">
            <a:xfrm>
              <a:off x="3435" y="2175"/>
              <a:ext cx="371" cy="176"/>
            </a:xfrm>
            <a:custGeom>
              <a:avLst/>
              <a:gdLst>
                <a:gd name="T0" fmla="*/ 218 w 218"/>
                <a:gd name="T1" fmla="*/ 97 h 103"/>
                <a:gd name="T2" fmla="*/ 216 w 218"/>
                <a:gd name="T3" fmla="*/ 100 h 103"/>
                <a:gd name="T4" fmla="*/ 215 w 218"/>
                <a:gd name="T5" fmla="*/ 103 h 103"/>
                <a:gd name="T6" fmla="*/ 218 w 218"/>
                <a:gd name="T7" fmla="*/ 97 h 103"/>
                <a:gd name="T8" fmla="*/ 2 w 218"/>
                <a:gd name="T9" fmla="*/ 0 h 103"/>
                <a:gd name="T10" fmla="*/ 0 w 218"/>
                <a:gd name="T11" fmla="*/ 6 h 103"/>
                <a:gd name="T12" fmla="*/ 1 w 218"/>
                <a:gd name="T13" fmla="*/ 3 h 103"/>
                <a:gd name="T14" fmla="*/ 2 w 218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103">
                  <a:moveTo>
                    <a:pt x="218" y="97"/>
                  </a:moveTo>
                  <a:cubicBezTo>
                    <a:pt x="217" y="98"/>
                    <a:pt x="217" y="99"/>
                    <a:pt x="216" y="100"/>
                  </a:cubicBezTo>
                  <a:cubicBezTo>
                    <a:pt x="216" y="101"/>
                    <a:pt x="216" y="102"/>
                    <a:pt x="215" y="103"/>
                  </a:cubicBezTo>
                  <a:cubicBezTo>
                    <a:pt x="216" y="101"/>
                    <a:pt x="217" y="99"/>
                    <a:pt x="218" y="97"/>
                  </a:cubicBezTo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3" name="Freeform 1397"/>
            <p:cNvSpPr>
              <a:spLocks/>
            </p:cNvSpPr>
            <p:nvPr/>
          </p:nvSpPr>
          <p:spPr bwMode="auto">
            <a:xfrm>
              <a:off x="3520" y="2570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4 h 4"/>
                <a:gd name="T4" fmla="*/ 2 w 2"/>
                <a:gd name="T5" fmla="*/ 2 h 4"/>
                <a:gd name="T6" fmla="*/ 2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4" name="Freeform 1398"/>
            <p:cNvSpPr>
              <a:spLocks/>
            </p:cNvSpPr>
            <p:nvPr/>
          </p:nvSpPr>
          <p:spPr bwMode="auto">
            <a:xfrm>
              <a:off x="3522" y="2567"/>
              <a:ext cx="1" cy="7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2 h 4"/>
                <a:gd name="T4" fmla="*/ 1 w 1"/>
                <a:gd name="T5" fmla="*/ 4 h 4"/>
                <a:gd name="T6" fmla="*/ 1 w 1"/>
                <a:gd name="T7" fmla="*/ 2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5" name="Freeform 1399"/>
            <p:cNvSpPr>
              <a:spLocks/>
            </p:cNvSpPr>
            <p:nvPr/>
          </p:nvSpPr>
          <p:spPr bwMode="auto">
            <a:xfrm>
              <a:off x="3520" y="26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6" name="Freeform 1400"/>
            <p:cNvSpPr>
              <a:spLocks/>
            </p:cNvSpPr>
            <p:nvPr/>
          </p:nvSpPr>
          <p:spPr bwMode="auto">
            <a:xfrm>
              <a:off x="3522" y="2610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7" name="Freeform 1401"/>
            <p:cNvSpPr>
              <a:spLocks noEditPoints="1"/>
            </p:cNvSpPr>
            <p:nvPr/>
          </p:nvSpPr>
          <p:spPr bwMode="auto">
            <a:xfrm>
              <a:off x="3520" y="2608"/>
              <a:ext cx="3" cy="10"/>
            </a:xfrm>
            <a:custGeom>
              <a:avLst/>
              <a:gdLst>
                <a:gd name="T0" fmla="*/ 2 w 2"/>
                <a:gd name="T1" fmla="*/ 2 h 6"/>
                <a:gd name="T2" fmla="*/ 1 w 2"/>
                <a:gd name="T3" fmla="*/ 2 h 6"/>
                <a:gd name="T4" fmla="*/ 0 w 2"/>
                <a:gd name="T5" fmla="*/ 6 h 6"/>
                <a:gd name="T6" fmla="*/ 0 w 2"/>
                <a:gd name="T7" fmla="*/ 6 h 6"/>
                <a:gd name="T8" fmla="*/ 2 w 2"/>
                <a:gd name="T9" fmla="*/ 4 h 6"/>
                <a:gd name="T10" fmla="*/ 2 w 2"/>
                <a:gd name="T11" fmla="*/ 2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2 h 6"/>
                <a:gd name="T18" fmla="*/ 2 w 2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4"/>
                    <a:pt x="2" y="3"/>
                    <a:pt x="2" y="2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8" name="Freeform 1402"/>
            <p:cNvSpPr>
              <a:spLocks/>
            </p:cNvSpPr>
            <p:nvPr/>
          </p:nvSpPr>
          <p:spPr bwMode="auto">
            <a:xfrm>
              <a:off x="3716" y="266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2 h 6"/>
                <a:gd name="T4" fmla="*/ 1 w 3"/>
                <a:gd name="T5" fmla="*/ 4 h 6"/>
                <a:gd name="T6" fmla="*/ 0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2" y="4"/>
                    <a:pt x="3" y="2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9" name="Freeform 1403"/>
            <p:cNvSpPr>
              <a:spLocks/>
            </p:cNvSpPr>
            <p:nvPr/>
          </p:nvSpPr>
          <p:spPr bwMode="auto">
            <a:xfrm>
              <a:off x="3520" y="2659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0" name="Freeform 1404"/>
            <p:cNvSpPr>
              <a:spLocks noEditPoints="1"/>
            </p:cNvSpPr>
            <p:nvPr/>
          </p:nvSpPr>
          <p:spPr bwMode="auto">
            <a:xfrm>
              <a:off x="3520" y="2650"/>
              <a:ext cx="150" cy="48"/>
            </a:xfrm>
            <a:custGeom>
              <a:avLst/>
              <a:gdLst>
                <a:gd name="T0" fmla="*/ 88 w 88"/>
                <a:gd name="T1" fmla="*/ 25 h 28"/>
                <a:gd name="T2" fmla="*/ 87 w 88"/>
                <a:gd name="T3" fmla="*/ 25 h 28"/>
                <a:gd name="T4" fmla="*/ 86 w 88"/>
                <a:gd name="T5" fmla="*/ 28 h 28"/>
                <a:gd name="T6" fmla="*/ 88 w 88"/>
                <a:gd name="T7" fmla="*/ 25 h 28"/>
                <a:gd name="T8" fmla="*/ 2 w 88"/>
                <a:gd name="T9" fmla="*/ 0 h 28"/>
                <a:gd name="T10" fmla="*/ 0 w 88"/>
                <a:gd name="T11" fmla="*/ 5 h 28"/>
                <a:gd name="T12" fmla="*/ 0 w 88"/>
                <a:gd name="T13" fmla="*/ 6 h 28"/>
                <a:gd name="T14" fmla="*/ 2 w 88"/>
                <a:gd name="T15" fmla="*/ 3 h 28"/>
                <a:gd name="T16" fmla="*/ 2 w 88"/>
                <a:gd name="T17" fmla="*/ 1 h 28"/>
                <a:gd name="T18" fmla="*/ 2 w 88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8">
                  <a:moveTo>
                    <a:pt x="88" y="25"/>
                  </a:moveTo>
                  <a:cubicBezTo>
                    <a:pt x="87" y="25"/>
                    <a:pt x="87" y="25"/>
                    <a:pt x="87" y="25"/>
                  </a:cubicBezTo>
                  <a:cubicBezTo>
                    <a:pt x="86" y="26"/>
                    <a:pt x="86" y="27"/>
                    <a:pt x="86" y="28"/>
                  </a:cubicBezTo>
                  <a:cubicBezTo>
                    <a:pt x="87" y="27"/>
                    <a:pt x="87" y="26"/>
                    <a:pt x="88" y="25"/>
                  </a:cubicBezTo>
                  <a:moveTo>
                    <a:pt x="2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1" name="Freeform 1405"/>
            <p:cNvSpPr>
              <a:spLocks noEditPoints="1"/>
            </p:cNvSpPr>
            <p:nvPr/>
          </p:nvSpPr>
          <p:spPr bwMode="auto">
            <a:xfrm>
              <a:off x="3433" y="2180"/>
              <a:ext cx="370" cy="176"/>
            </a:xfrm>
            <a:custGeom>
              <a:avLst/>
              <a:gdLst>
                <a:gd name="T0" fmla="*/ 217 w 217"/>
                <a:gd name="T1" fmla="*/ 97 h 103"/>
                <a:gd name="T2" fmla="*/ 216 w 217"/>
                <a:gd name="T3" fmla="*/ 100 h 103"/>
                <a:gd name="T4" fmla="*/ 215 w 217"/>
                <a:gd name="T5" fmla="*/ 103 h 103"/>
                <a:gd name="T6" fmla="*/ 216 w 217"/>
                <a:gd name="T7" fmla="*/ 100 h 103"/>
                <a:gd name="T8" fmla="*/ 217 w 217"/>
                <a:gd name="T9" fmla="*/ 97 h 103"/>
                <a:gd name="T10" fmla="*/ 2 w 217"/>
                <a:gd name="T11" fmla="*/ 0 h 103"/>
                <a:gd name="T12" fmla="*/ 1 w 217"/>
                <a:gd name="T13" fmla="*/ 3 h 103"/>
                <a:gd name="T14" fmla="*/ 0 w 217"/>
                <a:gd name="T15" fmla="*/ 6 h 103"/>
                <a:gd name="T16" fmla="*/ 1 w 217"/>
                <a:gd name="T17" fmla="*/ 3 h 103"/>
                <a:gd name="T18" fmla="*/ 2 w 217"/>
                <a:gd name="T1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7" h="103">
                  <a:moveTo>
                    <a:pt x="217" y="97"/>
                  </a:moveTo>
                  <a:cubicBezTo>
                    <a:pt x="217" y="98"/>
                    <a:pt x="216" y="99"/>
                    <a:pt x="216" y="100"/>
                  </a:cubicBezTo>
                  <a:cubicBezTo>
                    <a:pt x="216" y="101"/>
                    <a:pt x="215" y="102"/>
                    <a:pt x="215" y="103"/>
                  </a:cubicBezTo>
                  <a:cubicBezTo>
                    <a:pt x="215" y="102"/>
                    <a:pt x="216" y="101"/>
                    <a:pt x="216" y="100"/>
                  </a:cubicBezTo>
                  <a:cubicBezTo>
                    <a:pt x="217" y="99"/>
                    <a:pt x="217" y="98"/>
                    <a:pt x="217" y="97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2" name="Freeform 1406"/>
            <p:cNvSpPr>
              <a:spLocks/>
            </p:cNvSpPr>
            <p:nvPr/>
          </p:nvSpPr>
          <p:spPr bwMode="auto">
            <a:xfrm>
              <a:off x="3520" y="258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3" name="Freeform 1407"/>
            <p:cNvSpPr>
              <a:spLocks/>
            </p:cNvSpPr>
            <p:nvPr/>
          </p:nvSpPr>
          <p:spPr bwMode="auto">
            <a:xfrm>
              <a:off x="3709" y="2669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2 h 6"/>
                <a:gd name="T4" fmla="*/ 2 w 5"/>
                <a:gd name="T5" fmla="*/ 6 h 6"/>
                <a:gd name="T6" fmla="*/ 4 w 5"/>
                <a:gd name="T7" fmla="*/ 4 h 6"/>
                <a:gd name="T8" fmla="*/ 5 w 5"/>
                <a:gd name="T9" fmla="*/ 2 h 6"/>
                <a:gd name="T10" fmla="*/ 4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1"/>
                    <a:pt x="2" y="2"/>
                    <a:pt x="0" y="2"/>
                  </a:cubicBezTo>
                  <a:cubicBezTo>
                    <a:pt x="1" y="3"/>
                    <a:pt x="1" y="5"/>
                    <a:pt x="2" y="6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4" name="Freeform 1408"/>
            <p:cNvSpPr>
              <a:spLocks/>
            </p:cNvSpPr>
            <p:nvPr/>
          </p:nvSpPr>
          <p:spPr bwMode="auto">
            <a:xfrm>
              <a:off x="3520" y="2574"/>
              <a:ext cx="7" cy="10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2 h 6"/>
                <a:gd name="T4" fmla="*/ 0 w 4"/>
                <a:gd name="T5" fmla="*/ 4 h 6"/>
                <a:gd name="T6" fmla="*/ 0 w 4"/>
                <a:gd name="T7" fmla="*/ 6 h 6"/>
                <a:gd name="T8" fmla="*/ 0 w 4"/>
                <a:gd name="T9" fmla="*/ 6 h 6"/>
                <a:gd name="T10" fmla="*/ 4 w 4"/>
                <a:gd name="T11" fmla="*/ 4 h 6"/>
                <a:gd name="T12" fmla="*/ 2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5"/>
                    <a:pt x="4" y="4"/>
                  </a:cubicBezTo>
                  <a:cubicBezTo>
                    <a:pt x="3" y="3"/>
                    <a:pt x="3" y="2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5" name="Freeform 1409"/>
            <p:cNvSpPr>
              <a:spLocks/>
            </p:cNvSpPr>
            <p:nvPr/>
          </p:nvSpPr>
          <p:spPr bwMode="auto">
            <a:xfrm>
              <a:off x="3520" y="2621"/>
              <a:ext cx="7" cy="0"/>
            </a:xfrm>
            <a:custGeom>
              <a:avLst/>
              <a:gdLst>
                <a:gd name="T0" fmla="*/ 0 w 4"/>
                <a:gd name="T1" fmla="*/ 0 w 4"/>
                <a:gd name="T2" fmla="*/ 0 w 4"/>
                <a:gd name="T3" fmla="*/ 4 w 4"/>
                <a:gd name="T4" fmla="*/ 4 w 4"/>
                <a:gd name="T5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6" name="Freeform 1410"/>
            <p:cNvSpPr>
              <a:spLocks noEditPoints="1"/>
            </p:cNvSpPr>
            <p:nvPr/>
          </p:nvSpPr>
          <p:spPr bwMode="auto">
            <a:xfrm>
              <a:off x="3520" y="2618"/>
              <a:ext cx="7" cy="7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0 w 4"/>
                <a:gd name="T5" fmla="*/ 4 h 4"/>
                <a:gd name="T6" fmla="*/ 4 w 4"/>
                <a:gd name="T7" fmla="*/ 2 h 4"/>
                <a:gd name="T8" fmla="*/ 4 w 4"/>
                <a:gd name="T9" fmla="*/ 2 h 4"/>
                <a:gd name="T10" fmla="*/ 0 w 4"/>
                <a:gd name="T11" fmla="*/ 0 h 4"/>
                <a:gd name="T12" fmla="*/ 0 w 4"/>
                <a:gd name="T13" fmla="*/ 0 h 4"/>
                <a:gd name="T14" fmla="*/ 0 w 4"/>
                <a:gd name="T15" fmla="*/ 2 h 4"/>
                <a:gd name="T16" fmla="*/ 4 w 4"/>
                <a:gd name="T17" fmla="*/ 2 h 4"/>
                <a:gd name="T18" fmla="*/ 4 w 4"/>
                <a:gd name="T19" fmla="*/ 2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3"/>
                    <a:pt x="2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Group 1612"/>
          <p:cNvGrpSpPr>
            <a:grpSpLocks/>
          </p:cNvGrpSpPr>
          <p:nvPr/>
        </p:nvGrpSpPr>
        <p:grpSpPr bwMode="auto">
          <a:xfrm>
            <a:off x="5709318" y="2875644"/>
            <a:ext cx="530469" cy="759324"/>
            <a:chOff x="3419" y="2145"/>
            <a:chExt cx="401" cy="574"/>
          </a:xfrm>
        </p:grpSpPr>
        <p:sp>
          <p:nvSpPr>
            <p:cNvPr id="7677" name="Freeform 1412"/>
            <p:cNvSpPr>
              <a:spLocks/>
            </p:cNvSpPr>
            <p:nvPr/>
          </p:nvSpPr>
          <p:spPr bwMode="auto">
            <a:xfrm>
              <a:off x="3520" y="2661"/>
              <a:ext cx="7" cy="5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0 h 3"/>
                <a:gd name="T4" fmla="*/ 0 w 4"/>
                <a:gd name="T5" fmla="*/ 1 h 3"/>
                <a:gd name="T6" fmla="*/ 0 w 4"/>
                <a:gd name="T7" fmla="*/ 3 h 3"/>
                <a:gd name="T8" fmla="*/ 4 w 4"/>
                <a:gd name="T9" fmla="*/ 2 h 3"/>
                <a:gd name="T10" fmla="*/ 4 w 4"/>
                <a:gd name="T11" fmla="*/ 1 h 3"/>
                <a:gd name="T12" fmla="*/ 0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8" name="Freeform 1413"/>
            <p:cNvSpPr>
              <a:spLocks noEditPoints="1"/>
            </p:cNvSpPr>
            <p:nvPr/>
          </p:nvSpPr>
          <p:spPr bwMode="auto">
            <a:xfrm>
              <a:off x="3430" y="2185"/>
              <a:ext cx="371" cy="176"/>
            </a:xfrm>
            <a:custGeom>
              <a:avLst/>
              <a:gdLst>
                <a:gd name="T0" fmla="*/ 218 w 218"/>
                <a:gd name="T1" fmla="*/ 97 h 103"/>
                <a:gd name="T2" fmla="*/ 217 w 218"/>
                <a:gd name="T3" fmla="*/ 98 h 103"/>
                <a:gd name="T4" fmla="*/ 216 w 218"/>
                <a:gd name="T5" fmla="*/ 100 h 103"/>
                <a:gd name="T6" fmla="*/ 215 w 218"/>
                <a:gd name="T7" fmla="*/ 103 h 103"/>
                <a:gd name="T8" fmla="*/ 217 w 218"/>
                <a:gd name="T9" fmla="*/ 100 h 103"/>
                <a:gd name="T10" fmla="*/ 218 w 218"/>
                <a:gd name="T11" fmla="*/ 97 h 103"/>
                <a:gd name="T12" fmla="*/ 3 w 218"/>
                <a:gd name="T13" fmla="*/ 0 h 103"/>
                <a:gd name="T14" fmla="*/ 2 w 218"/>
                <a:gd name="T15" fmla="*/ 3 h 103"/>
                <a:gd name="T16" fmla="*/ 0 w 218"/>
                <a:gd name="T17" fmla="*/ 6 h 103"/>
                <a:gd name="T18" fmla="*/ 2 w 218"/>
                <a:gd name="T19" fmla="*/ 3 h 103"/>
                <a:gd name="T20" fmla="*/ 3 w 218"/>
                <a:gd name="T2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103">
                  <a:moveTo>
                    <a:pt x="218" y="97"/>
                  </a:moveTo>
                  <a:cubicBezTo>
                    <a:pt x="218" y="97"/>
                    <a:pt x="217" y="98"/>
                    <a:pt x="217" y="98"/>
                  </a:cubicBezTo>
                  <a:cubicBezTo>
                    <a:pt x="217" y="99"/>
                    <a:pt x="217" y="99"/>
                    <a:pt x="216" y="100"/>
                  </a:cubicBezTo>
                  <a:cubicBezTo>
                    <a:pt x="216" y="101"/>
                    <a:pt x="216" y="102"/>
                    <a:pt x="215" y="103"/>
                  </a:cubicBezTo>
                  <a:cubicBezTo>
                    <a:pt x="216" y="102"/>
                    <a:pt x="216" y="101"/>
                    <a:pt x="217" y="100"/>
                  </a:cubicBezTo>
                  <a:cubicBezTo>
                    <a:pt x="217" y="99"/>
                    <a:pt x="218" y="98"/>
                    <a:pt x="218" y="97"/>
                  </a:cubicBezTo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9" name="Freeform 1414"/>
            <p:cNvSpPr>
              <a:spLocks/>
            </p:cNvSpPr>
            <p:nvPr/>
          </p:nvSpPr>
          <p:spPr bwMode="auto">
            <a:xfrm>
              <a:off x="3520" y="2584"/>
              <a:ext cx="12" cy="7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1 w 7"/>
                <a:gd name="T5" fmla="*/ 4 h 4"/>
                <a:gd name="T6" fmla="*/ 3 w 7"/>
                <a:gd name="T7" fmla="*/ 4 h 4"/>
                <a:gd name="T8" fmla="*/ 6 w 7"/>
                <a:gd name="T9" fmla="*/ 4 h 4"/>
                <a:gd name="T10" fmla="*/ 7 w 7"/>
                <a:gd name="T11" fmla="*/ 3 h 4"/>
                <a:gd name="T12" fmla="*/ 0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4" y="3"/>
                    <a:pt x="2" y="2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0" name="Freeform 1415"/>
            <p:cNvSpPr>
              <a:spLocks/>
            </p:cNvSpPr>
            <p:nvPr/>
          </p:nvSpPr>
          <p:spPr bwMode="auto">
            <a:xfrm>
              <a:off x="3522" y="263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1" name="Freeform 1416"/>
            <p:cNvSpPr>
              <a:spLocks noEditPoints="1"/>
            </p:cNvSpPr>
            <p:nvPr/>
          </p:nvSpPr>
          <p:spPr bwMode="auto">
            <a:xfrm>
              <a:off x="3522" y="2632"/>
              <a:ext cx="3" cy="1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2" name="Freeform 1417"/>
            <p:cNvSpPr>
              <a:spLocks/>
            </p:cNvSpPr>
            <p:nvPr/>
          </p:nvSpPr>
          <p:spPr bwMode="auto">
            <a:xfrm>
              <a:off x="3699" y="2673"/>
              <a:ext cx="13" cy="10"/>
            </a:xfrm>
            <a:custGeom>
              <a:avLst/>
              <a:gdLst>
                <a:gd name="T0" fmla="*/ 6 w 8"/>
                <a:gd name="T1" fmla="*/ 0 h 6"/>
                <a:gd name="T2" fmla="*/ 4 w 8"/>
                <a:gd name="T3" fmla="*/ 0 h 6"/>
                <a:gd name="T4" fmla="*/ 1 w 8"/>
                <a:gd name="T5" fmla="*/ 0 h 6"/>
                <a:gd name="T6" fmla="*/ 0 w 8"/>
                <a:gd name="T7" fmla="*/ 2 h 6"/>
                <a:gd name="T8" fmla="*/ 0 w 8"/>
                <a:gd name="T9" fmla="*/ 2 h 6"/>
                <a:gd name="T10" fmla="*/ 3 w 8"/>
                <a:gd name="T11" fmla="*/ 6 h 6"/>
                <a:gd name="T12" fmla="*/ 8 w 8"/>
                <a:gd name="T13" fmla="*/ 4 h 6"/>
                <a:gd name="T14" fmla="*/ 6 w 8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7" y="3"/>
                    <a:pt x="7" y="1"/>
                    <a:pt x="6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3" name="Freeform 1418"/>
            <p:cNvSpPr>
              <a:spLocks/>
            </p:cNvSpPr>
            <p:nvPr/>
          </p:nvSpPr>
          <p:spPr bwMode="auto">
            <a:xfrm>
              <a:off x="3699" y="26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4" name="Freeform 1419"/>
            <p:cNvSpPr>
              <a:spLocks/>
            </p:cNvSpPr>
            <p:nvPr/>
          </p:nvSpPr>
          <p:spPr bwMode="auto">
            <a:xfrm>
              <a:off x="3699" y="2673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5" name="Freeform 1420"/>
            <p:cNvSpPr>
              <a:spLocks/>
            </p:cNvSpPr>
            <p:nvPr/>
          </p:nvSpPr>
          <p:spPr bwMode="auto">
            <a:xfrm>
              <a:off x="3690" y="2673"/>
              <a:ext cx="9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0 w 5"/>
                <a:gd name="T5" fmla="*/ 1 h 2"/>
                <a:gd name="T6" fmla="*/ 5 w 5"/>
                <a:gd name="T7" fmla="*/ 2 h 2"/>
                <a:gd name="T8" fmla="*/ 5 w 5"/>
                <a:gd name="T9" fmla="*/ 2 h 2"/>
                <a:gd name="T10" fmla="*/ 5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6" name="Freeform 1421"/>
            <p:cNvSpPr>
              <a:spLocks/>
            </p:cNvSpPr>
            <p:nvPr/>
          </p:nvSpPr>
          <p:spPr bwMode="auto">
            <a:xfrm>
              <a:off x="3687" y="2673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7" name="Freeform 1422"/>
            <p:cNvSpPr>
              <a:spLocks/>
            </p:cNvSpPr>
            <p:nvPr/>
          </p:nvSpPr>
          <p:spPr bwMode="auto">
            <a:xfrm>
              <a:off x="3522" y="2673"/>
              <a:ext cx="3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8" name="Freeform 1423"/>
            <p:cNvSpPr>
              <a:spLocks noEditPoints="1"/>
            </p:cNvSpPr>
            <p:nvPr/>
          </p:nvSpPr>
          <p:spPr bwMode="auto">
            <a:xfrm>
              <a:off x="3428" y="2191"/>
              <a:ext cx="369" cy="492"/>
            </a:xfrm>
            <a:custGeom>
              <a:avLst/>
              <a:gdLst>
                <a:gd name="T0" fmla="*/ 159 w 217"/>
                <a:gd name="T1" fmla="*/ 285 h 289"/>
                <a:gd name="T2" fmla="*/ 157 w 217"/>
                <a:gd name="T3" fmla="*/ 289 h 289"/>
                <a:gd name="T4" fmla="*/ 160 w 217"/>
                <a:gd name="T5" fmla="*/ 289 h 289"/>
                <a:gd name="T6" fmla="*/ 162 w 217"/>
                <a:gd name="T7" fmla="*/ 289 h 289"/>
                <a:gd name="T8" fmla="*/ 159 w 217"/>
                <a:gd name="T9" fmla="*/ 285 h 289"/>
                <a:gd name="T10" fmla="*/ 217 w 217"/>
                <a:gd name="T11" fmla="*/ 97 h 289"/>
                <a:gd name="T12" fmla="*/ 215 w 217"/>
                <a:gd name="T13" fmla="*/ 100 h 289"/>
                <a:gd name="T14" fmla="*/ 215 w 217"/>
                <a:gd name="T15" fmla="*/ 103 h 289"/>
                <a:gd name="T16" fmla="*/ 215 w 217"/>
                <a:gd name="T17" fmla="*/ 101 h 289"/>
                <a:gd name="T18" fmla="*/ 216 w 217"/>
                <a:gd name="T19" fmla="*/ 100 h 289"/>
                <a:gd name="T20" fmla="*/ 217 w 217"/>
                <a:gd name="T21" fmla="*/ 97 h 289"/>
                <a:gd name="T22" fmla="*/ 3 w 217"/>
                <a:gd name="T23" fmla="*/ 0 h 289"/>
                <a:gd name="T24" fmla="*/ 1 w 217"/>
                <a:gd name="T25" fmla="*/ 3 h 289"/>
                <a:gd name="T26" fmla="*/ 0 w 217"/>
                <a:gd name="T27" fmla="*/ 6 h 289"/>
                <a:gd name="T28" fmla="*/ 2 w 217"/>
                <a:gd name="T29" fmla="*/ 4 h 289"/>
                <a:gd name="T30" fmla="*/ 3 w 217"/>
                <a:gd name="T31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7" h="289">
                  <a:moveTo>
                    <a:pt x="159" y="285"/>
                  </a:moveTo>
                  <a:cubicBezTo>
                    <a:pt x="158" y="287"/>
                    <a:pt x="158" y="288"/>
                    <a:pt x="157" y="289"/>
                  </a:cubicBezTo>
                  <a:cubicBezTo>
                    <a:pt x="160" y="289"/>
                    <a:pt x="160" y="289"/>
                    <a:pt x="160" y="289"/>
                  </a:cubicBezTo>
                  <a:cubicBezTo>
                    <a:pt x="161" y="289"/>
                    <a:pt x="162" y="289"/>
                    <a:pt x="162" y="289"/>
                  </a:cubicBezTo>
                  <a:cubicBezTo>
                    <a:pt x="161" y="288"/>
                    <a:pt x="160" y="286"/>
                    <a:pt x="159" y="285"/>
                  </a:cubicBezTo>
                  <a:moveTo>
                    <a:pt x="217" y="97"/>
                  </a:moveTo>
                  <a:cubicBezTo>
                    <a:pt x="217" y="98"/>
                    <a:pt x="216" y="99"/>
                    <a:pt x="215" y="100"/>
                  </a:cubicBezTo>
                  <a:cubicBezTo>
                    <a:pt x="215" y="101"/>
                    <a:pt x="215" y="102"/>
                    <a:pt x="215" y="103"/>
                  </a:cubicBezTo>
                  <a:cubicBezTo>
                    <a:pt x="215" y="102"/>
                    <a:pt x="215" y="102"/>
                    <a:pt x="215" y="101"/>
                  </a:cubicBezTo>
                  <a:cubicBezTo>
                    <a:pt x="216" y="101"/>
                    <a:pt x="216" y="100"/>
                    <a:pt x="216" y="100"/>
                  </a:cubicBezTo>
                  <a:cubicBezTo>
                    <a:pt x="217" y="99"/>
                    <a:pt x="217" y="98"/>
                    <a:pt x="217" y="97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9" name="Freeform 1424"/>
            <p:cNvSpPr>
              <a:spLocks/>
            </p:cNvSpPr>
            <p:nvPr/>
          </p:nvSpPr>
          <p:spPr bwMode="auto">
            <a:xfrm>
              <a:off x="3694" y="2676"/>
              <a:ext cx="5" cy="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3 w 3"/>
                <a:gd name="T9" fmla="*/ 0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0" name="Freeform 1425"/>
            <p:cNvSpPr>
              <a:spLocks/>
            </p:cNvSpPr>
            <p:nvPr/>
          </p:nvSpPr>
          <p:spPr bwMode="auto">
            <a:xfrm>
              <a:off x="3687" y="2681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1" name="Freeform 1426"/>
            <p:cNvSpPr>
              <a:spLocks/>
            </p:cNvSpPr>
            <p:nvPr/>
          </p:nvSpPr>
          <p:spPr bwMode="auto">
            <a:xfrm>
              <a:off x="3685" y="2683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2" name="Freeform 1427"/>
            <p:cNvSpPr>
              <a:spLocks noEditPoints="1"/>
            </p:cNvSpPr>
            <p:nvPr/>
          </p:nvSpPr>
          <p:spPr bwMode="auto">
            <a:xfrm>
              <a:off x="3426" y="2197"/>
              <a:ext cx="368" cy="174"/>
            </a:xfrm>
            <a:custGeom>
              <a:avLst/>
              <a:gdLst>
                <a:gd name="T0" fmla="*/ 216 w 216"/>
                <a:gd name="T1" fmla="*/ 96 h 102"/>
                <a:gd name="T2" fmla="*/ 214 w 216"/>
                <a:gd name="T3" fmla="*/ 100 h 102"/>
                <a:gd name="T4" fmla="*/ 214 w 216"/>
                <a:gd name="T5" fmla="*/ 102 h 102"/>
                <a:gd name="T6" fmla="*/ 216 w 216"/>
                <a:gd name="T7" fmla="*/ 99 h 102"/>
                <a:gd name="T8" fmla="*/ 216 w 216"/>
                <a:gd name="T9" fmla="*/ 96 h 102"/>
                <a:gd name="T10" fmla="*/ 3 w 216"/>
                <a:gd name="T11" fmla="*/ 0 h 102"/>
                <a:gd name="T12" fmla="*/ 1 w 216"/>
                <a:gd name="T13" fmla="*/ 2 h 102"/>
                <a:gd name="T14" fmla="*/ 0 w 216"/>
                <a:gd name="T15" fmla="*/ 6 h 102"/>
                <a:gd name="T16" fmla="*/ 2 w 216"/>
                <a:gd name="T17" fmla="*/ 3 h 102"/>
                <a:gd name="T18" fmla="*/ 3 w 216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" h="102">
                  <a:moveTo>
                    <a:pt x="216" y="96"/>
                  </a:moveTo>
                  <a:cubicBezTo>
                    <a:pt x="216" y="97"/>
                    <a:pt x="215" y="99"/>
                    <a:pt x="214" y="100"/>
                  </a:cubicBezTo>
                  <a:cubicBezTo>
                    <a:pt x="214" y="101"/>
                    <a:pt x="214" y="101"/>
                    <a:pt x="214" y="102"/>
                  </a:cubicBezTo>
                  <a:cubicBezTo>
                    <a:pt x="214" y="101"/>
                    <a:pt x="215" y="100"/>
                    <a:pt x="216" y="99"/>
                  </a:cubicBezTo>
                  <a:cubicBezTo>
                    <a:pt x="216" y="98"/>
                    <a:pt x="216" y="97"/>
                    <a:pt x="216" y="96"/>
                  </a:cubicBezTo>
                  <a:moveTo>
                    <a:pt x="3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3" name="Freeform 1428"/>
            <p:cNvSpPr>
              <a:spLocks noEditPoints="1"/>
            </p:cNvSpPr>
            <p:nvPr/>
          </p:nvSpPr>
          <p:spPr bwMode="auto">
            <a:xfrm>
              <a:off x="3424" y="2202"/>
              <a:ext cx="367" cy="479"/>
            </a:xfrm>
            <a:custGeom>
              <a:avLst/>
              <a:gdLst>
                <a:gd name="T0" fmla="*/ 156 w 215"/>
                <a:gd name="T1" fmla="*/ 277 h 281"/>
                <a:gd name="T2" fmla="*/ 158 w 215"/>
                <a:gd name="T3" fmla="*/ 281 h 281"/>
                <a:gd name="T4" fmla="*/ 161 w 215"/>
                <a:gd name="T5" fmla="*/ 278 h 281"/>
                <a:gd name="T6" fmla="*/ 156 w 215"/>
                <a:gd name="T7" fmla="*/ 277 h 281"/>
                <a:gd name="T8" fmla="*/ 215 w 215"/>
                <a:gd name="T9" fmla="*/ 97 h 281"/>
                <a:gd name="T10" fmla="*/ 213 w 215"/>
                <a:gd name="T11" fmla="*/ 100 h 281"/>
                <a:gd name="T12" fmla="*/ 213 w 215"/>
                <a:gd name="T13" fmla="*/ 103 h 281"/>
                <a:gd name="T14" fmla="*/ 215 w 215"/>
                <a:gd name="T15" fmla="*/ 99 h 281"/>
                <a:gd name="T16" fmla="*/ 215 w 215"/>
                <a:gd name="T17" fmla="*/ 97 h 281"/>
                <a:gd name="T18" fmla="*/ 3 w 215"/>
                <a:gd name="T19" fmla="*/ 0 h 281"/>
                <a:gd name="T20" fmla="*/ 1 w 215"/>
                <a:gd name="T21" fmla="*/ 3 h 281"/>
                <a:gd name="T22" fmla="*/ 0 w 215"/>
                <a:gd name="T23" fmla="*/ 6 h 281"/>
                <a:gd name="T24" fmla="*/ 2 w 215"/>
                <a:gd name="T25" fmla="*/ 3 h 281"/>
                <a:gd name="T26" fmla="*/ 3 w 215"/>
                <a:gd name="T2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281">
                  <a:moveTo>
                    <a:pt x="156" y="277"/>
                  </a:moveTo>
                  <a:cubicBezTo>
                    <a:pt x="157" y="278"/>
                    <a:pt x="158" y="279"/>
                    <a:pt x="158" y="281"/>
                  </a:cubicBezTo>
                  <a:cubicBezTo>
                    <a:pt x="159" y="280"/>
                    <a:pt x="160" y="279"/>
                    <a:pt x="161" y="278"/>
                  </a:cubicBezTo>
                  <a:cubicBezTo>
                    <a:pt x="159" y="278"/>
                    <a:pt x="158" y="277"/>
                    <a:pt x="156" y="277"/>
                  </a:cubicBezTo>
                  <a:moveTo>
                    <a:pt x="215" y="97"/>
                  </a:moveTo>
                  <a:cubicBezTo>
                    <a:pt x="215" y="98"/>
                    <a:pt x="214" y="99"/>
                    <a:pt x="213" y="100"/>
                  </a:cubicBezTo>
                  <a:cubicBezTo>
                    <a:pt x="213" y="101"/>
                    <a:pt x="213" y="102"/>
                    <a:pt x="213" y="103"/>
                  </a:cubicBezTo>
                  <a:cubicBezTo>
                    <a:pt x="213" y="102"/>
                    <a:pt x="214" y="100"/>
                    <a:pt x="215" y="99"/>
                  </a:cubicBezTo>
                  <a:cubicBezTo>
                    <a:pt x="215" y="98"/>
                    <a:pt x="215" y="98"/>
                    <a:pt x="215" y="97"/>
                  </a:cubicBezTo>
                  <a:moveTo>
                    <a:pt x="3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4" name="Freeform 1429"/>
            <p:cNvSpPr>
              <a:spLocks noEditPoints="1"/>
            </p:cNvSpPr>
            <p:nvPr/>
          </p:nvSpPr>
          <p:spPr bwMode="auto">
            <a:xfrm>
              <a:off x="3424" y="2208"/>
              <a:ext cx="363" cy="475"/>
            </a:xfrm>
            <a:custGeom>
              <a:avLst/>
              <a:gdLst>
                <a:gd name="T0" fmla="*/ 156 w 213"/>
                <a:gd name="T1" fmla="*/ 273 h 279"/>
                <a:gd name="T2" fmla="*/ 149 w 213"/>
                <a:gd name="T3" fmla="*/ 273 h 279"/>
                <a:gd name="T4" fmla="*/ 148 w 213"/>
                <a:gd name="T5" fmla="*/ 275 h 279"/>
                <a:gd name="T6" fmla="*/ 154 w 213"/>
                <a:gd name="T7" fmla="*/ 279 h 279"/>
                <a:gd name="T8" fmla="*/ 158 w 213"/>
                <a:gd name="T9" fmla="*/ 278 h 279"/>
                <a:gd name="T10" fmla="*/ 156 w 213"/>
                <a:gd name="T11" fmla="*/ 274 h 279"/>
                <a:gd name="T12" fmla="*/ 154 w 213"/>
                <a:gd name="T13" fmla="*/ 273 h 279"/>
                <a:gd name="T14" fmla="*/ 156 w 213"/>
                <a:gd name="T15" fmla="*/ 273 h 279"/>
                <a:gd name="T16" fmla="*/ 58 w 213"/>
                <a:gd name="T17" fmla="*/ 249 h 279"/>
                <a:gd name="T18" fmla="*/ 57 w 213"/>
                <a:gd name="T19" fmla="*/ 250 h 279"/>
                <a:gd name="T20" fmla="*/ 62 w 213"/>
                <a:gd name="T21" fmla="*/ 250 h 279"/>
                <a:gd name="T22" fmla="*/ 62 w 213"/>
                <a:gd name="T23" fmla="*/ 250 h 279"/>
                <a:gd name="T24" fmla="*/ 58 w 213"/>
                <a:gd name="T25" fmla="*/ 249 h 279"/>
                <a:gd name="T26" fmla="*/ 213 w 213"/>
                <a:gd name="T27" fmla="*/ 97 h 279"/>
                <a:gd name="T28" fmla="*/ 211 w 213"/>
                <a:gd name="T29" fmla="*/ 101 h 279"/>
                <a:gd name="T30" fmla="*/ 211 w 213"/>
                <a:gd name="T31" fmla="*/ 103 h 279"/>
                <a:gd name="T32" fmla="*/ 213 w 213"/>
                <a:gd name="T33" fmla="*/ 100 h 279"/>
                <a:gd name="T34" fmla="*/ 213 w 213"/>
                <a:gd name="T35" fmla="*/ 97 h 279"/>
                <a:gd name="T36" fmla="*/ 2 w 213"/>
                <a:gd name="T37" fmla="*/ 0 h 279"/>
                <a:gd name="T38" fmla="*/ 0 w 213"/>
                <a:gd name="T39" fmla="*/ 3 h 279"/>
                <a:gd name="T40" fmla="*/ 0 w 213"/>
                <a:gd name="T41" fmla="*/ 6 h 279"/>
                <a:gd name="T42" fmla="*/ 2 w 213"/>
                <a:gd name="T43" fmla="*/ 3 h 279"/>
                <a:gd name="T44" fmla="*/ 2 w 213"/>
                <a:gd name="T45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3" h="279">
                  <a:moveTo>
                    <a:pt x="156" y="273"/>
                  </a:moveTo>
                  <a:cubicBezTo>
                    <a:pt x="149" y="273"/>
                    <a:pt x="149" y="273"/>
                    <a:pt x="149" y="273"/>
                  </a:cubicBezTo>
                  <a:cubicBezTo>
                    <a:pt x="149" y="274"/>
                    <a:pt x="148" y="274"/>
                    <a:pt x="148" y="275"/>
                  </a:cubicBezTo>
                  <a:cubicBezTo>
                    <a:pt x="150" y="276"/>
                    <a:pt x="152" y="277"/>
                    <a:pt x="154" y="279"/>
                  </a:cubicBezTo>
                  <a:cubicBezTo>
                    <a:pt x="155" y="279"/>
                    <a:pt x="157" y="278"/>
                    <a:pt x="158" y="278"/>
                  </a:cubicBezTo>
                  <a:cubicBezTo>
                    <a:pt x="158" y="276"/>
                    <a:pt x="157" y="275"/>
                    <a:pt x="156" y="274"/>
                  </a:cubicBezTo>
                  <a:cubicBezTo>
                    <a:pt x="156" y="274"/>
                    <a:pt x="155" y="273"/>
                    <a:pt x="154" y="273"/>
                  </a:cubicBezTo>
                  <a:cubicBezTo>
                    <a:pt x="155" y="273"/>
                    <a:pt x="155" y="273"/>
                    <a:pt x="156" y="273"/>
                  </a:cubicBezTo>
                  <a:moveTo>
                    <a:pt x="58" y="249"/>
                  </a:moveTo>
                  <a:cubicBezTo>
                    <a:pt x="58" y="249"/>
                    <a:pt x="58" y="249"/>
                    <a:pt x="57" y="250"/>
                  </a:cubicBezTo>
                  <a:cubicBezTo>
                    <a:pt x="62" y="250"/>
                    <a:pt x="62" y="250"/>
                    <a:pt x="62" y="250"/>
                  </a:cubicBezTo>
                  <a:cubicBezTo>
                    <a:pt x="62" y="250"/>
                    <a:pt x="62" y="250"/>
                    <a:pt x="62" y="250"/>
                  </a:cubicBezTo>
                  <a:cubicBezTo>
                    <a:pt x="61" y="250"/>
                    <a:pt x="60" y="249"/>
                    <a:pt x="58" y="249"/>
                  </a:cubicBezTo>
                  <a:moveTo>
                    <a:pt x="213" y="97"/>
                  </a:moveTo>
                  <a:cubicBezTo>
                    <a:pt x="213" y="99"/>
                    <a:pt x="212" y="100"/>
                    <a:pt x="211" y="101"/>
                  </a:cubicBezTo>
                  <a:cubicBezTo>
                    <a:pt x="211" y="102"/>
                    <a:pt x="211" y="103"/>
                    <a:pt x="211" y="103"/>
                  </a:cubicBezTo>
                  <a:cubicBezTo>
                    <a:pt x="211" y="102"/>
                    <a:pt x="212" y="101"/>
                    <a:pt x="213" y="100"/>
                  </a:cubicBezTo>
                  <a:cubicBezTo>
                    <a:pt x="213" y="99"/>
                    <a:pt x="213" y="98"/>
                    <a:pt x="213" y="97"/>
                  </a:cubicBezTo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5" name="Freeform 1430"/>
            <p:cNvSpPr>
              <a:spLocks noEditPoints="1"/>
            </p:cNvSpPr>
            <p:nvPr/>
          </p:nvSpPr>
          <p:spPr bwMode="auto">
            <a:xfrm>
              <a:off x="3419" y="2213"/>
              <a:ext cx="365" cy="506"/>
            </a:xfrm>
            <a:custGeom>
              <a:avLst/>
              <a:gdLst>
                <a:gd name="T0" fmla="*/ 151 w 214"/>
                <a:gd name="T1" fmla="*/ 272 h 297"/>
                <a:gd name="T2" fmla="*/ 156 w 214"/>
                <a:gd name="T3" fmla="*/ 276 h 297"/>
                <a:gd name="T4" fmla="*/ 151 w 214"/>
                <a:gd name="T5" fmla="*/ 272 h 297"/>
                <a:gd name="T6" fmla="*/ 59 w 214"/>
                <a:gd name="T7" fmla="*/ 266 h 297"/>
                <a:gd name="T8" fmla="*/ 62 w 214"/>
                <a:gd name="T9" fmla="*/ 270 h 297"/>
                <a:gd name="T10" fmla="*/ 71 w 214"/>
                <a:gd name="T11" fmla="*/ 276 h 297"/>
                <a:gd name="T12" fmla="*/ 118 w 214"/>
                <a:gd name="T13" fmla="*/ 297 h 297"/>
                <a:gd name="T14" fmla="*/ 145 w 214"/>
                <a:gd name="T15" fmla="*/ 285 h 297"/>
                <a:gd name="T16" fmla="*/ 147 w 214"/>
                <a:gd name="T17" fmla="*/ 282 h 297"/>
                <a:gd name="T18" fmla="*/ 121 w 214"/>
                <a:gd name="T19" fmla="*/ 291 h 297"/>
                <a:gd name="T20" fmla="*/ 91 w 214"/>
                <a:gd name="T21" fmla="*/ 270 h 297"/>
                <a:gd name="T22" fmla="*/ 63 w 214"/>
                <a:gd name="T23" fmla="*/ 265 h 297"/>
                <a:gd name="T24" fmla="*/ 59 w 214"/>
                <a:gd name="T25" fmla="*/ 263 h 297"/>
                <a:gd name="T26" fmla="*/ 61 w 214"/>
                <a:gd name="T27" fmla="*/ 260 h 297"/>
                <a:gd name="T28" fmla="*/ 60 w 214"/>
                <a:gd name="T29" fmla="*/ 247 h 297"/>
                <a:gd name="T30" fmla="*/ 64 w 214"/>
                <a:gd name="T31" fmla="*/ 250 h 297"/>
                <a:gd name="T32" fmla="*/ 63 w 214"/>
                <a:gd name="T33" fmla="*/ 240 h 297"/>
                <a:gd name="T34" fmla="*/ 60 w 214"/>
                <a:gd name="T35" fmla="*/ 246 h 297"/>
                <a:gd name="T36" fmla="*/ 61 w 214"/>
                <a:gd name="T37" fmla="*/ 246 h 297"/>
                <a:gd name="T38" fmla="*/ 67 w 214"/>
                <a:gd name="T39" fmla="*/ 244 h 297"/>
                <a:gd name="T40" fmla="*/ 63 w 214"/>
                <a:gd name="T41" fmla="*/ 240 h 297"/>
                <a:gd name="T42" fmla="*/ 59 w 214"/>
                <a:gd name="T43" fmla="*/ 238 h 297"/>
                <a:gd name="T44" fmla="*/ 61 w 214"/>
                <a:gd name="T45" fmla="*/ 236 h 297"/>
                <a:gd name="T46" fmla="*/ 62 w 214"/>
                <a:gd name="T47" fmla="*/ 222 h 297"/>
                <a:gd name="T48" fmla="*/ 64 w 214"/>
                <a:gd name="T49" fmla="*/ 226 h 297"/>
                <a:gd name="T50" fmla="*/ 63 w 214"/>
                <a:gd name="T51" fmla="*/ 216 h 297"/>
                <a:gd name="T52" fmla="*/ 66 w 214"/>
                <a:gd name="T53" fmla="*/ 221 h 297"/>
                <a:gd name="T54" fmla="*/ 67 w 214"/>
                <a:gd name="T55" fmla="*/ 220 h 297"/>
                <a:gd name="T56" fmla="*/ 214 w 214"/>
                <a:gd name="T57" fmla="*/ 98 h 297"/>
                <a:gd name="T58" fmla="*/ 193 w 214"/>
                <a:gd name="T59" fmla="*/ 136 h 297"/>
                <a:gd name="T60" fmla="*/ 214 w 214"/>
                <a:gd name="T61" fmla="*/ 98 h 297"/>
                <a:gd name="T62" fmla="*/ 3 w 214"/>
                <a:gd name="T63" fmla="*/ 3 h 297"/>
                <a:gd name="T64" fmla="*/ 16 w 214"/>
                <a:gd name="T65" fmla="*/ 88 h 297"/>
                <a:gd name="T66" fmla="*/ 65 w 214"/>
                <a:gd name="T67" fmla="*/ 198 h 297"/>
                <a:gd name="T68" fmla="*/ 68 w 214"/>
                <a:gd name="T69" fmla="*/ 192 h 297"/>
                <a:gd name="T70" fmla="*/ 18 w 214"/>
                <a:gd name="T71" fmla="*/ 82 h 297"/>
                <a:gd name="T72" fmla="*/ 5 w 214"/>
                <a:gd name="T7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4" h="297">
                  <a:moveTo>
                    <a:pt x="151" y="272"/>
                  </a:moveTo>
                  <a:cubicBezTo>
                    <a:pt x="151" y="272"/>
                    <a:pt x="151" y="272"/>
                    <a:pt x="151" y="272"/>
                  </a:cubicBezTo>
                  <a:cubicBezTo>
                    <a:pt x="150" y="274"/>
                    <a:pt x="150" y="275"/>
                    <a:pt x="149" y="276"/>
                  </a:cubicBezTo>
                  <a:cubicBezTo>
                    <a:pt x="156" y="276"/>
                    <a:pt x="156" y="276"/>
                    <a:pt x="156" y="276"/>
                  </a:cubicBezTo>
                  <a:cubicBezTo>
                    <a:pt x="156" y="276"/>
                    <a:pt x="156" y="276"/>
                    <a:pt x="157" y="276"/>
                  </a:cubicBezTo>
                  <a:cubicBezTo>
                    <a:pt x="155" y="274"/>
                    <a:pt x="153" y="273"/>
                    <a:pt x="151" y="272"/>
                  </a:cubicBezTo>
                  <a:moveTo>
                    <a:pt x="63" y="265"/>
                  </a:moveTo>
                  <a:cubicBezTo>
                    <a:pt x="61" y="265"/>
                    <a:pt x="60" y="265"/>
                    <a:pt x="59" y="266"/>
                  </a:cubicBezTo>
                  <a:cubicBezTo>
                    <a:pt x="59" y="268"/>
                    <a:pt x="59" y="269"/>
                    <a:pt x="60" y="270"/>
                  </a:cubicBezTo>
                  <a:cubicBezTo>
                    <a:pt x="61" y="270"/>
                    <a:pt x="62" y="270"/>
                    <a:pt x="62" y="270"/>
                  </a:cubicBezTo>
                  <a:cubicBezTo>
                    <a:pt x="62" y="270"/>
                    <a:pt x="61" y="271"/>
                    <a:pt x="60" y="271"/>
                  </a:cubicBezTo>
                  <a:cubicBezTo>
                    <a:pt x="62" y="274"/>
                    <a:pt x="66" y="276"/>
                    <a:pt x="71" y="276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9" y="289"/>
                    <a:pt x="104" y="297"/>
                    <a:pt x="118" y="297"/>
                  </a:cubicBezTo>
                  <a:cubicBezTo>
                    <a:pt x="118" y="297"/>
                    <a:pt x="118" y="297"/>
                    <a:pt x="118" y="297"/>
                  </a:cubicBezTo>
                  <a:cubicBezTo>
                    <a:pt x="128" y="297"/>
                    <a:pt x="140" y="292"/>
                    <a:pt x="145" y="285"/>
                  </a:cubicBezTo>
                  <a:cubicBezTo>
                    <a:pt x="145" y="284"/>
                    <a:pt x="145" y="283"/>
                    <a:pt x="146" y="282"/>
                  </a:cubicBezTo>
                  <a:cubicBezTo>
                    <a:pt x="147" y="282"/>
                    <a:pt x="147" y="282"/>
                    <a:pt x="147" y="282"/>
                  </a:cubicBezTo>
                  <a:cubicBezTo>
                    <a:pt x="147" y="281"/>
                    <a:pt x="148" y="280"/>
                    <a:pt x="148" y="279"/>
                  </a:cubicBezTo>
                  <a:cubicBezTo>
                    <a:pt x="143" y="286"/>
                    <a:pt x="131" y="291"/>
                    <a:pt x="121" y="291"/>
                  </a:cubicBezTo>
                  <a:cubicBezTo>
                    <a:pt x="121" y="291"/>
                    <a:pt x="121" y="291"/>
                    <a:pt x="121" y="291"/>
                  </a:cubicBezTo>
                  <a:cubicBezTo>
                    <a:pt x="107" y="291"/>
                    <a:pt x="92" y="283"/>
                    <a:pt x="91" y="270"/>
                  </a:cubicBezTo>
                  <a:cubicBezTo>
                    <a:pt x="73" y="270"/>
                    <a:pt x="73" y="270"/>
                    <a:pt x="73" y="270"/>
                  </a:cubicBezTo>
                  <a:cubicBezTo>
                    <a:pt x="69" y="270"/>
                    <a:pt x="65" y="268"/>
                    <a:pt x="63" y="265"/>
                  </a:cubicBezTo>
                  <a:moveTo>
                    <a:pt x="61" y="260"/>
                  </a:moveTo>
                  <a:cubicBezTo>
                    <a:pt x="60" y="261"/>
                    <a:pt x="60" y="262"/>
                    <a:pt x="59" y="263"/>
                  </a:cubicBezTo>
                  <a:cubicBezTo>
                    <a:pt x="60" y="263"/>
                    <a:pt x="61" y="264"/>
                    <a:pt x="63" y="264"/>
                  </a:cubicBezTo>
                  <a:cubicBezTo>
                    <a:pt x="62" y="263"/>
                    <a:pt x="62" y="262"/>
                    <a:pt x="61" y="260"/>
                  </a:cubicBezTo>
                  <a:moveTo>
                    <a:pt x="65" y="247"/>
                  </a:moveTo>
                  <a:cubicBezTo>
                    <a:pt x="60" y="247"/>
                    <a:pt x="60" y="247"/>
                    <a:pt x="60" y="247"/>
                  </a:cubicBezTo>
                  <a:cubicBezTo>
                    <a:pt x="60" y="247"/>
                    <a:pt x="60" y="247"/>
                    <a:pt x="60" y="247"/>
                  </a:cubicBezTo>
                  <a:cubicBezTo>
                    <a:pt x="61" y="248"/>
                    <a:pt x="63" y="249"/>
                    <a:pt x="64" y="250"/>
                  </a:cubicBezTo>
                  <a:cubicBezTo>
                    <a:pt x="64" y="249"/>
                    <a:pt x="65" y="248"/>
                    <a:pt x="65" y="247"/>
                  </a:cubicBezTo>
                  <a:moveTo>
                    <a:pt x="63" y="240"/>
                  </a:moveTo>
                  <a:cubicBezTo>
                    <a:pt x="61" y="241"/>
                    <a:pt x="60" y="241"/>
                    <a:pt x="59" y="242"/>
                  </a:cubicBezTo>
                  <a:cubicBezTo>
                    <a:pt x="59" y="244"/>
                    <a:pt x="59" y="245"/>
                    <a:pt x="60" y="246"/>
                  </a:cubicBezTo>
                  <a:cubicBezTo>
                    <a:pt x="61" y="246"/>
                    <a:pt x="62" y="246"/>
                    <a:pt x="62" y="246"/>
                  </a:cubicBezTo>
                  <a:cubicBezTo>
                    <a:pt x="62" y="246"/>
                    <a:pt x="62" y="246"/>
                    <a:pt x="61" y="246"/>
                  </a:cubicBezTo>
                  <a:cubicBezTo>
                    <a:pt x="63" y="246"/>
                    <a:pt x="64" y="247"/>
                    <a:pt x="65" y="247"/>
                  </a:cubicBezTo>
                  <a:cubicBezTo>
                    <a:pt x="66" y="246"/>
                    <a:pt x="66" y="245"/>
                    <a:pt x="67" y="244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65" y="243"/>
                    <a:pt x="64" y="242"/>
                    <a:pt x="63" y="240"/>
                  </a:cubicBezTo>
                  <a:moveTo>
                    <a:pt x="61" y="236"/>
                  </a:moveTo>
                  <a:cubicBezTo>
                    <a:pt x="60" y="237"/>
                    <a:pt x="60" y="237"/>
                    <a:pt x="59" y="238"/>
                  </a:cubicBezTo>
                  <a:cubicBezTo>
                    <a:pt x="60" y="239"/>
                    <a:pt x="61" y="240"/>
                    <a:pt x="63" y="240"/>
                  </a:cubicBezTo>
                  <a:cubicBezTo>
                    <a:pt x="62" y="239"/>
                    <a:pt x="62" y="237"/>
                    <a:pt x="61" y="236"/>
                  </a:cubicBezTo>
                  <a:moveTo>
                    <a:pt x="65" y="222"/>
                  </a:moveTo>
                  <a:cubicBezTo>
                    <a:pt x="62" y="222"/>
                    <a:pt x="62" y="222"/>
                    <a:pt x="62" y="222"/>
                  </a:cubicBezTo>
                  <a:cubicBezTo>
                    <a:pt x="62" y="222"/>
                    <a:pt x="61" y="222"/>
                    <a:pt x="60" y="222"/>
                  </a:cubicBezTo>
                  <a:cubicBezTo>
                    <a:pt x="61" y="224"/>
                    <a:pt x="63" y="225"/>
                    <a:pt x="64" y="226"/>
                  </a:cubicBezTo>
                  <a:cubicBezTo>
                    <a:pt x="64" y="225"/>
                    <a:pt x="65" y="223"/>
                    <a:pt x="65" y="222"/>
                  </a:cubicBezTo>
                  <a:moveTo>
                    <a:pt x="63" y="216"/>
                  </a:moveTo>
                  <a:cubicBezTo>
                    <a:pt x="62" y="217"/>
                    <a:pt x="60" y="217"/>
                    <a:pt x="59" y="218"/>
                  </a:cubicBezTo>
                  <a:cubicBezTo>
                    <a:pt x="61" y="220"/>
                    <a:pt x="63" y="221"/>
                    <a:pt x="66" y="221"/>
                  </a:cubicBezTo>
                  <a:cubicBezTo>
                    <a:pt x="66" y="221"/>
                    <a:pt x="67" y="221"/>
                    <a:pt x="67" y="220"/>
                  </a:cubicBezTo>
                  <a:cubicBezTo>
                    <a:pt x="67" y="220"/>
                    <a:pt x="67" y="220"/>
                    <a:pt x="67" y="220"/>
                  </a:cubicBezTo>
                  <a:cubicBezTo>
                    <a:pt x="65" y="219"/>
                    <a:pt x="64" y="218"/>
                    <a:pt x="63" y="216"/>
                  </a:cubicBezTo>
                  <a:moveTo>
                    <a:pt x="214" y="98"/>
                  </a:moveTo>
                  <a:cubicBezTo>
                    <a:pt x="205" y="114"/>
                    <a:pt x="199" y="125"/>
                    <a:pt x="194" y="133"/>
                  </a:cubicBezTo>
                  <a:cubicBezTo>
                    <a:pt x="194" y="134"/>
                    <a:pt x="193" y="135"/>
                    <a:pt x="193" y="136"/>
                  </a:cubicBezTo>
                  <a:cubicBezTo>
                    <a:pt x="198" y="127"/>
                    <a:pt x="205" y="116"/>
                    <a:pt x="214" y="100"/>
                  </a:cubicBezTo>
                  <a:cubicBezTo>
                    <a:pt x="214" y="100"/>
                    <a:pt x="214" y="99"/>
                    <a:pt x="214" y="98"/>
                  </a:cubicBezTo>
                  <a:moveTo>
                    <a:pt x="5" y="0"/>
                  </a:moveTo>
                  <a:cubicBezTo>
                    <a:pt x="4" y="1"/>
                    <a:pt x="3" y="2"/>
                    <a:pt x="3" y="3"/>
                  </a:cubicBezTo>
                  <a:cubicBezTo>
                    <a:pt x="1" y="12"/>
                    <a:pt x="0" y="20"/>
                    <a:pt x="0" y="29"/>
                  </a:cubicBezTo>
                  <a:cubicBezTo>
                    <a:pt x="0" y="51"/>
                    <a:pt x="6" y="71"/>
                    <a:pt x="16" y="88"/>
                  </a:cubicBezTo>
                  <a:cubicBezTo>
                    <a:pt x="45" y="141"/>
                    <a:pt x="52" y="146"/>
                    <a:pt x="57" y="175"/>
                  </a:cubicBezTo>
                  <a:cubicBezTo>
                    <a:pt x="59" y="186"/>
                    <a:pt x="61" y="194"/>
                    <a:pt x="65" y="198"/>
                  </a:cubicBezTo>
                  <a:cubicBezTo>
                    <a:pt x="66" y="197"/>
                    <a:pt x="66" y="197"/>
                    <a:pt x="67" y="196"/>
                  </a:cubicBezTo>
                  <a:cubicBezTo>
                    <a:pt x="67" y="195"/>
                    <a:pt x="67" y="193"/>
                    <a:pt x="68" y="192"/>
                  </a:cubicBezTo>
                  <a:cubicBezTo>
                    <a:pt x="64" y="188"/>
                    <a:pt x="62" y="180"/>
                    <a:pt x="60" y="169"/>
                  </a:cubicBezTo>
                  <a:cubicBezTo>
                    <a:pt x="55" y="140"/>
                    <a:pt x="47" y="134"/>
                    <a:pt x="18" y="82"/>
                  </a:cubicBezTo>
                  <a:cubicBezTo>
                    <a:pt x="9" y="65"/>
                    <a:pt x="3" y="45"/>
                    <a:pt x="3" y="23"/>
                  </a:cubicBezTo>
                  <a:cubicBezTo>
                    <a:pt x="3" y="15"/>
                    <a:pt x="3" y="8"/>
                    <a:pt x="5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6" name="Freeform 1431"/>
            <p:cNvSpPr>
              <a:spLocks/>
            </p:cNvSpPr>
            <p:nvPr/>
          </p:nvSpPr>
          <p:spPr bwMode="auto">
            <a:xfrm>
              <a:off x="3438" y="2165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2 w 3"/>
                <a:gd name="T5" fmla="*/ 3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7" name="Freeform 1432"/>
            <p:cNvSpPr>
              <a:spLocks/>
            </p:cNvSpPr>
            <p:nvPr/>
          </p:nvSpPr>
          <p:spPr bwMode="auto">
            <a:xfrm>
              <a:off x="3436" y="2170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8" name="Freeform 1433"/>
            <p:cNvSpPr>
              <a:spLocks/>
            </p:cNvSpPr>
            <p:nvPr/>
          </p:nvSpPr>
          <p:spPr bwMode="auto">
            <a:xfrm>
              <a:off x="3435" y="2175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9" name="Freeform 1434"/>
            <p:cNvSpPr>
              <a:spLocks/>
            </p:cNvSpPr>
            <p:nvPr/>
          </p:nvSpPr>
          <p:spPr bwMode="auto">
            <a:xfrm>
              <a:off x="3433" y="2180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4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0" name="Freeform 1435"/>
            <p:cNvSpPr>
              <a:spLocks/>
            </p:cNvSpPr>
            <p:nvPr/>
          </p:nvSpPr>
          <p:spPr bwMode="auto">
            <a:xfrm>
              <a:off x="3431" y="218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2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0"/>
                    <a:pt x="2" y="1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1" name="Freeform 1436"/>
            <p:cNvSpPr>
              <a:spLocks/>
            </p:cNvSpPr>
            <p:nvPr/>
          </p:nvSpPr>
          <p:spPr bwMode="auto">
            <a:xfrm>
              <a:off x="3430" y="2192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2" name="Freeform 1437"/>
            <p:cNvSpPr>
              <a:spLocks/>
            </p:cNvSpPr>
            <p:nvPr/>
          </p:nvSpPr>
          <p:spPr bwMode="auto">
            <a:xfrm>
              <a:off x="3428" y="2197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3" name="Freeform 1438"/>
            <p:cNvSpPr>
              <a:spLocks/>
            </p:cNvSpPr>
            <p:nvPr/>
          </p:nvSpPr>
          <p:spPr bwMode="auto">
            <a:xfrm>
              <a:off x="3428" y="2202"/>
              <a:ext cx="3" cy="11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3 h 6"/>
                <a:gd name="T4" fmla="*/ 0 w 2"/>
                <a:gd name="T5" fmla="*/ 6 h 6"/>
                <a:gd name="T6" fmla="*/ 2 w 2"/>
                <a:gd name="T7" fmla="*/ 4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4" name="Freeform 1439"/>
            <p:cNvSpPr>
              <a:spLocks/>
            </p:cNvSpPr>
            <p:nvPr/>
          </p:nvSpPr>
          <p:spPr bwMode="auto">
            <a:xfrm>
              <a:off x="3424" y="2209"/>
              <a:ext cx="116" cy="331"/>
            </a:xfrm>
            <a:custGeom>
              <a:avLst/>
              <a:gdLst>
                <a:gd name="T0" fmla="*/ 4 w 68"/>
                <a:gd name="T1" fmla="*/ 0 h 194"/>
                <a:gd name="T2" fmla="*/ 2 w 68"/>
                <a:gd name="T3" fmla="*/ 2 h 194"/>
                <a:gd name="T4" fmla="*/ 0 w 68"/>
                <a:gd name="T5" fmla="*/ 25 h 194"/>
                <a:gd name="T6" fmla="*/ 15 w 68"/>
                <a:gd name="T7" fmla="*/ 84 h 194"/>
                <a:gd name="T8" fmla="*/ 57 w 68"/>
                <a:gd name="T9" fmla="*/ 171 h 194"/>
                <a:gd name="T10" fmla="*/ 65 w 68"/>
                <a:gd name="T11" fmla="*/ 194 h 194"/>
                <a:gd name="T12" fmla="*/ 67 w 68"/>
                <a:gd name="T13" fmla="*/ 192 h 194"/>
                <a:gd name="T14" fmla="*/ 68 w 68"/>
                <a:gd name="T15" fmla="*/ 188 h 194"/>
                <a:gd name="T16" fmla="*/ 59 w 68"/>
                <a:gd name="T17" fmla="*/ 165 h 194"/>
                <a:gd name="T18" fmla="*/ 18 w 68"/>
                <a:gd name="T19" fmla="*/ 78 h 194"/>
                <a:gd name="T20" fmla="*/ 2 w 68"/>
                <a:gd name="T21" fmla="*/ 19 h 194"/>
                <a:gd name="T22" fmla="*/ 4 w 68"/>
                <a:gd name="T2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194">
                  <a:moveTo>
                    <a:pt x="4" y="0"/>
                  </a:moveTo>
                  <a:cubicBezTo>
                    <a:pt x="3" y="1"/>
                    <a:pt x="2" y="2"/>
                    <a:pt x="2" y="2"/>
                  </a:cubicBezTo>
                  <a:cubicBezTo>
                    <a:pt x="0" y="10"/>
                    <a:pt x="0" y="17"/>
                    <a:pt x="0" y="25"/>
                  </a:cubicBezTo>
                  <a:cubicBezTo>
                    <a:pt x="0" y="47"/>
                    <a:pt x="6" y="67"/>
                    <a:pt x="15" y="84"/>
                  </a:cubicBezTo>
                  <a:cubicBezTo>
                    <a:pt x="44" y="136"/>
                    <a:pt x="52" y="142"/>
                    <a:pt x="57" y="171"/>
                  </a:cubicBezTo>
                  <a:cubicBezTo>
                    <a:pt x="59" y="182"/>
                    <a:pt x="61" y="190"/>
                    <a:pt x="65" y="194"/>
                  </a:cubicBezTo>
                  <a:cubicBezTo>
                    <a:pt x="66" y="193"/>
                    <a:pt x="66" y="193"/>
                    <a:pt x="67" y="192"/>
                  </a:cubicBezTo>
                  <a:cubicBezTo>
                    <a:pt x="67" y="191"/>
                    <a:pt x="67" y="189"/>
                    <a:pt x="68" y="188"/>
                  </a:cubicBezTo>
                  <a:cubicBezTo>
                    <a:pt x="64" y="184"/>
                    <a:pt x="61" y="176"/>
                    <a:pt x="59" y="165"/>
                  </a:cubicBezTo>
                  <a:cubicBezTo>
                    <a:pt x="55" y="136"/>
                    <a:pt x="47" y="130"/>
                    <a:pt x="18" y="78"/>
                  </a:cubicBezTo>
                  <a:cubicBezTo>
                    <a:pt x="8" y="61"/>
                    <a:pt x="2" y="41"/>
                    <a:pt x="2" y="19"/>
                  </a:cubicBezTo>
                  <a:cubicBezTo>
                    <a:pt x="2" y="12"/>
                    <a:pt x="3" y="6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5" name="Freeform 1440"/>
            <p:cNvSpPr>
              <a:spLocks/>
            </p:cNvSpPr>
            <p:nvPr/>
          </p:nvSpPr>
          <p:spPr bwMode="auto">
            <a:xfrm>
              <a:off x="3806" y="2330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6" name="Freeform 1441"/>
            <p:cNvSpPr>
              <a:spLocks/>
            </p:cNvSpPr>
            <p:nvPr/>
          </p:nvSpPr>
          <p:spPr bwMode="auto">
            <a:xfrm>
              <a:off x="3803" y="2335"/>
              <a:ext cx="5" cy="11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7" name="Freeform 1442"/>
            <p:cNvSpPr>
              <a:spLocks/>
            </p:cNvSpPr>
            <p:nvPr/>
          </p:nvSpPr>
          <p:spPr bwMode="auto">
            <a:xfrm>
              <a:off x="3801" y="2340"/>
              <a:ext cx="5" cy="11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1 h 6"/>
                <a:gd name="T4" fmla="*/ 1 w 3"/>
                <a:gd name="T5" fmla="*/ 3 h 6"/>
                <a:gd name="T6" fmla="*/ 0 w 3"/>
                <a:gd name="T7" fmla="*/ 6 h 6"/>
                <a:gd name="T8" fmla="*/ 1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8" name="Freeform 1443"/>
            <p:cNvSpPr>
              <a:spLocks/>
            </p:cNvSpPr>
            <p:nvPr/>
          </p:nvSpPr>
          <p:spPr bwMode="auto">
            <a:xfrm>
              <a:off x="3797" y="2346"/>
              <a:ext cx="6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4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9" name="Freeform 1444"/>
            <p:cNvSpPr>
              <a:spLocks/>
            </p:cNvSpPr>
            <p:nvPr/>
          </p:nvSpPr>
          <p:spPr bwMode="auto">
            <a:xfrm>
              <a:off x="3794" y="2351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4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0" name="Freeform 1445"/>
            <p:cNvSpPr>
              <a:spLocks/>
            </p:cNvSpPr>
            <p:nvPr/>
          </p:nvSpPr>
          <p:spPr bwMode="auto">
            <a:xfrm>
              <a:off x="3791" y="2357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3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1" name="Freeform 1446"/>
            <p:cNvSpPr>
              <a:spLocks/>
            </p:cNvSpPr>
            <p:nvPr/>
          </p:nvSpPr>
          <p:spPr bwMode="auto">
            <a:xfrm>
              <a:off x="3787" y="2363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6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2" name="Freeform 1447"/>
            <p:cNvSpPr>
              <a:spLocks/>
            </p:cNvSpPr>
            <p:nvPr/>
          </p:nvSpPr>
          <p:spPr bwMode="auto">
            <a:xfrm>
              <a:off x="3784" y="2369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3"/>
                    <a:pt x="1" y="4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1" y="5"/>
                    <a:pt x="2" y="4"/>
                    <a:pt x="2" y="2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3" name="Freeform 1448"/>
            <p:cNvSpPr>
              <a:spLocks/>
            </p:cNvSpPr>
            <p:nvPr/>
          </p:nvSpPr>
          <p:spPr bwMode="auto">
            <a:xfrm>
              <a:off x="3750" y="2376"/>
              <a:ext cx="36" cy="63"/>
            </a:xfrm>
            <a:custGeom>
              <a:avLst/>
              <a:gdLst>
                <a:gd name="T0" fmla="*/ 21 w 21"/>
                <a:gd name="T1" fmla="*/ 0 h 37"/>
                <a:gd name="T2" fmla="*/ 1 w 21"/>
                <a:gd name="T3" fmla="*/ 35 h 37"/>
                <a:gd name="T4" fmla="*/ 0 w 21"/>
                <a:gd name="T5" fmla="*/ 37 h 37"/>
                <a:gd name="T6" fmla="*/ 20 w 21"/>
                <a:gd name="T7" fmla="*/ 2 h 37"/>
                <a:gd name="T8" fmla="*/ 21 w 2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21" y="0"/>
                  </a:moveTo>
                  <a:cubicBezTo>
                    <a:pt x="12" y="16"/>
                    <a:pt x="5" y="26"/>
                    <a:pt x="1" y="35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5" y="29"/>
                    <a:pt x="11" y="18"/>
                    <a:pt x="20" y="2"/>
                  </a:cubicBezTo>
                  <a:cubicBezTo>
                    <a:pt x="20" y="1"/>
                    <a:pt x="21" y="1"/>
                    <a:pt x="2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4" name="Freeform 1449"/>
            <p:cNvSpPr>
              <a:spLocks/>
            </p:cNvSpPr>
            <p:nvPr/>
          </p:nvSpPr>
          <p:spPr bwMode="auto">
            <a:xfrm>
              <a:off x="3523" y="2560"/>
              <a:ext cx="5" cy="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4 h 4"/>
                <a:gd name="T4" fmla="*/ 3 w 3"/>
                <a:gd name="T5" fmla="*/ 2 h 4"/>
                <a:gd name="T6" fmla="*/ 3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1" y="3"/>
                    <a:pt x="0" y="4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5" name="Freeform 1450"/>
            <p:cNvSpPr>
              <a:spLocks/>
            </p:cNvSpPr>
            <p:nvPr/>
          </p:nvSpPr>
          <p:spPr bwMode="auto">
            <a:xfrm>
              <a:off x="3527" y="2557"/>
              <a:ext cx="1" cy="7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2 h 4"/>
                <a:gd name="T4" fmla="*/ 1 w 1"/>
                <a:gd name="T5" fmla="*/ 4 h 4"/>
                <a:gd name="T6" fmla="*/ 1 w 1"/>
                <a:gd name="T7" fmla="*/ 2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6" name="Freeform 1451"/>
            <p:cNvSpPr>
              <a:spLocks/>
            </p:cNvSpPr>
            <p:nvPr/>
          </p:nvSpPr>
          <p:spPr bwMode="auto">
            <a:xfrm>
              <a:off x="3523" y="2574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7" name="Freeform 1452"/>
            <p:cNvSpPr>
              <a:spLocks/>
            </p:cNvSpPr>
            <p:nvPr/>
          </p:nvSpPr>
          <p:spPr bwMode="auto">
            <a:xfrm>
              <a:off x="3523" y="2564"/>
              <a:ext cx="9" cy="10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2 h 6"/>
                <a:gd name="T4" fmla="*/ 0 w 5"/>
                <a:gd name="T5" fmla="*/ 4 h 6"/>
                <a:gd name="T6" fmla="*/ 0 w 5"/>
                <a:gd name="T7" fmla="*/ 6 h 6"/>
                <a:gd name="T8" fmla="*/ 1 w 5"/>
                <a:gd name="T9" fmla="*/ 6 h 6"/>
                <a:gd name="T10" fmla="*/ 5 w 5"/>
                <a:gd name="T11" fmla="*/ 4 h 6"/>
                <a:gd name="T12" fmla="*/ 3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2" y="5"/>
                    <a:pt x="3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8" name="Freeform 1453"/>
            <p:cNvSpPr>
              <a:spLocks/>
            </p:cNvSpPr>
            <p:nvPr/>
          </p:nvSpPr>
          <p:spPr bwMode="auto">
            <a:xfrm>
              <a:off x="3523" y="2574"/>
              <a:ext cx="14" cy="7"/>
            </a:xfrm>
            <a:custGeom>
              <a:avLst/>
              <a:gdLst>
                <a:gd name="T0" fmla="*/ 1 w 8"/>
                <a:gd name="T1" fmla="*/ 0 h 4"/>
                <a:gd name="T2" fmla="*/ 0 w 8"/>
                <a:gd name="T3" fmla="*/ 0 h 4"/>
                <a:gd name="T4" fmla="*/ 2 w 8"/>
                <a:gd name="T5" fmla="*/ 4 h 4"/>
                <a:gd name="T6" fmla="*/ 4 w 8"/>
                <a:gd name="T7" fmla="*/ 4 h 4"/>
                <a:gd name="T8" fmla="*/ 7 w 8"/>
                <a:gd name="T9" fmla="*/ 4 h 4"/>
                <a:gd name="T10" fmla="*/ 8 w 8"/>
                <a:gd name="T11" fmla="*/ 3 h 4"/>
                <a:gd name="T12" fmla="*/ 1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5" y="3"/>
                    <a:pt x="3" y="1"/>
                    <a:pt x="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9" name="Freeform 1454"/>
            <p:cNvSpPr>
              <a:spLocks noEditPoints="1"/>
            </p:cNvSpPr>
            <p:nvPr/>
          </p:nvSpPr>
          <p:spPr bwMode="auto">
            <a:xfrm>
              <a:off x="3525" y="2570"/>
              <a:ext cx="14" cy="17"/>
            </a:xfrm>
            <a:custGeom>
              <a:avLst/>
              <a:gdLst>
                <a:gd name="T0" fmla="*/ 6 w 8"/>
                <a:gd name="T1" fmla="*/ 6 h 10"/>
                <a:gd name="T2" fmla="*/ 3 w 8"/>
                <a:gd name="T3" fmla="*/ 6 h 10"/>
                <a:gd name="T4" fmla="*/ 1 w 8"/>
                <a:gd name="T5" fmla="*/ 6 h 10"/>
                <a:gd name="T6" fmla="*/ 5 w 8"/>
                <a:gd name="T7" fmla="*/ 10 h 10"/>
                <a:gd name="T8" fmla="*/ 6 w 8"/>
                <a:gd name="T9" fmla="*/ 6 h 10"/>
                <a:gd name="T10" fmla="*/ 4 w 8"/>
                <a:gd name="T11" fmla="*/ 0 h 10"/>
                <a:gd name="T12" fmla="*/ 0 w 8"/>
                <a:gd name="T13" fmla="*/ 2 h 10"/>
                <a:gd name="T14" fmla="*/ 7 w 8"/>
                <a:gd name="T15" fmla="*/ 5 h 10"/>
                <a:gd name="T16" fmla="*/ 8 w 8"/>
                <a:gd name="T17" fmla="*/ 4 h 10"/>
                <a:gd name="T18" fmla="*/ 8 w 8"/>
                <a:gd name="T19" fmla="*/ 4 h 10"/>
                <a:gd name="T20" fmla="*/ 4 w 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0">
                  <a:moveTo>
                    <a:pt x="6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moveTo>
                    <a:pt x="4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3"/>
                    <a:pt x="4" y="5"/>
                    <a:pt x="7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5" y="2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0" name="Freeform 1455"/>
            <p:cNvSpPr>
              <a:spLocks/>
            </p:cNvSpPr>
            <p:nvPr/>
          </p:nvSpPr>
          <p:spPr bwMode="auto">
            <a:xfrm>
              <a:off x="3523" y="26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1" name="Freeform 1456"/>
            <p:cNvSpPr>
              <a:spLocks/>
            </p:cNvSpPr>
            <p:nvPr/>
          </p:nvSpPr>
          <p:spPr bwMode="auto">
            <a:xfrm>
              <a:off x="3527" y="2599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2" name="Freeform 1457"/>
            <p:cNvSpPr>
              <a:spLocks noEditPoints="1"/>
            </p:cNvSpPr>
            <p:nvPr/>
          </p:nvSpPr>
          <p:spPr bwMode="auto">
            <a:xfrm>
              <a:off x="3523" y="2598"/>
              <a:ext cx="5" cy="10"/>
            </a:xfrm>
            <a:custGeom>
              <a:avLst/>
              <a:gdLst>
                <a:gd name="T0" fmla="*/ 3 w 3"/>
                <a:gd name="T1" fmla="*/ 2 h 6"/>
                <a:gd name="T2" fmla="*/ 2 w 3"/>
                <a:gd name="T3" fmla="*/ 2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4 h 6"/>
                <a:gd name="T10" fmla="*/ 3 w 3"/>
                <a:gd name="T11" fmla="*/ 2 h 6"/>
                <a:gd name="T12" fmla="*/ 3 w 3"/>
                <a:gd name="T13" fmla="*/ 0 h 6"/>
                <a:gd name="T14" fmla="*/ 2 w 3"/>
                <a:gd name="T15" fmla="*/ 1 h 6"/>
                <a:gd name="T16" fmla="*/ 3 w 3"/>
                <a:gd name="T17" fmla="*/ 1 h 6"/>
                <a:gd name="T18" fmla="*/ 3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moveTo>
                    <a:pt x="3" y="0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3" name="Freeform 1458"/>
            <p:cNvSpPr>
              <a:spLocks/>
            </p:cNvSpPr>
            <p:nvPr/>
          </p:nvSpPr>
          <p:spPr bwMode="auto">
            <a:xfrm>
              <a:off x="3523" y="2611"/>
              <a:ext cx="9" cy="0"/>
            </a:xfrm>
            <a:custGeom>
              <a:avLst/>
              <a:gdLst>
                <a:gd name="T0" fmla="*/ 0 w 5"/>
                <a:gd name="T1" fmla="*/ 0 w 5"/>
                <a:gd name="T2" fmla="*/ 0 w 5"/>
                <a:gd name="T3" fmla="*/ 5 w 5"/>
                <a:gd name="T4" fmla="*/ 5 w 5"/>
                <a:gd name="T5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4" name="Freeform 1459"/>
            <p:cNvSpPr>
              <a:spLocks noEditPoints="1"/>
            </p:cNvSpPr>
            <p:nvPr/>
          </p:nvSpPr>
          <p:spPr bwMode="auto">
            <a:xfrm>
              <a:off x="3523" y="2608"/>
              <a:ext cx="9" cy="7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0 w 5"/>
                <a:gd name="T5" fmla="*/ 4 h 4"/>
                <a:gd name="T6" fmla="*/ 5 w 5"/>
                <a:gd name="T7" fmla="*/ 2 h 4"/>
                <a:gd name="T8" fmla="*/ 5 w 5"/>
                <a:gd name="T9" fmla="*/ 2 h 4"/>
                <a:gd name="T10" fmla="*/ 0 w 5"/>
                <a:gd name="T11" fmla="*/ 0 h 4"/>
                <a:gd name="T12" fmla="*/ 0 w 5"/>
                <a:gd name="T13" fmla="*/ 0 h 4"/>
                <a:gd name="T14" fmla="*/ 0 w 5"/>
                <a:gd name="T15" fmla="*/ 2 h 4"/>
                <a:gd name="T16" fmla="*/ 5 w 5"/>
                <a:gd name="T17" fmla="*/ 2 h 4"/>
                <a:gd name="T18" fmla="*/ 5 w 5"/>
                <a:gd name="T19" fmla="*/ 2 h 4"/>
                <a:gd name="T20" fmla="*/ 0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3"/>
                    <a:pt x="3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2"/>
                    <a:pt x="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5" name="Oval 1460"/>
            <p:cNvSpPr>
              <a:spLocks noChangeArrowheads="1"/>
            </p:cNvSpPr>
            <p:nvPr/>
          </p:nvSpPr>
          <p:spPr bwMode="auto">
            <a:xfrm>
              <a:off x="3527" y="2621"/>
              <a:ext cx="1" cy="1"/>
            </a:xfrm>
            <a:prstGeom prst="ellipse">
              <a:avLst/>
            </a:pr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6" name="Freeform 1461"/>
            <p:cNvSpPr>
              <a:spLocks noEditPoints="1"/>
            </p:cNvSpPr>
            <p:nvPr/>
          </p:nvSpPr>
          <p:spPr bwMode="auto">
            <a:xfrm>
              <a:off x="3527" y="2621"/>
              <a:ext cx="3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2 w 2"/>
                <a:gd name="T8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7" name="Freeform 1462"/>
            <p:cNvSpPr>
              <a:spLocks/>
            </p:cNvSpPr>
            <p:nvPr/>
          </p:nvSpPr>
          <p:spPr bwMode="auto">
            <a:xfrm>
              <a:off x="3527" y="2621"/>
              <a:ext cx="8" cy="0"/>
            </a:xfrm>
            <a:custGeom>
              <a:avLst/>
              <a:gdLst>
                <a:gd name="T0" fmla="*/ 1 w 5"/>
                <a:gd name="T1" fmla="*/ 0 w 5"/>
                <a:gd name="T2" fmla="*/ 5 w 5"/>
                <a:gd name="T3" fmla="*/ 5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8" name="Freeform 1463"/>
            <p:cNvSpPr>
              <a:spLocks noEditPoints="1"/>
            </p:cNvSpPr>
            <p:nvPr/>
          </p:nvSpPr>
          <p:spPr bwMode="auto">
            <a:xfrm>
              <a:off x="3523" y="2604"/>
              <a:ext cx="16" cy="24"/>
            </a:xfrm>
            <a:custGeom>
              <a:avLst/>
              <a:gdLst>
                <a:gd name="T0" fmla="*/ 7 w 9"/>
                <a:gd name="T1" fmla="*/ 10 h 14"/>
                <a:gd name="T2" fmla="*/ 2 w 9"/>
                <a:gd name="T3" fmla="*/ 10 h 14"/>
                <a:gd name="T4" fmla="*/ 2 w 9"/>
                <a:gd name="T5" fmla="*/ 10 h 14"/>
                <a:gd name="T6" fmla="*/ 6 w 9"/>
                <a:gd name="T7" fmla="*/ 14 h 14"/>
                <a:gd name="T8" fmla="*/ 7 w 9"/>
                <a:gd name="T9" fmla="*/ 10 h 14"/>
                <a:gd name="T10" fmla="*/ 5 w 9"/>
                <a:gd name="T11" fmla="*/ 4 h 14"/>
                <a:gd name="T12" fmla="*/ 0 w 9"/>
                <a:gd name="T13" fmla="*/ 6 h 14"/>
                <a:gd name="T14" fmla="*/ 2 w 9"/>
                <a:gd name="T15" fmla="*/ 10 h 14"/>
                <a:gd name="T16" fmla="*/ 4 w 9"/>
                <a:gd name="T17" fmla="*/ 10 h 14"/>
                <a:gd name="T18" fmla="*/ 3 w 9"/>
                <a:gd name="T19" fmla="*/ 10 h 14"/>
                <a:gd name="T20" fmla="*/ 7 w 9"/>
                <a:gd name="T21" fmla="*/ 10 h 14"/>
                <a:gd name="T22" fmla="*/ 9 w 9"/>
                <a:gd name="T23" fmla="*/ 8 h 14"/>
                <a:gd name="T24" fmla="*/ 9 w 9"/>
                <a:gd name="T25" fmla="*/ 8 h 14"/>
                <a:gd name="T26" fmla="*/ 5 w 9"/>
                <a:gd name="T27" fmla="*/ 4 h 14"/>
                <a:gd name="T28" fmla="*/ 3 w 9"/>
                <a:gd name="T29" fmla="*/ 0 h 14"/>
                <a:gd name="T30" fmla="*/ 0 w 9"/>
                <a:gd name="T31" fmla="*/ 2 h 14"/>
                <a:gd name="T32" fmla="*/ 5 w 9"/>
                <a:gd name="T33" fmla="*/ 4 h 14"/>
                <a:gd name="T34" fmla="*/ 3 w 9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14">
                  <a:moveTo>
                    <a:pt x="7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2"/>
                    <a:pt x="4" y="13"/>
                    <a:pt x="6" y="14"/>
                  </a:cubicBezTo>
                  <a:cubicBezTo>
                    <a:pt x="6" y="13"/>
                    <a:pt x="6" y="12"/>
                    <a:pt x="7" y="10"/>
                  </a:cubicBezTo>
                  <a:moveTo>
                    <a:pt x="5" y="4"/>
                  </a:moveTo>
                  <a:cubicBezTo>
                    <a:pt x="3" y="5"/>
                    <a:pt x="2" y="5"/>
                    <a:pt x="0" y="6"/>
                  </a:cubicBezTo>
                  <a:cubicBezTo>
                    <a:pt x="1" y="7"/>
                    <a:pt x="1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4" y="10"/>
                    <a:pt x="6" y="10"/>
                    <a:pt x="7" y="10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7"/>
                    <a:pt x="6" y="6"/>
                    <a:pt x="5" y="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9" name="Freeform 1464"/>
            <p:cNvSpPr>
              <a:spLocks/>
            </p:cNvSpPr>
            <p:nvPr/>
          </p:nvSpPr>
          <p:spPr bwMode="auto">
            <a:xfrm>
              <a:off x="3523" y="2649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0" name="Freeform 1465"/>
            <p:cNvSpPr>
              <a:spLocks/>
            </p:cNvSpPr>
            <p:nvPr/>
          </p:nvSpPr>
          <p:spPr bwMode="auto">
            <a:xfrm>
              <a:off x="3523" y="2638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0 w 3"/>
                <a:gd name="T5" fmla="*/ 6 h 6"/>
                <a:gd name="T6" fmla="*/ 3 w 3"/>
                <a:gd name="T7" fmla="*/ 4 h 6"/>
                <a:gd name="T8" fmla="*/ 3 w 3"/>
                <a:gd name="T9" fmla="*/ 2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1" name="Freeform 1466"/>
            <p:cNvSpPr>
              <a:spLocks/>
            </p:cNvSpPr>
            <p:nvPr/>
          </p:nvSpPr>
          <p:spPr bwMode="auto">
            <a:xfrm>
              <a:off x="3671" y="2683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2" name="Freeform 1467"/>
            <p:cNvSpPr>
              <a:spLocks/>
            </p:cNvSpPr>
            <p:nvPr/>
          </p:nvSpPr>
          <p:spPr bwMode="auto">
            <a:xfrm>
              <a:off x="3523" y="2649"/>
              <a:ext cx="9" cy="7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1 h 4"/>
                <a:gd name="T4" fmla="*/ 0 w 5"/>
                <a:gd name="T5" fmla="*/ 2 h 4"/>
                <a:gd name="T6" fmla="*/ 0 w 5"/>
                <a:gd name="T7" fmla="*/ 4 h 4"/>
                <a:gd name="T8" fmla="*/ 5 w 5"/>
                <a:gd name="T9" fmla="*/ 2 h 4"/>
                <a:gd name="T10" fmla="*/ 5 w 5"/>
                <a:gd name="T11" fmla="*/ 2 h 4"/>
                <a:gd name="T12" fmla="*/ 0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3"/>
                    <a:pt x="3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3" name="Freeform 1468"/>
            <p:cNvSpPr>
              <a:spLocks/>
            </p:cNvSpPr>
            <p:nvPr/>
          </p:nvSpPr>
          <p:spPr bwMode="auto">
            <a:xfrm>
              <a:off x="3527" y="2662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4" name="Freeform 1469"/>
            <p:cNvSpPr>
              <a:spLocks noEditPoints="1"/>
            </p:cNvSpPr>
            <p:nvPr/>
          </p:nvSpPr>
          <p:spPr bwMode="auto">
            <a:xfrm>
              <a:off x="3523" y="2645"/>
              <a:ext cx="154" cy="63"/>
            </a:xfrm>
            <a:custGeom>
              <a:avLst/>
              <a:gdLst>
                <a:gd name="T0" fmla="*/ 5 w 90"/>
                <a:gd name="T1" fmla="*/ 4 h 37"/>
                <a:gd name="T2" fmla="*/ 0 w 90"/>
                <a:gd name="T3" fmla="*/ 6 h 37"/>
                <a:gd name="T4" fmla="*/ 2 w 90"/>
                <a:gd name="T5" fmla="*/ 10 h 37"/>
                <a:gd name="T6" fmla="*/ 4 w 90"/>
                <a:gd name="T7" fmla="*/ 10 h 37"/>
                <a:gd name="T8" fmla="*/ 2 w 90"/>
                <a:gd name="T9" fmla="*/ 11 h 37"/>
                <a:gd name="T10" fmla="*/ 12 w 90"/>
                <a:gd name="T11" fmla="*/ 16 h 37"/>
                <a:gd name="T12" fmla="*/ 30 w 90"/>
                <a:gd name="T13" fmla="*/ 16 h 37"/>
                <a:gd name="T14" fmla="*/ 60 w 90"/>
                <a:gd name="T15" fmla="*/ 37 h 37"/>
                <a:gd name="T16" fmla="*/ 60 w 90"/>
                <a:gd name="T17" fmla="*/ 37 h 37"/>
                <a:gd name="T18" fmla="*/ 87 w 90"/>
                <a:gd name="T19" fmla="*/ 25 h 37"/>
                <a:gd name="T20" fmla="*/ 87 w 90"/>
                <a:gd name="T21" fmla="*/ 22 h 37"/>
                <a:gd name="T22" fmla="*/ 88 w 90"/>
                <a:gd name="T23" fmla="*/ 22 h 37"/>
                <a:gd name="T24" fmla="*/ 90 w 90"/>
                <a:gd name="T25" fmla="*/ 18 h 37"/>
                <a:gd name="T26" fmla="*/ 62 w 90"/>
                <a:gd name="T27" fmla="*/ 31 h 37"/>
                <a:gd name="T28" fmla="*/ 62 w 90"/>
                <a:gd name="T29" fmla="*/ 31 h 37"/>
                <a:gd name="T30" fmla="*/ 32 w 90"/>
                <a:gd name="T31" fmla="*/ 10 h 37"/>
                <a:gd name="T32" fmla="*/ 15 w 90"/>
                <a:gd name="T33" fmla="*/ 10 h 37"/>
                <a:gd name="T34" fmla="*/ 5 w 90"/>
                <a:gd name="T35" fmla="*/ 4 h 37"/>
                <a:gd name="T36" fmla="*/ 3 w 90"/>
                <a:gd name="T37" fmla="*/ 0 h 37"/>
                <a:gd name="T38" fmla="*/ 0 w 90"/>
                <a:gd name="T39" fmla="*/ 2 h 37"/>
                <a:gd name="T40" fmla="*/ 5 w 90"/>
                <a:gd name="T41" fmla="*/ 4 h 37"/>
                <a:gd name="T42" fmla="*/ 3 w 90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37">
                  <a:moveTo>
                    <a:pt x="5" y="4"/>
                  </a:moveTo>
                  <a:cubicBezTo>
                    <a:pt x="3" y="5"/>
                    <a:pt x="2" y="5"/>
                    <a:pt x="0" y="6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3" y="10"/>
                    <a:pt x="3" y="10"/>
                    <a:pt x="2" y="11"/>
                  </a:cubicBezTo>
                  <a:cubicBezTo>
                    <a:pt x="4" y="14"/>
                    <a:pt x="8" y="16"/>
                    <a:pt x="1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29"/>
                    <a:pt x="46" y="37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70" y="37"/>
                    <a:pt x="82" y="32"/>
                    <a:pt x="87" y="25"/>
                  </a:cubicBezTo>
                  <a:cubicBezTo>
                    <a:pt x="87" y="24"/>
                    <a:pt x="87" y="23"/>
                    <a:pt x="87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0"/>
                    <a:pt x="90" y="18"/>
                  </a:cubicBezTo>
                  <a:cubicBezTo>
                    <a:pt x="84" y="26"/>
                    <a:pt x="73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49" y="31"/>
                    <a:pt x="33" y="23"/>
                    <a:pt x="32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7" y="8"/>
                    <a:pt x="5" y="4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4" y="3"/>
                    <a:pt x="3" y="2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5" name="Freeform 1470"/>
            <p:cNvSpPr>
              <a:spLocks/>
            </p:cNvSpPr>
            <p:nvPr/>
          </p:nvSpPr>
          <p:spPr bwMode="auto">
            <a:xfrm>
              <a:off x="3721" y="265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2 h 6"/>
                <a:gd name="T4" fmla="*/ 0 w 3"/>
                <a:gd name="T5" fmla="*/ 4 h 6"/>
                <a:gd name="T6" fmla="*/ 0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2" y="4"/>
                    <a:pt x="3" y="2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6" name="Freeform 1471"/>
            <p:cNvSpPr>
              <a:spLocks/>
            </p:cNvSpPr>
            <p:nvPr/>
          </p:nvSpPr>
          <p:spPr bwMode="auto">
            <a:xfrm>
              <a:off x="3714" y="2659"/>
              <a:ext cx="7" cy="10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2 h 6"/>
                <a:gd name="T4" fmla="*/ 1 w 4"/>
                <a:gd name="T5" fmla="*/ 6 h 6"/>
                <a:gd name="T6" fmla="*/ 4 w 4"/>
                <a:gd name="T7" fmla="*/ 4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7" name="Freeform 1472"/>
            <p:cNvSpPr>
              <a:spLocks/>
            </p:cNvSpPr>
            <p:nvPr/>
          </p:nvSpPr>
          <p:spPr bwMode="auto">
            <a:xfrm>
              <a:off x="3702" y="2662"/>
              <a:ext cx="14" cy="11"/>
            </a:xfrm>
            <a:custGeom>
              <a:avLst/>
              <a:gdLst>
                <a:gd name="T0" fmla="*/ 7 w 8"/>
                <a:gd name="T1" fmla="*/ 0 h 6"/>
                <a:gd name="T2" fmla="*/ 5 w 8"/>
                <a:gd name="T3" fmla="*/ 0 h 6"/>
                <a:gd name="T4" fmla="*/ 2 w 8"/>
                <a:gd name="T5" fmla="*/ 0 h 6"/>
                <a:gd name="T6" fmla="*/ 0 w 8"/>
                <a:gd name="T7" fmla="*/ 2 h 6"/>
                <a:gd name="T8" fmla="*/ 0 w 8"/>
                <a:gd name="T9" fmla="*/ 2 h 6"/>
                <a:gd name="T10" fmla="*/ 4 w 8"/>
                <a:gd name="T11" fmla="*/ 6 h 6"/>
                <a:gd name="T12" fmla="*/ 8 w 8"/>
                <a:gd name="T13" fmla="*/ 4 h 6"/>
                <a:gd name="T14" fmla="*/ 7 w 8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3" y="5"/>
                    <a:pt x="4" y="6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3"/>
                    <a:pt x="8" y="1"/>
                    <a:pt x="7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8" name="Freeform 1473"/>
            <p:cNvSpPr>
              <a:spLocks/>
            </p:cNvSpPr>
            <p:nvPr/>
          </p:nvSpPr>
          <p:spPr bwMode="auto">
            <a:xfrm>
              <a:off x="3702" y="26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9" name="Freeform 1474"/>
            <p:cNvSpPr>
              <a:spLocks/>
            </p:cNvSpPr>
            <p:nvPr/>
          </p:nvSpPr>
          <p:spPr bwMode="auto">
            <a:xfrm>
              <a:off x="3702" y="2662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0" name="Freeform 1475"/>
            <p:cNvSpPr>
              <a:spLocks/>
            </p:cNvSpPr>
            <p:nvPr/>
          </p:nvSpPr>
          <p:spPr bwMode="auto">
            <a:xfrm>
              <a:off x="3695" y="2662"/>
              <a:ext cx="7" cy="4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4 w 4"/>
                <a:gd name="T7" fmla="*/ 2 h 2"/>
                <a:gd name="T8" fmla="*/ 4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2" y="1"/>
                    <a:pt x="3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1" name="Freeform 1476"/>
            <p:cNvSpPr>
              <a:spLocks/>
            </p:cNvSpPr>
            <p:nvPr/>
          </p:nvSpPr>
          <p:spPr bwMode="auto">
            <a:xfrm>
              <a:off x="3692" y="2662"/>
              <a:ext cx="3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2" name="Freeform 1477"/>
            <p:cNvSpPr>
              <a:spLocks/>
            </p:cNvSpPr>
            <p:nvPr/>
          </p:nvSpPr>
          <p:spPr bwMode="auto">
            <a:xfrm>
              <a:off x="3700" y="2666"/>
              <a:ext cx="9" cy="7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3 w 5"/>
                <a:gd name="T5" fmla="*/ 4 h 4"/>
                <a:gd name="T6" fmla="*/ 5 w 5"/>
                <a:gd name="T7" fmla="*/ 4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2"/>
                    <a:pt x="1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3"/>
                    <a:pt x="3" y="1"/>
                    <a:pt x="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3" name="Freeform 1478"/>
            <p:cNvSpPr>
              <a:spLocks/>
            </p:cNvSpPr>
            <p:nvPr/>
          </p:nvSpPr>
          <p:spPr bwMode="auto">
            <a:xfrm>
              <a:off x="3699" y="2666"/>
              <a:ext cx="3" cy="7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3 h 4"/>
                <a:gd name="T4" fmla="*/ 0 w 2"/>
                <a:gd name="T5" fmla="*/ 4 h 4"/>
                <a:gd name="T6" fmla="*/ 1 w 2"/>
                <a:gd name="T7" fmla="*/ 4 h 4"/>
                <a:gd name="T8" fmla="*/ 2 w 2"/>
                <a:gd name="T9" fmla="*/ 0 h 4"/>
                <a:gd name="T10" fmla="*/ 2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4" name="Freeform 1479"/>
            <p:cNvSpPr>
              <a:spLocks/>
            </p:cNvSpPr>
            <p:nvPr/>
          </p:nvSpPr>
          <p:spPr bwMode="auto">
            <a:xfrm>
              <a:off x="3690" y="2671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5" name="Freeform 1480"/>
            <p:cNvSpPr>
              <a:spLocks/>
            </p:cNvSpPr>
            <p:nvPr/>
          </p:nvSpPr>
          <p:spPr bwMode="auto">
            <a:xfrm>
              <a:off x="3690" y="2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6" name="Freeform 1481"/>
            <p:cNvSpPr>
              <a:spLocks/>
            </p:cNvSpPr>
            <p:nvPr/>
          </p:nvSpPr>
          <p:spPr bwMode="auto">
            <a:xfrm>
              <a:off x="3695" y="2664"/>
              <a:ext cx="7" cy="7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1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7" name="Freeform 1482"/>
            <p:cNvSpPr>
              <a:spLocks/>
            </p:cNvSpPr>
            <p:nvPr/>
          </p:nvSpPr>
          <p:spPr bwMode="auto">
            <a:xfrm>
              <a:off x="3683" y="2662"/>
              <a:ext cx="16" cy="11"/>
            </a:xfrm>
            <a:custGeom>
              <a:avLst/>
              <a:gdLst>
                <a:gd name="T0" fmla="*/ 7 w 9"/>
                <a:gd name="T1" fmla="*/ 0 h 6"/>
                <a:gd name="T2" fmla="*/ 2 w 9"/>
                <a:gd name="T3" fmla="*/ 0 h 6"/>
                <a:gd name="T4" fmla="*/ 0 w 9"/>
                <a:gd name="T5" fmla="*/ 2 h 6"/>
                <a:gd name="T6" fmla="*/ 4 w 9"/>
                <a:gd name="T7" fmla="*/ 6 h 6"/>
                <a:gd name="T8" fmla="*/ 9 w 9"/>
                <a:gd name="T9" fmla="*/ 5 h 6"/>
                <a:gd name="T10" fmla="*/ 7 w 9"/>
                <a:gd name="T11" fmla="*/ 1 h 6"/>
                <a:gd name="T12" fmla="*/ 5 w 9"/>
                <a:gd name="T13" fmla="*/ 0 h 6"/>
                <a:gd name="T14" fmla="*/ 7 w 9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3"/>
                    <a:pt x="3" y="5"/>
                    <a:pt x="4" y="6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8" name="Freeform 1483"/>
            <p:cNvSpPr>
              <a:spLocks/>
            </p:cNvSpPr>
            <p:nvPr/>
          </p:nvSpPr>
          <p:spPr bwMode="auto">
            <a:xfrm>
              <a:off x="3682" y="2662"/>
              <a:ext cx="5" cy="4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9" name="Freeform 1484"/>
            <p:cNvSpPr>
              <a:spLocks/>
            </p:cNvSpPr>
            <p:nvPr/>
          </p:nvSpPr>
          <p:spPr bwMode="auto">
            <a:xfrm>
              <a:off x="3678" y="2666"/>
              <a:ext cx="12" cy="7"/>
            </a:xfrm>
            <a:custGeom>
              <a:avLst/>
              <a:gdLst>
                <a:gd name="T0" fmla="*/ 3 w 7"/>
                <a:gd name="T1" fmla="*/ 0 h 4"/>
                <a:gd name="T2" fmla="*/ 1 w 7"/>
                <a:gd name="T3" fmla="*/ 3 h 4"/>
                <a:gd name="T4" fmla="*/ 0 w 7"/>
                <a:gd name="T5" fmla="*/ 4 h 4"/>
                <a:gd name="T6" fmla="*/ 7 w 7"/>
                <a:gd name="T7" fmla="*/ 4 h 4"/>
                <a:gd name="T8" fmla="*/ 7 w 7"/>
                <a:gd name="T9" fmla="*/ 4 h 4"/>
                <a:gd name="T10" fmla="*/ 3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5" y="1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0" name="Freeform 1485"/>
            <p:cNvSpPr>
              <a:spLocks/>
            </p:cNvSpPr>
            <p:nvPr/>
          </p:nvSpPr>
          <p:spPr bwMode="auto">
            <a:xfrm>
              <a:off x="3680" y="2666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1" name="Freeform 1486"/>
            <p:cNvSpPr>
              <a:spLocks noEditPoints="1"/>
            </p:cNvSpPr>
            <p:nvPr/>
          </p:nvSpPr>
          <p:spPr bwMode="auto">
            <a:xfrm>
              <a:off x="3443" y="2155"/>
              <a:ext cx="371" cy="364"/>
            </a:xfrm>
            <a:custGeom>
              <a:avLst/>
              <a:gdLst>
                <a:gd name="T0" fmla="*/ 167 w 218"/>
                <a:gd name="T1" fmla="*/ 211 h 214"/>
                <a:gd name="T2" fmla="*/ 166 w 218"/>
                <a:gd name="T3" fmla="*/ 213 h 214"/>
                <a:gd name="T4" fmla="*/ 165 w 218"/>
                <a:gd name="T5" fmla="*/ 214 h 214"/>
                <a:gd name="T6" fmla="*/ 166 w 218"/>
                <a:gd name="T7" fmla="*/ 214 h 214"/>
                <a:gd name="T8" fmla="*/ 167 w 218"/>
                <a:gd name="T9" fmla="*/ 211 h 214"/>
                <a:gd name="T10" fmla="*/ 218 w 218"/>
                <a:gd name="T11" fmla="*/ 97 h 214"/>
                <a:gd name="T12" fmla="*/ 217 w 218"/>
                <a:gd name="T13" fmla="*/ 100 h 214"/>
                <a:gd name="T14" fmla="*/ 216 w 218"/>
                <a:gd name="T15" fmla="*/ 103 h 214"/>
                <a:gd name="T16" fmla="*/ 218 w 218"/>
                <a:gd name="T17" fmla="*/ 97 h 214"/>
                <a:gd name="T18" fmla="*/ 3 w 218"/>
                <a:gd name="T19" fmla="*/ 0 h 214"/>
                <a:gd name="T20" fmla="*/ 0 w 218"/>
                <a:gd name="T21" fmla="*/ 6 h 214"/>
                <a:gd name="T22" fmla="*/ 2 w 218"/>
                <a:gd name="T23" fmla="*/ 3 h 214"/>
                <a:gd name="T24" fmla="*/ 3 w 218"/>
                <a:gd name="T25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8" h="214">
                  <a:moveTo>
                    <a:pt x="167" y="211"/>
                  </a:moveTo>
                  <a:cubicBezTo>
                    <a:pt x="167" y="212"/>
                    <a:pt x="166" y="212"/>
                    <a:pt x="166" y="213"/>
                  </a:cubicBezTo>
                  <a:cubicBezTo>
                    <a:pt x="165" y="213"/>
                    <a:pt x="165" y="214"/>
                    <a:pt x="165" y="214"/>
                  </a:cubicBezTo>
                  <a:cubicBezTo>
                    <a:pt x="165" y="214"/>
                    <a:pt x="166" y="214"/>
                    <a:pt x="166" y="214"/>
                  </a:cubicBezTo>
                  <a:cubicBezTo>
                    <a:pt x="166" y="213"/>
                    <a:pt x="167" y="212"/>
                    <a:pt x="167" y="211"/>
                  </a:cubicBezTo>
                  <a:moveTo>
                    <a:pt x="218" y="97"/>
                  </a:moveTo>
                  <a:cubicBezTo>
                    <a:pt x="218" y="98"/>
                    <a:pt x="217" y="99"/>
                    <a:pt x="217" y="100"/>
                  </a:cubicBezTo>
                  <a:cubicBezTo>
                    <a:pt x="216" y="101"/>
                    <a:pt x="216" y="102"/>
                    <a:pt x="216" y="103"/>
                  </a:cubicBezTo>
                  <a:cubicBezTo>
                    <a:pt x="217" y="101"/>
                    <a:pt x="218" y="99"/>
                    <a:pt x="218" y="97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2" name="Freeform 1487"/>
            <p:cNvSpPr>
              <a:spLocks/>
            </p:cNvSpPr>
            <p:nvPr/>
          </p:nvSpPr>
          <p:spPr bwMode="auto">
            <a:xfrm>
              <a:off x="3528" y="2550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2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3" name="Freeform 1488"/>
            <p:cNvSpPr>
              <a:spLocks/>
            </p:cNvSpPr>
            <p:nvPr/>
          </p:nvSpPr>
          <p:spPr bwMode="auto">
            <a:xfrm>
              <a:off x="3530" y="2547"/>
              <a:ext cx="3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4" name="Freeform 1489"/>
            <p:cNvSpPr>
              <a:spLocks/>
            </p:cNvSpPr>
            <p:nvPr/>
          </p:nvSpPr>
          <p:spPr bwMode="auto">
            <a:xfrm>
              <a:off x="3731" y="25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5" name="Freeform 1490"/>
            <p:cNvSpPr>
              <a:spLocks/>
            </p:cNvSpPr>
            <p:nvPr/>
          </p:nvSpPr>
          <p:spPr bwMode="auto">
            <a:xfrm>
              <a:off x="3528" y="25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6" name="Freeform 1491"/>
            <p:cNvSpPr>
              <a:spLocks/>
            </p:cNvSpPr>
            <p:nvPr/>
          </p:nvSpPr>
          <p:spPr bwMode="auto">
            <a:xfrm>
              <a:off x="3530" y="2589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7" name="Freeform 1492"/>
            <p:cNvSpPr>
              <a:spLocks noEditPoints="1"/>
            </p:cNvSpPr>
            <p:nvPr/>
          </p:nvSpPr>
          <p:spPr bwMode="auto">
            <a:xfrm>
              <a:off x="3528" y="2587"/>
              <a:ext cx="5" cy="11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2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4 h 6"/>
                <a:gd name="T10" fmla="*/ 3 w 3"/>
                <a:gd name="T11" fmla="*/ 2 h 6"/>
                <a:gd name="T12" fmla="*/ 3 w 3"/>
                <a:gd name="T13" fmla="*/ 0 h 6"/>
                <a:gd name="T14" fmla="*/ 2 w 3"/>
                <a:gd name="T15" fmla="*/ 1 h 6"/>
                <a:gd name="T16" fmla="*/ 3 w 3"/>
                <a:gd name="T17" fmla="*/ 1 h 6"/>
                <a:gd name="T18" fmla="*/ 3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moveTo>
                    <a:pt x="3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8" name="Freeform 1493"/>
            <p:cNvSpPr>
              <a:spLocks/>
            </p:cNvSpPr>
            <p:nvPr/>
          </p:nvSpPr>
          <p:spPr bwMode="auto">
            <a:xfrm>
              <a:off x="3731" y="26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9" name="Freeform 1494"/>
            <p:cNvSpPr>
              <a:spLocks/>
            </p:cNvSpPr>
            <p:nvPr/>
          </p:nvSpPr>
          <p:spPr bwMode="auto">
            <a:xfrm>
              <a:off x="3528" y="2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0" name="Freeform 1495"/>
            <p:cNvSpPr>
              <a:spLocks/>
            </p:cNvSpPr>
            <p:nvPr/>
          </p:nvSpPr>
          <p:spPr bwMode="auto">
            <a:xfrm>
              <a:off x="3530" y="2633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1" name="Freeform 1496"/>
            <p:cNvSpPr>
              <a:spLocks/>
            </p:cNvSpPr>
            <p:nvPr/>
          </p:nvSpPr>
          <p:spPr bwMode="auto">
            <a:xfrm>
              <a:off x="3528" y="2628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2 w 3"/>
                <a:gd name="T5" fmla="*/ 3 h 6"/>
                <a:gd name="T6" fmla="*/ 1 w 3"/>
                <a:gd name="T7" fmla="*/ 3 h 6"/>
                <a:gd name="T8" fmla="*/ 0 w 3"/>
                <a:gd name="T9" fmla="*/ 6 h 6"/>
                <a:gd name="T10" fmla="*/ 0 w 3"/>
                <a:gd name="T11" fmla="*/ 6 h 6"/>
                <a:gd name="T12" fmla="*/ 3 w 3"/>
                <a:gd name="T13" fmla="*/ 4 h 6"/>
                <a:gd name="T14" fmla="*/ 3 w 3"/>
                <a:gd name="T15" fmla="*/ 2 h 6"/>
                <a:gd name="T16" fmla="*/ 3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2" name="Freeform 1497"/>
            <p:cNvSpPr>
              <a:spLocks/>
            </p:cNvSpPr>
            <p:nvPr/>
          </p:nvSpPr>
          <p:spPr bwMode="auto">
            <a:xfrm>
              <a:off x="3726" y="2645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2 h 6"/>
                <a:gd name="T4" fmla="*/ 0 w 3"/>
                <a:gd name="T5" fmla="*/ 4 h 6"/>
                <a:gd name="T6" fmla="*/ 0 w 3"/>
                <a:gd name="T7" fmla="*/ 6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3" name="Freeform 1498"/>
            <p:cNvSpPr>
              <a:spLocks/>
            </p:cNvSpPr>
            <p:nvPr/>
          </p:nvSpPr>
          <p:spPr bwMode="auto">
            <a:xfrm>
              <a:off x="3677" y="2673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4" name="Freeform 1499"/>
            <p:cNvSpPr>
              <a:spLocks/>
            </p:cNvSpPr>
            <p:nvPr/>
          </p:nvSpPr>
          <p:spPr bwMode="auto">
            <a:xfrm>
              <a:off x="3677" y="26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5" name="Freeform 1500"/>
            <p:cNvSpPr>
              <a:spLocks/>
            </p:cNvSpPr>
            <p:nvPr/>
          </p:nvSpPr>
          <p:spPr bwMode="auto">
            <a:xfrm>
              <a:off x="3441" y="2160"/>
              <a:ext cx="6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6" name="Freeform 1501"/>
            <p:cNvSpPr>
              <a:spLocks/>
            </p:cNvSpPr>
            <p:nvPr/>
          </p:nvSpPr>
          <p:spPr bwMode="auto">
            <a:xfrm>
              <a:off x="3440" y="2165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7" name="Freeform 1502"/>
            <p:cNvSpPr>
              <a:spLocks/>
            </p:cNvSpPr>
            <p:nvPr/>
          </p:nvSpPr>
          <p:spPr bwMode="auto">
            <a:xfrm>
              <a:off x="3438" y="2170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1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8" name="Freeform 1503"/>
            <p:cNvSpPr>
              <a:spLocks/>
            </p:cNvSpPr>
            <p:nvPr/>
          </p:nvSpPr>
          <p:spPr bwMode="auto">
            <a:xfrm>
              <a:off x="3436" y="2175"/>
              <a:ext cx="4" cy="12"/>
            </a:xfrm>
            <a:custGeom>
              <a:avLst/>
              <a:gdLst>
                <a:gd name="T0" fmla="*/ 2 w 2"/>
                <a:gd name="T1" fmla="*/ 0 h 7"/>
                <a:gd name="T2" fmla="*/ 1 w 2"/>
                <a:gd name="T3" fmla="*/ 3 h 7"/>
                <a:gd name="T4" fmla="*/ 0 w 2"/>
                <a:gd name="T5" fmla="*/ 7 h 7"/>
                <a:gd name="T6" fmla="*/ 2 w 2"/>
                <a:gd name="T7" fmla="*/ 4 h 7"/>
                <a:gd name="T8" fmla="*/ 2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9" name="Freeform 1504"/>
            <p:cNvSpPr>
              <a:spLocks/>
            </p:cNvSpPr>
            <p:nvPr/>
          </p:nvSpPr>
          <p:spPr bwMode="auto">
            <a:xfrm>
              <a:off x="3435" y="2182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0" name="Freeform 1505"/>
            <p:cNvSpPr>
              <a:spLocks/>
            </p:cNvSpPr>
            <p:nvPr/>
          </p:nvSpPr>
          <p:spPr bwMode="auto">
            <a:xfrm>
              <a:off x="3433" y="218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1" name="Freeform 1506"/>
            <p:cNvSpPr>
              <a:spLocks/>
            </p:cNvSpPr>
            <p:nvPr/>
          </p:nvSpPr>
          <p:spPr bwMode="auto">
            <a:xfrm>
              <a:off x="3431" y="2192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3 w 3"/>
                <a:gd name="T7" fmla="*/ 4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2" name="Freeform 1507"/>
            <p:cNvSpPr>
              <a:spLocks/>
            </p:cNvSpPr>
            <p:nvPr/>
          </p:nvSpPr>
          <p:spPr bwMode="auto">
            <a:xfrm>
              <a:off x="3431" y="2199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2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3" name="Freeform 1508"/>
            <p:cNvSpPr>
              <a:spLocks/>
            </p:cNvSpPr>
            <p:nvPr/>
          </p:nvSpPr>
          <p:spPr bwMode="auto">
            <a:xfrm>
              <a:off x="3428" y="2204"/>
              <a:ext cx="119" cy="325"/>
            </a:xfrm>
            <a:custGeom>
              <a:avLst/>
              <a:gdLst>
                <a:gd name="T0" fmla="*/ 4 w 70"/>
                <a:gd name="T1" fmla="*/ 0 h 191"/>
                <a:gd name="T2" fmla="*/ 2 w 70"/>
                <a:gd name="T3" fmla="*/ 3 h 191"/>
                <a:gd name="T4" fmla="*/ 0 w 70"/>
                <a:gd name="T5" fmla="*/ 22 h 191"/>
                <a:gd name="T6" fmla="*/ 16 w 70"/>
                <a:gd name="T7" fmla="*/ 81 h 191"/>
                <a:gd name="T8" fmla="*/ 57 w 70"/>
                <a:gd name="T9" fmla="*/ 168 h 191"/>
                <a:gd name="T10" fmla="*/ 66 w 70"/>
                <a:gd name="T11" fmla="*/ 191 h 191"/>
                <a:gd name="T12" fmla="*/ 70 w 70"/>
                <a:gd name="T13" fmla="*/ 186 h 191"/>
                <a:gd name="T14" fmla="*/ 60 w 70"/>
                <a:gd name="T15" fmla="*/ 161 h 191"/>
                <a:gd name="T16" fmla="*/ 19 w 70"/>
                <a:gd name="T17" fmla="*/ 75 h 191"/>
                <a:gd name="T18" fmla="*/ 3 w 70"/>
                <a:gd name="T19" fmla="*/ 16 h 191"/>
                <a:gd name="T20" fmla="*/ 4 w 70"/>
                <a:gd name="T2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91">
                  <a:moveTo>
                    <a:pt x="4" y="0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1" y="9"/>
                    <a:pt x="0" y="15"/>
                    <a:pt x="0" y="22"/>
                  </a:cubicBezTo>
                  <a:cubicBezTo>
                    <a:pt x="0" y="44"/>
                    <a:pt x="6" y="64"/>
                    <a:pt x="16" y="81"/>
                  </a:cubicBezTo>
                  <a:cubicBezTo>
                    <a:pt x="45" y="133"/>
                    <a:pt x="53" y="139"/>
                    <a:pt x="57" y="168"/>
                  </a:cubicBezTo>
                  <a:cubicBezTo>
                    <a:pt x="59" y="179"/>
                    <a:pt x="62" y="187"/>
                    <a:pt x="66" y="191"/>
                  </a:cubicBezTo>
                  <a:cubicBezTo>
                    <a:pt x="67" y="189"/>
                    <a:pt x="68" y="188"/>
                    <a:pt x="70" y="186"/>
                  </a:cubicBezTo>
                  <a:cubicBezTo>
                    <a:pt x="65" y="182"/>
                    <a:pt x="62" y="175"/>
                    <a:pt x="60" y="161"/>
                  </a:cubicBezTo>
                  <a:cubicBezTo>
                    <a:pt x="55" y="133"/>
                    <a:pt x="48" y="127"/>
                    <a:pt x="19" y="75"/>
                  </a:cubicBezTo>
                  <a:cubicBezTo>
                    <a:pt x="9" y="57"/>
                    <a:pt x="3" y="37"/>
                    <a:pt x="3" y="16"/>
                  </a:cubicBezTo>
                  <a:cubicBezTo>
                    <a:pt x="3" y="11"/>
                    <a:pt x="3" y="5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4" name="Freeform 1509"/>
            <p:cNvSpPr>
              <a:spLocks/>
            </p:cNvSpPr>
            <p:nvPr/>
          </p:nvSpPr>
          <p:spPr bwMode="auto">
            <a:xfrm>
              <a:off x="3808" y="2325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5" name="Freeform 1510"/>
            <p:cNvSpPr>
              <a:spLocks/>
            </p:cNvSpPr>
            <p:nvPr/>
          </p:nvSpPr>
          <p:spPr bwMode="auto">
            <a:xfrm>
              <a:off x="3806" y="2330"/>
              <a:ext cx="3" cy="10"/>
            </a:xfrm>
            <a:custGeom>
              <a:avLst/>
              <a:gdLst>
                <a:gd name="T0" fmla="*/ 2 w 2"/>
                <a:gd name="T1" fmla="*/ 0 h 6"/>
                <a:gd name="T2" fmla="*/ 2 w 2"/>
                <a:gd name="T3" fmla="*/ 1 h 6"/>
                <a:gd name="T4" fmla="*/ 1 w 2"/>
                <a:gd name="T5" fmla="*/ 3 h 6"/>
                <a:gd name="T6" fmla="*/ 0 w 2"/>
                <a:gd name="T7" fmla="*/ 6 h 6"/>
                <a:gd name="T8" fmla="*/ 1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6" name="Freeform 1511"/>
            <p:cNvSpPr>
              <a:spLocks/>
            </p:cNvSpPr>
            <p:nvPr/>
          </p:nvSpPr>
          <p:spPr bwMode="auto">
            <a:xfrm>
              <a:off x="3803" y="2335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4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7" name="Freeform 1512"/>
            <p:cNvSpPr>
              <a:spLocks/>
            </p:cNvSpPr>
            <p:nvPr/>
          </p:nvSpPr>
          <p:spPr bwMode="auto">
            <a:xfrm>
              <a:off x="3799" y="2340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8" name="Freeform 1513"/>
            <p:cNvSpPr>
              <a:spLocks/>
            </p:cNvSpPr>
            <p:nvPr/>
          </p:nvSpPr>
          <p:spPr bwMode="auto">
            <a:xfrm>
              <a:off x="3796" y="234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9" name="Freeform 1514"/>
            <p:cNvSpPr>
              <a:spLocks/>
            </p:cNvSpPr>
            <p:nvPr/>
          </p:nvSpPr>
          <p:spPr bwMode="auto">
            <a:xfrm>
              <a:off x="3792" y="2352"/>
              <a:ext cx="5" cy="11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3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0" name="Freeform 1515"/>
            <p:cNvSpPr>
              <a:spLocks/>
            </p:cNvSpPr>
            <p:nvPr/>
          </p:nvSpPr>
          <p:spPr bwMode="auto">
            <a:xfrm>
              <a:off x="3789" y="2359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4 h 6"/>
                <a:gd name="T4" fmla="*/ 0 w 3"/>
                <a:gd name="T5" fmla="*/ 6 h 6"/>
                <a:gd name="T6" fmla="*/ 2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5"/>
                    <a:pt x="1" y="4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1" name="Freeform 1516"/>
            <p:cNvSpPr>
              <a:spLocks/>
            </p:cNvSpPr>
            <p:nvPr/>
          </p:nvSpPr>
          <p:spPr bwMode="auto">
            <a:xfrm>
              <a:off x="3786" y="2366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4 h 6"/>
                <a:gd name="T4" fmla="*/ 0 w 2"/>
                <a:gd name="T5" fmla="*/ 6 h 6"/>
                <a:gd name="T6" fmla="*/ 2 w 2"/>
                <a:gd name="T7" fmla="*/ 2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2" name="Freeform 1517"/>
            <p:cNvSpPr>
              <a:spLocks/>
            </p:cNvSpPr>
            <p:nvPr/>
          </p:nvSpPr>
          <p:spPr bwMode="auto">
            <a:xfrm>
              <a:off x="3751" y="2373"/>
              <a:ext cx="35" cy="63"/>
            </a:xfrm>
            <a:custGeom>
              <a:avLst/>
              <a:gdLst>
                <a:gd name="T0" fmla="*/ 20 w 20"/>
                <a:gd name="T1" fmla="*/ 0 h 37"/>
                <a:gd name="T2" fmla="*/ 1 w 20"/>
                <a:gd name="T3" fmla="*/ 34 h 37"/>
                <a:gd name="T4" fmla="*/ 0 w 20"/>
                <a:gd name="T5" fmla="*/ 37 h 37"/>
                <a:gd name="T6" fmla="*/ 20 w 20"/>
                <a:gd name="T7" fmla="*/ 2 h 37"/>
                <a:gd name="T8" fmla="*/ 20 w 2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7">
                  <a:moveTo>
                    <a:pt x="20" y="0"/>
                  </a:moveTo>
                  <a:cubicBezTo>
                    <a:pt x="11" y="15"/>
                    <a:pt x="5" y="25"/>
                    <a:pt x="1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4" y="28"/>
                    <a:pt x="11" y="18"/>
                    <a:pt x="20" y="2"/>
                  </a:cubicBezTo>
                  <a:cubicBezTo>
                    <a:pt x="20" y="1"/>
                    <a:pt x="20" y="0"/>
                    <a:pt x="2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3" name="Freeform 1518"/>
            <p:cNvSpPr>
              <a:spLocks/>
            </p:cNvSpPr>
            <p:nvPr/>
          </p:nvSpPr>
          <p:spPr bwMode="auto">
            <a:xfrm>
              <a:off x="3724" y="2518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4" name="Freeform 1519"/>
            <p:cNvSpPr>
              <a:spLocks/>
            </p:cNvSpPr>
            <p:nvPr/>
          </p:nvSpPr>
          <p:spPr bwMode="auto">
            <a:xfrm>
              <a:off x="3528" y="25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5" name="Freeform 1520"/>
            <p:cNvSpPr>
              <a:spLocks/>
            </p:cNvSpPr>
            <p:nvPr/>
          </p:nvSpPr>
          <p:spPr bwMode="auto">
            <a:xfrm>
              <a:off x="3528" y="2553"/>
              <a:ext cx="9" cy="11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2 h 6"/>
                <a:gd name="T4" fmla="*/ 0 w 5"/>
                <a:gd name="T5" fmla="*/ 4 h 6"/>
                <a:gd name="T6" fmla="*/ 0 w 5"/>
                <a:gd name="T7" fmla="*/ 6 h 6"/>
                <a:gd name="T8" fmla="*/ 0 w 5"/>
                <a:gd name="T9" fmla="*/ 6 h 6"/>
                <a:gd name="T10" fmla="*/ 5 w 5"/>
                <a:gd name="T11" fmla="*/ 4 h 6"/>
                <a:gd name="T12" fmla="*/ 3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3" y="4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6" name="Freeform 1521"/>
            <p:cNvSpPr>
              <a:spLocks/>
            </p:cNvSpPr>
            <p:nvPr/>
          </p:nvSpPr>
          <p:spPr bwMode="auto">
            <a:xfrm>
              <a:off x="3528" y="2564"/>
              <a:ext cx="12" cy="6"/>
            </a:xfrm>
            <a:custGeom>
              <a:avLst/>
              <a:gdLst>
                <a:gd name="T0" fmla="*/ 0 w 7"/>
                <a:gd name="T1" fmla="*/ 0 h 4"/>
                <a:gd name="T2" fmla="*/ 0 w 7"/>
                <a:gd name="T3" fmla="*/ 0 h 4"/>
                <a:gd name="T4" fmla="*/ 2 w 7"/>
                <a:gd name="T5" fmla="*/ 4 h 4"/>
                <a:gd name="T6" fmla="*/ 4 w 7"/>
                <a:gd name="T7" fmla="*/ 4 h 4"/>
                <a:gd name="T8" fmla="*/ 7 w 7"/>
                <a:gd name="T9" fmla="*/ 4 h 4"/>
                <a:gd name="T10" fmla="*/ 7 w 7"/>
                <a:gd name="T11" fmla="*/ 3 h 4"/>
                <a:gd name="T12" fmla="*/ 0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7" name="Freeform 1522"/>
            <p:cNvSpPr>
              <a:spLocks noEditPoints="1"/>
            </p:cNvSpPr>
            <p:nvPr/>
          </p:nvSpPr>
          <p:spPr bwMode="auto">
            <a:xfrm>
              <a:off x="3528" y="2560"/>
              <a:ext cx="14" cy="17"/>
            </a:xfrm>
            <a:custGeom>
              <a:avLst/>
              <a:gdLst>
                <a:gd name="T0" fmla="*/ 7 w 8"/>
                <a:gd name="T1" fmla="*/ 6 h 10"/>
                <a:gd name="T2" fmla="*/ 4 w 8"/>
                <a:gd name="T3" fmla="*/ 6 h 10"/>
                <a:gd name="T4" fmla="*/ 2 w 8"/>
                <a:gd name="T5" fmla="*/ 6 h 10"/>
                <a:gd name="T6" fmla="*/ 6 w 8"/>
                <a:gd name="T7" fmla="*/ 10 h 10"/>
                <a:gd name="T8" fmla="*/ 7 w 8"/>
                <a:gd name="T9" fmla="*/ 6 h 10"/>
                <a:gd name="T10" fmla="*/ 5 w 8"/>
                <a:gd name="T11" fmla="*/ 0 h 10"/>
                <a:gd name="T12" fmla="*/ 0 w 8"/>
                <a:gd name="T13" fmla="*/ 2 h 10"/>
                <a:gd name="T14" fmla="*/ 7 w 8"/>
                <a:gd name="T15" fmla="*/ 5 h 10"/>
                <a:gd name="T16" fmla="*/ 8 w 8"/>
                <a:gd name="T17" fmla="*/ 4 h 10"/>
                <a:gd name="T18" fmla="*/ 5 w 8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7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3" y="8"/>
                    <a:pt x="4" y="9"/>
                    <a:pt x="6" y="10"/>
                  </a:cubicBezTo>
                  <a:cubicBezTo>
                    <a:pt x="6" y="9"/>
                    <a:pt x="6" y="7"/>
                    <a:pt x="7" y="6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2" y="3"/>
                    <a:pt x="5" y="4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7" y="3"/>
                    <a:pt x="5" y="2"/>
                    <a:pt x="5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8" name="Freeform 1523"/>
            <p:cNvSpPr>
              <a:spLocks/>
            </p:cNvSpPr>
            <p:nvPr/>
          </p:nvSpPr>
          <p:spPr bwMode="auto">
            <a:xfrm>
              <a:off x="3528" y="2599"/>
              <a:ext cx="7" cy="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0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9" name="Freeform 1524"/>
            <p:cNvSpPr>
              <a:spLocks noEditPoints="1"/>
            </p:cNvSpPr>
            <p:nvPr/>
          </p:nvSpPr>
          <p:spPr bwMode="auto">
            <a:xfrm>
              <a:off x="3528" y="2598"/>
              <a:ext cx="9" cy="6"/>
            </a:xfrm>
            <a:custGeom>
              <a:avLst/>
              <a:gdLst>
                <a:gd name="T0" fmla="*/ 4 w 5"/>
                <a:gd name="T1" fmla="*/ 2 h 4"/>
                <a:gd name="T2" fmla="*/ 0 w 5"/>
                <a:gd name="T3" fmla="*/ 2 h 4"/>
                <a:gd name="T4" fmla="*/ 0 w 5"/>
                <a:gd name="T5" fmla="*/ 4 h 4"/>
                <a:gd name="T6" fmla="*/ 5 w 5"/>
                <a:gd name="T7" fmla="*/ 2 h 4"/>
                <a:gd name="T8" fmla="*/ 4 w 5"/>
                <a:gd name="T9" fmla="*/ 2 h 4"/>
                <a:gd name="T10" fmla="*/ 0 w 5"/>
                <a:gd name="T11" fmla="*/ 0 h 4"/>
                <a:gd name="T12" fmla="*/ 0 w 5"/>
                <a:gd name="T13" fmla="*/ 0 h 4"/>
                <a:gd name="T14" fmla="*/ 0 w 5"/>
                <a:gd name="T15" fmla="*/ 1 h 4"/>
                <a:gd name="T16" fmla="*/ 4 w 5"/>
                <a:gd name="T17" fmla="*/ 2 h 4"/>
                <a:gd name="T18" fmla="*/ 4 w 5"/>
                <a:gd name="T19" fmla="*/ 2 h 4"/>
                <a:gd name="T20" fmla="*/ 0 w 5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3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0" name="Freeform 1525"/>
            <p:cNvSpPr>
              <a:spLocks/>
            </p:cNvSpPr>
            <p:nvPr/>
          </p:nvSpPr>
          <p:spPr bwMode="auto">
            <a:xfrm>
              <a:off x="3532" y="2611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1" name="Freeform 1526"/>
            <p:cNvSpPr>
              <a:spLocks noEditPoints="1"/>
            </p:cNvSpPr>
            <p:nvPr/>
          </p:nvSpPr>
          <p:spPr bwMode="auto">
            <a:xfrm>
              <a:off x="3532" y="2611"/>
              <a:ext cx="3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1 w 2"/>
                <a:gd name="T7" fmla="*/ 2 w 2"/>
                <a:gd name="T8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2" name="Freeform 1527"/>
            <p:cNvSpPr>
              <a:spLocks/>
            </p:cNvSpPr>
            <p:nvPr/>
          </p:nvSpPr>
          <p:spPr bwMode="auto">
            <a:xfrm>
              <a:off x="3532" y="2611"/>
              <a:ext cx="8" cy="0"/>
            </a:xfrm>
            <a:custGeom>
              <a:avLst/>
              <a:gdLst>
                <a:gd name="T0" fmla="*/ 1 w 5"/>
                <a:gd name="T1" fmla="*/ 0 w 5"/>
                <a:gd name="T2" fmla="*/ 5 w 5"/>
                <a:gd name="T3" fmla="*/ 5 w 5"/>
                <a:gd name="T4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3" name="Freeform 1528"/>
            <p:cNvSpPr>
              <a:spLocks noEditPoints="1"/>
            </p:cNvSpPr>
            <p:nvPr/>
          </p:nvSpPr>
          <p:spPr bwMode="auto">
            <a:xfrm>
              <a:off x="3528" y="2594"/>
              <a:ext cx="14" cy="24"/>
            </a:xfrm>
            <a:custGeom>
              <a:avLst/>
              <a:gdLst>
                <a:gd name="T0" fmla="*/ 7 w 8"/>
                <a:gd name="T1" fmla="*/ 10 h 14"/>
                <a:gd name="T2" fmla="*/ 2 w 8"/>
                <a:gd name="T3" fmla="*/ 10 h 14"/>
                <a:gd name="T4" fmla="*/ 2 w 8"/>
                <a:gd name="T5" fmla="*/ 10 h 14"/>
                <a:gd name="T6" fmla="*/ 6 w 8"/>
                <a:gd name="T7" fmla="*/ 14 h 14"/>
                <a:gd name="T8" fmla="*/ 7 w 8"/>
                <a:gd name="T9" fmla="*/ 10 h 14"/>
                <a:gd name="T10" fmla="*/ 5 w 8"/>
                <a:gd name="T11" fmla="*/ 4 h 14"/>
                <a:gd name="T12" fmla="*/ 0 w 8"/>
                <a:gd name="T13" fmla="*/ 6 h 14"/>
                <a:gd name="T14" fmla="*/ 2 w 8"/>
                <a:gd name="T15" fmla="*/ 10 h 14"/>
                <a:gd name="T16" fmla="*/ 4 w 8"/>
                <a:gd name="T17" fmla="*/ 10 h 14"/>
                <a:gd name="T18" fmla="*/ 3 w 8"/>
                <a:gd name="T19" fmla="*/ 10 h 14"/>
                <a:gd name="T20" fmla="*/ 7 w 8"/>
                <a:gd name="T21" fmla="*/ 10 h 14"/>
                <a:gd name="T22" fmla="*/ 8 w 8"/>
                <a:gd name="T23" fmla="*/ 8 h 14"/>
                <a:gd name="T24" fmla="*/ 5 w 8"/>
                <a:gd name="T25" fmla="*/ 4 h 14"/>
                <a:gd name="T26" fmla="*/ 3 w 8"/>
                <a:gd name="T27" fmla="*/ 0 h 14"/>
                <a:gd name="T28" fmla="*/ 0 w 8"/>
                <a:gd name="T29" fmla="*/ 2 h 14"/>
                <a:gd name="T30" fmla="*/ 4 w 8"/>
                <a:gd name="T31" fmla="*/ 4 h 14"/>
                <a:gd name="T32" fmla="*/ 3 w 8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4">
                  <a:moveTo>
                    <a:pt x="7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2"/>
                    <a:pt x="4" y="13"/>
                    <a:pt x="6" y="14"/>
                  </a:cubicBezTo>
                  <a:cubicBezTo>
                    <a:pt x="6" y="13"/>
                    <a:pt x="6" y="12"/>
                    <a:pt x="7" y="10"/>
                  </a:cubicBezTo>
                  <a:moveTo>
                    <a:pt x="5" y="4"/>
                  </a:moveTo>
                  <a:cubicBezTo>
                    <a:pt x="3" y="5"/>
                    <a:pt x="1" y="5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4" y="10"/>
                    <a:pt x="5" y="10"/>
                    <a:pt x="7" y="10"/>
                  </a:cubicBezTo>
                  <a:cubicBezTo>
                    <a:pt x="7" y="10"/>
                    <a:pt x="8" y="9"/>
                    <a:pt x="8" y="8"/>
                  </a:cubicBezTo>
                  <a:cubicBezTo>
                    <a:pt x="7" y="7"/>
                    <a:pt x="5" y="6"/>
                    <a:pt x="5" y="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3"/>
                    <a:pt x="3" y="4"/>
                    <a:pt x="4" y="4"/>
                  </a:cubicBezTo>
                  <a:cubicBezTo>
                    <a:pt x="4" y="3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4" name="Freeform 1529"/>
            <p:cNvSpPr>
              <a:spLocks/>
            </p:cNvSpPr>
            <p:nvPr/>
          </p:nvSpPr>
          <p:spPr bwMode="auto">
            <a:xfrm>
              <a:off x="3528" y="2638"/>
              <a:ext cx="9" cy="7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2 h 4"/>
                <a:gd name="T6" fmla="*/ 0 w 5"/>
                <a:gd name="T7" fmla="*/ 4 h 4"/>
                <a:gd name="T8" fmla="*/ 5 w 5"/>
                <a:gd name="T9" fmla="*/ 2 h 4"/>
                <a:gd name="T10" fmla="*/ 4 w 5"/>
                <a:gd name="T11" fmla="*/ 2 h 4"/>
                <a:gd name="T12" fmla="*/ 0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3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5" name="Freeform 1530"/>
            <p:cNvSpPr>
              <a:spLocks/>
            </p:cNvSpPr>
            <p:nvPr/>
          </p:nvSpPr>
          <p:spPr bwMode="auto">
            <a:xfrm>
              <a:off x="3532" y="2652"/>
              <a:ext cx="3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6" name="Freeform 1531"/>
            <p:cNvSpPr>
              <a:spLocks/>
            </p:cNvSpPr>
            <p:nvPr/>
          </p:nvSpPr>
          <p:spPr bwMode="auto">
            <a:xfrm>
              <a:off x="3673" y="2671"/>
              <a:ext cx="7" cy="5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0 w 4"/>
                <a:gd name="T5" fmla="*/ 2 h 3"/>
                <a:gd name="T6" fmla="*/ 2 w 4"/>
                <a:gd name="T7" fmla="*/ 3 h 3"/>
                <a:gd name="T8" fmla="*/ 2 w 4"/>
                <a:gd name="T9" fmla="*/ 1 h 3"/>
                <a:gd name="T10" fmla="*/ 3 w 4"/>
                <a:gd name="T11" fmla="*/ 1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7" name="Freeform 1532"/>
            <p:cNvSpPr>
              <a:spLocks noEditPoints="1"/>
            </p:cNvSpPr>
            <p:nvPr/>
          </p:nvSpPr>
          <p:spPr bwMode="auto">
            <a:xfrm>
              <a:off x="3528" y="2635"/>
              <a:ext cx="152" cy="63"/>
            </a:xfrm>
            <a:custGeom>
              <a:avLst/>
              <a:gdLst>
                <a:gd name="T0" fmla="*/ 89 w 89"/>
                <a:gd name="T1" fmla="*/ 18 h 37"/>
                <a:gd name="T2" fmla="*/ 86 w 89"/>
                <a:gd name="T3" fmla="*/ 22 h 37"/>
                <a:gd name="T4" fmla="*/ 89 w 89"/>
                <a:gd name="T5" fmla="*/ 21 h 37"/>
                <a:gd name="T6" fmla="*/ 89 w 89"/>
                <a:gd name="T7" fmla="*/ 18 h 37"/>
                <a:gd name="T8" fmla="*/ 5 w 89"/>
                <a:gd name="T9" fmla="*/ 4 h 37"/>
                <a:gd name="T10" fmla="*/ 0 w 89"/>
                <a:gd name="T11" fmla="*/ 6 h 37"/>
                <a:gd name="T12" fmla="*/ 2 w 89"/>
                <a:gd name="T13" fmla="*/ 10 h 37"/>
                <a:gd name="T14" fmla="*/ 4 w 89"/>
                <a:gd name="T15" fmla="*/ 10 h 37"/>
                <a:gd name="T16" fmla="*/ 2 w 89"/>
                <a:gd name="T17" fmla="*/ 10 h 37"/>
                <a:gd name="T18" fmla="*/ 12 w 89"/>
                <a:gd name="T19" fmla="*/ 16 h 37"/>
                <a:gd name="T20" fmla="*/ 29 w 89"/>
                <a:gd name="T21" fmla="*/ 16 h 37"/>
                <a:gd name="T22" fmla="*/ 59 w 89"/>
                <a:gd name="T23" fmla="*/ 37 h 37"/>
                <a:gd name="T24" fmla="*/ 59 w 89"/>
                <a:gd name="T25" fmla="*/ 37 h 37"/>
                <a:gd name="T26" fmla="*/ 87 w 89"/>
                <a:gd name="T27" fmla="*/ 24 h 37"/>
                <a:gd name="T28" fmla="*/ 87 w 89"/>
                <a:gd name="T29" fmla="*/ 24 h 37"/>
                <a:gd name="T30" fmla="*/ 85 w 89"/>
                <a:gd name="T31" fmla="*/ 23 h 37"/>
                <a:gd name="T32" fmla="*/ 62 w 89"/>
                <a:gd name="T33" fmla="*/ 31 h 37"/>
                <a:gd name="T34" fmla="*/ 62 w 89"/>
                <a:gd name="T35" fmla="*/ 31 h 37"/>
                <a:gd name="T36" fmla="*/ 32 w 89"/>
                <a:gd name="T37" fmla="*/ 10 h 37"/>
                <a:gd name="T38" fmla="*/ 15 w 89"/>
                <a:gd name="T39" fmla="*/ 10 h 37"/>
                <a:gd name="T40" fmla="*/ 5 w 89"/>
                <a:gd name="T41" fmla="*/ 4 h 37"/>
                <a:gd name="T42" fmla="*/ 3 w 89"/>
                <a:gd name="T43" fmla="*/ 0 h 37"/>
                <a:gd name="T44" fmla="*/ 0 w 89"/>
                <a:gd name="T45" fmla="*/ 2 h 37"/>
                <a:gd name="T46" fmla="*/ 4 w 89"/>
                <a:gd name="T47" fmla="*/ 4 h 37"/>
                <a:gd name="T48" fmla="*/ 3 w 89"/>
                <a:gd name="T4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37">
                  <a:moveTo>
                    <a:pt x="89" y="18"/>
                  </a:moveTo>
                  <a:cubicBezTo>
                    <a:pt x="88" y="20"/>
                    <a:pt x="87" y="21"/>
                    <a:pt x="86" y="22"/>
                  </a:cubicBezTo>
                  <a:cubicBezTo>
                    <a:pt x="87" y="22"/>
                    <a:pt x="88" y="21"/>
                    <a:pt x="89" y="21"/>
                  </a:cubicBezTo>
                  <a:cubicBezTo>
                    <a:pt x="89" y="20"/>
                    <a:pt x="89" y="19"/>
                    <a:pt x="89" y="18"/>
                  </a:cubicBezTo>
                  <a:moveTo>
                    <a:pt x="5" y="4"/>
                  </a:moveTo>
                  <a:cubicBezTo>
                    <a:pt x="3" y="5"/>
                    <a:pt x="1" y="5"/>
                    <a:pt x="0" y="6"/>
                  </a:cubicBezTo>
                  <a:cubicBezTo>
                    <a:pt x="0" y="8"/>
                    <a:pt x="1" y="9"/>
                    <a:pt x="2" y="10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4" y="14"/>
                    <a:pt x="8" y="16"/>
                    <a:pt x="1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29"/>
                    <a:pt x="46" y="37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70" y="37"/>
                    <a:pt x="81" y="32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6" y="23"/>
                    <a:pt x="86" y="23"/>
                    <a:pt x="85" y="23"/>
                  </a:cubicBezTo>
                  <a:cubicBezTo>
                    <a:pt x="79" y="28"/>
                    <a:pt x="70" y="31"/>
                    <a:pt x="62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48" y="31"/>
                    <a:pt x="33" y="23"/>
                    <a:pt x="32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0" y="10"/>
                    <a:pt x="7" y="8"/>
                    <a:pt x="5" y="4"/>
                  </a:cubicBezTo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3"/>
                    <a:pt x="3" y="4"/>
                    <a:pt x="4" y="4"/>
                  </a:cubicBezTo>
                  <a:cubicBezTo>
                    <a:pt x="4" y="3"/>
                    <a:pt x="3" y="1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8" name="Freeform 1533"/>
            <p:cNvSpPr>
              <a:spLocks/>
            </p:cNvSpPr>
            <p:nvPr/>
          </p:nvSpPr>
          <p:spPr bwMode="auto">
            <a:xfrm>
              <a:off x="3719" y="2649"/>
              <a:ext cx="7" cy="10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2 h 6"/>
                <a:gd name="T4" fmla="*/ 1 w 4"/>
                <a:gd name="T5" fmla="*/ 6 h 6"/>
                <a:gd name="T6" fmla="*/ 4 w 4"/>
                <a:gd name="T7" fmla="*/ 4 h 6"/>
                <a:gd name="T8" fmla="*/ 4 w 4"/>
                <a:gd name="T9" fmla="*/ 2 h 6"/>
                <a:gd name="T10" fmla="*/ 4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3"/>
                    <a:pt x="1" y="5"/>
                    <a:pt x="1" y="6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9" name="Freeform 1534"/>
            <p:cNvSpPr>
              <a:spLocks/>
            </p:cNvSpPr>
            <p:nvPr/>
          </p:nvSpPr>
          <p:spPr bwMode="auto">
            <a:xfrm>
              <a:off x="3707" y="2652"/>
              <a:ext cx="14" cy="10"/>
            </a:xfrm>
            <a:custGeom>
              <a:avLst/>
              <a:gdLst>
                <a:gd name="T0" fmla="*/ 7 w 8"/>
                <a:gd name="T1" fmla="*/ 0 h 6"/>
                <a:gd name="T2" fmla="*/ 4 w 8"/>
                <a:gd name="T3" fmla="*/ 0 h 6"/>
                <a:gd name="T4" fmla="*/ 1 w 8"/>
                <a:gd name="T5" fmla="*/ 0 h 6"/>
                <a:gd name="T6" fmla="*/ 0 w 8"/>
                <a:gd name="T7" fmla="*/ 2 h 6"/>
                <a:gd name="T8" fmla="*/ 0 w 8"/>
                <a:gd name="T9" fmla="*/ 2 h 6"/>
                <a:gd name="T10" fmla="*/ 4 w 8"/>
                <a:gd name="T11" fmla="*/ 6 h 6"/>
                <a:gd name="T12" fmla="*/ 8 w 8"/>
                <a:gd name="T13" fmla="*/ 4 h 6"/>
                <a:gd name="T14" fmla="*/ 7 w 8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3" y="4"/>
                    <a:pt x="4" y="6"/>
                  </a:cubicBezTo>
                  <a:cubicBezTo>
                    <a:pt x="5" y="6"/>
                    <a:pt x="7" y="5"/>
                    <a:pt x="8" y="4"/>
                  </a:cubicBezTo>
                  <a:cubicBezTo>
                    <a:pt x="8" y="3"/>
                    <a:pt x="7" y="1"/>
                    <a:pt x="7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0" name="Freeform 1535"/>
            <p:cNvSpPr>
              <a:spLocks/>
            </p:cNvSpPr>
            <p:nvPr/>
          </p:nvSpPr>
          <p:spPr bwMode="auto">
            <a:xfrm>
              <a:off x="3707" y="26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1" name="Freeform 1536"/>
            <p:cNvSpPr>
              <a:spLocks/>
            </p:cNvSpPr>
            <p:nvPr/>
          </p:nvSpPr>
          <p:spPr bwMode="auto">
            <a:xfrm>
              <a:off x="3707" y="2652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2" name="Freeform 1537"/>
            <p:cNvSpPr>
              <a:spLocks/>
            </p:cNvSpPr>
            <p:nvPr/>
          </p:nvSpPr>
          <p:spPr bwMode="auto">
            <a:xfrm>
              <a:off x="3700" y="2652"/>
              <a:ext cx="7" cy="4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0 w 4"/>
                <a:gd name="T5" fmla="*/ 1 h 2"/>
                <a:gd name="T6" fmla="*/ 4 w 4"/>
                <a:gd name="T7" fmla="*/ 2 h 2"/>
                <a:gd name="T8" fmla="*/ 4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3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3" name="Freeform 1538"/>
            <p:cNvSpPr>
              <a:spLocks/>
            </p:cNvSpPr>
            <p:nvPr/>
          </p:nvSpPr>
          <p:spPr bwMode="auto">
            <a:xfrm>
              <a:off x="3697" y="2652"/>
              <a:ext cx="3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4" name="Freeform 1539"/>
            <p:cNvSpPr>
              <a:spLocks/>
            </p:cNvSpPr>
            <p:nvPr/>
          </p:nvSpPr>
          <p:spPr bwMode="auto">
            <a:xfrm>
              <a:off x="3705" y="2656"/>
              <a:ext cx="9" cy="6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3 w 5"/>
                <a:gd name="T5" fmla="*/ 4 h 4"/>
                <a:gd name="T6" fmla="*/ 5 w 5"/>
                <a:gd name="T7" fmla="*/ 4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4" y="2"/>
                    <a:pt x="3" y="1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5" name="Freeform 1540"/>
            <p:cNvSpPr>
              <a:spLocks/>
            </p:cNvSpPr>
            <p:nvPr/>
          </p:nvSpPr>
          <p:spPr bwMode="auto">
            <a:xfrm>
              <a:off x="3702" y="2656"/>
              <a:ext cx="5" cy="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2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0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6" name="Freeform 1541"/>
            <p:cNvSpPr>
              <a:spLocks/>
            </p:cNvSpPr>
            <p:nvPr/>
          </p:nvSpPr>
          <p:spPr bwMode="auto">
            <a:xfrm>
              <a:off x="3695" y="2659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4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7" name="Freeform 1542"/>
            <p:cNvSpPr>
              <a:spLocks/>
            </p:cNvSpPr>
            <p:nvPr/>
          </p:nvSpPr>
          <p:spPr bwMode="auto">
            <a:xfrm>
              <a:off x="3695" y="266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8" name="Freeform 1543"/>
            <p:cNvSpPr>
              <a:spLocks/>
            </p:cNvSpPr>
            <p:nvPr/>
          </p:nvSpPr>
          <p:spPr bwMode="auto">
            <a:xfrm>
              <a:off x="3700" y="2654"/>
              <a:ext cx="7" cy="5"/>
            </a:xfrm>
            <a:custGeom>
              <a:avLst/>
              <a:gdLst>
                <a:gd name="T0" fmla="*/ 0 w 4"/>
                <a:gd name="T1" fmla="*/ 0 h 3"/>
                <a:gd name="T2" fmla="*/ 1 w 4"/>
                <a:gd name="T3" fmla="*/ 3 h 3"/>
                <a:gd name="T4" fmla="*/ 4 w 4"/>
                <a:gd name="T5" fmla="*/ 1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9" name="Freeform 1544"/>
            <p:cNvSpPr>
              <a:spLocks/>
            </p:cNvSpPr>
            <p:nvPr/>
          </p:nvSpPr>
          <p:spPr bwMode="auto">
            <a:xfrm>
              <a:off x="3688" y="2652"/>
              <a:ext cx="14" cy="10"/>
            </a:xfrm>
            <a:custGeom>
              <a:avLst/>
              <a:gdLst>
                <a:gd name="T0" fmla="*/ 7 w 8"/>
                <a:gd name="T1" fmla="*/ 0 h 6"/>
                <a:gd name="T2" fmla="*/ 2 w 8"/>
                <a:gd name="T3" fmla="*/ 0 h 6"/>
                <a:gd name="T4" fmla="*/ 0 w 8"/>
                <a:gd name="T5" fmla="*/ 2 h 6"/>
                <a:gd name="T6" fmla="*/ 0 w 8"/>
                <a:gd name="T7" fmla="*/ 2 h 6"/>
                <a:gd name="T8" fmla="*/ 4 w 8"/>
                <a:gd name="T9" fmla="*/ 6 h 6"/>
                <a:gd name="T10" fmla="*/ 8 w 8"/>
                <a:gd name="T11" fmla="*/ 4 h 6"/>
                <a:gd name="T12" fmla="*/ 7 w 8"/>
                <a:gd name="T13" fmla="*/ 1 h 6"/>
                <a:gd name="T14" fmla="*/ 5 w 8"/>
                <a:gd name="T15" fmla="*/ 0 h 6"/>
                <a:gd name="T16" fmla="*/ 7 w 8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3" y="5"/>
                    <a:pt x="4" y="6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0" name="Freeform 1545"/>
            <p:cNvSpPr>
              <a:spLocks/>
            </p:cNvSpPr>
            <p:nvPr/>
          </p:nvSpPr>
          <p:spPr bwMode="auto">
            <a:xfrm>
              <a:off x="3688" y="26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1" name="Freeform 1546"/>
            <p:cNvSpPr>
              <a:spLocks/>
            </p:cNvSpPr>
            <p:nvPr/>
          </p:nvSpPr>
          <p:spPr bwMode="auto">
            <a:xfrm>
              <a:off x="3688" y="2652"/>
              <a:ext cx="4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2" name="Freeform 1547"/>
            <p:cNvSpPr>
              <a:spLocks/>
            </p:cNvSpPr>
            <p:nvPr/>
          </p:nvSpPr>
          <p:spPr bwMode="auto">
            <a:xfrm>
              <a:off x="3687" y="2652"/>
              <a:ext cx="1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3" name="Freeform 1548"/>
            <p:cNvSpPr>
              <a:spLocks/>
            </p:cNvSpPr>
            <p:nvPr/>
          </p:nvSpPr>
          <p:spPr bwMode="auto">
            <a:xfrm>
              <a:off x="3687" y="2656"/>
              <a:ext cx="8" cy="6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5 w 5"/>
                <a:gd name="T5" fmla="*/ 4 h 4"/>
                <a:gd name="T6" fmla="*/ 5 w 5"/>
                <a:gd name="T7" fmla="*/ 4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2"/>
                    <a:pt x="1" y="3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3"/>
                    <a:pt x="3" y="1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4" name="Freeform 1549"/>
            <p:cNvSpPr>
              <a:spLocks/>
            </p:cNvSpPr>
            <p:nvPr/>
          </p:nvSpPr>
          <p:spPr bwMode="auto">
            <a:xfrm>
              <a:off x="3683" y="2656"/>
              <a:ext cx="5" cy="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3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0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5" name="Freeform 1550"/>
            <p:cNvSpPr>
              <a:spLocks/>
            </p:cNvSpPr>
            <p:nvPr/>
          </p:nvSpPr>
          <p:spPr bwMode="auto">
            <a:xfrm>
              <a:off x="3683" y="2656"/>
              <a:ext cx="5" cy="5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0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6" name="Freeform 1551"/>
            <p:cNvSpPr>
              <a:spLocks/>
            </p:cNvSpPr>
            <p:nvPr/>
          </p:nvSpPr>
          <p:spPr bwMode="auto">
            <a:xfrm>
              <a:off x="3448" y="2145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6 h 6"/>
                <a:gd name="T4" fmla="*/ 1 w 3"/>
                <a:gd name="T5" fmla="*/ 3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7" name="Freeform 1552"/>
            <p:cNvSpPr>
              <a:spLocks/>
            </p:cNvSpPr>
            <p:nvPr/>
          </p:nvSpPr>
          <p:spPr bwMode="auto">
            <a:xfrm>
              <a:off x="3447" y="2150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1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8" name="Freeform 1553"/>
            <p:cNvSpPr>
              <a:spLocks/>
            </p:cNvSpPr>
            <p:nvPr/>
          </p:nvSpPr>
          <p:spPr bwMode="auto">
            <a:xfrm>
              <a:off x="3445" y="2155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1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9" name="Freeform 1554"/>
            <p:cNvSpPr>
              <a:spLocks/>
            </p:cNvSpPr>
            <p:nvPr/>
          </p:nvSpPr>
          <p:spPr bwMode="auto">
            <a:xfrm>
              <a:off x="3441" y="2160"/>
              <a:ext cx="6" cy="10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0" name="Freeform 1555"/>
            <p:cNvSpPr>
              <a:spLocks/>
            </p:cNvSpPr>
            <p:nvPr/>
          </p:nvSpPr>
          <p:spPr bwMode="auto">
            <a:xfrm>
              <a:off x="3440" y="2165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4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1" name="Freeform 1556"/>
            <p:cNvSpPr>
              <a:spLocks/>
            </p:cNvSpPr>
            <p:nvPr/>
          </p:nvSpPr>
          <p:spPr bwMode="auto">
            <a:xfrm>
              <a:off x="3440" y="2172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6 h 6"/>
                <a:gd name="T6" fmla="*/ 2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2" name="Freeform 1557"/>
            <p:cNvSpPr>
              <a:spLocks/>
            </p:cNvSpPr>
            <p:nvPr/>
          </p:nvSpPr>
          <p:spPr bwMode="auto">
            <a:xfrm>
              <a:off x="3438" y="2177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3" name="Freeform 1558"/>
            <p:cNvSpPr>
              <a:spLocks/>
            </p:cNvSpPr>
            <p:nvPr/>
          </p:nvSpPr>
          <p:spPr bwMode="auto">
            <a:xfrm>
              <a:off x="3436" y="2182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4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4" name="Freeform 1559"/>
            <p:cNvSpPr>
              <a:spLocks/>
            </p:cNvSpPr>
            <p:nvPr/>
          </p:nvSpPr>
          <p:spPr bwMode="auto">
            <a:xfrm>
              <a:off x="3436" y="2189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6 h 6"/>
                <a:gd name="T6" fmla="*/ 2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5" name="Freeform 1560"/>
            <p:cNvSpPr>
              <a:spLocks/>
            </p:cNvSpPr>
            <p:nvPr/>
          </p:nvSpPr>
          <p:spPr bwMode="auto">
            <a:xfrm>
              <a:off x="3435" y="2194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6" name="Freeform 1561"/>
            <p:cNvSpPr>
              <a:spLocks/>
            </p:cNvSpPr>
            <p:nvPr/>
          </p:nvSpPr>
          <p:spPr bwMode="auto">
            <a:xfrm>
              <a:off x="3433" y="2199"/>
              <a:ext cx="148" cy="322"/>
            </a:xfrm>
            <a:custGeom>
              <a:avLst/>
              <a:gdLst>
                <a:gd name="T0" fmla="*/ 3 w 87"/>
                <a:gd name="T1" fmla="*/ 0 h 189"/>
                <a:gd name="T2" fmla="*/ 1 w 87"/>
                <a:gd name="T3" fmla="*/ 3 h 189"/>
                <a:gd name="T4" fmla="*/ 0 w 87"/>
                <a:gd name="T5" fmla="*/ 19 h 189"/>
                <a:gd name="T6" fmla="*/ 16 w 87"/>
                <a:gd name="T7" fmla="*/ 78 h 189"/>
                <a:gd name="T8" fmla="*/ 57 w 87"/>
                <a:gd name="T9" fmla="*/ 164 h 189"/>
                <a:gd name="T10" fmla="*/ 67 w 87"/>
                <a:gd name="T11" fmla="*/ 189 h 189"/>
                <a:gd name="T12" fmla="*/ 73 w 87"/>
                <a:gd name="T13" fmla="*/ 188 h 189"/>
                <a:gd name="T14" fmla="*/ 87 w 87"/>
                <a:gd name="T15" fmla="*/ 188 h 189"/>
                <a:gd name="T16" fmla="*/ 60 w 87"/>
                <a:gd name="T17" fmla="*/ 158 h 189"/>
                <a:gd name="T18" fmla="*/ 18 w 87"/>
                <a:gd name="T19" fmla="*/ 72 h 189"/>
                <a:gd name="T20" fmla="*/ 3 w 87"/>
                <a:gd name="T21" fmla="*/ 13 h 189"/>
                <a:gd name="T22" fmla="*/ 3 w 87"/>
                <a:gd name="T23" fmla="*/ 13 h 189"/>
                <a:gd name="T24" fmla="*/ 3 w 87"/>
                <a:gd name="T25" fmla="*/ 13 h 189"/>
                <a:gd name="T26" fmla="*/ 3 w 87"/>
                <a:gd name="T2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89">
                  <a:moveTo>
                    <a:pt x="3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0" y="8"/>
                    <a:pt x="0" y="14"/>
                    <a:pt x="0" y="19"/>
                  </a:cubicBezTo>
                  <a:cubicBezTo>
                    <a:pt x="0" y="40"/>
                    <a:pt x="6" y="60"/>
                    <a:pt x="16" y="78"/>
                  </a:cubicBezTo>
                  <a:cubicBezTo>
                    <a:pt x="45" y="130"/>
                    <a:pt x="52" y="136"/>
                    <a:pt x="57" y="164"/>
                  </a:cubicBezTo>
                  <a:cubicBezTo>
                    <a:pt x="59" y="178"/>
                    <a:pt x="62" y="185"/>
                    <a:pt x="67" y="189"/>
                  </a:cubicBezTo>
                  <a:cubicBezTo>
                    <a:pt x="69" y="188"/>
                    <a:pt x="71" y="188"/>
                    <a:pt x="73" y="188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69" y="188"/>
                    <a:pt x="64" y="182"/>
                    <a:pt x="60" y="158"/>
                  </a:cubicBezTo>
                  <a:cubicBezTo>
                    <a:pt x="55" y="130"/>
                    <a:pt x="47" y="124"/>
                    <a:pt x="18" y="72"/>
                  </a:cubicBezTo>
                  <a:cubicBezTo>
                    <a:pt x="9" y="54"/>
                    <a:pt x="3" y="3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9"/>
                    <a:pt x="3" y="5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7" name="Freeform 1562"/>
            <p:cNvSpPr>
              <a:spLocks/>
            </p:cNvSpPr>
            <p:nvPr/>
          </p:nvSpPr>
          <p:spPr bwMode="auto">
            <a:xfrm>
              <a:off x="3814" y="2310"/>
              <a:ext cx="6" cy="10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3 h 6"/>
                <a:gd name="T4" fmla="*/ 0 w 3"/>
                <a:gd name="T5" fmla="*/ 6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8" name="Freeform 1563"/>
            <p:cNvSpPr>
              <a:spLocks/>
            </p:cNvSpPr>
            <p:nvPr/>
          </p:nvSpPr>
          <p:spPr bwMode="auto">
            <a:xfrm>
              <a:off x="3813" y="2315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1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9" name="Freeform 1564"/>
            <p:cNvSpPr>
              <a:spLocks/>
            </p:cNvSpPr>
            <p:nvPr/>
          </p:nvSpPr>
          <p:spPr bwMode="auto">
            <a:xfrm>
              <a:off x="3809" y="2320"/>
              <a:ext cx="5" cy="10"/>
            </a:xfrm>
            <a:custGeom>
              <a:avLst/>
              <a:gdLst>
                <a:gd name="T0" fmla="*/ 3 w 3"/>
                <a:gd name="T1" fmla="*/ 0 h 6"/>
                <a:gd name="T2" fmla="*/ 2 w 3"/>
                <a:gd name="T3" fmla="*/ 1 h 6"/>
                <a:gd name="T4" fmla="*/ 1 w 3"/>
                <a:gd name="T5" fmla="*/ 3 h 6"/>
                <a:gd name="T6" fmla="*/ 0 w 3"/>
                <a:gd name="T7" fmla="*/ 6 h 6"/>
                <a:gd name="T8" fmla="*/ 2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0" name="Freeform 1565"/>
            <p:cNvSpPr>
              <a:spLocks/>
            </p:cNvSpPr>
            <p:nvPr/>
          </p:nvSpPr>
          <p:spPr bwMode="auto">
            <a:xfrm>
              <a:off x="3808" y="2325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3 h 6"/>
                <a:gd name="T4" fmla="*/ 0 w 2"/>
                <a:gd name="T5" fmla="*/ 6 h 6"/>
                <a:gd name="T6" fmla="*/ 1 w 2"/>
                <a:gd name="T7" fmla="*/ 4 h 6"/>
                <a:gd name="T8" fmla="*/ 1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1" name="Freeform 1566"/>
            <p:cNvSpPr>
              <a:spLocks/>
            </p:cNvSpPr>
            <p:nvPr/>
          </p:nvSpPr>
          <p:spPr bwMode="auto">
            <a:xfrm>
              <a:off x="3804" y="2330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3 h 6"/>
                <a:gd name="T4" fmla="*/ 0 w 3"/>
                <a:gd name="T5" fmla="*/ 6 h 6"/>
                <a:gd name="T6" fmla="*/ 2 w 3"/>
                <a:gd name="T7" fmla="*/ 3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2" name="Freeform 1567"/>
            <p:cNvSpPr>
              <a:spLocks/>
            </p:cNvSpPr>
            <p:nvPr/>
          </p:nvSpPr>
          <p:spPr bwMode="auto">
            <a:xfrm>
              <a:off x="3801" y="2335"/>
              <a:ext cx="5" cy="12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4 h 7"/>
                <a:gd name="T4" fmla="*/ 0 w 3"/>
                <a:gd name="T5" fmla="*/ 7 h 7"/>
                <a:gd name="T6" fmla="*/ 2 w 3"/>
                <a:gd name="T7" fmla="*/ 3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3" name="Freeform 1568"/>
            <p:cNvSpPr>
              <a:spLocks/>
            </p:cNvSpPr>
            <p:nvPr/>
          </p:nvSpPr>
          <p:spPr bwMode="auto">
            <a:xfrm>
              <a:off x="3797" y="2342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4 h 6"/>
                <a:gd name="T4" fmla="*/ 0 w 2"/>
                <a:gd name="T5" fmla="*/ 6 h 6"/>
                <a:gd name="T6" fmla="*/ 2 w 2"/>
                <a:gd name="T7" fmla="*/ 3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4" name="Freeform 1569"/>
            <p:cNvSpPr>
              <a:spLocks/>
            </p:cNvSpPr>
            <p:nvPr/>
          </p:nvSpPr>
          <p:spPr bwMode="auto">
            <a:xfrm>
              <a:off x="3794" y="2349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4 h 6"/>
                <a:gd name="T4" fmla="*/ 0 w 2"/>
                <a:gd name="T5" fmla="*/ 6 h 6"/>
                <a:gd name="T6" fmla="*/ 2 w 2"/>
                <a:gd name="T7" fmla="*/ 2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5" name="Freeform 1570"/>
            <p:cNvSpPr>
              <a:spLocks/>
            </p:cNvSpPr>
            <p:nvPr/>
          </p:nvSpPr>
          <p:spPr bwMode="auto">
            <a:xfrm>
              <a:off x="3789" y="2356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3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2"/>
                    <a:pt x="1" y="4"/>
                  </a:cubicBezTo>
                  <a:cubicBezTo>
                    <a:pt x="1" y="4"/>
                    <a:pt x="1" y="5"/>
                    <a:pt x="0" y="6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6" name="Freeform 1571"/>
            <p:cNvSpPr>
              <a:spLocks/>
            </p:cNvSpPr>
            <p:nvPr/>
          </p:nvSpPr>
          <p:spPr bwMode="auto">
            <a:xfrm>
              <a:off x="3786" y="2363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4 h 6"/>
                <a:gd name="T4" fmla="*/ 0 w 3"/>
                <a:gd name="T5" fmla="*/ 6 h 6"/>
                <a:gd name="T6" fmla="*/ 2 w 3"/>
                <a:gd name="T7" fmla="*/ 2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7" name="Freeform 1572"/>
            <p:cNvSpPr>
              <a:spLocks/>
            </p:cNvSpPr>
            <p:nvPr/>
          </p:nvSpPr>
          <p:spPr bwMode="auto">
            <a:xfrm>
              <a:off x="3753" y="2369"/>
              <a:ext cx="34" cy="62"/>
            </a:xfrm>
            <a:custGeom>
              <a:avLst/>
              <a:gdLst>
                <a:gd name="T0" fmla="*/ 20 w 20"/>
                <a:gd name="T1" fmla="*/ 0 h 36"/>
                <a:gd name="T2" fmla="*/ 0 w 20"/>
                <a:gd name="T3" fmla="*/ 36 h 36"/>
                <a:gd name="T4" fmla="*/ 19 w 20"/>
                <a:gd name="T5" fmla="*/ 2 h 36"/>
                <a:gd name="T6" fmla="*/ 20 w 2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36">
                  <a:moveTo>
                    <a:pt x="20" y="0"/>
                  </a:moveTo>
                  <a:cubicBezTo>
                    <a:pt x="10" y="16"/>
                    <a:pt x="4" y="26"/>
                    <a:pt x="0" y="36"/>
                  </a:cubicBezTo>
                  <a:cubicBezTo>
                    <a:pt x="4" y="27"/>
                    <a:pt x="10" y="17"/>
                    <a:pt x="19" y="2"/>
                  </a:cubicBezTo>
                  <a:cubicBezTo>
                    <a:pt x="19" y="1"/>
                    <a:pt x="19" y="0"/>
                    <a:pt x="2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8" name="Freeform 1573"/>
            <p:cNvSpPr>
              <a:spLocks/>
            </p:cNvSpPr>
            <p:nvPr/>
          </p:nvSpPr>
          <p:spPr bwMode="auto">
            <a:xfrm>
              <a:off x="3728" y="2504"/>
              <a:ext cx="5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2 h 6"/>
                <a:gd name="T4" fmla="*/ 0 w 3"/>
                <a:gd name="T5" fmla="*/ 6 h 6"/>
                <a:gd name="T6" fmla="*/ 3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1" y="3"/>
                    <a:pt x="1" y="5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9" name="Freeform 1574"/>
            <p:cNvSpPr>
              <a:spLocks/>
            </p:cNvSpPr>
            <p:nvPr/>
          </p:nvSpPr>
          <p:spPr bwMode="auto">
            <a:xfrm>
              <a:off x="3726" y="2507"/>
              <a:ext cx="3" cy="11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2 h 6"/>
                <a:gd name="T4" fmla="*/ 0 w 2"/>
                <a:gd name="T5" fmla="*/ 6 h 6"/>
                <a:gd name="T6" fmla="*/ 1 w 2"/>
                <a:gd name="T7" fmla="*/ 4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5"/>
                    <a:pt x="1" y="5"/>
                    <a:pt x="1" y="4"/>
                  </a:cubicBezTo>
                  <a:cubicBezTo>
                    <a:pt x="2" y="3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0" name="Freeform 1575"/>
            <p:cNvSpPr>
              <a:spLocks/>
            </p:cNvSpPr>
            <p:nvPr/>
          </p:nvSpPr>
          <p:spPr bwMode="auto">
            <a:xfrm>
              <a:off x="3722" y="2511"/>
              <a:ext cx="6" cy="8"/>
            </a:xfrm>
            <a:custGeom>
              <a:avLst/>
              <a:gdLst>
                <a:gd name="T0" fmla="*/ 3 w 3"/>
                <a:gd name="T1" fmla="*/ 0 h 5"/>
                <a:gd name="T2" fmla="*/ 1 w 3"/>
                <a:gd name="T3" fmla="*/ 1 h 5"/>
                <a:gd name="T4" fmla="*/ 0 w 3"/>
                <a:gd name="T5" fmla="*/ 5 h 5"/>
                <a:gd name="T6" fmla="*/ 1 w 3"/>
                <a:gd name="T7" fmla="*/ 5 h 5"/>
                <a:gd name="T8" fmla="*/ 2 w 3"/>
                <a:gd name="T9" fmla="*/ 4 h 5"/>
                <a:gd name="T10" fmla="*/ 3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3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1" name="Freeform 1576"/>
            <p:cNvSpPr>
              <a:spLocks/>
            </p:cNvSpPr>
            <p:nvPr/>
          </p:nvSpPr>
          <p:spPr bwMode="auto">
            <a:xfrm>
              <a:off x="3719" y="2512"/>
              <a:ext cx="5" cy="7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1 h 4"/>
                <a:gd name="T4" fmla="*/ 0 w 3"/>
                <a:gd name="T5" fmla="*/ 4 h 4"/>
                <a:gd name="T6" fmla="*/ 2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3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2" name="Freeform 1577"/>
            <p:cNvSpPr>
              <a:spLocks/>
            </p:cNvSpPr>
            <p:nvPr/>
          </p:nvSpPr>
          <p:spPr bwMode="auto">
            <a:xfrm>
              <a:off x="3717" y="2514"/>
              <a:ext cx="4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1 w 2"/>
                <a:gd name="T7" fmla="*/ 3 h 3"/>
                <a:gd name="T8" fmla="*/ 1 w 2"/>
                <a:gd name="T9" fmla="*/ 3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3" name="Freeform 1578"/>
            <p:cNvSpPr>
              <a:spLocks/>
            </p:cNvSpPr>
            <p:nvPr/>
          </p:nvSpPr>
          <p:spPr bwMode="auto">
            <a:xfrm>
              <a:off x="3716" y="2516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4" name="Freeform 1579"/>
            <p:cNvSpPr>
              <a:spLocks/>
            </p:cNvSpPr>
            <p:nvPr/>
          </p:nvSpPr>
          <p:spPr bwMode="auto">
            <a:xfrm>
              <a:off x="3716" y="25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5" name="Freeform 1580"/>
            <p:cNvSpPr>
              <a:spLocks/>
            </p:cNvSpPr>
            <p:nvPr/>
          </p:nvSpPr>
          <p:spPr bwMode="auto">
            <a:xfrm>
              <a:off x="3714" y="2516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6" name="Freeform 1581"/>
            <p:cNvSpPr>
              <a:spLocks/>
            </p:cNvSpPr>
            <p:nvPr/>
          </p:nvSpPr>
          <p:spPr bwMode="auto">
            <a:xfrm>
              <a:off x="3714" y="2516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2 h 2"/>
                <a:gd name="T8" fmla="*/ 0 w 1"/>
                <a:gd name="T9" fmla="*/ 2 h 2"/>
                <a:gd name="T10" fmla="*/ 1 w 1"/>
                <a:gd name="T11" fmla="*/ 0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7" name="Freeform 1582"/>
            <p:cNvSpPr>
              <a:spLocks/>
            </p:cNvSpPr>
            <p:nvPr/>
          </p:nvSpPr>
          <p:spPr bwMode="auto">
            <a:xfrm>
              <a:off x="3714" y="25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8" name="Freeform 1583"/>
            <p:cNvSpPr>
              <a:spLocks/>
            </p:cNvSpPr>
            <p:nvPr/>
          </p:nvSpPr>
          <p:spPr bwMode="auto">
            <a:xfrm>
              <a:off x="3714" y="2518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9" name="Freeform 1584"/>
            <p:cNvSpPr>
              <a:spLocks/>
            </p:cNvSpPr>
            <p:nvPr/>
          </p:nvSpPr>
          <p:spPr bwMode="auto">
            <a:xfrm>
              <a:off x="3714" y="2518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0" name="Freeform 1585"/>
            <p:cNvSpPr>
              <a:spLocks/>
            </p:cNvSpPr>
            <p:nvPr/>
          </p:nvSpPr>
          <p:spPr bwMode="auto">
            <a:xfrm>
              <a:off x="3695" y="2518"/>
              <a:ext cx="19" cy="1"/>
            </a:xfrm>
            <a:custGeom>
              <a:avLst/>
              <a:gdLst>
                <a:gd name="T0" fmla="*/ 11 w 11"/>
                <a:gd name="T1" fmla="*/ 0 h 1"/>
                <a:gd name="T2" fmla="*/ 0 w 11"/>
                <a:gd name="T3" fmla="*/ 1 h 1"/>
                <a:gd name="T4" fmla="*/ 11 w 11"/>
                <a:gd name="T5" fmla="*/ 1 h 1"/>
                <a:gd name="T6" fmla="*/ 11 w 1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0"/>
                  </a:moveTo>
                  <a:cubicBezTo>
                    <a:pt x="8" y="0"/>
                    <a:pt x="5" y="1"/>
                    <a:pt x="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1" name="Freeform 1586"/>
            <p:cNvSpPr>
              <a:spLocks/>
            </p:cNvSpPr>
            <p:nvPr/>
          </p:nvSpPr>
          <p:spPr bwMode="auto">
            <a:xfrm>
              <a:off x="3533" y="2540"/>
              <a:ext cx="6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3 w 3"/>
                <a:gd name="T5" fmla="*/ 2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2" name="Freeform 1587"/>
            <p:cNvSpPr>
              <a:spLocks/>
            </p:cNvSpPr>
            <p:nvPr/>
          </p:nvSpPr>
          <p:spPr bwMode="auto">
            <a:xfrm>
              <a:off x="3535" y="2536"/>
              <a:ext cx="4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3" name="Freeform 1588"/>
            <p:cNvSpPr>
              <a:spLocks/>
            </p:cNvSpPr>
            <p:nvPr/>
          </p:nvSpPr>
          <p:spPr bwMode="auto">
            <a:xfrm>
              <a:off x="3533" y="2552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4" name="Freeform 1589"/>
            <p:cNvSpPr>
              <a:spLocks/>
            </p:cNvSpPr>
            <p:nvPr/>
          </p:nvSpPr>
          <p:spPr bwMode="auto">
            <a:xfrm>
              <a:off x="3533" y="2543"/>
              <a:ext cx="7" cy="10"/>
            </a:xfrm>
            <a:custGeom>
              <a:avLst/>
              <a:gdLst>
                <a:gd name="T0" fmla="*/ 3 w 4"/>
                <a:gd name="T1" fmla="*/ 0 h 6"/>
                <a:gd name="T2" fmla="*/ 0 w 4"/>
                <a:gd name="T3" fmla="*/ 2 h 6"/>
                <a:gd name="T4" fmla="*/ 0 w 4"/>
                <a:gd name="T5" fmla="*/ 4 h 6"/>
                <a:gd name="T6" fmla="*/ 0 w 4"/>
                <a:gd name="T7" fmla="*/ 5 h 6"/>
                <a:gd name="T8" fmla="*/ 0 w 4"/>
                <a:gd name="T9" fmla="*/ 6 h 6"/>
                <a:gd name="T10" fmla="*/ 4 w 4"/>
                <a:gd name="T11" fmla="*/ 4 h 6"/>
                <a:gd name="T12" fmla="*/ 3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4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5" name="Freeform 1590"/>
            <p:cNvSpPr>
              <a:spLocks/>
            </p:cNvSpPr>
            <p:nvPr/>
          </p:nvSpPr>
          <p:spPr bwMode="auto">
            <a:xfrm>
              <a:off x="3533" y="2553"/>
              <a:ext cx="23" cy="7"/>
            </a:xfrm>
            <a:custGeom>
              <a:avLst/>
              <a:gdLst>
                <a:gd name="T0" fmla="*/ 0 w 13"/>
                <a:gd name="T1" fmla="*/ 0 h 4"/>
                <a:gd name="T2" fmla="*/ 0 w 13"/>
                <a:gd name="T3" fmla="*/ 0 h 4"/>
                <a:gd name="T4" fmla="*/ 2 w 13"/>
                <a:gd name="T5" fmla="*/ 4 h 4"/>
                <a:gd name="T6" fmla="*/ 4 w 13"/>
                <a:gd name="T7" fmla="*/ 4 h 4"/>
                <a:gd name="T8" fmla="*/ 12 w 13"/>
                <a:gd name="T9" fmla="*/ 4 h 4"/>
                <a:gd name="T10" fmla="*/ 13 w 13"/>
                <a:gd name="T11" fmla="*/ 4 h 4"/>
                <a:gd name="T12" fmla="*/ 0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2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8" y="4"/>
                    <a:pt x="3" y="2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6" name="Freeform 1591"/>
            <p:cNvSpPr>
              <a:spLocks noEditPoints="1"/>
            </p:cNvSpPr>
            <p:nvPr/>
          </p:nvSpPr>
          <p:spPr bwMode="auto">
            <a:xfrm>
              <a:off x="3533" y="2550"/>
              <a:ext cx="24" cy="17"/>
            </a:xfrm>
            <a:custGeom>
              <a:avLst/>
              <a:gdLst>
                <a:gd name="T0" fmla="*/ 12 w 14"/>
                <a:gd name="T1" fmla="*/ 6 h 10"/>
                <a:gd name="T2" fmla="*/ 4 w 14"/>
                <a:gd name="T3" fmla="*/ 6 h 10"/>
                <a:gd name="T4" fmla="*/ 2 w 14"/>
                <a:gd name="T5" fmla="*/ 6 h 10"/>
                <a:gd name="T6" fmla="*/ 5 w 14"/>
                <a:gd name="T7" fmla="*/ 10 h 10"/>
                <a:gd name="T8" fmla="*/ 12 w 14"/>
                <a:gd name="T9" fmla="*/ 6 h 10"/>
                <a:gd name="T10" fmla="*/ 4 w 14"/>
                <a:gd name="T11" fmla="*/ 0 h 10"/>
                <a:gd name="T12" fmla="*/ 0 w 14"/>
                <a:gd name="T13" fmla="*/ 2 h 10"/>
                <a:gd name="T14" fmla="*/ 13 w 14"/>
                <a:gd name="T15" fmla="*/ 6 h 10"/>
                <a:gd name="T16" fmla="*/ 14 w 14"/>
                <a:gd name="T17" fmla="*/ 6 h 10"/>
                <a:gd name="T18" fmla="*/ 4 w 1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2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7" y="8"/>
                    <a:pt x="10" y="6"/>
                    <a:pt x="12" y="6"/>
                  </a:cubicBezTo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3" y="4"/>
                    <a:pt x="8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6" y="4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7" name="Freeform 1592"/>
            <p:cNvSpPr>
              <a:spLocks/>
            </p:cNvSpPr>
            <p:nvPr/>
          </p:nvSpPr>
          <p:spPr bwMode="auto">
            <a:xfrm>
              <a:off x="3731" y="2553"/>
              <a:ext cx="3" cy="11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4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8" name="Freeform 1593"/>
            <p:cNvSpPr>
              <a:spLocks/>
            </p:cNvSpPr>
            <p:nvPr/>
          </p:nvSpPr>
          <p:spPr bwMode="auto">
            <a:xfrm>
              <a:off x="3722" y="2557"/>
              <a:ext cx="9" cy="7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0 w 5"/>
                <a:gd name="T5" fmla="*/ 2 h 4"/>
                <a:gd name="T6" fmla="*/ 5 w 5"/>
                <a:gd name="T7" fmla="*/ 4 h 4"/>
                <a:gd name="T8" fmla="*/ 5 w 5"/>
                <a:gd name="T9" fmla="*/ 4 h 4"/>
                <a:gd name="T10" fmla="*/ 5 w 5"/>
                <a:gd name="T11" fmla="*/ 2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9" name="Freeform 1594"/>
            <p:cNvSpPr>
              <a:spLocks/>
            </p:cNvSpPr>
            <p:nvPr/>
          </p:nvSpPr>
          <p:spPr bwMode="auto">
            <a:xfrm>
              <a:off x="3719" y="2560"/>
              <a:ext cx="3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0" name="Freeform 1595"/>
            <p:cNvSpPr>
              <a:spLocks/>
            </p:cNvSpPr>
            <p:nvPr/>
          </p:nvSpPr>
          <p:spPr bwMode="auto">
            <a:xfrm>
              <a:off x="3533" y="25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1" name="Freeform 1596"/>
            <p:cNvSpPr>
              <a:spLocks/>
            </p:cNvSpPr>
            <p:nvPr/>
          </p:nvSpPr>
          <p:spPr bwMode="auto">
            <a:xfrm>
              <a:off x="3535" y="257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2" name="Freeform 1597"/>
            <p:cNvSpPr>
              <a:spLocks noEditPoints="1"/>
            </p:cNvSpPr>
            <p:nvPr/>
          </p:nvSpPr>
          <p:spPr bwMode="auto">
            <a:xfrm>
              <a:off x="3533" y="2577"/>
              <a:ext cx="6" cy="10"/>
            </a:xfrm>
            <a:custGeom>
              <a:avLst/>
              <a:gdLst>
                <a:gd name="T0" fmla="*/ 2 w 3"/>
                <a:gd name="T1" fmla="*/ 2 h 6"/>
                <a:gd name="T2" fmla="*/ 1 w 3"/>
                <a:gd name="T3" fmla="*/ 2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4 h 6"/>
                <a:gd name="T10" fmla="*/ 2 w 3"/>
                <a:gd name="T11" fmla="*/ 2 h 6"/>
                <a:gd name="T12" fmla="*/ 3 w 3"/>
                <a:gd name="T13" fmla="*/ 0 h 6"/>
                <a:gd name="T14" fmla="*/ 2 w 3"/>
                <a:gd name="T15" fmla="*/ 1 h 6"/>
                <a:gd name="T16" fmla="*/ 2 w 3"/>
                <a:gd name="T17" fmla="*/ 1 h 6"/>
                <a:gd name="T18" fmla="*/ 3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2" y="3"/>
                    <a:pt x="2" y="3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3" name="Freeform 1598"/>
            <p:cNvSpPr>
              <a:spLocks/>
            </p:cNvSpPr>
            <p:nvPr/>
          </p:nvSpPr>
          <p:spPr bwMode="auto">
            <a:xfrm>
              <a:off x="3533" y="2589"/>
              <a:ext cx="7" cy="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1 h 1"/>
                <a:gd name="T8" fmla="*/ 4 w 4"/>
                <a:gd name="T9" fmla="*/ 1 h 1"/>
                <a:gd name="T10" fmla="*/ 0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1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4" name="Freeform 1599"/>
            <p:cNvSpPr>
              <a:spLocks noEditPoints="1"/>
            </p:cNvSpPr>
            <p:nvPr/>
          </p:nvSpPr>
          <p:spPr bwMode="auto">
            <a:xfrm>
              <a:off x="3533" y="2587"/>
              <a:ext cx="7" cy="7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2 h 4"/>
                <a:gd name="T4" fmla="*/ 0 w 4"/>
                <a:gd name="T5" fmla="*/ 4 h 4"/>
                <a:gd name="T6" fmla="*/ 4 w 4"/>
                <a:gd name="T7" fmla="*/ 2 h 4"/>
                <a:gd name="T8" fmla="*/ 4 w 4"/>
                <a:gd name="T9" fmla="*/ 2 h 4"/>
                <a:gd name="T10" fmla="*/ 0 w 4"/>
                <a:gd name="T11" fmla="*/ 0 h 4"/>
                <a:gd name="T12" fmla="*/ 0 w 4"/>
                <a:gd name="T13" fmla="*/ 0 h 4"/>
                <a:gd name="T14" fmla="*/ 0 w 4"/>
                <a:gd name="T15" fmla="*/ 1 h 4"/>
                <a:gd name="T16" fmla="*/ 4 w 4"/>
                <a:gd name="T17" fmla="*/ 2 h 4"/>
                <a:gd name="T18" fmla="*/ 4 w 4"/>
                <a:gd name="T19" fmla="*/ 2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5" name="Freeform 1600"/>
            <p:cNvSpPr>
              <a:spLocks/>
            </p:cNvSpPr>
            <p:nvPr/>
          </p:nvSpPr>
          <p:spPr bwMode="auto">
            <a:xfrm>
              <a:off x="3533" y="2584"/>
              <a:ext cx="7" cy="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2 h 4"/>
                <a:gd name="T4" fmla="*/ 4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4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6" name="Freeform 1601"/>
            <p:cNvSpPr>
              <a:spLocks/>
            </p:cNvSpPr>
            <p:nvPr/>
          </p:nvSpPr>
          <p:spPr bwMode="auto">
            <a:xfrm>
              <a:off x="3535" y="2601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7" name="Freeform 1602"/>
            <p:cNvSpPr>
              <a:spLocks noEditPoints="1"/>
            </p:cNvSpPr>
            <p:nvPr/>
          </p:nvSpPr>
          <p:spPr bwMode="auto">
            <a:xfrm>
              <a:off x="3535" y="2601"/>
              <a:ext cx="5" cy="0"/>
            </a:xfrm>
            <a:custGeom>
              <a:avLst/>
              <a:gdLst>
                <a:gd name="T0" fmla="*/ 1 w 3"/>
                <a:gd name="T1" fmla="*/ 0 w 3"/>
                <a:gd name="T2" fmla="*/ 1 w 3"/>
                <a:gd name="T3" fmla="*/ 1 w 3"/>
                <a:gd name="T4" fmla="*/ 0 w 3"/>
                <a:gd name="T5" fmla="*/ 0 w 3"/>
                <a:gd name="T6" fmla="*/ 1 w 3"/>
                <a:gd name="T7" fmla="*/ 3 w 3"/>
                <a:gd name="T8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8" name="Freeform 1603"/>
            <p:cNvSpPr>
              <a:spLocks/>
            </p:cNvSpPr>
            <p:nvPr/>
          </p:nvSpPr>
          <p:spPr bwMode="auto">
            <a:xfrm>
              <a:off x="3537" y="2601"/>
              <a:ext cx="8" cy="0"/>
            </a:xfrm>
            <a:custGeom>
              <a:avLst/>
              <a:gdLst>
                <a:gd name="T0" fmla="*/ 0 w 5"/>
                <a:gd name="T1" fmla="*/ 0 w 5"/>
                <a:gd name="T2" fmla="*/ 5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9" name="Freeform 1604"/>
            <p:cNvSpPr>
              <a:spLocks/>
            </p:cNvSpPr>
            <p:nvPr/>
          </p:nvSpPr>
          <p:spPr bwMode="auto">
            <a:xfrm>
              <a:off x="3533" y="2591"/>
              <a:ext cx="24" cy="17"/>
            </a:xfrm>
            <a:custGeom>
              <a:avLst/>
              <a:gdLst>
                <a:gd name="T0" fmla="*/ 4 w 14"/>
                <a:gd name="T1" fmla="*/ 0 h 10"/>
                <a:gd name="T2" fmla="*/ 0 w 14"/>
                <a:gd name="T3" fmla="*/ 2 h 10"/>
                <a:gd name="T4" fmla="*/ 1 w 14"/>
                <a:gd name="T5" fmla="*/ 6 h 10"/>
                <a:gd name="T6" fmla="*/ 4 w 14"/>
                <a:gd name="T7" fmla="*/ 6 h 10"/>
                <a:gd name="T8" fmla="*/ 2 w 14"/>
                <a:gd name="T9" fmla="*/ 6 h 10"/>
                <a:gd name="T10" fmla="*/ 7 w 14"/>
                <a:gd name="T11" fmla="*/ 6 h 10"/>
                <a:gd name="T12" fmla="*/ 2 w 14"/>
                <a:gd name="T13" fmla="*/ 6 h 10"/>
                <a:gd name="T14" fmla="*/ 2 w 14"/>
                <a:gd name="T15" fmla="*/ 6 h 10"/>
                <a:gd name="T16" fmla="*/ 5 w 14"/>
                <a:gd name="T17" fmla="*/ 10 h 10"/>
                <a:gd name="T18" fmla="*/ 14 w 14"/>
                <a:gd name="T19" fmla="*/ 6 h 10"/>
                <a:gd name="T20" fmla="*/ 4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3"/>
                    <a:pt x="1" y="5"/>
                    <a:pt x="1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4" y="6"/>
                    <a:pt x="5" y="6"/>
                    <a:pt x="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8" y="8"/>
                    <a:pt x="11" y="6"/>
                    <a:pt x="14" y="6"/>
                  </a:cubicBezTo>
                  <a:cubicBezTo>
                    <a:pt x="10" y="6"/>
                    <a:pt x="6" y="4"/>
                    <a:pt x="4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0" name="Freeform 1605"/>
            <p:cNvSpPr>
              <a:spLocks/>
            </p:cNvSpPr>
            <p:nvPr/>
          </p:nvSpPr>
          <p:spPr bwMode="auto">
            <a:xfrm>
              <a:off x="3731" y="2594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4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1" name="Freeform 1606"/>
            <p:cNvSpPr>
              <a:spLocks/>
            </p:cNvSpPr>
            <p:nvPr/>
          </p:nvSpPr>
          <p:spPr bwMode="auto">
            <a:xfrm>
              <a:off x="3722" y="2598"/>
              <a:ext cx="9" cy="6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2 h 4"/>
                <a:gd name="T4" fmla="*/ 0 w 5"/>
                <a:gd name="T5" fmla="*/ 2 h 4"/>
                <a:gd name="T6" fmla="*/ 5 w 5"/>
                <a:gd name="T7" fmla="*/ 4 h 4"/>
                <a:gd name="T8" fmla="*/ 5 w 5"/>
                <a:gd name="T9" fmla="*/ 4 h 4"/>
                <a:gd name="T10" fmla="*/ 5 w 5"/>
                <a:gd name="T11" fmla="*/ 2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2" name="Freeform 1607"/>
            <p:cNvSpPr>
              <a:spLocks/>
            </p:cNvSpPr>
            <p:nvPr/>
          </p:nvSpPr>
          <p:spPr bwMode="auto">
            <a:xfrm>
              <a:off x="3719" y="2601"/>
              <a:ext cx="3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3" name="Freeform 1608"/>
            <p:cNvSpPr>
              <a:spLocks/>
            </p:cNvSpPr>
            <p:nvPr/>
          </p:nvSpPr>
          <p:spPr bwMode="auto">
            <a:xfrm>
              <a:off x="3533" y="26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4" name="Freeform 1609"/>
            <p:cNvSpPr>
              <a:spLocks/>
            </p:cNvSpPr>
            <p:nvPr/>
          </p:nvSpPr>
          <p:spPr bwMode="auto">
            <a:xfrm>
              <a:off x="3535" y="26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5" name="Freeform 1610"/>
            <p:cNvSpPr>
              <a:spLocks/>
            </p:cNvSpPr>
            <p:nvPr/>
          </p:nvSpPr>
          <p:spPr bwMode="auto">
            <a:xfrm>
              <a:off x="3533" y="2618"/>
              <a:ext cx="6" cy="10"/>
            </a:xfrm>
            <a:custGeom>
              <a:avLst/>
              <a:gdLst>
                <a:gd name="T0" fmla="*/ 3 w 3"/>
                <a:gd name="T1" fmla="*/ 0 h 6"/>
                <a:gd name="T2" fmla="*/ 1 w 3"/>
                <a:gd name="T3" fmla="*/ 2 h 6"/>
                <a:gd name="T4" fmla="*/ 1 w 3"/>
                <a:gd name="T5" fmla="*/ 2 h 6"/>
                <a:gd name="T6" fmla="*/ 1 w 3"/>
                <a:gd name="T7" fmla="*/ 2 h 6"/>
                <a:gd name="T8" fmla="*/ 0 w 3"/>
                <a:gd name="T9" fmla="*/ 6 h 6"/>
                <a:gd name="T10" fmla="*/ 0 w 3"/>
                <a:gd name="T11" fmla="*/ 6 h 6"/>
                <a:gd name="T12" fmla="*/ 3 w 3"/>
                <a:gd name="T13" fmla="*/ 4 h 6"/>
                <a:gd name="T14" fmla="*/ 2 w 3"/>
                <a:gd name="T15" fmla="*/ 2 h 6"/>
                <a:gd name="T16" fmla="*/ 3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6" name="Freeform 1611"/>
            <p:cNvSpPr>
              <a:spLocks/>
            </p:cNvSpPr>
            <p:nvPr/>
          </p:nvSpPr>
          <p:spPr bwMode="auto">
            <a:xfrm>
              <a:off x="3682" y="2662"/>
              <a:ext cx="1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77" name="Freeform 1613"/>
          <p:cNvSpPr>
            <a:spLocks/>
          </p:cNvSpPr>
          <p:nvPr/>
        </p:nvSpPr>
        <p:spPr bwMode="auto">
          <a:xfrm>
            <a:off x="6054586" y="3562211"/>
            <a:ext cx="2646" cy="2646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8" name="Freeform 1614"/>
          <p:cNvSpPr>
            <a:spLocks/>
          </p:cNvSpPr>
          <p:nvPr/>
        </p:nvSpPr>
        <p:spPr bwMode="auto">
          <a:xfrm>
            <a:off x="5860125" y="3514588"/>
            <a:ext cx="9260" cy="9260"/>
          </a:xfrm>
          <a:custGeom>
            <a:avLst/>
            <a:gdLst>
              <a:gd name="T0" fmla="*/ 0 w 4"/>
              <a:gd name="T1" fmla="*/ 0 h 4"/>
              <a:gd name="T2" fmla="*/ 0 w 4"/>
              <a:gd name="T3" fmla="*/ 0 h 4"/>
              <a:gd name="T4" fmla="*/ 0 w 4"/>
              <a:gd name="T5" fmla="*/ 2 h 4"/>
              <a:gd name="T6" fmla="*/ 0 w 4"/>
              <a:gd name="T7" fmla="*/ 4 h 4"/>
              <a:gd name="T8" fmla="*/ 4 w 4"/>
              <a:gd name="T9" fmla="*/ 2 h 4"/>
              <a:gd name="T10" fmla="*/ 4 w 4"/>
              <a:gd name="T11" fmla="*/ 2 h 4"/>
              <a:gd name="T12" fmla="*/ 0 w 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1" y="3"/>
                  <a:pt x="3" y="3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2" y="2"/>
                  <a:pt x="1" y="1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9" name="Freeform 1615"/>
          <p:cNvSpPr>
            <a:spLocks/>
          </p:cNvSpPr>
          <p:nvPr/>
        </p:nvSpPr>
        <p:spPr bwMode="auto">
          <a:xfrm>
            <a:off x="5860125" y="3510620"/>
            <a:ext cx="9260" cy="9260"/>
          </a:xfrm>
          <a:custGeom>
            <a:avLst/>
            <a:gdLst>
              <a:gd name="T0" fmla="*/ 3 w 4"/>
              <a:gd name="T1" fmla="*/ 0 h 4"/>
              <a:gd name="T2" fmla="*/ 0 w 4"/>
              <a:gd name="T3" fmla="*/ 2 h 4"/>
              <a:gd name="T4" fmla="*/ 4 w 4"/>
              <a:gd name="T5" fmla="*/ 4 h 4"/>
              <a:gd name="T6" fmla="*/ 3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3" y="0"/>
                </a:moveTo>
                <a:cubicBezTo>
                  <a:pt x="2" y="1"/>
                  <a:pt x="1" y="1"/>
                  <a:pt x="0" y="2"/>
                </a:cubicBezTo>
                <a:cubicBezTo>
                  <a:pt x="1" y="3"/>
                  <a:pt x="2" y="4"/>
                  <a:pt x="4" y="4"/>
                </a:cubicBezTo>
                <a:cubicBezTo>
                  <a:pt x="3" y="3"/>
                  <a:pt x="3" y="1"/>
                  <a:pt x="3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0" name="Freeform 1616"/>
          <p:cNvSpPr>
            <a:spLocks/>
          </p:cNvSpPr>
          <p:nvPr/>
        </p:nvSpPr>
        <p:spPr bwMode="auto">
          <a:xfrm>
            <a:off x="5862771" y="3533108"/>
            <a:ext cx="6614" cy="0"/>
          </a:xfrm>
          <a:custGeom>
            <a:avLst/>
            <a:gdLst>
              <a:gd name="T0" fmla="*/ 0 w 3"/>
              <a:gd name="T1" fmla="*/ 1 w 3"/>
              <a:gd name="T2" fmla="*/ 3 w 3"/>
              <a:gd name="T3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2" y="0"/>
                  <a:pt x="3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1" name="Freeform 1617"/>
          <p:cNvSpPr>
            <a:spLocks/>
          </p:cNvSpPr>
          <p:nvPr/>
        </p:nvSpPr>
        <p:spPr bwMode="auto">
          <a:xfrm>
            <a:off x="6051940" y="3558243"/>
            <a:ext cx="6614" cy="3969"/>
          </a:xfrm>
          <a:custGeom>
            <a:avLst/>
            <a:gdLst>
              <a:gd name="T0" fmla="*/ 3 w 3"/>
              <a:gd name="T1" fmla="*/ 0 h 2"/>
              <a:gd name="T2" fmla="*/ 1 w 3"/>
              <a:gd name="T3" fmla="*/ 1 h 2"/>
              <a:gd name="T4" fmla="*/ 0 w 3"/>
              <a:gd name="T5" fmla="*/ 2 h 2"/>
              <a:gd name="T6" fmla="*/ 2 w 3"/>
              <a:gd name="T7" fmla="*/ 2 h 2"/>
              <a:gd name="T8" fmla="*/ 2 w 3"/>
              <a:gd name="T9" fmla="*/ 1 h 2"/>
              <a:gd name="T10" fmla="*/ 3 w 3"/>
              <a:gd name="T11" fmla="*/ 1 h 2"/>
              <a:gd name="T12" fmla="*/ 3 w 3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3" y="0"/>
                  <a:pt x="2" y="1"/>
                  <a:pt x="1" y="1"/>
                </a:cubicBezTo>
                <a:cubicBezTo>
                  <a:pt x="1" y="1"/>
                  <a:pt x="0" y="2"/>
                  <a:pt x="0" y="2"/>
                </a:cubicBezTo>
                <a:cubicBezTo>
                  <a:pt x="0" y="2"/>
                  <a:pt x="1" y="2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2" name="Freeform 1618"/>
          <p:cNvSpPr>
            <a:spLocks/>
          </p:cNvSpPr>
          <p:nvPr/>
        </p:nvSpPr>
        <p:spPr bwMode="auto">
          <a:xfrm>
            <a:off x="6038712" y="3574117"/>
            <a:ext cx="9260" cy="1323"/>
          </a:xfrm>
          <a:custGeom>
            <a:avLst/>
            <a:gdLst>
              <a:gd name="T0" fmla="*/ 4 w 4"/>
              <a:gd name="T1" fmla="*/ 0 h 1"/>
              <a:gd name="T2" fmla="*/ 0 w 4"/>
              <a:gd name="T3" fmla="*/ 1 h 1"/>
              <a:gd name="T4" fmla="*/ 3 w 4"/>
              <a:gd name="T5" fmla="*/ 1 h 1"/>
              <a:gd name="T6" fmla="*/ 4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3" y="0"/>
                  <a:pt x="2" y="1"/>
                  <a:pt x="0" y="1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4" y="0"/>
                  <a:pt x="4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3" name="Freeform 1619"/>
          <p:cNvSpPr>
            <a:spLocks noEditPoints="1"/>
          </p:cNvSpPr>
          <p:nvPr/>
        </p:nvSpPr>
        <p:spPr bwMode="auto">
          <a:xfrm>
            <a:off x="5860125" y="3519880"/>
            <a:ext cx="201075" cy="74080"/>
          </a:xfrm>
          <a:custGeom>
            <a:avLst/>
            <a:gdLst>
              <a:gd name="T0" fmla="*/ 89 w 89"/>
              <a:gd name="T1" fmla="*/ 14 h 33"/>
              <a:gd name="T2" fmla="*/ 86 w 89"/>
              <a:gd name="T3" fmla="*/ 18 h 33"/>
              <a:gd name="T4" fmla="*/ 88 w 89"/>
              <a:gd name="T5" fmla="*/ 17 h 33"/>
              <a:gd name="T6" fmla="*/ 89 w 89"/>
              <a:gd name="T7" fmla="*/ 14 h 33"/>
              <a:gd name="T8" fmla="*/ 4 w 89"/>
              <a:gd name="T9" fmla="*/ 0 h 33"/>
              <a:gd name="T10" fmla="*/ 0 w 89"/>
              <a:gd name="T11" fmla="*/ 2 h 33"/>
              <a:gd name="T12" fmla="*/ 1 w 89"/>
              <a:gd name="T13" fmla="*/ 6 h 33"/>
              <a:gd name="T14" fmla="*/ 4 w 89"/>
              <a:gd name="T15" fmla="*/ 6 h 33"/>
              <a:gd name="T16" fmla="*/ 2 w 89"/>
              <a:gd name="T17" fmla="*/ 6 h 33"/>
              <a:gd name="T18" fmla="*/ 12 w 89"/>
              <a:gd name="T19" fmla="*/ 12 h 33"/>
              <a:gd name="T20" fmla="*/ 29 w 89"/>
              <a:gd name="T21" fmla="*/ 12 h 33"/>
              <a:gd name="T22" fmla="*/ 59 w 89"/>
              <a:gd name="T23" fmla="*/ 33 h 33"/>
              <a:gd name="T24" fmla="*/ 59 w 89"/>
              <a:gd name="T25" fmla="*/ 33 h 33"/>
              <a:gd name="T26" fmla="*/ 82 w 89"/>
              <a:gd name="T27" fmla="*/ 25 h 33"/>
              <a:gd name="T28" fmla="*/ 79 w 89"/>
              <a:gd name="T29" fmla="*/ 25 h 33"/>
              <a:gd name="T30" fmla="*/ 83 w 89"/>
              <a:gd name="T31" fmla="*/ 24 h 33"/>
              <a:gd name="T32" fmla="*/ 86 w 89"/>
              <a:gd name="T33" fmla="*/ 20 h 33"/>
              <a:gd name="T34" fmla="*/ 87 w 89"/>
              <a:gd name="T35" fmla="*/ 19 h 33"/>
              <a:gd name="T36" fmla="*/ 85 w 89"/>
              <a:gd name="T37" fmla="*/ 19 h 33"/>
              <a:gd name="T38" fmla="*/ 62 w 89"/>
              <a:gd name="T39" fmla="*/ 27 h 33"/>
              <a:gd name="T40" fmla="*/ 62 w 89"/>
              <a:gd name="T41" fmla="*/ 27 h 33"/>
              <a:gd name="T42" fmla="*/ 32 w 89"/>
              <a:gd name="T43" fmla="*/ 6 h 33"/>
              <a:gd name="T44" fmla="*/ 14 w 89"/>
              <a:gd name="T45" fmla="*/ 6 h 33"/>
              <a:gd name="T46" fmla="*/ 4 w 89"/>
              <a:gd name="T4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9" h="33">
                <a:moveTo>
                  <a:pt x="89" y="14"/>
                </a:moveTo>
                <a:cubicBezTo>
                  <a:pt x="88" y="16"/>
                  <a:pt x="87" y="17"/>
                  <a:pt x="86" y="18"/>
                </a:cubicBezTo>
                <a:cubicBezTo>
                  <a:pt x="87" y="18"/>
                  <a:pt x="88" y="17"/>
                  <a:pt x="88" y="17"/>
                </a:cubicBezTo>
                <a:cubicBezTo>
                  <a:pt x="89" y="16"/>
                  <a:pt x="89" y="15"/>
                  <a:pt x="89" y="14"/>
                </a:cubicBezTo>
                <a:moveTo>
                  <a:pt x="4" y="0"/>
                </a:moveTo>
                <a:cubicBezTo>
                  <a:pt x="3" y="1"/>
                  <a:pt x="1" y="1"/>
                  <a:pt x="0" y="2"/>
                </a:cubicBezTo>
                <a:cubicBezTo>
                  <a:pt x="0" y="3"/>
                  <a:pt x="1" y="5"/>
                  <a:pt x="1" y="6"/>
                </a:cubicBezTo>
                <a:cubicBezTo>
                  <a:pt x="2" y="6"/>
                  <a:pt x="3" y="6"/>
                  <a:pt x="4" y="6"/>
                </a:cubicBezTo>
                <a:cubicBezTo>
                  <a:pt x="3" y="6"/>
                  <a:pt x="2" y="6"/>
                  <a:pt x="2" y="6"/>
                </a:cubicBezTo>
                <a:cubicBezTo>
                  <a:pt x="4" y="10"/>
                  <a:pt x="7" y="12"/>
                  <a:pt x="12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30" y="25"/>
                  <a:pt x="45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67" y="33"/>
                  <a:pt x="76" y="30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81" y="25"/>
                  <a:pt x="82" y="24"/>
                  <a:pt x="83" y="24"/>
                </a:cubicBezTo>
                <a:cubicBezTo>
                  <a:pt x="84" y="23"/>
                  <a:pt x="85" y="22"/>
                  <a:pt x="86" y="20"/>
                </a:cubicBezTo>
                <a:cubicBezTo>
                  <a:pt x="86" y="20"/>
                  <a:pt x="86" y="20"/>
                  <a:pt x="87" y="19"/>
                </a:cubicBezTo>
                <a:cubicBezTo>
                  <a:pt x="86" y="19"/>
                  <a:pt x="85" y="19"/>
                  <a:pt x="85" y="19"/>
                </a:cubicBezTo>
                <a:cubicBezTo>
                  <a:pt x="79" y="24"/>
                  <a:pt x="70" y="27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48" y="27"/>
                  <a:pt x="33" y="19"/>
                  <a:pt x="32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6"/>
                  <a:pt x="6" y="4"/>
                  <a:pt x="4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4" name="Freeform 1620"/>
          <p:cNvSpPr>
            <a:spLocks/>
          </p:cNvSpPr>
          <p:nvPr/>
        </p:nvSpPr>
        <p:spPr bwMode="auto">
          <a:xfrm>
            <a:off x="6122052" y="3523848"/>
            <a:ext cx="3969" cy="13229"/>
          </a:xfrm>
          <a:custGeom>
            <a:avLst/>
            <a:gdLst>
              <a:gd name="T0" fmla="*/ 2 w 2"/>
              <a:gd name="T1" fmla="*/ 0 h 6"/>
              <a:gd name="T2" fmla="*/ 0 w 2"/>
              <a:gd name="T3" fmla="*/ 2 h 6"/>
              <a:gd name="T4" fmla="*/ 0 w 2"/>
              <a:gd name="T5" fmla="*/ 4 h 6"/>
              <a:gd name="T6" fmla="*/ 0 w 2"/>
              <a:gd name="T7" fmla="*/ 6 h 6"/>
              <a:gd name="T8" fmla="*/ 2 w 2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6">
                <a:moveTo>
                  <a:pt x="2" y="0"/>
                </a:moveTo>
                <a:cubicBezTo>
                  <a:pt x="2" y="1"/>
                  <a:pt x="1" y="2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4"/>
                  <a:pt x="2" y="2"/>
                  <a:pt x="2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5" name="Freeform 1621"/>
          <p:cNvSpPr>
            <a:spLocks/>
          </p:cNvSpPr>
          <p:nvPr/>
        </p:nvSpPr>
        <p:spPr bwMode="auto">
          <a:xfrm>
            <a:off x="6110146" y="3527817"/>
            <a:ext cx="11906" cy="14552"/>
          </a:xfrm>
          <a:custGeom>
            <a:avLst/>
            <a:gdLst>
              <a:gd name="T0" fmla="*/ 5 w 5"/>
              <a:gd name="T1" fmla="*/ 0 h 6"/>
              <a:gd name="T2" fmla="*/ 0 w 5"/>
              <a:gd name="T3" fmla="*/ 2 h 6"/>
              <a:gd name="T4" fmla="*/ 2 w 5"/>
              <a:gd name="T5" fmla="*/ 6 h 6"/>
              <a:gd name="T6" fmla="*/ 5 w 5"/>
              <a:gd name="T7" fmla="*/ 4 h 6"/>
              <a:gd name="T8" fmla="*/ 5 w 5"/>
              <a:gd name="T9" fmla="*/ 2 h 6"/>
              <a:gd name="T10" fmla="*/ 5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5" y="0"/>
                </a:moveTo>
                <a:cubicBezTo>
                  <a:pt x="3" y="1"/>
                  <a:pt x="2" y="2"/>
                  <a:pt x="0" y="2"/>
                </a:cubicBezTo>
                <a:cubicBezTo>
                  <a:pt x="1" y="3"/>
                  <a:pt x="2" y="5"/>
                  <a:pt x="2" y="6"/>
                </a:cubicBezTo>
                <a:cubicBezTo>
                  <a:pt x="3" y="6"/>
                  <a:pt x="4" y="5"/>
                  <a:pt x="5" y="4"/>
                </a:cubicBezTo>
                <a:cubicBezTo>
                  <a:pt x="5" y="3"/>
                  <a:pt x="5" y="3"/>
                  <a:pt x="5" y="2"/>
                </a:cubicBezTo>
                <a:cubicBezTo>
                  <a:pt x="5" y="1"/>
                  <a:pt x="5" y="1"/>
                  <a:pt x="5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6" name="Freeform 1622"/>
          <p:cNvSpPr>
            <a:spLocks/>
          </p:cNvSpPr>
          <p:nvPr/>
        </p:nvSpPr>
        <p:spPr bwMode="auto">
          <a:xfrm>
            <a:off x="6096918" y="3533108"/>
            <a:ext cx="18520" cy="13229"/>
          </a:xfrm>
          <a:custGeom>
            <a:avLst/>
            <a:gdLst>
              <a:gd name="T0" fmla="*/ 6 w 8"/>
              <a:gd name="T1" fmla="*/ 0 h 6"/>
              <a:gd name="T2" fmla="*/ 4 w 8"/>
              <a:gd name="T3" fmla="*/ 0 h 6"/>
              <a:gd name="T4" fmla="*/ 1 w 8"/>
              <a:gd name="T5" fmla="*/ 0 h 6"/>
              <a:gd name="T6" fmla="*/ 0 w 8"/>
              <a:gd name="T7" fmla="*/ 2 h 6"/>
              <a:gd name="T8" fmla="*/ 0 w 8"/>
              <a:gd name="T9" fmla="*/ 2 h 6"/>
              <a:gd name="T10" fmla="*/ 4 w 8"/>
              <a:gd name="T11" fmla="*/ 6 h 6"/>
              <a:gd name="T12" fmla="*/ 8 w 8"/>
              <a:gd name="T13" fmla="*/ 4 h 6"/>
              <a:gd name="T14" fmla="*/ 6 w 8"/>
              <a:gd name="T1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6">
                <a:moveTo>
                  <a:pt x="6" y="0"/>
                </a:moveTo>
                <a:cubicBezTo>
                  <a:pt x="6" y="0"/>
                  <a:pt x="5" y="0"/>
                  <a:pt x="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3" y="4"/>
                  <a:pt x="4" y="6"/>
                </a:cubicBezTo>
                <a:cubicBezTo>
                  <a:pt x="5" y="6"/>
                  <a:pt x="7" y="5"/>
                  <a:pt x="8" y="4"/>
                </a:cubicBezTo>
                <a:cubicBezTo>
                  <a:pt x="8" y="3"/>
                  <a:pt x="7" y="1"/>
                  <a:pt x="6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7" name="Freeform 1623"/>
          <p:cNvSpPr>
            <a:spLocks/>
          </p:cNvSpPr>
          <p:nvPr/>
        </p:nvSpPr>
        <p:spPr bwMode="auto">
          <a:xfrm>
            <a:off x="6096918" y="353707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8" name="Freeform 1624"/>
          <p:cNvSpPr>
            <a:spLocks/>
          </p:cNvSpPr>
          <p:nvPr/>
        </p:nvSpPr>
        <p:spPr bwMode="auto">
          <a:xfrm>
            <a:off x="6096918" y="3533108"/>
            <a:ext cx="2646" cy="3969"/>
          </a:xfrm>
          <a:custGeom>
            <a:avLst/>
            <a:gdLst>
              <a:gd name="T0" fmla="*/ 1 w 1"/>
              <a:gd name="T1" fmla="*/ 0 h 2"/>
              <a:gd name="T2" fmla="*/ 0 w 1"/>
              <a:gd name="T3" fmla="*/ 0 h 2"/>
              <a:gd name="T4" fmla="*/ 0 w 1"/>
              <a:gd name="T5" fmla="*/ 0 h 2"/>
              <a:gd name="T6" fmla="*/ 0 w 1"/>
              <a:gd name="T7" fmla="*/ 2 h 2"/>
              <a:gd name="T8" fmla="*/ 1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0" y="1"/>
                  <a:pt x="1" y="1"/>
                  <a:pt x="1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9" name="Freeform 1625"/>
          <p:cNvSpPr>
            <a:spLocks/>
          </p:cNvSpPr>
          <p:nvPr/>
        </p:nvSpPr>
        <p:spPr bwMode="auto">
          <a:xfrm>
            <a:off x="6086335" y="3533108"/>
            <a:ext cx="10583" cy="3969"/>
          </a:xfrm>
          <a:custGeom>
            <a:avLst/>
            <a:gdLst>
              <a:gd name="T0" fmla="*/ 5 w 5"/>
              <a:gd name="T1" fmla="*/ 0 h 2"/>
              <a:gd name="T2" fmla="*/ 0 w 5"/>
              <a:gd name="T3" fmla="*/ 0 h 2"/>
              <a:gd name="T4" fmla="*/ 1 w 5"/>
              <a:gd name="T5" fmla="*/ 0 h 2"/>
              <a:gd name="T6" fmla="*/ 5 w 5"/>
              <a:gd name="T7" fmla="*/ 2 h 2"/>
              <a:gd name="T8" fmla="*/ 5 w 5"/>
              <a:gd name="T9" fmla="*/ 2 h 2"/>
              <a:gd name="T10" fmla="*/ 5 w 5"/>
              <a:gd name="T11" fmla="*/ 0 h 2"/>
              <a:gd name="T12" fmla="*/ 5 w 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">
                <a:moveTo>
                  <a:pt x="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1"/>
                  <a:pt x="3" y="1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5" y="1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0" name="Freeform 1626"/>
          <p:cNvSpPr>
            <a:spLocks/>
          </p:cNvSpPr>
          <p:nvPr/>
        </p:nvSpPr>
        <p:spPr bwMode="auto">
          <a:xfrm>
            <a:off x="6081043" y="3533108"/>
            <a:ext cx="6614" cy="0"/>
          </a:xfrm>
          <a:custGeom>
            <a:avLst/>
            <a:gdLst>
              <a:gd name="T0" fmla="*/ 2 w 3"/>
              <a:gd name="T1" fmla="*/ 2 w 3"/>
              <a:gd name="T2" fmla="*/ 0 w 3"/>
              <a:gd name="T3" fmla="*/ 3 w 3"/>
              <a:gd name="T4" fmla="*/ 2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3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3" y="0"/>
                  <a:pt x="2" y="0"/>
                  <a:pt x="2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1" name="Freeform 1627"/>
          <p:cNvSpPr>
            <a:spLocks/>
          </p:cNvSpPr>
          <p:nvPr/>
        </p:nvSpPr>
        <p:spPr bwMode="auto">
          <a:xfrm>
            <a:off x="6092949" y="3537077"/>
            <a:ext cx="13229" cy="9260"/>
          </a:xfrm>
          <a:custGeom>
            <a:avLst/>
            <a:gdLst>
              <a:gd name="T0" fmla="*/ 2 w 6"/>
              <a:gd name="T1" fmla="*/ 0 h 4"/>
              <a:gd name="T2" fmla="*/ 0 w 6"/>
              <a:gd name="T3" fmla="*/ 4 h 4"/>
              <a:gd name="T4" fmla="*/ 3 w 6"/>
              <a:gd name="T5" fmla="*/ 4 h 4"/>
              <a:gd name="T6" fmla="*/ 6 w 6"/>
              <a:gd name="T7" fmla="*/ 4 h 4"/>
              <a:gd name="T8" fmla="*/ 2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2" y="0"/>
                </a:moveTo>
                <a:cubicBezTo>
                  <a:pt x="2" y="2"/>
                  <a:pt x="1" y="3"/>
                  <a:pt x="0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5" y="4"/>
                  <a:pt x="6" y="4"/>
                </a:cubicBezTo>
                <a:cubicBezTo>
                  <a:pt x="5" y="2"/>
                  <a:pt x="3" y="1"/>
                  <a:pt x="2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2" name="Freeform 1628"/>
          <p:cNvSpPr>
            <a:spLocks/>
          </p:cNvSpPr>
          <p:nvPr/>
        </p:nvSpPr>
        <p:spPr bwMode="auto">
          <a:xfrm>
            <a:off x="6090303" y="3537077"/>
            <a:ext cx="6614" cy="9260"/>
          </a:xfrm>
          <a:custGeom>
            <a:avLst/>
            <a:gdLst>
              <a:gd name="T0" fmla="*/ 3 w 3"/>
              <a:gd name="T1" fmla="*/ 0 h 4"/>
              <a:gd name="T2" fmla="*/ 0 w 3"/>
              <a:gd name="T3" fmla="*/ 2 h 4"/>
              <a:gd name="T4" fmla="*/ 0 w 3"/>
              <a:gd name="T5" fmla="*/ 4 h 4"/>
              <a:gd name="T6" fmla="*/ 1 w 3"/>
              <a:gd name="T7" fmla="*/ 4 h 4"/>
              <a:gd name="T8" fmla="*/ 3 w 3"/>
              <a:gd name="T9" fmla="*/ 0 h 4"/>
              <a:gd name="T10" fmla="*/ 3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1"/>
                  <a:pt x="1" y="2"/>
                  <a:pt x="0" y="2"/>
                </a:cubicBezTo>
                <a:cubicBezTo>
                  <a:pt x="0" y="3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3"/>
                  <a:pt x="3" y="2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3" name="Freeform 1629"/>
          <p:cNvSpPr>
            <a:spLocks/>
          </p:cNvSpPr>
          <p:nvPr/>
        </p:nvSpPr>
        <p:spPr bwMode="auto">
          <a:xfrm>
            <a:off x="6081043" y="3542368"/>
            <a:ext cx="9260" cy="3969"/>
          </a:xfrm>
          <a:custGeom>
            <a:avLst/>
            <a:gdLst>
              <a:gd name="T0" fmla="*/ 4 w 4"/>
              <a:gd name="T1" fmla="*/ 0 h 2"/>
              <a:gd name="T2" fmla="*/ 0 w 4"/>
              <a:gd name="T3" fmla="*/ 2 h 2"/>
              <a:gd name="T4" fmla="*/ 0 w 4"/>
              <a:gd name="T5" fmla="*/ 2 h 2"/>
              <a:gd name="T6" fmla="*/ 4 w 4"/>
              <a:gd name="T7" fmla="*/ 2 h 2"/>
              <a:gd name="T8" fmla="*/ 4 w 4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4" y="0"/>
                </a:moveTo>
                <a:cubicBezTo>
                  <a:pt x="3" y="1"/>
                  <a:pt x="1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1"/>
                  <a:pt x="4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4" name="Freeform 1630"/>
          <p:cNvSpPr>
            <a:spLocks/>
          </p:cNvSpPr>
          <p:nvPr/>
        </p:nvSpPr>
        <p:spPr bwMode="auto">
          <a:xfrm>
            <a:off x="6081043" y="354633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5" name="Freeform 1631"/>
          <p:cNvSpPr>
            <a:spLocks/>
          </p:cNvSpPr>
          <p:nvPr/>
        </p:nvSpPr>
        <p:spPr bwMode="auto">
          <a:xfrm>
            <a:off x="6087658" y="3533108"/>
            <a:ext cx="9260" cy="9260"/>
          </a:xfrm>
          <a:custGeom>
            <a:avLst/>
            <a:gdLst>
              <a:gd name="T0" fmla="*/ 0 w 4"/>
              <a:gd name="T1" fmla="*/ 0 h 4"/>
              <a:gd name="T2" fmla="*/ 1 w 4"/>
              <a:gd name="T3" fmla="*/ 4 h 4"/>
              <a:gd name="T4" fmla="*/ 4 w 4"/>
              <a:gd name="T5" fmla="*/ 2 h 4"/>
              <a:gd name="T6" fmla="*/ 0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0" y="0"/>
                </a:moveTo>
                <a:cubicBezTo>
                  <a:pt x="0" y="2"/>
                  <a:pt x="1" y="3"/>
                  <a:pt x="1" y="4"/>
                </a:cubicBezTo>
                <a:cubicBezTo>
                  <a:pt x="2" y="4"/>
                  <a:pt x="3" y="3"/>
                  <a:pt x="4" y="2"/>
                </a:cubicBezTo>
                <a:cubicBezTo>
                  <a:pt x="2" y="1"/>
                  <a:pt x="1" y="1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6" name="Freeform 1632"/>
          <p:cNvSpPr>
            <a:spLocks/>
          </p:cNvSpPr>
          <p:nvPr/>
        </p:nvSpPr>
        <p:spPr bwMode="auto">
          <a:xfrm>
            <a:off x="6073106" y="3533108"/>
            <a:ext cx="17197" cy="13229"/>
          </a:xfrm>
          <a:custGeom>
            <a:avLst/>
            <a:gdLst>
              <a:gd name="T0" fmla="*/ 6 w 8"/>
              <a:gd name="T1" fmla="*/ 0 h 6"/>
              <a:gd name="T2" fmla="*/ 1 w 8"/>
              <a:gd name="T3" fmla="*/ 0 h 6"/>
              <a:gd name="T4" fmla="*/ 0 w 8"/>
              <a:gd name="T5" fmla="*/ 2 h 6"/>
              <a:gd name="T6" fmla="*/ 0 w 8"/>
              <a:gd name="T7" fmla="*/ 2 h 6"/>
              <a:gd name="T8" fmla="*/ 4 w 8"/>
              <a:gd name="T9" fmla="*/ 6 h 6"/>
              <a:gd name="T10" fmla="*/ 8 w 8"/>
              <a:gd name="T11" fmla="*/ 4 h 6"/>
              <a:gd name="T12" fmla="*/ 7 w 8"/>
              <a:gd name="T13" fmla="*/ 0 h 6"/>
              <a:gd name="T14" fmla="*/ 4 w 8"/>
              <a:gd name="T15" fmla="*/ 0 h 6"/>
              <a:gd name="T16" fmla="*/ 6 w 8"/>
              <a:gd name="T1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6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3"/>
                  <a:pt x="3" y="5"/>
                  <a:pt x="4" y="6"/>
                </a:cubicBezTo>
                <a:cubicBezTo>
                  <a:pt x="5" y="6"/>
                  <a:pt x="7" y="5"/>
                  <a:pt x="8" y="4"/>
                </a:cubicBezTo>
                <a:cubicBezTo>
                  <a:pt x="8" y="3"/>
                  <a:pt x="7" y="2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5" y="0"/>
                  <a:pt x="6" y="0"/>
                  <a:pt x="6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7" name="Freeform 1633"/>
          <p:cNvSpPr>
            <a:spLocks/>
          </p:cNvSpPr>
          <p:nvPr/>
        </p:nvSpPr>
        <p:spPr bwMode="auto">
          <a:xfrm>
            <a:off x="6073106" y="353707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8" name="Freeform 1634"/>
          <p:cNvSpPr>
            <a:spLocks/>
          </p:cNvSpPr>
          <p:nvPr/>
        </p:nvSpPr>
        <p:spPr bwMode="auto">
          <a:xfrm>
            <a:off x="6073106" y="3533108"/>
            <a:ext cx="1323" cy="3969"/>
          </a:xfrm>
          <a:custGeom>
            <a:avLst/>
            <a:gdLst>
              <a:gd name="T0" fmla="*/ 1 w 1"/>
              <a:gd name="T1" fmla="*/ 0 h 2"/>
              <a:gd name="T2" fmla="*/ 0 w 1"/>
              <a:gd name="T3" fmla="*/ 0 h 2"/>
              <a:gd name="T4" fmla="*/ 0 w 1"/>
              <a:gd name="T5" fmla="*/ 0 h 2"/>
              <a:gd name="T6" fmla="*/ 0 w 1"/>
              <a:gd name="T7" fmla="*/ 2 h 2"/>
              <a:gd name="T8" fmla="*/ 1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1" y="1"/>
                  <a:pt x="1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9" name="Freeform 1635"/>
          <p:cNvSpPr>
            <a:spLocks/>
          </p:cNvSpPr>
          <p:nvPr/>
        </p:nvSpPr>
        <p:spPr bwMode="auto">
          <a:xfrm>
            <a:off x="6067815" y="3533108"/>
            <a:ext cx="5291" cy="3969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1" y="2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0" name="Freeform 1636"/>
          <p:cNvSpPr>
            <a:spLocks/>
          </p:cNvSpPr>
          <p:nvPr/>
        </p:nvSpPr>
        <p:spPr bwMode="auto">
          <a:xfrm>
            <a:off x="6070460" y="3537077"/>
            <a:ext cx="10583" cy="9260"/>
          </a:xfrm>
          <a:custGeom>
            <a:avLst/>
            <a:gdLst>
              <a:gd name="T0" fmla="*/ 1 w 5"/>
              <a:gd name="T1" fmla="*/ 0 h 4"/>
              <a:gd name="T2" fmla="*/ 0 w 5"/>
              <a:gd name="T3" fmla="*/ 4 h 4"/>
              <a:gd name="T4" fmla="*/ 5 w 5"/>
              <a:gd name="T5" fmla="*/ 4 h 4"/>
              <a:gd name="T6" fmla="*/ 5 w 5"/>
              <a:gd name="T7" fmla="*/ 4 h 4"/>
              <a:gd name="T8" fmla="*/ 1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1" y="0"/>
                </a:moveTo>
                <a:cubicBezTo>
                  <a:pt x="1" y="2"/>
                  <a:pt x="0" y="3"/>
                  <a:pt x="0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3"/>
                  <a:pt x="2" y="1"/>
                  <a:pt x="1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1" name="Freeform 1637"/>
          <p:cNvSpPr>
            <a:spLocks/>
          </p:cNvSpPr>
          <p:nvPr/>
        </p:nvSpPr>
        <p:spPr bwMode="auto">
          <a:xfrm>
            <a:off x="6065169" y="3537077"/>
            <a:ext cx="7937" cy="9260"/>
          </a:xfrm>
          <a:custGeom>
            <a:avLst/>
            <a:gdLst>
              <a:gd name="T0" fmla="*/ 3 w 3"/>
              <a:gd name="T1" fmla="*/ 0 h 4"/>
              <a:gd name="T2" fmla="*/ 0 w 3"/>
              <a:gd name="T3" fmla="*/ 3 h 4"/>
              <a:gd name="T4" fmla="*/ 0 w 3"/>
              <a:gd name="T5" fmla="*/ 4 h 4"/>
              <a:gd name="T6" fmla="*/ 2 w 3"/>
              <a:gd name="T7" fmla="*/ 4 h 4"/>
              <a:gd name="T8" fmla="*/ 3 w 3"/>
              <a:gd name="T9" fmla="*/ 0 h 4"/>
              <a:gd name="T10" fmla="*/ 3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1"/>
                  <a:pt x="1" y="2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3" y="2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2" name="Freeform 1638"/>
          <p:cNvSpPr>
            <a:spLocks/>
          </p:cNvSpPr>
          <p:nvPr/>
        </p:nvSpPr>
        <p:spPr bwMode="auto">
          <a:xfrm>
            <a:off x="6063846" y="3543691"/>
            <a:ext cx="1323" cy="2646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3" name="Freeform 1639"/>
          <p:cNvSpPr>
            <a:spLocks/>
          </p:cNvSpPr>
          <p:nvPr/>
        </p:nvSpPr>
        <p:spPr bwMode="auto">
          <a:xfrm>
            <a:off x="6065169" y="3535754"/>
            <a:ext cx="7937" cy="7937"/>
          </a:xfrm>
          <a:custGeom>
            <a:avLst/>
            <a:gdLst>
              <a:gd name="T0" fmla="*/ 1 w 3"/>
              <a:gd name="T1" fmla="*/ 0 h 4"/>
              <a:gd name="T2" fmla="*/ 0 w 3"/>
              <a:gd name="T3" fmla="*/ 3 h 4"/>
              <a:gd name="T4" fmla="*/ 0 w 3"/>
              <a:gd name="T5" fmla="*/ 4 h 4"/>
              <a:gd name="T6" fmla="*/ 3 w 3"/>
              <a:gd name="T7" fmla="*/ 1 h 4"/>
              <a:gd name="T8" fmla="*/ 1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1" y="1"/>
                  <a:pt x="1" y="2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1" y="3"/>
                  <a:pt x="2" y="2"/>
                  <a:pt x="3" y="1"/>
                </a:cubicBezTo>
                <a:cubicBezTo>
                  <a:pt x="2" y="1"/>
                  <a:pt x="2" y="1"/>
                  <a:pt x="1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4" name="Freeform 1640"/>
          <p:cNvSpPr>
            <a:spLocks/>
          </p:cNvSpPr>
          <p:nvPr/>
        </p:nvSpPr>
        <p:spPr bwMode="auto">
          <a:xfrm>
            <a:off x="6065169" y="3542368"/>
            <a:ext cx="0" cy="1323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</a:path>
            </a:pathLst>
          </a:custGeom>
          <a:solidFill>
            <a:srgbClr val="537D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5" name="Freeform 1641"/>
          <p:cNvSpPr>
            <a:spLocks/>
          </p:cNvSpPr>
          <p:nvPr/>
        </p:nvSpPr>
        <p:spPr bwMode="auto">
          <a:xfrm>
            <a:off x="5734453" y="2976182"/>
            <a:ext cx="531791" cy="604549"/>
          </a:xfrm>
          <a:custGeom>
            <a:avLst/>
            <a:gdLst>
              <a:gd name="T0" fmla="*/ 179 w 236"/>
              <a:gd name="T1" fmla="*/ 145 h 268"/>
              <a:gd name="T2" fmla="*/ 84 w 236"/>
              <a:gd name="T3" fmla="*/ 175 h 268"/>
              <a:gd name="T4" fmla="*/ 0 w 236"/>
              <a:gd name="T5" fmla="*/ 0 h 268"/>
              <a:gd name="T6" fmla="*/ 57 w 236"/>
              <a:gd name="T7" fmla="*/ 145 h 268"/>
              <a:gd name="T8" fmla="*/ 64 w 236"/>
              <a:gd name="T9" fmla="*/ 176 h 268"/>
              <a:gd name="T10" fmla="*/ 58 w 236"/>
              <a:gd name="T11" fmla="*/ 187 h 268"/>
              <a:gd name="T12" fmla="*/ 60 w 236"/>
              <a:gd name="T13" fmla="*/ 193 h 268"/>
              <a:gd name="T14" fmla="*/ 68 w 236"/>
              <a:gd name="T15" fmla="*/ 199 h 268"/>
              <a:gd name="T16" fmla="*/ 60 w 236"/>
              <a:gd name="T17" fmla="*/ 205 h 268"/>
              <a:gd name="T18" fmla="*/ 58 w 236"/>
              <a:gd name="T19" fmla="*/ 210 h 268"/>
              <a:gd name="T20" fmla="*/ 59 w 236"/>
              <a:gd name="T21" fmla="*/ 213 h 268"/>
              <a:gd name="T22" fmla="*/ 60 w 236"/>
              <a:gd name="T23" fmla="*/ 217 h 268"/>
              <a:gd name="T24" fmla="*/ 61 w 236"/>
              <a:gd name="T25" fmla="*/ 227 h 268"/>
              <a:gd name="T26" fmla="*/ 59 w 236"/>
              <a:gd name="T27" fmla="*/ 233 h 268"/>
              <a:gd name="T28" fmla="*/ 59 w 236"/>
              <a:gd name="T29" fmla="*/ 237 h 268"/>
              <a:gd name="T30" fmla="*/ 70 w 236"/>
              <a:gd name="T31" fmla="*/ 247 h 268"/>
              <a:gd name="T32" fmla="*/ 118 w 236"/>
              <a:gd name="T33" fmla="*/ 268 h 268"/>
              <a:gd name="T34" fmla="*/ 145 w 236"/>
              <a:gd name="T35" fmla="*/ 255 h 268"/>
              <a:gd name="T36" fmla="*/ 147 w 236"/>
              <a:gd name="T37" fmla="*/ 252 h 268"/>
              <a:gd name="T38" fmla="*/ 148 w 236"/>
              <a:gd name="T39" fmla="*/ 247 h 268"/>
              <a:gd name="T40" fmla="*/ 156 w 236"/>
              <a:gd name="T41" fmla="*/ 247 h 268"/>
              <a:gd name="T42" fmla="*/ 162 w 236"/>
              <a:gd name="T43" fmla="*/ 247 h 268"/>
              <a:gd name="T44" fmla="*/ 172 w 236"/>
              <a:gd name="T45" fmla="*/ 245 h 268"/>
              <a:gd name="T46" fmla="*/ 172 w 236"/>
              <a:gd name="T47" fmla="*/ 225 h 268"/>
              <a:gd name="T48" fmla="*/ 165 w 236"/>
              <a:gd name="T49" fmla="*/ 223 h 268"/>
              <a:gd name="T50" fmla="*/ 174 w 236"/>
              <a:gd name="T51" fmla="*/ 219 h 268"/>
              <a:gd name="T52" fmla="*/ 172 w 236"/>
              <a:gd name="T53" fmla="*/ 201 h 268"/>
              <a:gd name="T54" fmla="*/ 167 w 236"/>
              <a:gd name="T55" fmla="*/ 199 h 268"/>
              <a:gd name="T56" fmla="*/ 177 w 236"/>
              <a:gd name="T57" fmla="*/ 187 h 268"/>
              <a:gd name="T58" fmla="*/ 168 w 236"/>
              <a:gd name="T59" fmla="*/ 175 h 268"/>
              <a:gd name="T60" fmla="*/ 165 w 236"/>
              <a:gd name="T61" fmla="*/ 175 h 268"/>
              <a:gd name="T62" fmla="*/ 162 w 236"/>
              <a:gd name="T63" fmla="*/ 175 h 268"/>
              <a:gd name="T64" fmla="*/ 162 w 236"/>
              <a:gd name="T65" fmla="*/ 175 h 268"/>
              <a:gd name="T66" fmla="*/ 162 w 236"/>
              <a:gd name="T67" fmla="*/ 174 h 268"/>
              <a:gd name="T68" fmla="*/ 163 w 236"/>
              <a:gd name="T69" fmla="*/ 173 h 268"/>
              <a:gd name="T70" fmla="*/ 168 w 236"/>
              <a:gd name="T71" fmla="*/ 171 h 268"/>
              <a:gd name="T72" fmla="*/ 173 w 236"/>
              <a:gd name="T73" fmla="*/ 166 h 268"/>
              <a:gd name="T74" fmla="*/ 179 w 236"/>
              <a:gd name="T75" fmla="*/ 145 h 268"/>
              <a:gd name="T76" fmla="*/ 180 w 236"/>
              <a:gd name="T77" fmla="*/ 138 h 268"/>
              <a:gd name="T78" fmla="*/ 182 w 236"/>
              <a:gd name="T79" fmla="*/ 131 h 268"/>
              <a:gd name="T80" fmla="*/ 185 w 236"/>
              <a:gd name="T81" fmla="*/ 123 h 268"/>
              <a:gd name="T82" fmla="*/ 209 w 236"/>
              <a:gd name="T83" fmla="*/ 79 h 268"/>
              <a:gd name="T84" fmla="*/ 216 w 236"/>
              <a:gd name="T85" fmla="*/ 67 h 268"/>
              <a:gd name="T86" fmla="*/ 220 w 236"/>
              <a:gd name="T87" fmla="*/ 59 h 268"/>
              <a:gd name="T88" fmla="*/ 224 w 236"/>
              <a:gd name="T89" fmla="*/ 52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6" h="268">
                <a:moveTo>
                  <a:pt x="236" y="0"/>
                </a:moveTo>
                <a:cubicBezTo>
                  <a:pt x="236" y="21"/>
                  <a:pt x="230" y="41"/>
                  <a:pt x="220" y="59"/>
                </a:cubicBezTo>
                <a:cubicBezTo>
                  <a:pt x="191" y="111"/>
                  <a:pt x="184" y="117"/>
                  <a:pt x="179" y="145"/>
                </a:cubicBezTo>
                <a:cubicBezTo>
                  <a:pt x="175" y="169"/>
                  <a:pt x="169" y="175"/>
                  <a:pt x="151" y="175"/>
                </a:cubicBezTo>
                <a:cubicBezTo>
                  <a:pt x="144" y="175"/>
                  <a:pt x="131" y="175"/>
                  <a:pt x="118" y="175"/>
                </a:cubicBezTo>
                <a:cubicBezTo>
                  <a:pt x="105" y="175"/>
                  <a:pt x="92" y="175"/>
                  <a:pt x="84" y="175"/>
                </a:cubicBezTo>
                <a:cubicBezTo>
                  <a:pt x="66" y="175"/>
                  <a:pt x="61" y="169"/>
                  <a:pt x="57" y="145"/>
                </a:cubicBezTo>
                <a:cubicBezTo>
                  <a:pt x="52" y="117"/>
                  <a:pt x="44" y="111"/>
                  <a:pt x="15" y="59"/>
                </a:cubicBezTo>
                <a:cubicBezTo>
                  <a:pt x="6" y="41"/>
                  <a:pt x="0" y="2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"/>
                  <a:pt x="6" y="41"/>
                  <a:pt x="15" y="59"/>
                </a:cubicBezTo>
                <a:cubicBezTo>
                  <a:pt x="44" y="111"/>
                  <a:pt x="52" y="117"/>
                  <a:pt x="57" y="145"/>
                </a:cubicBezTo>
                <a:cubicBezTo>
                  <a:pt x="61" y="169"/>
                  <a:pt x="66" y="175"/>
                  <a:pt x="84" y="175"/>
                </a:cubicBezTo>
                <a:cubicBezTo>
                  <a:pt x="70" y="175"/>
                  <a:pt x="70" y="175"/>
                  <a:pt x="70" y="175"/>
                </a:cubicBezTo>
                <a:cubicBezTo>
                  <a:pt x="68" y="175"/>
                  <a:pt x="66" y="175"/>
                  <a:pt x="64" y="176"/>
                </a:cubicBezTo>
                <a:cubicBezTo>
                  <a:pt x="62" y="178"/>
                  <a:pt x="61" y="179"/>
                  <a:pt x="60" y="181"/>
                </a:cubicBezTo>
                <a:cubicBezTo>
                  <a:pt x="59" y="182"/>
                  <a:pt x="59" y="184"/>
                  <a:pt x="59" y="185"/>
                </a:cubicBezTo>
                <a:cubicBezTo>
                  <a:pt x="58" y="186"/>
                  <a:pt x="58" y="186"/>
                  <a:pt x="58" y="187"/>
                </a:cubicBezTo>
                <a:cubicBezTo>
                  <a:pt x="58" y="187"/>
                  <a:pt x="58" y="188"/>
                  <a:pt x="59" y="188"/>
                </a:cubicBezTo>
                <a:cubicBezTo>
                  <a:pt x="59" y="189"/>
                  <a:pt x="59" y="189"/>
                  <a:pt x="59" y="189"/>
                </a:cubicBezTo>
                <a:cubicBezTo>
                  <a:pt x="59" y="190"/>
                  <a:pt x="59" y="192"/>
                  <a:pt x="60" y="193"/>
                </a:cubicBezTo>
                <a:cubicBezTo>
                  <a:pt x="62" y="197"/>
                  <a:pt x="66" y="199"/>
                  <a:pt x="70" y="199"/>
                </a:cubicBezTo>
                <a:cubicBezTo>
                  <a:pt x="70" y="199"/>
                  <a:pt x="70" y="199"/>
                  <a:pt x="69" y="199"/>
                </a:cubicBezTo>
                <a:cubicBezTo>
                  <a:pt x="69" y="199"/>
                  <a:pt x="69" y="199"/>
                  <a:pt x="68" y="199"/>
                </a:cubicBezTo>
                <a:cubicBezTo>
                  <a:pt x="66" y="199"/>
                  <a:pt x="63" y="201"/>
                  <a:pt x="61" y="203"/>
                </a:cubicBezTo>
                <a:cubicBezTo>
                  <a:pt x="61" y="203"/>
                  <a:pt x="61" y="204"/>
                  <a:pt x="60" y="204"/>
                </a:cubicBezTo>
                <a:cubicBezTo>
                  <a:pt x="60" y="204"/>
                  <a:pt x="60" y="205"/>
                  <a:pt x="60" y="205"/>
                </a:cubicBezTo>
                <a:cubicBezTo>
                  <a:pt x="59" y="206"/>
                  <a:pt x="59" y="208"/>
                  <a:pt x="59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58" y="210"/>
                  <a:pt x="58" y="210"/>
                  <a:pt x="58" y="210"/>
                </a:cubicBezTo>
                <a:cubicBezTo>
                  <a:pt x="58" y="211"/>
                  <a:pt x="58" y="211"/>
                  <a:pt x="58" y="211"/>
                </a:cubicBezTo>
                <a:cubicBezTo>
                  <a:pt x="58" y="211"/>
                  <a:pt x="58" y="211"/>
                  <a:pt x="58" y="211"/>
                </a:cubicBezTo>
                <a:cubicBezTo>
                  <a:pt x="58" y="212"/>
                  <a:pt x="58" y="212"/>
                  <a:pt x="59" y="213"/>
                </a:cubicBezTo>
                <a:cubicBezTo>
                  <a:pt x="59" y="214"/>
                  <a:pt x="59" y="216"/>
                  <a:pt x="60" y="217"/>
                </a:cubicBezTo>
                <a:cubicBezTo>
                  <a:pt x="60" y="217"/>
                  <a:pt x="60" y="217"/>
                  <a:pt x="60" y="217"/>
                </a:cubicBezTo>
                <a:cubicBezTo>
                  <a:pt x="60" y="217"/>
                  <a:pt x="60" y="217"/>
                  <a:pt x="60" y="217"/>
                </a:cubicBezTo>
                <a:cubicBezTo>
                  <a:pt x="60" y="217"/>
                  <a:pt x="60" y="217"/>
                  <a:pt x="60" y="217"/>
                </a:cubicBezTo>
                <a:cubicBezTo>
                  <a:pt x="62" y="221"/>
                  <a:pt x="66" y="223"/>
                  <a:pt x="70" y="223"/>
                </a:cubicBezTo>
                <a:cubicBezTo>
                  <a:pt x="67" y="223"/>
                  <a:pt x="64" y="225"/>
                  <a:pt x="61" y="227"/>
                </a:cubicBezTo>
                <a:cubicBezTo>
                  <a:pt x="61" y="228"/>
                  <a:pt x="60" y="229"/>
                  <a:pt x="60" y="229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59" y="231"/>
                  <a:pt x="59" y="232"/>
                  <a:pt x="59" y="233"/>
                </a:cubicBezTo>
                <a:cubicBezTo>
                  <a:pt x="59" y="233"/>
                  <a:pt x="59" y="233"/>
                  <a:pt x="59" y="233"/>
                </a:cubicBezTo>
                <a:cubicBezTo>
                  <a:pt x="58" y="234"/>
                  <a:pt x="58" y="234"/>
                  <a:pt x="58" y="235"/>
                </a:cubicBezTo>
                <a:cubicBezTo>
                  <a:pt x="58" y="236"/>
                  <a:pt x="58" y="236"/>
                  <a:pt x="59" y="237"/>
                </a:cubicBezTo>
                <a:cubicBezTo>
                  <a:pt x="59" y="238"/>
                  <a:pt x="59" y="240"/>
                  <a:pt x="60" y="241"/>
                </a:cubicBezTo>
                <a:cubicBezTo>
                  <a:pt x="60" y="241"/>
                  <a:pt x="60" y="241"/>
                  <a:pt x="60" y="241"/>
                </a:cubicBezTo>
                <a:cubicBezTo>
                  <a:pt x="62" y="245"/>
                  <a:pt x="66" y="247"/>
                  <a:pt x="70" y="247"/>
                </a:cubicBezTo>
                <a:cubicBezTo>
                  <a:pt x="88" y="247"/>
                  <a:pt x="88" y="247"/>
                  <a:pt x="88" y="247"/>
                </a:cubicBezTo>
                <a:cubicBezTo>
                  <a:pt x="89" y="260"/>
                  <a:pt x="104" y="268"/>
                  <a:pt x="118" y="268"/>
                </a:cubicBezTo>
                <a:cubicBezTo>
                  <a:pt x="118" y="268"/>
                  <a:pt x="118" y="268"/>
                  <a:pt x="118" y="268"/>
                </a:cubicBezTo>
                <a:cubicBezTo>
                  <a:pt x="126" y="268"/>
                  <a:pt x="135" y="265"/>
                  <a:pt x="141" y="260"/>
                </a:cubicBezTo>
                <a:cubicBezTo>
                  <a:pt x="141" y="260"/>
                  <a:pt x="142" y="259"/>
                  <a:pt x="142" y="259"/>
                </a:cubicBezTo>
                <a:cubicBezTo>
                  <a:pt x="143" y="258"/>
                  <a:pt x="144" y="257"/>
                  <a:pt x="145" y="255"/>
                </a:cubicBezTo>
                <a:cubicBezTo>
                  <a:pt x="145" y="255"/>
                  <a:pt x="145" y="255"/>
                  <a:pt x="146" y="255"/>
                </a:cubicBezTo>
                <a:cubicBezTo>
                  <a:pt x="146" y="254"/>
                  <a:pt x="146" y="254"/>
                  <a:pt x="146" y="253"/>
                </a:cubicBezTo>
                <a:cubicBezTo>
                  <a:pt x="147" y="253"/>
                  <a:pt x="147" y="252"/>
                  <a:pt x="147" y="252"/>
                </a:cubicBezTo>
                <a:cubicBezTo>
                  <a:pt x="147" y="252"/>
                  <a:pt x="147" y="252"/>
                  <a:pt x="147" y="251"/>
                </a:cubicBezTo>
                <a:cubicBezTo>
                  <a:pt x="148" y="250"/>
                  <a:pt x="148" y="249"/>
                  <a:pt x="148" y="248"/>
                </a:cubicBezTo>
                <a:cubicBezTo>
                  <a:pt x="148" y="248"/>
                  <a:pt x="148" y="247"/>
                  <a:pt x="148" y="247"/>
                </a:cubicBezTo>
                <a:cubicBezTo>
                  <a:pt x="150" y="247"/>
                  <a:pt x="150" y="247"/>
                  <a:pt x="150" y="247"/>
                </a:cubicBezTo>
                <a:cubicBezTo>
                  <a:pt x="151" y="247"/>
                  <a:pt x="151" y="247"/>
                  <a:pt x="151" y="247"/>
                </a:cubicBezTo>
                <a:cubicBezTo>
                  <a:pt x="156" y="247"/>
                  <a:pt x="156" y="247"/>
                  <a:pt x="156" y="247"/>
                </a:cubicBezTo>
                <a:cubicBezTo>
                  <a:pt x="156" y="247"/>
                  <a:pt x="156" y="247"/>
                  <a:pt x="156" y="247"/>
                </a:cubicBezTo>
                <a:cubicBezTo>
                  <a:pt x="161" y="247"/>
                  <a:pt x="161" y="247"/>
                  <a:pt x="161" y="247"/>
                </a:cubicBezTo>
                <a:cubicBezTo>
                  <a:pt x="162" y="247"/>
                  <a:pt x="162" y="247"/>
                  <a:pt x="162" y="247"/>
                </a:cubicBezTo>
                <a:cubicBezTo>
                  <a:pt x="165" y="247"/>
                  <a:pt x="165" y="247"/>
                  <a:pt x="165" y="247"/>
                </a:cubicBezTo>
                <a:cubicBezTo>
                  <a:pt x="166" y="247"/>
                  <a:pt x="167" y="247"/>
                  <a:pt x="167" y="247"/>
                </a:cubicBezTo>
                <a:cubicBezTo>
                  <a:pt x="169" y="247"/>
                  <a:pt x="170" y="246"/>
                  <a:pt x="172" y="245"/>
                </a:cubicBezTo>
                <a:cubicBezTo>
                  <a:pt x="173" y="245"/>
                  <a:pt x="174" y="244"/>
                  <a:pt x="174" y="243"/>
                </a:cubicBezTo>
                <a:cubicBezTo>
                  <a:pt x="176" y="241"/>
                  <a:pt x="177" y="238"/>
                  <a:pt x="177" y="235"/>
                </a:cubicBezTo>
                <a:cubicBezTo>
                  <a:pt x="177" y="231"/>
                  <a:pt x="175" y="227"/>
                  <a:pt x="172" y="225"/>
                </a:cubicBezTo>
                <a:cubicBezTo>
                  <a:pt x="172" y="225"/>
                  <a:pt x="172" y="225"/>
                  <a:pt x="172" y="225"/>
                </a:cubicBezTo>
                <a:cubicBezTo>
                  <a:pt x="170" y="224"/>
                  <a:pt x="169" y="223"/>
                  <a:pt x="167" y="223"/>
                </a:cubicBezTo>
                <a:cubicBezTo>
                  <a:pt x="167" y="223"/>
                  <a:pt x="166" y="223"/>
                  <a:pt x="165" y="223"/>
                </a:cubicBezTo>
                <a:cubicBezTo>
                  <a:pt x="166" y="223"/>
                  <a:pt x="167" y="223"/>
                  <a:pt x="167" y="223"/>
                </a:cubicBezTo>
                <a:cubicBezTo>
                  <a:pt x="169" y="222"/>
                  <a:pt x="170" y="222"/>
                  <a:pt x="172" y="221"/>
                </a:cubicBezTo>
                <a:cubicBezTo>
                  <a:pt x="173" y="220"/>
                  <a:pt x="174" y="220"/>
                  <a:pt x="174" y="219"/>
                </a:cubicBezTo>
                <a:cubicBezTo>
                  <a:pt x="176" y="217"/>
                  <a:pt x="177" y="214"/>
                  <a:pt x="177" y="211"/>
                </a:cubicBezTo>
                <a:cubicBezTo>
                  <a:pt x="177" y="207"/>
                  <a:pt x="175" y="203"/>
                  <a:pt x="172" y="201"/>
                </a:cubicBezTo>
                <a:cubicBezTo>
                  <a:pt x="172" y="201"/>
                  <a:pt x="172" y="201"/>
                  <a:pt x="172" y="201"/>
                </a:cubicBezTo>
                <a:cubicBezTo>
                  <a:pt x="170" y="200"/>
                  <a:pt x="169" y="199"/>
                  <a:pt x="167" y="199"/>
                </a:cubicBezTo>
                <a:cubicBezTo>
                  <a:pt x="167" y="199"/>
                  <a:pt x="166" y="199"/>
                  <a:pt x="165" y="199"/>
                </a:cubicBezTo>
                <a:cubicBezTo>
                  <a:pt x="166" y="199"/>
                  <a:pt x="167" y="199"/>
                  <a:pt x="167" y="199"/>
                </a:cubicBezTo>
                <a:cubicBezTo>
                  <a:pt x="169" y="198"/>
                  <a:pt x="170" y="198"/>
                  <a:pt x="172" y="197"/>
                </a:cubicBezTo>
                <a:cubicBezTo>
                  <a:pt x="173" y="196"/>
                  <a:pt x="174" y="195"/>
                  <a:pt x="174" y="195"/>
                </a:cubicBezTo>
                <a:cubicBezTo>
                  <a:pt x="176" y="192"/>
                  <a:pt x="177" y="190"/>
                  <a:pt x="177" y="187"/>
                </a:cubicBezTo>
                <a:cubicBezTo>
                  <a:pt x="177" y="181"/>
                  <a:pt x="174" y="177"/>
                  <a:pt x="169" y="175"/>
                </a:cubicBezTo>
                <a:cubicBezTo>
                  <a:pt x="169" y="175"/>
                  <a:pt x="168" y="175"/>
                  <a:pt x="168" y="175"/>
                </a:cubicBezTo>
                <a:cubicBezTo>
                  <a:pt x="168" y="175"/>
                  <a:pt x="168" y="175"/>
                  <a:pt x="168" y="175"/>
                </a:cubicBezTo>
                <a:cubicBezTo>
                  <a:pt x="168" y="175"/>
                  <a:pt x="167" y="175"/>
                  <a:pt x="167" y="175"/>
                </a:cubicBezTo>
                <a:cubicBezTo>
                  <a:pt x="167" y="175"/>
                  <a:pt x="166" y="175"/>
                  <a:pt x="165" y="175"/>
                </a:cubicBezTo>
                <a:cubicBezTo>
                  <a:pt x="165" y="175"/>
                  <a:pt x="165" y="175"/>
                  <a:pt x="165" y="175"/>
                </a:cubicBezTo>
                <a:cubicBezTo>
                  <a:pt x="164" y="175"/>
                  <a:pt x="164" y="175"/>
                  <a:pt x="164" y="175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2" y="175"/>
                  <a:pt x="162" y="175"/>
                  <a:pt x="162" y="175"/>
                </a:cubicBezTo>
                <a:cubicBezTo>
                  <a:pt x="162" y="175"/>
                  <a:pt x="162" y="175"/>
                  <a:pt x="162" y="175"/>
                </a:cubicBezTo>
                <a:cubicBezTo>
                  <a:pt x="162" y="175"/>
                  <a:pt x="162" y="175"/>
                  <a:pt x="162" y="175"/>
                </a:cubicBezTo>
                <a:cubicBezTo>
                  <a:pt x="162" y="175"/>
                  <a:pt x="162" y="175"/>
                  <a:pt x="162" y="175"/>
                </a:cubicBezTo>
                <a:cubicBezTo>
                  <a:pt x="151" y="175"/>
                  <a:pt x="151" y="175"/>
                  <a:pt x="151" y="175"/>
                </a:cubicBezTo>
                <a:cubicBezTo>
                  <a:pt x="156" y="175"/>
                  <a:pt x="159" y="174"/>
                  <a:pt x="162" y="174"/>
                </a:cubicBezTo>
                <a:cubicBezTo>
                  <a:pt x="162" y="174"/>
                  <a:pt x="162" y="174"/>
                  <a:pt x="162" y="174"/>
                </a:cubicBezTo>
                <a:cubicBezTo>
                  <a:pt x="162" y="174"/>
                  <a:pt x="162" y="174"/>
                  <a:pt x="162" y="174"/>
                </a:cubicBezTo>
                <a:cubicBezTo>
                  <a:pt x="163" y="174"/>
                  <a:pt x="163" y="173"/>
                  <a:pt x="163" y="173"/>
                </a:cubicBezTo>
                <a:cubicBezTo>
                  <a:pt x="163" y="173"/>
                  <a:pt x="163" y="173"/>
                  <a:pt x="163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5" y="173"/>
                  <a:pt x="165" y="173"/>
                  <a:pt x="166" y="172"/>
                </a:cubicBezTo>
                <a:cubicBezTo>
                  <a:pt x="167" y="172"/>
                  <a:pt x="167" y="172"/>
                  <a:pt x="168" y="171"/>
                </a:cubicBezTo>
                <a:cubicBezTo>
                  <a:pt x="168" y="171"/>
                  <a:pt x="169" y="170"/>
                  <a:pt x="170" y="170"/>
                </a:cubicBezTo>
                <a:cubicBezTo>
                  <a:pt x="170" y="169"/>
                  <a:pt x="171" y="169"/>
                  <a:pt x="171" y="168"/>
                </a:cubicBezTo>
                <a:cubicBezTo>
                  <a:pt x="172" y="167"/>
                  <a:pt x="172" y="167"/>
                  <a:pt x="173" y="166"/>
                </a:cubicBezTo>
                <a:cubicBezTo>
                  <a:pt x="175" y="161"/>
                  <a:pt x="177" y="155"/>
                  <a:pt x="179" y="147"/>
                </a:cubicBezTo>
                <a:cubicBezTo>
                  <a:pt x="179" y="146"/>
                  <a:pt x="179" y="146"/>
                  <a:pt x="179" y="145"/>
                </a:cubicBezTo>
                <a:cubicBezTo>
                  <a:pt x="179" y="145"/>
                  <a:pt x="179" y="145"/>
                  <a:pt x="179" y="145"/>
                </a:cubicBezTo>
                <a:cubicBezTo>
                  <a:pt x="179" y="144"/>
                  <a:pt x="179" y="143"/>
                  <a:pt x="179" y="143"/>
                </a:cubicBezTo>
                <a:cubicBezTo>
                  <a:pt x="180" y="142"/>
                  <a:pt x="180" y="141"/>
                  <a:pt x="180" y="140"/>
                </a:cubicBezTo>
                <a:cubicBezTo>
                  <a:pt x="180" y="140"/>
                  <a:pt x="180" y="139"/>
                  <a:pt x="180" y="138"/>
                </a:cubicBezTo>
                <a:cubicBezTo>
                  <a:pt x="180" y="137"/>
                  <a:pt x="181" y="137"/>
                  <a:pt x="181" y="136"/>
                </a:cubicBezTo>
                <a:cubicBezTo>
                  <a:pt x="181" y="135"/>
                  <a:pt x="181" y="134"/>
                  <a:pt x="181" y="133"/>
                </a:cubicBezTo>
                <a:cubicBezTo>
                  <a:pt x="182" y="133"/>
                  <a:pt x="182" y="132"/>
                  <a:pt x="182" y="131"/>
                </a:cubicBezTo>
                <a:cubicBezTo>
                  <a:pt x="182" y="130"/>
                  <a:pt x="183" y="129"/>
                  <a:pt x="183" y="128"/>
                </a:cubicBezTo>
                <a:cubicBezTo>
                  <a:pt x="183" y="127"/>
                  <a:pt x="184" y="126"/>
                  <a:pt x="184" y="126"/>
                </a:cubicBezTo>
                <a:cubicBezTo>
                  <a:pt x="184" y="125"/>
                  <a:pt x="185" y="124"/>
                  <a:pt x="185" y="123"/>
                </a:cubicBezTo>
                <a:cubicBezTo>
                  <a:pt x="189" y="113"/>
                  <a:pt x="195" y="103"/>
                  <a:pt x="205" y="87"/>
                </a:cubicBezTo>
                <a:cubicBezTo>
                  <a:pt x="205" y="85"/>
                  <a:pt x="206" y="84"/>
                  <a:pt x="207" y="83"/>
                </a:cubicBezTo>
                <a:cubicBezTo>
                  <a:pt x="208" y="81"/>
                  <a:pt x="208" y="80"/>
                  <a:pt x="209" y="79"/>
                </a:cubicBezTo>
                <a:cubicBezTo>
                  <a:pt x="210" y="77"/>
                  <a:pt x="211" y="76"/>
                  <a:pt x="211" y="75"/>
                </a:cubicBezTo>
                <a:cubicBezTo>
                  <a:pt x="212" y="74"/>
                  <a:pt x="213" y="72"/>
                  <a:pt x="213" y="71"/>
                </a:cubicBezTo>
                <a:cubicBezTo>
                  <a:pt x="214" y="70"/>
                  <a:pt x="215" y="69"/>
                  <a:pt x="216" y="67"/>
                </a:cubicBezTo>
                <a:cubicBezTo>
                  <a:pt x="216" y="66"/>
                  <a:pt x="217" y="65"/>
                  <a:pt x="218" y="64"/>
                </a:cubicBezTo>
                <a:cubicBezTo>
                  <a:pt x="218" y="63"/>
                  <a:pt x="219" y="62"/>
                  <a:pt x="219" y="61"/>
                </a:cubicBezTo>
                <a:cubicBezTo>
                  <a:pt x="220" y="60"/>
                  <a:pt x="220" y="60"/>
                  <a:pt x="220" y="59"/>
                </a:cubicBezTo>
                <a:cubicBezTo>
                  <a:pt x="221" y="59"/>
                  <a:pt x="221" y="58"/>
                  <a:pt x="221" y="58"/>
                </a:cubicBezTo>
                <a:cubicBezTo>
                  <a:pt x="222" y="57"/>
                  <a:pt x="222" y="56"/>
                  <a:pt x="223" y="55"/>
                </a:cubicBezTo>
                <a:cubicBezTo>
                  <a:pt x="223" y="54"/>
                  <a:pt x="224" y="53"/>
                  <a:pt x="224" y="52"/>
                </a:cubicBezTo>
                <a:cubicBezTo>
                  <a:pt x="232" y="36"/>
                  <a:pt x="236" y="18"/>
                  <a:pt x="236" y="0"/>
                </a:cubicBezTo>
                <a:cubicBezTo>
                  <a:pt x="236" y="0"/>
                  <a:pt x="236" y="0"/>
                  <a:pt x="236" y="0"/>
                </a:cubicBezTo>
              </a:path>
            </a:pathLst>
          </a:custGeom>
          <a:solidFill>
            <a:srgbClr val="5078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6" name="Oval 1642"/>
          <p:cNvSpPr>
            <a:spLocks noChangeArrowheads="1"/>
          </p:cNvSpPr>
          <p:nvPr/>
        </p:nvSpPr>
        <p:spPr bwMode="auto">
          <a:xfrm>
            <a:off x="8807467" y="3959071"/>
            <a:ext cx="687889" cy="686567"/>
          </a:xfrm>
          <a:prstGeom prst="ellipse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7" name="Freeform 1643"/>
          <p:cNvSpPr>
            <a:spLocks/>
          </p:cNvSpPr>
          <p:nvPr/>
        </p:nvSpPr>
        <p:spPr bwMode="auto">
          <a:xfrm>
            <a:off x="9027062" y="4504091"/>
            <a:ext cx="103183" cy="156098"/>
          </a:xfrm>
          <a:custGeom>
            <a:avLst/>
            <a:gdLst>
              <a:gd name="T0" fmla="*/ 13 w 46"/>
              <a:gd name="T1" fmla="*/ 68 h 69"/>
              <a:gd name="T2" fmla="*/ 3 w 46"/>
              <a:gd name="T3" fmla="*/ 61 h 69"/>
              <a:gd name="T4" fmla="*/ 1 w 46"/>
              <a:gd name="T5" fmla="*/ 48 h 69"/>
              <a:gd name="T6" fmla="*/ 14 w 46"/>
              <a:gd name="T7" fmla="*/ 0 h 69"/>
              <a:gd name="T8" fmla="*/ 46 w 46"/>
              <a:gd name="T9" fmla="*/ 9 h 69"/>
              <a:gd name="T10" fmla="*/ 33 w 46"/>
              <a:gd name="T11" fmla="*/ 57 h 69"/>
              <a:gd name="T12" fmla="*/ 25 w 46"/>
              <a:gd name="T13" fmla="*/ 67 h 69"/>
              <a:gd name="T14" fmla="*/ 13 w 46"/>
              <a:gd name="T15" fmla="*/ 6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69">
                <a:moveTo>
                  <a:pt x="13" y="68"/>
                </a:moveTo>
                <a:cubicBezTo>
                  <a:pt x="9" y="67"/>
                  <a:pt x="5" y="65"/>
                  <a:pt x="3" y="61"/>
                </a:cubicBezTo>
                <a:cubicBezTo>
                  <a:pt x="1" y="57"/>
                  <a:pt x="0" y="52"/>
                  <a:pt x="1" y="48"/>
                </a:cubicBezTo>
                <a:cubicBezTo>
                  <a:pt x="14" y="0"/>
                  <a:pt x="14" y="0"/>
                  <a:pt x="14" y="0"/>
                </a:cubicBezTo>
                <a:cubicBezTo>
                  <a:pt x="46" y="9"/>
                  <a:pt x="46" y="9"/>
                  <a:pt x="46" y="9"/>
                </a:cubicBezTo>
                <a:cubicBezTo>
                  <a:pt x="33" y="57"/>
                  <a:pt x="33" y="57"/>
                  <a:pt x="33" y="57"/>
                </a:cubicBezTo>
                <a:cubicBezTo>
                  <a:pt x="32" y="61"/>
                  <a:pt x="29" y="64"/>
                  <a:pt x="25" y="67"/>
                </a:cubicBezTo>
                <a:cubicBezTo>
                  <a:pt x="21" y="69"/>
                  <a:pt x="17" y="69"/>
                  <a:pt x="13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8" name="Freeform 1644"/>
          <p:cNvSpPr>
            <a:spLocks/>
          </p:cNvSpPr>
          <p:nvPr/>
        </p:nvSpPr>
        <p:spPr bwMode="auto">
          <a:xfrm>
            <a:off x="9046905" y="4504091"/>
            <a:ext cx="83340" cy="60852"/>
          </a:xfrm>
          <a:custGeom>
            <a:avLst/>
            <a:gdLst>
              <a:gd name="T0" fmla="*/ 37 w 37"/>
              <a:gd name="T1" fmla="*/ 9 h 27"/>
              <a:gd name="T2" fmla="*/ 5 w 37"/>
              <a:gd name="T3" fmla="*/ 0 h 27"/>
              <a:gd name="T4" fmla="*/ 0 w 37"/>
              <a:gd name="T5" fmla="*/ 18 h 27"/>
              <a:gd name="T6" fmla="*/ 32 w 37"/>
              <a:gd name="T7" fmla="*/ 27 h 27"/>
              <a:gd name="T8" fmla="*/ 37 w 37"/>
              <a:gd name="T9" fmla="*/ 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7">
                <a:moveTo>
                  <a:pt x="37" y="9"/>
                </a:moveTo>
                <a:cubicBezTo>
                  <a:pt x="5" y="0"/>
                  <a:pt x="5" y="0"/>
                  <a:pt x="5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0" y="22"/>
                  <a:pt x="21" y="25"/>
                  <a:pt x="32" y="27"/>
                </a:cubicBezTo>
                <a:lnTo>
                  <a:pt x="37" y="9"/>
                </a:lnTo>
                <a:close/>
              </a:path>
            </a:pathLst>
          </a:custGeom>
          <a:solidFill>
            <a:srgbClr val="E0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9" name="Oval 1645"/>
          <p:cNvSpPr>
            <a:spLocks noChangeArrowheads="1"/>
          </p:cNvSpPr>
          <p:nvPr/>
        </p:nvSpPr>
        <p:spPr bwMode="auto">
          <a:xfrm>
            <a:off x="8919910" y="4071514"/>
            <a:ext cx="464325" cy="464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0" name="Oval 1646"/>
          <p:cNvSpPr>
            <a:spLocks noChangeArrowheads="1"/>
          </p:cNvSpPr>
          <p:nvPr/>
        </p:nvSpPr>
        <p:spPr bwMode="auto">
          <a:xfrm>
            <a:off x="8956950" y="4107232"/>
            <a:ext cx="388922" cy="390245"/>
          </a:xfrm>
          <a:prstGeom prst="ellipse">
            <a:avLst/>
          </a:prstGeom>
          <a:solidFill>
            <a:srgbClr val="8D4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1" name="Freeform 1647"/>
          <p:cNvSpPr>
            <a:spLocks/>
          </p:cNvSpPr>
          <p:nvPr/>
        </p:nvSpPr>
        <p:spPr bwMode="auto">
          <a:xfrm>
            <a:off x="8990022" y="4107232"/>
            <a:ext cx="355850" cy="358496"/>
          </a:xfrm>
          <a:custGeom>
            <a:avLst/>
            <a:gdLst>
              <a:gd name="T0" fmla="*/ 47 w 158"/>
              <a:gd name="T1" fmla="*/ 25 h 159"/>
              <a:gd name="T2" fmla="*/ 134 w 158"/>
              <a:gd name="T3" fmla="*/ 112 h 159"/>
              <a:gd name="T4" fmla="*/ 119 w 158"/>
              <a:gd name="T5" fmla="*/ 159 h 159"/>
              <a:gd name="T6" fmla="*/ 158 w 158"/>
              <a:gd name="T7" fmla="*/ 87 h 159"/>
              <a:gd name="T8" fmla="*/ 72 w 158"/>
              <a:gd name="T9" fmla="*/ 0 h 159"/>
              <a:gd name="T10" fmla="*/ 0 w 158"/>
              <a:gd name="T11" fmla="*/ 39 h 159"/>
              <a:gd name="T12" fmla="*/ 47 w 158"/>
              <a:gd name="T13" fmla="*/ 2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" h="159">
                <a:moveTo>
                  <a:pt x="47" y="25"/>
                </a:moveTo>
                <a:cubicBezTo>
                  <a:pt x="95" y="25"/>
                  <a:pt x="134" y="64"/>
                  <a:pt x="134" y="112"/>
                </a:cubicBezTo>
                <a:cubicBezTo>
                  <a:pt x="134" y="129"/>
                  <a:pt x="128" y="146"/>
                  <a:pt x="119" y="159"/>
                </a:cubicBezTo>
                <a:cubicBezTo>
                  <a:pt x="143" y="144"/>
                  <a:pt x="158" y="117"/>
                  <a:pt x="158" y="87"/>
                </a:cubicBezTo>
                <a:cubicBezTo>
                  <a:pt x="158" y="39"/>
                  <a:pt x="120" y="0"/>
                  <a:pt x="72" y="0"/>
                </a:cubicBezTo>
                <a:cubicBezTo>
                  <a:pt x="42" y="0"/>
                  <a:pt x="15" y="16"/>
                  <a:pt x="0" y="39"/>
                </a:cubicBezTo>
                <a:cubicBezTo>
                  <a:pt x="13" y="30"/>
                  <a:pt x="30" y="25"/>
                  <a:pt x="47" y="25"/>
                </a:cubicBezTo>
                <a:close/>
              </a:path>
            </a:pathLst>
          </a:custGeom>
          <a:solidFill>
            <a:srgbClr val="512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2" name="Oval 1648"/>
          <p:cNvSpPr>
            <a:spLocks noChangeArrowheads="1"/>
          </p:cNvSpPr>
          <p:nvPr/>
        </p:nvSpPr>
        <p:spPr bwMode="auto">
          <a:xfrm>
            <a:off x="2952469" y="1645381"/>
            <a:ext cx="686567" cy="686567"/>
          </a:xfrm>
          <a:prstGeom prst="ellipse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3" name="Freeform 1649"/>
          <p:cNvSpPr>
            <a:spLocks/>
          </p:cNvSpPr>
          <p:nvPr/>
        </p:nvSpPr>
        <p:spPr bwMode="auto">
          <a:xfrm>
            <a:off x="3316257" y="1630829"/>
            <a:ext cx="104506" cy="156098"/>
          </a:xfrm>
          <a:custGeom>
            <a:avLst/>
            <a:gdLst>
              <a:gd name="T0" fmla="*/ 33 w 46"/>
              <a:gd name="T1" fmla="*/ 1 h 69"/>
              <a:gd name="T2" fmla="*/ 43 w 46"/>
              <a:gd name="T3" fmla="*/ 9 h 69"/>
              <a:gd name="T4" fmla="*/ 45 w 46"/>
              <a:gd name="T5" fmla="*/ 22 h 69"/>
              <a:gd name="T6" fmla="*/ 32 w 46"/>
              <a:gd name="T7" fmla="*/ 69 h 69"/>
              <a:gd name="T8" fmla="*/ 0 w 46"/>
              <a:gd name="T9" fmla="*/ 61 h 69"/>
              <a:gd name="T10" fmla="*/ 13 w 46"/>
              <a:gd name="T11" fmla="*/ 13 h 69"/>
              <a:gd name="T12" fmla="*/ 21 w 46"/>
              <a:gd name="T13" fmla="*/ 3 h 69"/>
              <a:gd name="T14" fmla="*/ 33 w 46"/>
              <a:gd name="T15" fmla="*/ 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69">
                <a:moveTo>
                  <a:pt x="33" y="1"/>
                </a:moveTo>
                <a:cubicBezTo>
                  <a:pt x="37" y="2"/>
                  <a:pt x="41" y="5"/>
                  <a:pt x="43" y="9"/>
                </a:cubicBezTo>
                <a:cubicBezTo>
                  <a:pt x="45" y="13"/>
                  <a:pt x="46" y="17"/>
                  <a:pt x="45" y="22"/>
                </a:cubicBezTo>
                <a:cubicBezTo>
                  <a:pt x="32" y="69"/>
                  <a:pt x="32" y="69"/>
                  <a:pt x="32" y="69"/>
                </a:cubicBezTo>
                <a:cubicBezTo>
                  <a:pt x="0" y="61"/>
                  <a:pt x="0" y="61"/>
                  <a:pt x="0" y="61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9"/>
                  <a:pt x="17" y="5"/>
                  <a:pt x="21" y="3"/>
                </a:cubicBezTo>
                <a:cubicBezTo>
                  <a:pt x="25" y="1"/>
                  <a:pt x="29" y="0"/>
                  <a:pt x="3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4" name="Freeform 1650"/>
          <p:cNvSpPr>
            <a:spLocks/>
          </p:cNvSpPr>
          <p:nvPr/>
        </p:nvSpPr>
        <p:spPr bwMode="auto">
          <a:xfrm>
            <a:off x="3316257" y="1728721"/>
            <a:ext cx="83340" cy="58206"/>
          </a:xfrm>
          <a:custGeom>
            <a:avLst/>
            <a:gdLst>
              <a:gd name="T0" fmla="*/ 0 w 37"/>
              <a:gd name="T1" fmla="*/ 18 h 26"/>
              <a:gd name="T2" fmla="*/ 32 w 37"/>
              <a:gd name="T3" fmla="*/ 26 h 26"/>
              <a:gd name="T4" fmla="*/ 37 w 37"/>
              <a:gd name="T5" fmla="*/ 8 h 26"/>
              <a:gd name="T6" fmla="*/ 5 w 37"/>
              <a:gd name="T7" fmla="*/ 0 h 26"/>
              <a:gd name="T8" fmla="*/ 0 w 37"/>
              <a:gd name="T9" fmla="*/ 1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6">
                <a:moveTo>
                  <a:pt x="0" y="18"/>
                </a:moveTo>
                <a:cubicBezTo>
                  <a:pt x="32" y="26"/>
                  <a:pt x="32" y="26"/>
                  <a:pt x="32" y="26"/>
                </a:cubicBezTo>
                <a:cubicBezTo>
                  <a:pt x="37" y="8"/>
                  <a:pt x="37" y="8"/>
                  <a:pt x="37" y="8"/>
                </a:cubicBezTo>
                <a:cubicBezTo>
                  <a:pt x="27" y="4"/>
                  <a:pt x="16" y="1"/>
                  <a:pt x="5" y="0"/>
                </a:cubicBezTo>
                <a:lnTo>
                  <a:pt x="0" y="18"/>
                </a:lnTo>
                <a:close/>
              </a:path>
            </a:pathLst>
          </a:custGeom>
          <a:solidFill>
            <a:srgbClr val="E0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5" name="Oval 1651"/>
          <p:cNvSpPr>
            <a:spLocks noChangeArrowheads="1"/>
          </p:cNvSpPr>
          <p:nvPr/>
        </p:nvSpPr>
        <p:spPr bwMode="auto">
          <a:xfrm>
            <a:off x="3062267" y="1757824"/>
            <a:ext cx="464325" cy="4643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6" name="Oval 1652"/>
          <p:cNvSpPr>
            <a:spLocks noChangeArrowheads="1"/>
          </p:cNvSpPr>
          <p:nvPr/>
        </p:nvSpPr>
        <p:spPr bwMode="auto">
          <a:xfrm>
            <a:off x="3100630" y="1793541"/>
            <a:ext cx="390245" cy="390245"/>
          </a:xfrm>
          <a:prstGeom prst="ellipse">
            <a:avLst/>
          </a:prstGeom>
          <a:solidFill>
            <a:srgbClr val="8D42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7" name="Freeform 1653"/>
          <p:cNvSpPr>
            <a:spLocks/>
          </p:cNvSpPr>
          <p:nvPr/>
        </p:nvSpPr>
        <p:spPr bwMode="auto">
          <a:xfrm>
            <a:off x="3100630" y="1825290"/>
            <a:ext cx="358496" cy="358496"/>
          </a:xfrm>
          <a:custGeom>
            <a:avLst/>
            <a:gdLst>
              <a:gd name="T0" fmla="*/ 111 w 159"/>
              <a:gd name="T1" fmla="*/ 135 h 159"/>
              <a:gd name="T2" fmla="*/ 24 w 159"/>
              <a:gd name="T3" fmla="*/ 48 h 159"/>
              <a:gd name="T4" fmla="*/ 39 w 159"/>
              <a:gd name="T5" fmla="*/ 0 h 159"/>
              <a:gd name="T6" fmla="*/ 0 w 159"/>
              <a:gd name="T7" fmla="*/ 73 h 159"/>
              <a:gd name="T8" fmla="*/ 86 w 159"/>
              <a:gd name="T9" fmla="*/ 159 h 159"/>
              <a:gd name="T10" fmla="*/ 159 w 159"/>
              <a:gd name="T11" fmla="*/ 120 h 159"/>
              <a:gd name="T12" fmla="*/ 111 w 159"/>
              <a:gd name="T13" fmla="*/ 13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9" h="159">
                <a:moveTo>
                  <a:pt x="111" y="135"/>
                </a:moveTo>
                <a:cubicBezTo>
                  <a:pt x="63" y="135"/>
                  <a:pt x="24" y="96"/>
                  <a:pt x="24" y="48"/>
                </a:cubicBezTo>
                <a:cubicBezTo>
                  <a:pt x="24" y="30"/>
                  <a:pt x="30" y="14"/>
                  <a:pt x="39" y="0"/>
                </a:cubicBezTo>
                <a:cubicBezTo>
                  <a:pt x="15" y="16"/>
                  <a:pt x="0" y="42"/>
                  <a:pt x="0" y="73"/>
                </a:cubicBezTo>
                <a:cubicBezTo>
                  <a:pt x="0" y="121"/>
                  <a:pt x="38" y="159"/>
                  <a:pt x="86" y="159"/>
                </a:cubicBezTo>
                <a:cubicBezTo>
                  <a:pt x="116" y="159"/>
                  <a:pt x="143" y="144"/>
                  <a:pt x="159" y="120"/>
                </a:cubicBezTo>
                <a:cubicBezTo>
                  <a:pt x="145" y="129"/>
                  <a:pt x="129" y="135"/>
                  <a:pt x="111" y="135"/>
                </a:cubicBezTo>
                <a:close/>
              </a:path>
            </a:pathLst>
          </a:custGeom>
          <a:solidFill>
            <a:srgbClr val="5128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8" name="Freeform 1654"/>
          <p:cNvSpPr>
            <a:spLocks/>
          </p:cNvSpPr>
          <p:nvPr/>
        </p:nvSpPr>
        <p:spPr bwMode="auto">
          <a:xfrm>
            <a:off x="2888972" y="3988174"/>
            <a:ext cx="675984" cy="781813"/>
          </a:xfrm>
          <a:custGeom>
            <a:avLst/>
            <a:gdLst>
              <a:gd name="T0" fmla="*/ 298 w 300"/>
              <a:gd name="T1" fmla="*/ 255 h 347"/>
              <a:gd name="T2" fmla="*/ 295 w 300"/>
              <a:gd name="T3" fmla="*/ 266 h 347"/>
              <a:gd name="T4" fmla="*/ 163 w 300"/>
              <a:gd name="T5" fmla="*/ 345 h 347"/>
              <a:gd name="T6" fmla="*/ 153 w 300"/>
              <a:gd name="T7" fmla="*/ 342 h 347"/>
              <a:gd name="T8" fmla="*/ 3 w 300"/>
              <a:gd name="T9" fmla="*/ 92 h 347"/>
              <a:gd name="T10" fmla="*/ 5 w 300"/>
              <a:gd name="T11" fmla="*/ 82 h 347"/>
              <a:gd name="T12" fmla="*/ 137 w 300"/>
              <a:gd name="T13" fmla="*/ 2 h 347"/>
              <a:gd name="T14" fmla="*/ 148 w 300"/>
              <a:gd name="T15" fmla="*/ 5 h 347"/>
              <a:gd name="T16" fmla="*/ 298 w 300"/>
              <a:gd name="T17" fmla="*/ 25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" h="347">
                <a:moveTo>
                  <a:pt x="298" y="255"/>
                </a:moveTo>
                <a:cubicBezTo>
                  <a:pt x="300" y="259"/>
                  <a:pt x="299" y="263"/>
                  <a:pt x="295" y="266"/>
                </a:cubicBezTo>
                <a:cubicBezTo>
                  <a:pt x="163" y="345"/>
                  <a:pt x="163" y="345"/>
                  <a:pt x="163" y="345"/>
                </a:cubicBezTo>
                <a:cubicBezTo>
                  <a:pt x="160" y="347"/>
                  <a:pt x="155" y="346"/>
                  <a:pt x="153" y="342"/>
                </a:cubicBezTo>
                <a:cubicBezTo>
                  <a:pt x="3" y="92"/>
                  <a:pt x="3" y="92"/>
                  <a:pt x="3" y="92"/>
                </a:cubicBezTo>
                <a:cubicBezTo>
                  <a:pt x="0" y="88"/>
                  <a:pt x="2" y="84"/>
                  <a:pt x="5" y="82"/>
                </a:cubicBezTo>
                <a:cubicBezTo>
                  <a:pt x="137" y="2"/>
                  <a:pt x="137" y="2"/>
                  <a:pt x="137" y="2"/>
                </a:cubicBezTo>
                <a:cubicBezTo>
                  <a:pt x="141" y="0"/>
                  <a:pt x="146" y="1"/>
                  <a:pt x="148" y="5"/>
                </a:cubicBezTo>
                <a:lnTo>
                  <a:pt x="298" y="2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9" name="Freeform 1655"/>
          <p:cNvSpPr>
            <a:spLocks/>
          </p:cNvSpPr>
          <p:nvPr/>
        </p:nvSpPr>
        <p:spPr bwMode="auto">
          <a:xfrm>
            <a:off x="2933949" y="4052994"/>
            <a:ext cx="586029" cy="649527"/>
          </a:xfrm>
          <a:custGeom>
            <a:avLst/>
            <a:gdLst>
              <a:gd name="T0" fmla="*/ 443 w 443"/>
              <a:gd name="T1" fmla="*/ 353 h 491"/>
              <a:gd name="T2" fmla="*/ 211 w 443"/>
              <a:gd name="T3" fmla="*/ 491 h 491"/>
              <a:gd name="T4" fmla="*/ 0 w 443"/>
              <a:gd name="T5" fmla="*/ 140 h 491"/>
              <a:gd name="T6" fmla="*/ 232 w 443"/>
              <a:gd name="T7" fmla="*/ 0 h 491"/>
              <a:gd name="T8" fmla="*/ 443 w 443"/>
              <a:gd name="T9" fmla="*/ 353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3" h="491">
                <a:moveTo>
                  <a:pt x="443" y="353"/>
                </a:moveTo>
                <a:lnTo>
                  <a:pt x="211" y="491"/>
                </a:lnTo>
                <a:lnTo>
                  <a:pt x="0" y="140"/>
                </a:lnTo>
                <a:lnTo>
                  <a:pt x="232" y="0"/>
                </a:lnTo>
                <a:lnTo>
                  <a:pt x="443" y="353"/>
                </a:lnTo>
                <a:close/>
              </a:path>
            </a:pathLst>
          </a:custGeom>
          <a:solidFill>
            <a:srgbClr val="003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0" name="Freeform 1656"/>
          <p:cNvSpPr>
            <a:spLocks/>
          </p:cNvSpPr>
          <p:nvPr/>
        </p:nvSpPr>
        <p:spPr bwMode="auto">
          <a:xfrm>
            <a:off x="3359912" y="4616534"/>
            <a:ext cx="48946" cy="50269"/>
          </a:xfrm>
          <a:custGeom>
            <a:avLst/>
            <a:gdLst>
              <a:gd name="T0" fmla="*/ 19 w 22"/>
              <a:gd name="T1" fmla="*/ 6 h 22"/>
              <a:gd name="T2" fmla="*/ 6 w 22"/>
              <a:gd name="T3" fmla="*/ 3 h 22"/>
              <a:gd name="T4" fmla="*/ 3 w 22"/>
              <a:gd name="T5" fmla="*/ 16 h 22"/>
              <a:gd name="T6" fmla="*/ 16 w 22"/>
              <a:gd name="T7" fmla="*/ 19 h 22"/>
              <a:gd name="T8" fmla="*/ 19 w 22"/>
              <a:gd name="T9" fmla="*/ 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19" y="6"/>
                </a:moveTo>
                <a:cubicBezTo>
                  <a:pt x="17" y="1"/>
                  <a:pt x="11" y="0"/>
                  <a:pt x="6" y="3"/>
                </a:cubicBezTo>
                <a:cubicBezTo>
                  <a:pt x="1" y="5"/>
                  <a:pt x="0" y="11"/>
                  <a:pt x="3" y="16"/>
                </a:cubicBezTo>
                <a:cubicBezTo>
                  <a:pt x="5" y="21"/>
                  <a:pt x="11" y="22"/>
                  <a:pt x="16" y="19"/>
                </a:cubicBezTo>
                <a:cubicBezTo>
                  <a:pt x="21" y="16"/>
                  <a:pt x="22" y="10"/>
                  <a:pt x="19" y="6"/>
                </a:cubicBezTo>
                <a:close/>
              </a:path>
            </a:pathLst>
          </a:custGeom>
          <a:solidFill>
            <a:srgbClr val="003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1" name="Freeform 1657"/>
          <p:cNvSpPr>
            <a:spLocks/>
          </p:cNvSpPr>
          <p:nvPr/>
        </p:nvSpPr>
        <p:spPr bwMode="auto">
          <a:xfrm>
            <a:off x="3055653" y="4103263"/>
            <a:ext cx="25134" cy="22489"/>
          </a:xfrm>
          <a:custGeom>
            <a:avLst/>
            <a:gdLst>
              <a:gd name="T0" fmla="*/ 9 w 11"/>
              <a:gd name="T1" fmla="*/ 2 h 10"/>
              <a:gd name="T2" fmla="*/ 3 w 11"/>
              <a:gd name="T3" fmla="*/ 1 h 10"/>
              <a:gd name="T4" fmla="*/ 2 w 11"/>
              <a:gd name="T5" fmla="*/ 7 h 10"/>
              <a:gd name="T6" fmla="*/ 8 w 11"/>
              <a:gd name="T7" fmla="*/ 8 h 10"/>
              <a:gd name="T8" fmla="*/ 9 w 11"/>
              <a:gd name="T9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0">
                <a:moveTo>
                  <a:pt x="9" y="2"/>
                </a:moveTo>
                <a:cubicBezTo>
                  <a:pt x="8" y="0"/>
                  <a:pt x="5" y="0"/>
                  <a:pt x="3" y="1"/>
                </a:cubicBezTo>
                <a:cubicBezTo>
                  <a:pt x="1" y="2"/>
                  <a:pt x="0" y="5"/>
                  <a:pt x="2" y="7"/>
                </a:cubicBezTo>
                <a:cubicBezTo>
                  <a:pt x="3" y="9"/>
                  <a:pt x="6" y="10"/>
                  <a:pt x="8" y="8"/>
                </a:cubicBezTo>
                <a:cubicBezTo>
                  <a:pt x="10" y="7"/>
                  <a:pt x="11" y="4"/>
                  <a:pt x="9" y="2"/>
                </a:cubicBezTo>
                <a:close/>
              </a:path>
            </a:pathLst>
          </a:custGeom>
          <a:solidFill>
            <a:srgbClr val="003E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2" name="Rectangle 1658"/>
          <p:cNvSpPr>
            <a:spLocks noChangeArrowheads="1"/>
          </p:cNvSpPr>
          <p:nvPr/>
        </p:nvSpPr>
        <p:spPr bwMode="auto">
          <a:xfrm>
            <a:off x="4080873" y="1581883"/>
            <a:ext cx="711701" cy="102786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3" name="Freeform 1659"/>
          <p:cNvSpPr>
            <a:spLocks/>
          </p:cNvSpPr>
          <p:nvPr/>
        </p:nvSpPr>
        <p:spPr bwMode="auto">
          <a:xfrm>
            <a:off x="4333540" y="1872913"/>
            <a:ext cx="121704" cy="119058"/>
          </a:xfrm>
          <a:custGeom>
            <a:avLst/>
            <a:gdLst>
              <a:gd name="T0" fmla="*/ 30 w 54"/>
              <a:gd name="T1" fmla="*/ 53 h 53"/>
              <a:gd name="T2" fmla="*/ 46 w 54"/>
              <a:gd name="T3" fmla="*/ 49 h 53"/>
              <a:gd name="T4" fmla="*/ 54 w 54"/>
              <a:gd name="T5" fmla="*/ 1 h 53"/>
              <a:gd name="T6" fmla="*/ 0 w 54"/>
              <a:gd name="T7" fmla="*/ 15 h 53"/>
              <a:gd name="T8" fmla="*/ 30 w 54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3">
                <a:moveTo>
                  <a:pt x="30" y="53"/>
                </a:moveTo>
                <a:cubicBezTo>
                  <a:pt x="35" y="50"/>
                  <a:pt x="41" y="49"/>
                  <a:pt x="46" y="49"/>
                </a:cubicBezTo>
                <a:cubicBezTo>
                  <a:pt x="54" y="1"/>
                  <a:pt x="54" y="1"/>
                  <a:pt x="54" y="1"/>
                </a:cubicBezTo>
                <a:cubicBezTo>
                  <a:pt x="35" y="0"/>
                  <a:pt x="17" y="4"/>
                  <a:pt x="0" y="15"/>
                </a:cubicBezTo>
                <a:lnTo>
                  <a:pt x="30" y="53"/>
                </a:lnTo>
                <a:close/>
              </a:path>
            </a:pathLst>
          </a:custGeom>
          <a:solidFill>
            <a:srgbClr val="00A2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4" name="Freeform 1660"/>
          <p:cNvSpPr>
            <a:spLocks/>
          </p:cNvSpPr>
          <p:nvPr/>
        </p:nvSpPr>
        <p:spPr bwMode="auto">
          <a:xfrm>
            <a:off x="4227711" y="1928474"/>
            <a:ext cx="145515" cy="261927"/>
          </a:xfrm>
          <a:custGeom>
            <a:avLst/>
            <a:gdLst>
              <a:gd name="T0" fmla="*/ 62 w 65"/>
              <a:gd name="T1" fmla="*/ 83 h 116"/>
              <a:gd name="T2" fmla="*/ 65 w 65"/>
              <a:gd name="T3" fmla="*/ 37 h 116"/>
              <a:gd name="T4" fmla="*/ 35 w 65"/>
              <a:gd name="T5" fmla="*/ 0 h 116"/>
              <a:gd name="T6" fmla="*/ 34 w 65"/>
              <a:gd name="T7" fmla="*/ 1 h 116"/>
              <a:gd name="T8" fmla="*/ 28 w 65"/>
              <a:gd name="T9" fmla="*/ 116 h 116"/>
              <a:gd name="T10" fmla="*/ 62 w 65"/>
              <a:gd name="T11" fmla="*/ 8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116">
                <a:moveTo>
                  <a:pt x="62" y="83"/>
                </a:moveTo>
                <a:cubicBezTo>
                  <a:pt x="53" y="69"/>
                  <a:pt x="54" y="50"/>
                  <a:pt x="65" y="37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2" y="32"/>
                  <a:pt x="0" y="83"/>
                  <a:pt x="28" y="116"/>
                </a:cubicBezTo>
                <a:lnTo>
                  <a:pt x="62" y="83"/>
                </a:lnTo>
                <a:close/>
              </a:path>
            </a:pathLst>
          </a:cu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5" name="Freeform 1661"/>
          <p:cNvSpPr>
            <a:spLocks/>
          </p:cNvSpPr>
          <p:nvPr/>
        </p:nvSpPr>
        <p:spPr bwMode="auto">
          <a:xfrm>
            <a:off x="4315020" y="2140132"/>
            <a:ext cx="156098" cy="126995"/>
          </a:xfrm>
          <a:custGeom>
            <a:avLst/>
            <a:gdLst>
              <a:gd name="T0" fmla="*/ 57 w 69"/>
              <a:gd name="T1" fmla="*/ 6 h 56"/>
              <a:gd name="T2" fmla="*/ 34 w 69"/>
              <a:gd name="T3" fmla="*/ 0 h 56"/>
              <a:gd name="T4" fmla="*/ 0 w 69"/>
              <a:gd name="T5" fmla="*/ 34 h 56"/>
              <a:gd name="T6" fmla="*/ 69 w 69"/>
              <a:gd name="T7" fmla="*/ 53 h 56"/>
              <a:gd name="T8" fmla="*/ 57 w 69"/>
              <a:gd name="T9" fmla="*/ 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56">
                <a:moveTo>
                  <a:pt x="57" y="6"/>
                </a:moveTo>
                <a:cubicBezTo>
                  <a:pt x="49" y="6"/>
                  <a:pt x="41" y="4"/>
                  <a:pt x="34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20" y="50"/>
                  <a:pt x="45" y="56"/>
                  <a:pt x="69" y="53"/>
                </a:cubicBezTo>
                <a:lnTo>
                  <a:pt x="57" y="6"/>
                </a:lnTo>
                <a:close/>
              </a:path>
            </a:pathLst>
          </a:custGeom>
          <a:solidFill>
            <a:srgbClr val="FF7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6" name="Freeform 1662"/>
          <p:cNvSpPr>
            <a:spLocks/>
          </p:cNvSpPr>
          <p:nvPr/>
        </p:nvSpPr>
        <p:spPr bwMode="auto">
          <a:xfrm>
            <a:off x="4471118" y="1880850"/>
            <a:ext cx="181232" cy="370402"/>
          </a:xfrm>
          <a:custGeom>
            <a:avLst/>
            <a:gdLst>
              <a:gd name="T0" fmla="*/ 0 w 81"/>
              <a:gd name="T1" fmla="*/ 47 h 164"/>
              <a:gd name="T2" fmla="*/ 14 w 81"/>
              <a:gd name="T3" fmla="*/ 56 h 164"/>
              <a:gd name="T4" fmla="*/ 13 w 81"/>
              <a:gd name="T5" fmla="*/ 110 h 164"/>
              <a:gd name="T6" fmla="*/ 3 w 81"/>
              <a:gd name="T7" fmla="*/ 117 h 164"/>
              <a:gd name="T8" fmla="*/ 15 w 81"/>
              <a:gd name="T9" fmla="*/ 164 h 164"/>
              <a:gd name="T10" fmla="*/ 47 w 81"/>
              <a:gd name="T11" fmla="*/ 144 h 164"/>
              <a:gd name="T12" fmla="*/ 47 w 81"/>
              <a:gd name="T13" fmla="*/ 22 h 164"/>
              <a:gd name="T14" fmla="*/ 8 w 81"/>
              <a:gd name="T15" fmla="*/ 0 h 164"/>
              <a:gd name="T16" fmla="*/ 0 w 81"/>
              <a:gd name="T17" fmla="*/ 47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" h="164">
                <a:moveTo>
                  <a:pt x="0" y="47"/>
                </a:moveTo>
                <a:cubicBezTo>
                  <a:pt x="5" y="49"/>
                  <a:pt x="10" y="52"/>
                  <a:pt x="14" y="56"/>
                </a:cubicBezTo>
                <a:cubicBezTo>
                  <a:pt x="29" y="71"/>
                  <a:pt x="28" y="95"/>
                  <a:pt x="13" y="110"/>
                </a:cubicBezTo>
                <a:cubicBezTo>
                  <a:pt x="10" y="113"/>
                  <a:pt x="7" y="115"/>
                  <a:pt x="3" y="117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27" y="160"/>
                  <a:pt x="38" y="153"/>
                  <a:pt x="47" y="144"/>
                </a:cubicBezTo>
                <a:cubicBezTo>
                  <a:pt x="81" y="110"/>
                  <a:pt x="81" y="56"/>
                  <a:pt x="47" y="22"/>
                </a:cubicBezTo>
                <a:cubicBezTo>
                  <a:pt x="36" y="11"/>
                  <a:pt x="23" y="4"/>
                  <a:pt x="8" y="0"/>
                </a:cubicBezTo>
                <a:lnTo>
                  <a:pt x="0" y="47"/>
                </a:lnTo>
                <a:close/>
              </a:path>
            </a:pathLst>
          </a:custGeom>
          <a:solidFill>
            <a:srgbClr val="2C46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7" name="Rectangle 1663"/>
          <p:cNvSpPr>
            <a:spLocks noChangeArrowheads="1"/>
          </p:cNvSpPr>
          <p:nvPr/>
        </p:nvSpPr>
        <p:spPr bwMode="auto">
          <a:xfrm>
            <a:off x="4184056" y="2485400"/>
            <a:ext cx="505334" cy="54237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8" name="Rectangle 1664"/>
          <p:cNvSpPr>
            <a:spLocks noChangeArrowheads="1"/>
          </p:cNvSpPr>
          <p:nvPr/>
        </p:nvSpPr>
        <p:spPr bwMode="auto">
          <a:xfrm>
            <a:off x="4184056" y="2376925"/>
            <a:ext cx="505334" cy="56883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9" name="Rectangle 1665"/>
          <p:cNvSpPr>
            <a:spLocks noChangeArrowheads="1"/>
          </p:cNvSpPr>
          <p:nvPr/>
        </p:nvSpPr>
        <p:spPr bwMode="auto">
          <a:xfrm>
            <a:off x="4184056" y="1691681"/>
            <a:ext cx="505334" cy="54237"/>
          </a:xfrm>
          <a:prstGeom prst="rect">
            <a:avLst/>
          </a:pr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0" name="Freeform 1666"/>
          <p:cNvSpPr>
            <a:spLocks/>
          </p:cNvSpPr>
          <p:nvPr/>
        </p:nvSpPr>
        <p:spPr bwMode="auto">
          <a:xfrm>
            <a:off x="5993735" y="1423139"/>
            <a:ext cx="682598" cy="967014"/>
          </a:xfrm>
          <a:custGeom>
            <a:avLst/>
            <a:gdLst>
              <a:gd name="T0" fmla="*/ 516 w 516"/>
              <a:gd name="T1" fmla="*/ 731 h 731"/>
              <a:gd name="T2" fmla="*/ 0 w 516"/>
              <a:gd name="T3" fmla="*/ 729 h 731"/>
              <a:gd name="T4" fmla="*/ 0 w 516"/>
              <a:gd name="T5" fmla="*/ 0 h 731"/>
              <a:gd name="T6" fmla="*/ 516 w 516"/>
              <a:gd name="T7" fmla="*/ 0 h 731"/>
              <a:gd name="T8" fmla="*/ 516 w 516"/>
              <a:gd name="T9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731">
                <a:moveTo>
                  <a:pt x="516" y="731"/>
                </a:moveTo>
                <a:lnTo>
                  <a:pt x="0" y="729"/>
                </a:lnTo>
                <a:lnTo>
                  <a:pt x="0" y="0"/>
                </a:lnTo>
                <a:lnTo>
                  <a:pt x="516" y="0"/>
                </a:lnTo>
                <a:lnTo>
                  <a:pt x="516" y="7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1" name="Freeform 1667"/>
          <p:cNvSpPr>
            <a:spLocks/>
          </p:cNvSpPr>
          <p:nvPr/>
        </p:nvSpPr>
        <p:spPr bwMode="auto">
          <a:xfrm>
            <a:off x="5993735" y="1423139"/>
            <a:ext cx="682598" cy="967014"/>
          </a:xfrm>
          <a:custGeom>
            <a:avLst/>
            <a:gdLst>
              <a:gd name="T0" fmla="*/ 516 w 516"/>
              <a:gd name="T1" fmla="*/ 731 h 731"/>
              <a:gd name="T2" fmla="*/ 0 w 516"/>
              <a:gd name="T3" fmla="*/ 729 h 731"/>
              <a:gd name="T4" fmla="*/ 0 w 516"/>
              <a:gd name="T5" fmla="*/ 0 h 731"/>
              <a:gd name="T6" fmla="*/ 516 w 516"/>
              <a:gd name="T7" fmla="*/ 0 h 731"/>
              <a:gd name="T8" fmla="*/ 516 w 516"/>
              <a:gd name="T9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731">
                <a:moveTo>
                  <a:pt x="516" y="731"/>
                </a:moveTo>
                <a:lnTo>
                  <a:pt x="0" y="729"/>
                </a:lnTo>
                <a:lnTo>
                  <a:pt x="0" y="0"/>
                </a:lnTo>
                <a:lnTo>
                  <a:pt x="516" y="0"/>
                </a:lnTo>
                <a:lnTo>
                  <a:pt x="516" y="73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2" name="Rectangle 1668"/>
          <p:cNvSpPr>
            <a:spLocks noChangeArrowheads="1"/>
          </p:cNvSpPr>
          <p:nvPr/>
        </p:nvSpPr>
        <p:spPr bwMode="auto">
          <a:xfrm>
            <a:off x="6532140" y="1835873"/>
            <a:ext cx="58206" cy="54237"/>
          </a:xfrm>
          <a:prstGeom prst="rect">
            <a:avLst/>
          </a:prstGeom>
          <a:solidFill>
            <a:srgbClr val="4C8E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3" name="Rectangle 1669"/>
          <p:cNvSpPr>
            <a:spLocks noChangeArrowheads="1"/>
          </p:cNvSpPr>
          <p:nvPr/>
        </p:nvSpPr>
        <p:spPr bwMode="auto">
          <a:xfrm>
            <a:off x="6464674" y="1835873"/>
            <a:ext cx="58206" cy="76726"/>
          </a:xfrm>
          <a:prstGeom prst="rect">
            <a:avLst/>
          </a:prstGeom>
          <a:solidFill>
            <a:srgbClr val="609D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4" name="Rectangle 1670"/>
          <p:cNvSpPr>
            <a:spLocks noChangeArrowheads="1"/>
          </p:cNvSpPr>
          <p:nvPr/>
        </p:nvSpPr>
        <p:spPr bwMode="auto">
          <a:xfrm>
            <a:off x="6394563" y="1835873"/>
            <a:ext cx="58206" cy="130964"/>
          </a:xfrm>
          <a:prstGeom prst="rect">
            <a:avLst/>
          </a:prstGeom>
          <a:solidFill>
            <a:srgbClr val="73AC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5" name="Rectangle 1671"/>
          <p:cNvSpPr>
            <a:spLocks noChangeArrowheads="1"/>
          </p:cNvSpPr>
          <p:nvPr/>
        </p:nvSpPr>
        <p:spPr bwMode="auto">
          <a:xfrm>
            <a:off x="6327097" y="1835873"/>
            <a:ext cx="58206" cy="112443"/>
          </a:xfrm>
          <a:prstGeom prst="rect">
            <a:avLst/>
          </a:prstGeom>
          <a:solidFill>
            <a:srgbClr val="87BB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6" name="Rectangle 1672"/>
          <p:cNvSpPr>
            <a:spLocks noChangeArrowheads="1"/>
          </p:cNvSpPr>
          <p:nvPr/>
        </p:nvSpPr>
        <p:spPr bwMode="auto">
          <a:xfrm>
            <a:off x="6259630" y="1835873"/>
            <a:ext cx="58206" cy="55560"/>
          </a:xfrm>
          <a:prstGeom prst="rect">
            <a:avLst/>
          </a:prstGeom>
          <a:solidFill>
            <a:srgbClr val="9ACA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7" name="Rectangle 1673"/>
          <p:cNvSpPr>
            <a:spLocks noChangeArrowheads="1"/>
          </p:cNvSpPr>
          <p:nvPr/>
        </p:nvSpPr>
        <p:spPr bwMode="auto">
          <a:xfrm>
            <a:off x="6192164" y="1835873"/>
            <a:ext cx="58206" cy="78049"/>
          </a:xfrm>
          <a:prstGeom prst="rect">
            <a:avLst/>
          </a:prstGeom>
          <a:solidFill>
            <a:srgbClr val="73AC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8" name="Rectangle 1674"/>
          <p:cNvSpPr>
            <a:spLocks noChangeArrowheads="1"/>
          </p:cNvSpPr>
          <p:nvPr/>
        </p:nvSpPr>
        <p:spPr bwMode="auto">
          <a:xfrm>
            <a:off x="6124698" y="1835873"/>
            <a:ext cx="58206" cy="112443"/>
          </a:xfrm>
          <a:prstGeom prst="rect">
            <a:avLst/>
          </a:prstGeom>
          <a:solidFill>
            <a:srgbClr val="87BB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9" name="Rectangle 1675"/>
          <p:cNvSpPr>
            <a:spLocks noChangeArrowheads="1"/>
          </p:cNvSpPr>
          <p:nvPr/>
        </p:nvSpPr>
        <p:spPr bwMode="auto">
          <a:xfrm>
            <a:off x="6057232" y="1835873"/>
            <a:ext cx="58206" cy="186524"/>
          </a:xfrm>
          <a:prstGeom prst="rect">
            <a:avLst/>
          </a:prstGeom>
          <a:solidFill>
            <a:srgbClr val="9ACA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0" name="Rectangle 1676"/>
          <p:cNvSpPr>
            <a:spLocks noChangeArrowheads="1"/>
          </p:cNvSpPr>
          <p:nvPr/>
        </p:nvSpPr>
        <p:spPr bwMode="auto">
          <a:xfrm>
            <a:off x="6358845" y="1739304"/>
            <a:ext cx="253990" cy="17197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1" name="Rectangle 1677"/>
          <p:cNvSpPr>
            <a:spLocks noChangeArrowheads="1"/>
          </p:cNvSpPr>
          <p:nvPr/>
        </p:nvSpPr>
        <p:spPr bwMode="auto">
          <a:xfrm>
            <a:off x="6358845" y="1708878"/>
            <a:ext cx="253990" cy="1852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2" name="Rectangle 1678"/>
          <p:cNvSpPr>
            <a:spLocks noChangeArrowheads="1"/>
          </p:cNvSpPr>
          <p:nvPr/>
        </p:nvSpPr>
        <p:spPr bwMode="auto">
          <a:xfrm>
            <a:off x="6358845" y="1679775"/>
            <a:ext cx="253990" cy="1852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3" name="Rectangle 1679"/>
          <p:cNvSpPr>
            <a:spLocks noChangeArrowheads="1"/>
          </p:cNvSpPr>
          <p:nvPr/>
        </p:nvSpPr>
        <p:spPr bwMode="auto">
          <a:xfrm>
            <a:off x="6358845" y="1650672"/>
            <a:ext cx="253990" cy="15874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4" name="Rectangle 1680"/>
          <p:cNvSpPr>
            <a:spLocks noChangeArrowheads="1"/>
          </p:cNvSpPr>
          <p:nvPr/>
        </p:nvSpPr>
        <p:spPr bwMode="auto">
          <a:xfrm>
            <a:off x="6358845" y="1621569"/>
            <a:ext cx="253990" cy="15874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5" name="Rectangle 1681"/>
          <p:cNvSpPr>
            <a:spLocks noChangeArrowheads="1"/>
          </p:cNvSpPr>
          <p:nvPr/>
        </p:nvSpPr>
        <p:spPr bwMode="auto">
          <a:xfrm>
            <a:off x="6358845" y="1589820"/>
            <a:ext cx="253990" cy="1852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6" name="Rectangle 1682"/>
          <p:cNvSpPr>
            <a:spLocks noChangeArrowheads="1"/>
          </p:cNvSpPr>
          <p:nvPr/>
        </p:nvSpPr>
        <p:spPr bwMode="auto">
          <a:xfrm>
            <a:off x="6358845" y="1560717"/>
            <a:ext cx="253990" cy="1852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7" name="Rectangle 1683"/>
          <p:cNvSpPr>
            <a:spLocks noChangeArrowheads="1"/>
          </p:cNvSpPr>
          <p:nvPr/>
        </p:nvSpPr>
        <p:spPr bwMode="auto">
          <a:xfrm>
            <a:off x="6487163" y="1531614"/>
            <a:ext cx="125672" cy="17197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8" name="Rectangle 1684"/>
          <p:cNvSpPr>
            <a:spLocks noChangeArrowheads="1"/>
          </p:cNvSpPr>
          <p:nvPr/>
        </p:nvSpPr>
        <p:spPr bwMode="auto">
          <a:xfrm>
            <a:off x="6057232" y="1739304"/>
            <a:ext cx="253990" cy="17197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9" name="Rectangle 1685"/>
          <p:cNvSpPr>
            <a:spLocks noChangeArrowheads="1"/>
          </p:cNvSpPr>
          <p:nvPr/>
        </p:nvSpPr>
        <p:spPr bwMode="auto">
          <a:xfrm>
            <a:off x="6057232" y="1708878"/>
            <a:ext cx="253990" cy="1852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0" name="Freeform 1686"/>
          <p:cNvSpPr>
            <a:spLocks/>
          </p:cNvSpPr>
          <p:nvPr/>
        </p:nvSpPr>
        <p:spPr bwMode="auto">
          <a:xfrm>
            <a:off x="6057232" y="1679775"/>
            <a:ext cx="253990" cy="18520"/>
          </a:xfrm>
          <a:custGeom>
            <a:avLst/>
            <a:gdLst>
              <a:gd name="T0" fmla="*/ 192 w 192"/>
              <a:gd name="T1" fmla="*/ 14 h 14"/>
              <a:gd name="T2" fmla="*/ 0 w 192"/>
              <a:gd name="T3" fmla="*/ 12 h 14"/>
              <a:gd name="T4" fmla="*/ 0 w 192"/>
              <a:gd name="T5" fmla="*/ 0 h 14"/>
              <a:gd name="T6" fmla="*/ 192 w 192"/>
              <a:gd name="T7" fmla="*/ 0 h 14"/>
              <a:gd name="T8" fmla="*/ 192 w 19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4">
                <a:moveTo>
                  <a:pt x="192" y="14"/>
                </a:moveTo>
                <a:lnTo>
                  <a:pt x="0" y="12"/>
                </a:lnTo>
                <a:lnTo>
                  <a:pt x="0" y="0"/>
                </a:lnTo>
                <a:lnTo>
                  <a:pt x="192" y="0"/>
                </a:lnTo>
                <a:lnTo>
                  <a:pt x="192" y="14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1" name="Rectangle 1687"/>
          <p:cNvSpPr>
            <a:spLocks noChangeArrowheads="1"/>
          </p:cNvSpPr>
          <p:nvPr/>
        </p:nvSpPr>
        <p:spPr bwMode="auto">
          <a:xfrm>
            <a:off x="6057232" y="1650672"/>
            <a:ext cx="253990" cy="15874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2" name="Rectangle 1688"/>
          <p:cNvSpPr>
            <a:spLocks noChangeArrowheads="1"/>
          </p:cNvSpPr>
          <p:nvPr/>
        </p:nvSpPr>
        <p:spPr bwMode="auto">
          <a:xfrm>
            <a:off x="6057232" y="1621569"/>
            <a:ext cx="253990" cy="15874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3" name="Freeform 1689"/>
          <p:cNvSpPr>
            <a:spLocks/>
          </p:cNvSpPr>
          <p:nvPr/>
        </p:nvSpPr>
        <p:spPr bwMode="auto">
          <a:xfrm>
            <a:off x="6057232" y="1589820"/>
            <a:ext cx="256636" cy="18520"/>
          </a:xfrm>
          <a:custGeom>
            <a:avLst/>
            <a:gdLst>
              <a:gd name="T0" fmla="*/ 192 w 194"/>
              <a:gd name="T1" fmla="*/ 14 h 14"/>
              <a:gd name="T2" fmla="*/ 0 w 194"/>
              <a:gd name="T3" fmla="*/ 14 h 14"/>
              <a:gd name="T4" fmla="*/ 0 w 194"/>
              <a:gd name="T5" fmla="*/ 0 h 14"/>
              <a:gd name="T6" fmla="*/ 194 w 194"/>
              <a:gd name="T7" fmla="*/ 0 h 14"/>
              <a:gd name="T8" fmla="*/ 192 w 194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4">
                <a:moveTo>
                  <a:pt x="192" y="14"/>
                </a:moveTo>
                <a:lnTo>
                  <a:pt x="0" y="14"/>
                </a:lnTo>
                <a:lnTo>
                  <a:pt x="0" y="0"/>
                </a:lnTo>
                <a:lnTo>
                  <a:pt x="194" y="0"/>
                </a:lnTo>
                <a:lnTo>
                  <a:pt x="192" y="14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4" name="Rectangle 1690"/>
          <p:cNvSpPr>
            <a:spLocks noChangeArrowheads="1"/>
          </p:cNvSpPr>
          <p:nvPr/>
        </p:nvSpPr>
        <p:spPr bwMode="auto">
          <a:xfrm>
            <a:off x="6057232" y="1560717"/>
            <a:ext cx="256636" cy="1852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5" name="Freeform 1691"/>
          <p:cNvSpPr>
            <a:spLocks/>
          </p:cNvSpPr>
          <p:nvPr/>
        </p:nvSpPr>
        <p:spPr bwMode="auto">
          <a:xfrm>
            <a:off x="6132635" y="1531614"/>
            <a:ext cx="181232" cy="17197"/>
          </a:xfrm>
          <a:custGeom>
            <a:avLst/>
            <a:gdLst>
              <a:gd name="T0" fmla="*/ 137 w 137"/>
              <a:gd name="T1" fmla="*/ 13 h 13"/>
              <a:gd name="T2" fmla="*/ 0 w 137"/>
              <a:gd name="T3" fmla="*/ 12 h 13"/>
              <a:gd name="T4" fmla="*/ 0 w 137"/>
              <a:gd name="T5" fmla="*/ 0 h 13"/>
              <a:gd name="T6" fmla="*/ 137 w 137"/>
              <a:gd name="T7" fmla="*/ 0 h 13"/>
              <a:gd name="T8" fmla="*/ 137 w 137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13">
                <a:moveTo>
                  <a:pt x="137" y="13"/>
                </a:moveTo>
                <a:lnTo>
                  <a:pt x="0" y="12"/>
                </a:lnTo>
                <a:lnTo>
                  <a:pt x="0" y="0"/>
                </a:lnTo>
                <a:lnTo>
                  <a:pt x="137" y="0"/>
                </a:lnTo>
                <a:lnTo>
                  <a:pt x="137" y="13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6" name="Freeform 1692"/>
          <p:cNvSpPr>
            <a:spLocks/>
          </p:cNvSpPr>
          <p:nvPr/>
        </p:nvSpPr>
        <p:spPr bwMode="auto">
          <a:xfrm>
            <a:off x="6054586" y="2067374"/>
            <a:ext cx="538406" cy="216950"/>
          </a:xfrm>
          <a:custGeom>
            <a:avLst/>
            <a:gdLst>
              <a:gd name="T0" fmla="*/ 395 w 407"/>
              <a:gd name="T1" fmla="*/ 0 h 164"/>
              <a:gd name="T2" fmla="*/ 407 w 407"/>
              <a:gd name="T3" fmla="*/ 16 h 164"/>
              <a:gd name="T4" fmla="*/ 260 w 407"/>
              <a:gd name="T5" fmla="*/ 125 h 164"/>
              <a:gd name="T6" fmla="*/ 163 w 407"/>
              <a:gd name="T7" fmla="*/ 58 h 164"/>
              <a:gd name="T8" fmla="*/ 12 w 407"/>
              <a:gd name="T9" fmla="*/ 164 h 164"/>
              <a:gd name="T10" fmla="*/ 0 w 407"/>
              <a:gd name="T11" fmla="*/ 147 h 164"/>
              <a:gd name="T12" fmla="*/ 163 w 407"/>
              <a:gd name="T13" fmla="*/ 34 h 164"/>
              <a:gd name="T14" fmla="*/ 259 w 407"/>
              <a:gd name="T15" fmla="*/ 99 h 164"/>
              <a:gd name="T16" fmla="*/ 395 w 407"/>
              <a:gd name="T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7" h="164">
                <a:moveTo>
                  <a:pt x="395" y="0"/>
                </a:moveTo>
                <a:lnTo>
                  <a:pt x="407" y="16"/>
                </a:lnTo>
                <a:lnTo>
                  <a:pt x="260" y="125"/>
                </a:lnTo>
                <a:lnTo>
                  <a:pt x="163" y="58"/>
                </a:lnTo>
                <a:lnTo>
                  <a:pt x="12" y="164"/>
                </a:lnTo>
                <a:lnTo>
                  <a:pt x="0" y="147"/>
                </a:lnTo>
                <a:lnTo>
                  <a:pt x="163" y="34"/>
                </a:lnTo>
                <a:lnTo>
                  <a:pt x="259" y="99"/>
                </a:lnTo>
                <a:lnTo>
                  <a:pt x="395" y="0"/>
                </a:lnTo>
                <a:close/>
              </a:path>
            </a:pathLst>
          </a:cu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7" name="Freeform 1693"/>
          <p:cNvSpPr>
            <a:spLocks/>
          </p:cNvSpPr>
          <p:nvPr/>
        </p:nvSpPr>
        <p:spPr bwMode="auto">
          <a:xfrm>
            <a:off x="6054586" y="2067374"/>
            <a:ext cx="538406" cy="216950"/>
          </a:xfrm>
          <a:custGeom>
            <a:avLst/>
            <a:gdLst>
              <a:gd name="T0" fmla="*/ 395 w 407"/>
              <a:gd name="T1" fmla="*/ 0 h 164"/>
              <a:gd name="T2" fmla="*/ 407 w 407"/>
              <a:gd name="T3" fmla="*/ 16 h 164"/>
              <a:gd name="T4" fmla="*/ 260 w 407"/>
              <a:gd name="T5" fmla="*/ 125 h 164"/>
              <a:gd name="T6" fmla="*/ 163 w 407"/>
              <a:gd name="T7" fmla="*/ 58 h 164"/>
              <a:gd name="T8" fmla="*/ 12 w 407"/>
              <a:gd name="T9" fmla="*/ 164 h 164"/>
              <a:gd name="T10" fmla="*/ 0 w 407"/>
              <a:gd name="T11" fmla="*/ 147 h 164"/>
              <a:gd name="T12" fmla="*/ 163 w 407"/>
              <a:gd name="T13" fmla="*/ 34 h 164"/>
              <a:gd name="T14" fmla="*/ 259 w 407"/>
              <a:gd name="T15" fmla="*/ 99 h 164"/>
              <a:gd name="T16" fmla="*/ 395 w 407"/>
              <a:gd name="T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7" h="164">
                <a:moveTo>
                  <a:pt x="395" y="0"/>
                </a:moveTo>
                <a:lnTo>
                  <a:pt x="407" y="16"/>
                </a:lnTo>
                <a:lnTo>
                  <a:pt x="260" y="125"/>
                </a:lnTo>
                <a:lnTo>
                  <a:pt x="163" y="58"/>
                </a:lnTo>
                <a:lnTo>
                  <a:pt x="12" y="164"/>
                </a:lnTo>
                <a:lnTo>
                  <a:pt x="0" y="147"/>
                </a:lnTo>
                <a:lnTo>
                  <a:pt x="163" y="34"/>
                </a:lnTo>
                <a:lnTo>
                  <a:pt x="259" y="99"/>
                </a:lnTo>
                <a:lnTo>
                  <a:pt x="3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8" name="Freeform 1694"/>
          <p:cNvSpPr>
            <a:spLocks/>
          </p:cNvSpPr>
          <p:nvPr/>
        </p:nvSpPr>
        <p:spPr bwMode="auto">
          <a:xfrm>
            <a:off x="6051941" y="2216858"/>
            <a:ext cx="67466" cy="67466"/>
          </a:xfrm>
          <a:custGeom>
            <a:avLst/>
            <a:gdLst>
              <a:gd name="T0" fmla="*/ 0 w 51"/>
              <a:gd name="T1" fmla="*/ 0 h 51"/>
              <a:gd name="T2" fmla="*/ 17 w 51"/>
              <a:gd name="T3" fmla="*/ 0 h 51"/>
              <a:gd name="T4" fmla="*/ 17 w 51"/>
              <a:gd name="T5" fmla="*/ 34 h 51"/>
              <a:gd name="T6" fmla="*/ 51 w 51"/>
              <a:gd name="T7" fmla="*/ 34 h 51"/>
              <a:gd name="T8" fmla="*/ 51 w 51"/>
              <a:gd name="T9" fmla="*/ 51 h 51"/>
              <a:gd name="T10" fmla="*/ 0 w 51"/>
              <a:gd name="T11" fmla="*/ 51 h 51"/>
              <a:gd name="T12" fmla="*/ 0 w 51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1">
                <a:moveTo>
                  <a:pt x="0" y="0"/>
                </a:moveTo>
                <a:lnTo>
                  <a:pt x="17" y="0"/>
                </a:lnTo>
                <a:lnTo>
                  <a:pt x="17" y="34"/>
                </a:lnTo>
                <a:lnTo>
                  <a:pt x="51" y="34"/>
                </a:lnTo>
                <a:lnTo>
                  <a:pt x="51" y="51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rgbClr val="FEC0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9" name="Oval 1695"/>
          <p:cNvSpPr>
            <a:spLocks noChangeArrowheads="1"/>
          </p:cNvSpPr>
          <p:nvPr/>
        </p:nvSpPr>
        <p:spPr bwMode="auto">
          <a:xfrm>
            <a:off x="6243756" y="2105738"/>
            <a:ext cx="58206" cy="56883"/>
          </a:xfrm>
          <a:prstGeom prst="ellipse">
            <a:avLst/>
          </a:prstGeom>
          <a:solidFill>
            <a:srgbClr val="15B0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0" name="Oval 1696"/>
          <p:cNvSpPr>
            <a:spLocks noChangeArrowheads="1"/>
          </p:cNvSpPr>
          <p:nvPr/>
        </p:nvSpPr>
        <p:spPr bwMode="auto">
          <a:xfrm>
            <a:off x="6368105" y="2187755"/>
            <a:ext cx="58206" cy="58206"/>
          </a:xfrm>
          <a:prstGeom prst="ellipse">
            <a:avLst/>
          </a:prstGeom>
          <a:solidFill>
            <a:srgbClr val="15B0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1" name="Freeform 1697"/>
          <p:cNvSpPr>
            <a:spLocks/>
          </p:cNvSpPr>
          <p:nvPr/>
        </p:nvSpPr>
        <p:spPr bwMode="auto">
          <a:xfrm>
            <a:off x="5353468" y="1222064"/>
            <a:ext cx="1165443" cy="1165444"/>
          </a:xfrm>
          <a:custGeom>
            <a:avLst/>
            <a:gdLst>
              <a:gd name="T0" fmla="*/ 363 w 881"/>
              <a:gd name="T1" fmla="*/ 881 h 881"/>
              <a:gd name="T2" fmla="*/ 0 w 881"/>
              <a:gd name="T3" fmla="*/ 515 h 881"/>
              <a:gd name="T4" fmla="*/ 518 w 881"/>
              <a:gd name="T5" fmla="*/ 0 h 881"/>
              <a:gd name="T6" fmla="*/ 881 w 881"/>
              <a:gd name="T7" fmla="*/ 368 h 881"/>
              <a:gd name="T8" fmla="*/ 363 w 881"/>
              <a:gd name="T9" fmla="*/ 881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1" h="881">
                <a:moveTo>
                  <a:pt x="363" y="881"/>
                </a:moveTo>
                <a:lnTo>
                  <a:pt x="0" y="515"/>
                </a:lnTo>
                <a:lnTo>
                  <a:pt x="518" y="0"/>
                </a:lnTo>
                <a:lnTo>
                  <a:pt x="881" y="368"/>
                </a:lnTo>
                <a:lnTo>
                  <a:pt x="363" y="8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2" name="Freeform 1698"/>
          <p:cNvSpPr>
            <a:spLocks/>
          </p:cNvSpPr>
          <p:nvPr/>
        </p:nvSpPr>
        <p:spPr bwMode="auto">
          <a:xfrm>
            <a:off x="5353468" y="1222064"/>
            <a:ext cx="1165443" cy="1165444"/>
          </a:xfrm>
          <a:custGeom>
            <a:avLst/>
            <a:gdLst>
              <a:gd name="T0" fmla="*/ 363 w 881"/>
              <a:gd name="T1" fmla="*/ 881 h 881"/>
              <a:gd name="T2" fmla="*/ 0 w 881"/>
              <a:gd name="T3" fmla="*/ 515 h 881"/>
              <a:gd name="T4" fmla="*/ 518 w 881"/>
              <a:gd name="T5" fmla="*/ 0 h 881"/>
              <a:gd name="T6" fmla="*/ 881 w 881"/>
              <a:gd name="T7" fmla="*/ 368 h 881"/>
              <a:gd name="T8" fmla="*/ 363 w 881"/>
              <a:gd name="T9" fmla="*/ 881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1" h="881">
                <a:moveTo>
                  <a:pt x="363" y="881"/>
                </a:moveTo>
                <a:lnTo>
                  <a:pt x="0" y="515"/>
                </a:lnTo>
                <a:lnTo>
                  <a:pt x="518" y="0"/>
                </a:lnTo>
                <a:lnTo>
                  <a:pt x="881" y="368"/>
                </a:lnTo>
                <a:lnTo>
                  <a:pt x="363" y="88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3" name="Freeform 1699"/>
          <p:cNvSpPr>
            <a:spLocks/>
          </p:cNvSpPr>
          <p:nvPr/>
        </p:nvSpPr>
        <p:spPr bwMode="auto">
          <a:xfrm>
            <a:off x="5849543" y="1493251"/>
            <a:ext cx="400828" cy="404797"/>
          </a:xfrm>
          <a:custGeom>
            <a:avLst/>
            <a:gdLst>
              <a:gd name="T0" fmla="*/ 294 w 303"/>
              <a:gd name="T1" fmla="*/ 306 h 306"/>
              <a:gd name="T2" fmla="*/ 0 w 303"/>
              <a:gd name="T3" fmla="*/ 10 h 306"/>
              <a:gd name="T4" fmla="*/ 8 w 303"/>
              <a:gd name="T5" fmla="*/ 0 h 306"/>
              <a:gd name="T6" fmla="*/ 303 w 303"/>
              <a:gd name="T7" fmla="*/ 298 h 306"/>
              <a:gd name="T8" fmla="*/ 294 w 303"/>
              <a:gd name="T9" fmla="*/ 30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306">
                <a:moveTo>
                  <a:pt x="294" y="306"/>
                </a:moveTo>
                <a:lnTo>
                  <a:pt x="0" y="10"/>
                </a:lnTo>
                <a:lnTo>
                  <a:pt x="8" y="0"/>
                </a:lnTo>
                <a:lnTo>
                  <a:pt x="303" y="298"/>
                </a:lnTo>
                <a:lnTo>
                  <a:pt x="294" y="306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4" name="Freeform 1700"/>
          <p:cNvSpPr>
            <a:spLocks/>
          </p:cNvSpPr>
          <p:nvPr/>
        </p:nvSpPr>
        <p:spPr bwMode="auto">
          <a:xfrm>
            <a:off x="5869385" y="1473408"/>
            <a:ext cx="400828" cy="404797"/>
          </a:xfrm>
          <a:custGeom>
            <a:avLst/>
            <a:gdLst>
              <a:gd name="T0" fmla="*/ 295 w 303"/>
              <a:gd name="T1" fmla="*/ 306 h 306"/>
              <a:gd name="T2" fmla="*/ 0 w 303"/>
              <a:gd name="T3" fmla="*/ 8 h 306"/>
              <a:gd name="T4" fmla="*/ 9 w 303"/>
              <a:gd name="T5" fmla="*/ 0 h 306"/>
              <a:gd name="T6" fmla="*/ 303 w 303"/>
              <a:gd name="T7" fmla="*/ 296 h 306"/>
              <a:gd name="T8" fmla="*/ 295 w 303"/>
              <a:gd name="T9" fmla="*/ 30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306">
                <a:moveTo>
                  <a:pt x="295" y="306"/>
                </a:moveTo>
                <a:lnTo>
                  <a:pt x="0" y="8"/>
                </a:lnTo>
                <a:lnTo>
                  <a:pt x="9" y="0"/>
                </a:lnTo>
                <a:lnTo>
                  <a:pt x="303" y="296"/>
                </a:lnTo>
                <a:lnTo>
                  <a:pt x="295" y="306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5" name="Freeform 1701"/>
          <p:cNvSpPr>
            <a:spLocks/>
          </p:cNvSpPr>
          <p:nvPr/>
        </p:nvSpPr>
        <p:spPr bwMode="auto">
          <a:xfrm>
            <a:off x="5889228" y="1452242"/>
            <a:ext cx="403474" cy="403474"/>
          </a:xfrm>
          <a:custGeom>
            <a:avLst/>
            <a:gdLst>
              <a:gd name="T0" fmla="*/ 295 w 305"/>
              <a:gd name="T1" fmla="*/ 305 h 305"/>
              <a:gd name="T2" fmla="*/ 0 w 305"/>
              <a:gd name="T3" fmla="*/ 9 h 305"/>
              <a:gd name="T4" fmla="*/ 11 w 305"/>
              <a:gd name="T5" fmla="*/ 0 h 305"/>
              <a:gd name="T6" fmla="*/ 305 w 305"/>
              <a:gd name="T7" fmla="*/ 297 h 305"/>
              <a:gd name="T8" fmla="*/ 295 w 305"/>
              <a:gd name="T9" fmla="*/ 30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305">
                <a:moveTo>
                  <a:pt x="295" y="305"/>
                </a:moveTo>
                <a:lnTo>
                  <a:pt x="0" y="9"/>
                </a:lnTo>
                <a:lnTo>
                  <a:pt x="11" y="0"/>
                </a:lnTo>
                <a:lnTo>
                  <a:pt x="305" y="297"/>
                </a:lnTo>
                <a:lnTo>
                  <a:pt x="295" y="305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6" name="Freeform 1702"/>
          <p:cNvSpPr>
            <a:spLocks/>
          </p:cNvSpPr>
          <p:nvPr/>
        </p:nvSpPr>
        <p:spPr bwMode="auto">
          <a:xfrm>
            <a:off x="5913040" y="1429754"/>
            <a:ext cx="400828" cy="406119"/>
          </a:xfrm>
          <a:custGeom>
            <a:avLst/>
            <a:gdLst>
              <a:gd name="T0" fmla="*/ 294 w 303"/>
              <a:gd name="T1" fmla="*/ 307 h 307"/>
              <a:gd name="T2" fmla="*/ 0 w 303"/>
              <a:gd name="T3" fmla="*/ 10 h 307"/>
              <a:gd name="T4" fmla="*/ 8 w 303"/>
              <a:gd name="T5" fmla="*/ 0 h 307"/>
              <a:gd name="T6" fmla="*/ 303 w 303"/>
              <a:gd name="T7" fmla="*/ 298 h 307"/>
              <a:gd name="T8" fmla="*/ 294 w 303"/>
              <a:gd name="T9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307">
                <a:moveTo>
                  <a:pt x="294" y="307"/>
                </a:moveTo>
                <a:lnTo>
                  <a:pt x="0" y="10"/>
                </a:lnTo>
                <a:lnTo>
                  <a:pt x="8" y="0"/>
                </a:lnTo>
                <a:lnTo>
                  <a:pt x="303" y="298"/>
                </a:lnTo>
                <a:lnTo>
                  <a:pt x="294" y="307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7" name="Freeform 1703"/>
          <p:cNvSpPr>
            <a:spLocks/>
          </p:cNvSpPr>
          <p:nvPr/>
        </p:nvSpPr>
        <p:spPr bwMode="auto">
          <a:xfrm>
            <a:off x="5932883" y="1409911"/>
            <a:ext cx="403474" cy="404797"/>
          </a:xfrm>
          <a:custGeom>
            <a:avLst/>
            <a:gdLst>
              <a:gd name="T0" fmla="*/ 295 w 305"/>
              <a:gd name="T1" fmla="*/ 306 h 306"/>
              <a:gd name="T2" fmla="*/ 0 w 305"/>
              <a:gd name="T3" fmla="*/ 8 h 306"/>
              <a:gd name="T4" fmla="*/ 10 w 305"/>
              <a:gd name="T5" fmla="*/ 0 h 306"/>
              <a:gd name="T6" fmla="*/ 305 w 305"/>
              <a:gd name="T7" fmla="*/ 296 h 306"/>
              <a:gd name="T8" fmla="*/ 295 w 305"/>
              <a:gd name="T9" fmla="*/ 30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306">
                <a:moveTo>
                  <a:pt x="295" y="306"/>
                </a:moveTo>
                <a:lnTo>
                  <a:pt x="0" y="8"/>
                </a:lnTo>
                <a:lnTo>
                  <a:pt x="10" y="0"/>
                </a:lnTo>
                <a:lnTo>
                  <a:pt x="305" y="296"/>
                </a:lnTo>
                <a:lnTo>
                  <a:pt x="295" y="306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8" name="Freeform 1704"/>
          <p:cNvSpPr>
            <a:spLocks/>
          </p:cNvSpPr>
          <p:nvPr/>
        </p:nvSpPr>
        <p:spPr bwMode="auto">
          <a:xfrm>
            <a:off x="5955372" y="1390068"/>
            <a:ext cx="400828" cy="402151"/>
          </a:xfrm>
          <a:custGeom>
            <a:avLst/>
            <a:gdLst>
              <a:gd name="T0" fmla="*/ 295 w 303"/>
              <a:gd name="T1" fmla="*/ 304 h 304"/>
              <a:gd name="T2" fmla="*/ 0 w 303"/>
              <a:gd name="T3" fmla="*/ 8 h 304"/>
              <a:gd name="T4" fmla="*/ 8 w 303"/>
              <a:gd name="T5" fmla="*/ 0 h 304"/>
              <a:gd name="T6" fmla="*/ 303 w 303"/>
              <a:gd name="T7" fmla="*/ 296 h 304"/>
              <a:gd name="T8" fmla="*/ 295 w 303"/>
              <a:gd name="T9" fmla="*/ 30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304">
                <a:moveTo>
                  <a:pt x="295" y="304"/>
                </a:moveTo>
                <a:lnTo>
                  <a:pt x="0" y="8"/>
                </a:lnTo>
                <a:lnTo>
                  <a:pt x="8" y="0"/>
                </a:lnTo>
                <a:lnTo>
                  <a:pt x="303" y="296"/>
                </a:lnTo>
                <a:lnTo>
                  <a:pt x="295" y="304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9" name="Freeform 1705"/>
          <p:cNvSpPr>
            <a:spLocks/>
          </p:cNvSpPr>
          <p:nvPr/>
        </p:nvSpPr>
        <p:spPr bwMode="auto">
          <a:xfrm>
            <a:off x="5975215" y="1367579"/>
            <a:ext cx="400828" cy="404797"/>
          </a:xfrm>
          <a:custGeom>
            <a:avLst/>
            <a:gdLst>
              <a:gd name="T0" fmla="*/ 295 w 303"/>
              <a:gd name="T1" fmla="*/ 306 h 306"/>
              <a:gd name="T2" fmla="*/ 0 w 303"/>
              <a:gd name="T3" fmla="*/ 10 h 306"/>
              <a:gd name="T4" fmla="*/ 9 w 303"/>
              <a:gd name="T5" fmla="*/ 0 h 306"/>
              <a:gd name="T6" fmla="*/ 303 w 303"/>
              <a:gd name="T7" fmla="*/ 298 h 306"/>
              <a:gd name="T8" fmla="*/ 295 w 303"/>
              <a:gd name="T9" fmla="*/ 30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306">
                <a:moveTo>
                  <a:pt x="295" y="306"/>
                </a:moveTo>
                <a:lnTo>
                  <a:pt x="0" y="10"/>
                </a:lnTo>
                <a:lnTo>
                  <a:pt x="9" y="0"/>
                </a:lnTo>
                <a:lnTo>
                  <a:pt x="303" y="298"/>
                </a:lnTo>
                <a:lnTo>
                  <a:pt x="295" y="306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0" name="Freeform 1706"/>
          <p:cNvSpPr>
            <a:spLocks/>
          </p:cNvSpPr>
          <p:nvPr/>
        </p:nvSpPr>
        <p:spPr bwMode="auto">
          <a:xfrm>
            <a:off x="6295348" y="1648026"/>
            <a:ext cx="103183" cy="104506"/>
          </a:xfrm>
          <a:custGeom>
            <a:avLst/>
            <a:gdLst>
              <a:gd name="T0" fmla="*/ 68 w 78"/>
              <a:gd name="T1" fmla="*/ 79 h 79"/>
              <a:gd name="T2" fmla="*/ 0 w 78"/>
              <a:gd name="T3" fmla="*/ 11 h 79"/>
              <a:gd name="T4" fmla="*/ 10 w 78"/>
              <a:gd name="T5" fmla="*/ 0 h 79"/>
              <a:gd name="T6" fmla="*/ 78 w 78"/>
              <a:gd name="T7" fmla="*/ 70 h 79"/>
              <a:gd name="T8" fmla="*/ 68 w 78"/>
              <a:gd name="T9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9">
                <a:moveTo>
                  <a:pt x="68" y="79"/>
                </a:moveTo>
                <a:lnTo>
                  <a:pt x="0" y="11"/>
                </a:lnTo>
                <a:lnTo>
                  <a:pt x="10" y="0"/>
                </a:lnTo>
                <a:lnTo>
                  <a:pt x="78" y="70"/>
                </a:lnTo>
                <a:lnTo>
                  <a:pt x="68" y="7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1" name="Oval 1707"/>
          <p:cNvSpPr>
            <a:spLocks noChangeArrowheads="1"/>
          </p:cNvSpPr>
          <p:nvPr/>
        </p:nvSpPr>
        <p:spPr bwMode="auto">
          <a:xfrm>
            <a:off x="5603490" y="1718138"/>
            <a:ext cx="248698" cy="248699"/>
          </a:xfrm>
          <a:prstGeom prst="ellipse">
            <a:avLst/>
          </a:prstGeom>
          <a:solidFill>
            <a:srgbClr val="39B5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2" name="Oval 1708"/>
          <p:cNvSpPr>
            <a:spLocks noChangeArrowheads="1"/>
          </p:cNvSpPr>
          <p:nvPr/>
        </p:nvSpPr>
        <p:spPr bwMode="auto">
          <a:xfrm>
            <a:off x="5693445" y="1868945"/>
            <a:ext cx="248698" cy="250021"/>
          </a:xfrm>
          <a:prstGeom prst="ellipse">
            <a:avLst/>
          </a:prstGeom>
          <a:solidFill>
            <a:srgbClr val="EE2A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3" name="Freeform 1709"/>
          <p:cNvSpPr>
            <a:spLocks/>
          </p:cNvSpPr>
          <p:nvPr/>
        </p:nvSpPr>
        <p:spPr bwMode="auto">
          <a:xfrm>
            <a:off x="5696090" y="1883496"/>
            <a:ext cx="99215" cy="83340"/>
          </a:xfrm>
          <a:custGeom>
            <a:avLst/>
            <a:gdLst>
              <a:gd name="T0" fmla="*/ 30 w 44"/>
              <a:gd name="T1" fmla="*/ 0 h 37"/>
              <a:gd name="T2" fmla="*/ 0 w 44"/>
              <a:gd name="T3" fmla="*/ 36 h 37"/>
              <a:gd name="T4" fmla="*/ 14 w 44"/>
              <a:gd name="T5" fmla="*/ 37 h 37"/>
              <a:gd name="T6" fmla="*/ 44 w 44"/>
              <a:gd name="T7" fmla="*/ 28 h 37"/>
              <a:gd name="T8" fmla="*/ 30 w 44"/>
              <a:gd name="T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37">
                <a:moveTo>
                  <a:pt x="30" y="0"/>
                </a:moveTo>
                <a:cubicBezTo>
                  <a:pt x="16" y="7"/>
                  <a:pt x="5" y="20"/>
                  <a:pt x="0" y="36"/>
                </a:cubicBezTo>
                <a:cubicBezTo>
                  <a:pt x="5" y="37"/>
                  <a:pt x="9" y="37"/>
                  <a:pt x="14" y="37"/>
                </a:cubicBezTo>
                <a:cubicBezTo>
                  <a:pt x="25" y="37"/>
                  <a:pt x="35" y="34"/>
                  <a:pt x="44" y="28"/>
                </a:cubicBezTo>
                <a:cubicBezTo>
                  <a:pt x="37" y="20"/>
                  <a:pt x="32" y="11"/>
                  <a:pt x="30" y="0"/>
                </a:cubicBezTo>
              </a:path>
            </a:pathLst>
          </a:custGeom>
          <a:solidFill>
            <a:srgbClr val="E020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4" name="Oval 1710"/>
          <p:cNvSpPr>
            <a:spLocks noChangeArrowheads="1"/>
          </p:cNvSpPr>
          <p:nvPr/>
        </p:nvSpPr>
        <p:spPr bwMode="auto">
          <a:xfrm>
            <a:off x="5760911" y="1739304"/>
            <a:ext cx="250021" cy="247376"/>
          </a:xfrm>
          <a:prstGeom prst="ellipse">
            <a:avLst/>
          </a:prstGeom>
          <a:solidFill>
            <a:srgbClr val="27AA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5" name="Freeform 1711"/>
          <p:cNvSpPr>
            <a:spLocks noEditPoints="1"/>
          </p:cNvSpPr>
          <p:nvPr/>
        </p:nvSpPr>
        <p:spPr bwMode="auto">
          <a:xfrm>
            <a:off x="5881291" y="1986680"/>
            <a:ext cx="6614" cy="0"/>
          </a:xfrm>
          <a:custGeom>
            <a:avLst/>
            <a:gdLst>
              <a:gd name="T0" fmla="*/ 2 w 3"/>
              <a:gd name="T1" fmla="*/ 3 w 3"/>
              <a:gd name="T2" fmla="*/ 2 w 3"/>
              <a:gd name="T3" fmla="*/ 3 w 3"/>
              <a:gd name="T4" fmla="*/ 3 w 3"/>
              <a:gd name="T5" fmla="*/ 3 w 3"/>
              <a:gd name="T6" fmla="*/ 2 w 3"/>
              <a:gd name="T7" fmla="*/ 2 w 3"/>
              <a:gd name="T8" fmla="*/ 2 w 3"/>
              <a:gd name="T9" fmla="*/ 3 w 3"/>
              <a:gd name="T10" fmla="*/ 3 w 3"/>
              <a:gd name="T11" fmla="*/ 3 w 3"/>
              <a:gd name="T12" fmla="*/ 2 w 3"/>
              <a:gd name="T13" fmla="*/ 2 w 3"/>
              <a:gd name="T14" fmla="*/ 2 w 3"/>
              <a:gd name="T15" fmla="*/ 2 w 3"/>
              <a:gd name="T16" fmla="*/ 2 w 3"/>
              <a:gd name="T17" fmla="*/ 2 w 3"/>
              <a:gd name="T18" fmla="*/ 2 w 3"/>
              <a:gd name="T19" fmla="*/ 2 w 3"/>
              <a:gd name="T20" fmla="*/ 2 w 3"/>
              <a:gd name="T21" fmla="*/ 2 w 3"/>
              <a:gd name="T22" fmla="*/ 2 w 3"/>
              <a:gd name="T23" fmla="*/ 2 w 3"/>
              <a:gd name="T24" fmla="*/ 1 w 3"/>
              <a:gd name="T25" fmla="*/ 1 w 3"/>
              <a:gd name="T26" fmla="*/ 1 w 3"/>
              <a:gd name="T27" fmla="*/ 1 w 3"/>
              <a:gd name="T28" fmla="*/ 1 w 3"/>
              <a:gd name="T29" fmla="*/ 1 w 3"/>
              <a:gd name="T30" fmla="*/ 1 w 3"/>
              <a:gd name="T31" fmla="*/ 1 w 3"/>
              <a:gd name="T32" fmla="*/ 1 w 3"/>
              <a:gd name="T33" fmla="*/ 1 w 3"/>
              <a:gd name="T34" fmla="*/ 1 w 3"/>
              <a:gd name="T35" fmla="*/ 1 w 3"/>
              <a:gd name="T36" fmla="*/ 1 w 3"/>
              <a:gd name="T37" fmla="*/ 1 w 3"/>
              <a:gd name="T38" fmla="*/ 1 w 3"/>
              <a:gd name="T39" fmla="*/ 0 w 3"/>
              <a:gd name="T40" fmla="*/ 1 w 3"/>
              <a:gd name="T41" fmla="*/ 0 w 3"/>
              <a:gd name="T42" fmla="*/ 0 w 3"/>
              <a:gd name="T43" fmla="*/ 0 w 3"/>
              <a:gd name="T44" fmla="*/ 0 w 3"/>
              <a:gd name="T45" fmla="*/ 0 w 3"/>
              <a:gd name="T46" fmla="*/ 0 w 3"/>
              <a:gd name="T47" fmla="*/ 0 w 3"/>
              <a:gd name="T48" fmla="*/ 0 w 3"/>
              <a:gd name="T49" fmla="*/ 0 w 3"/>
              <a:gd name="T50" fmla="*/ 0 w 3"/>
              <a:gd name="T51" fmla="*/ 0 w 3"/>
              <a:gd name="T52" fmla="*/ 0 w 3"/>
              <a:gd name="T53" fmla="*/ 0 w 3"/>
              <a:gd name="T54" fmla="*/ 0 w 3"/>
              <a:gd name="T55" fmla="*/ 0 w 3"/>
              <a:gd name="T56" fmla="*/ 0 w 3"/>
              <a:gd name="T57" fmla="*/ 0 w 3"/>
              <a:gd name="T58" fmla="*/ 0 w 3"/>
              <a:gd name="T59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  <a:cxn ang="0">
                <a:pos x="T57" y="0"/>
              </a:cxn>
              <a:cxn ang="0">
                <a:pos x="T58" y="0"/>
              </a:cxn>
              <a:cxn ang="0">
                <a:pos x="T59" y="0"/>
              </a:cxn>
            </a:cxnLst>
            <a:rect l="0" t="0" r="r" b="b"/>
            <a:pathLst>
              <a:path w="3"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8F2C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6" name="Freeform 1712"/>
          <p:cNvSpPr>
            <a:spLocks/>
          </p:cNvSpPr>
          <p:nvPr/>
        </p:nvSpPr>
        <p:spPr bwMode="auto">
          <a:xfrm>
            <a:off x="5782076" y="1874236"/>
            <a:ext cx="157421" cy="112443"/>
          </a:xfrm>
          <a:custGeom>
            <a:avLst/>
            <a:gdLst>
              <a:gd name="T0" fmla="*/ 29 w 70"/>
              <a:gd name="T1" fmla="*/ 0 h 50"/>
              <a:gd name="T2" fmla="*/ 6 w 70"/>
              <a:gd name="T3" fmla="*/ 32 h 50"/>
              <a:gd name="T4" fmla="*/ 0 w 70"/>
              <a:gd name="T5" fmla="*/ 25 h 50"/>
              <a:gd name="T6" fmla="*/ 44 w 70"/>
              <a:gd name="T7" fmla="*/ 50 h 50"/>
              <a:gd name="T8" fmla="*/ 44 w 70"/>
              <a:gd name="T9" fmla="*/ 50 h 50"/>
              <a:gd name="T10" fmla="*/ 44 w 70"/>
              <a:gd name="T11" fmla="*/ 50 h 50"/>
              <a:gd name="T12" fmla="*/ 44 w 70"/>
              <a:gd name="T13" fmla="*/ 50 h 50"/>
              <a:gd name="T14" fmla="*/ 44 w 70"/>
              <a:gd name="T15" fmla="*/ 50 h 50"/>
              <a:gd name="T16" fmla="*/ 44 w 70"/>
              <a:gd name="T17" fmla="*/ 50 h 50"/>
              <a:gd name="T18" fmla="*/ 44 w 70"/>
              <a:gd name="T19" fmla="*/ 50 h 50"/>
              <a:gd name="T20" fmla="*/ 44 w 70"/>
              <a:gd name="T21" fmla="*/ 50 h 50"/>
              <a:gd name="T22" fmla="*/ 44 w 70"/>
              <a:gd name="T23" fmla="*/ 50 h 50"/>
              <a:gd name="T24" fmla="*/ 44 w 70"/>
              <a:gd name="T25" fmla="*/ 50 h 50"/>
              <a:gd name="T26" fmla="*/ 44 w 70"/>
              <a:gd name="T27" fmla="*/ 50 h 50"/>
              <a:gd name="T28" fmla="*/ 44 w 70"/>
              <a:gd name="T29" fmla="*/ 50 h 50"/>
              <a:gd name="T30" fmla="*/ 44 w 70"/>
              <a:gd name="T31" fmla="*/ 50 h 50"/>
              <a:gd name="T32" fmla="*/ 45 w 70"/>
              <a:gd name="T33" fmla="*/ 50 h 50"/>
              <a:gd name="T34" fmla="*/ 45 w 70"/>
              <a:gd name="T35" fmla="*/ 50 h 50"/>
              <a:gd name="T36" fmla="*/ 45 w 70"/>
              <a:gd name="T37" fmla="*/ 50 h 50"/>
              <a:gd name="T38" fmla="*/ 45 w 70"/>
              <a:gd name="T39" fmla="*/ 50 h 50"/>
              <a:gd name="T40" fmla="*/ 45 w 70"/>
              <a:gd name="T41" fmla="*/ 50 h 50"/>
              <a:gd name="T42" fmla="*/ 45 w 70"/>
              <a:gd name="T43" fmla="*/ 50 h 50"/>
              <a:gd name="T44" fmla="*/ 45 w 70"/>
              <a:gd name="T45" fmla="*/ 50 h 50"/>
              <a:gd name="T46" fmla="*/ 45 w 70"/>
              <a:gd name="T47" fmla="*/ 50 h 50"/>
              <a:gd name="T48" fmla="*/ 45 w 70"/>
              <a:gd name="T49" fmla="*/ 50 h 50"/>
              <a:gd name="T50" fmla="*/ 45 w 70"/>
              <a:gd name="T51" fmla="*/ 50 h 50"/>
              <a:gd name="T52" fmla="*/ 45 w 70"/>
              <a:gd name="T53" fmla="*/ 50 h 50"/>
              <a:gd name="T54" fmla="*/ 46 w 70"/>
              <a:gd name="T55" fmla="*/ 50 h 50"/>
              <a:gd name="T56" fmla="*/ 46 w 70"/>
              <a:gd name="T57" fmla="*/ 50 h 50"/>
              <a:gd name="T58" fmla="*/ 46 w 70"/>
              <a:gd name="T59" fmla="*/ 50 h 50"/>
              <a:gd name="T60" fmla="*/ 46 w 70"/>
              <a:gd name="T61" fmla="*/ 50 h 50"/>
              <a:gd name="T62" fmla="*/ 46 w 70"/>
              <a:gd name="T63" fmla="*/ 50 h 50"/>
              <a:gd name="T64" fmla="*/ 46 w 70"/>
              <a:gd name="T65" fmla="*/ 50 h 50"/>
              <a:gd name="T66" fmla="*/ 46 w 70"/>
              <a:gd name="T67" fmla="*/ 50 h 50"/>
              <a:gd name="T68" fmla="*/ 46 w 70"/>
              <a:gd name="T69" fmla="*/ 50 h 50"/>
              <a:gd name="T70" fmla="*/ 46 w 70"/>
              <a:gd name="T71" fmla="*/ 50 h 50"/>
              <a:gd name="T72" fmla="*/ 46 w 70"/>
              <a:gd name="T73" fmla="*/ 50 h 50"/>
              <a:gd name="T74" fmla="*/ 46 w 70"/>
              <a:gd name="T75" fmla="*/ 50 h 50"/>
              <a:gd name="T76" fmla="*/ 47 w 70"/>
              <a:gd name="T77" fmla="*/ 50 h 50"/>
              <a:gd name="T78" fmla="*/ 47 w 70"/>
              <a:gd name="T79" fmla="*/ 50 h 50"/>
              <a:gd name="T80" fmla="*/ 47 w 70"/>
              <a:gd name="T81" fmla="*/ 50 h 50"/>
              <a:gd name="T82" fmla="*/ 47 w 70"/>
              <a:gd name="T83" fmla="*/ 50 h 50"/>
              <a:gd name="T84" fmla="*/ 47 w 70"/>
              <a:gd name="T85" fmla="*/ 50 h 50"/>
              <a:gd name="T86" fmla="*/ 47 w 70"/>
              <a:gd name="T87" fmla="*/ 50 h 50"/>
              <a:gd name="T88" fmla="*/ 70 w 70"/>
              <a:gd name="T89" fmla="*/ 45 h 50"/>
              <a:gd name="T90" fmla="*/ 29 w 70"/>
              <a:gd name="T9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50">
                <a:moveTo>
                  <a:pt x="29" y="0"/>
                </a:moveTo>
                <a:cubicBezTo>
                  <a:pt x="26" y="13"/>
                  <a:pt x="17" y="25"/>
                  <a:pt x="6" y="32"/>
                </a:cubicBezTo>
                <a:cubicBezTo>
                  <a:pt x="4" y="30"/>
                  <a:pt x="2" y="27"/>
                  <a:pt x="0" y="25"/>
                </a:cubicBezTo>
                <a:cubicBezTo>
                  <a:pt x="9" y="39"/>
                  <a:pt x="25" y="49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44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6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5" y="50"/>
                  <a:pt x="63" y="48"/>
                  <a:pt x="70" y="45"/>
                </a:cubicBezTo>
                <a:cubicBezTo>
                  <a:pt x="67" y="23"/>
                  <a:pt x="50" y="5"/>
                  <a:pt x="29" y="0"/>
                </a:cubicBezTo>
              </a:path>
            </a:pathLst>
          </a:custGeom>
          <a:solidFill>
            <a:srgbClr val="535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7" name="Freeform 1713"/>
          <p:cNvSpPr>
            <a:spLocks noEditPoints="1"/>
          </p:cNvSpPr>
          <p:nvPr/>
        </p:nvSpPr>
        <p:spPr bwMode="auto">
          <a:xfrm>
            <a:off x="5760911" y="1858362"/>
            <a:ext cx="2646" cy="9260"/>
          </a:xfrm>
          <a:custGeom>
            <a:avLst/>
            <a:gdLst>
              <a:gd name="T0" fmla="*/ 0 w 1"/>
              <a:gd name="T1" fmla="*/ 4 h 4"/>
              <a:gd name="T2" fmla="*/ 0 w 1"/>
              <a:gd name="T3" fmla="*/ 3 h 4"/>
              <a:gd name="T4" fmla="*/ 0 w 1"/>
              <a:gd name="T5" fmla="*/ 3 h 4"/>
              <a:gd name="T6" fmla="*/ 0 w 1"/>
              <a:gd name="T7" fmla="*/ 3 h 4"/>
              <a:gd name="T8" fmla="*/ 0 w 1"/>
              <a:gd name="T9" fmla="*/ 3 h 4"/>
              <a:gd name="T10" fmla="*/ 0 w 1"/>
              <a:gd name="T11" fmla="*/ 3 h 4"/>
              <a:gd name="T12" fmla="*/ 0 w 1"/>
              <a:gd name="T13" fmla="*/ 3 h 4"/>
              <a:gd name="T14" fmla="*/ 0 w 1"/>
              <a:gd name="T15" fmla="*/ 3 h 4"/>
              <a:gd name="T16" fmla="*/ 0 w 1"/>
              <a:gd name="T17" fmla="*/ 3 h 4"/>
              <a:gd name="T18" fmla="*/ 0 w 1"/>
              <a:gd name="T19" fmla="*/ 3 h 4"/>
              <a:gd name="T20" fmla="*/ 0 w 1"/>
              <a:gd name="T21" fmla="*/ 2 h 4"/>
              <a:gd name="T22" fmla="*/ 0 w 1"/>
              <a:gd name="T23" fmla="*/ 2 h 4"/>
              <a:gd name="T24" fmla="*/ 0 w 1"/>
              <a:gd name="T25" fmla="*/ 2 h 4"/>
              <a:gd name="T26" fmla="*/ 0 w 1"/>
              <a:gd name="T27" fmla="*/ 2 h 4"/>
              <a:gd name="T28" fmla="*/ 0 w 1"/>
              <a:gd name="T29" fmla="*/ 2 h 4"/>
              <a:gd name="T30" fmla="*/ 0 w 1"/>
              <a:gd name="T31" fmla="*/ 2 h 4"/>
              <a:gd name="T32" fmla="*/ 0 w 1"/>
              <a:gd name="T33" fmla="*/ 2 h 4"/>
              <a:gd name="T34" fmla="*/ 0 w 1"/>
              <a:gd name="T35" fmla="*/ 2 h 4"/>
              <a:gd name="T36" fmla="*/ 0 w 1"/>
              <a:gd name="T37" fmla="*/ 1 h 4"/>
              <a:gd name="T38" fmla="*/ 0 w 1"/>
              <a:gd name="T39" fmla="*/ 1 h 4"/>
              <a:gd name="T40" fmla="*/ 0 w 1"/>
              <a:gd name="T41" fmla="*/ 1 h 4"/>
              <a:gd name="T42" fmla="*/ 0 w 1"/>
              <a:gd name="T43" fmla="*/ 1 h 4"/>
              <a:gd name="T44" fmla="*/ 0 w 1"/>
              <a:gd name="T45" fmla="*/ 1 h 4"/>
              <a:gd name="T46" fmla="*/ 0 w 1"/>
              <a:gd name="T47" fmla="*/ 1 h 4"/>
              <a:gd name="T48" fmla="*/ 0 w 1"/>
              <a:gd name="T49" fmla="*/ 1 h 4"/>
              <a:gd name="T50" fmla="*/ 0 w 1"/>
              <a:gd name="T51" fmla="*/ 1 h 4"/>
              <a:gd name="T52" fmla="*/ 0 w 1"/>
              <a:gd name="T53" fmla="*/ 1 h 4"/>
              <a:gd name="T54" fmla="*/ 0 w 1"/>
              <a:gd name="T55" fmla="*/ 0 h 4"/>
              <a:gd name="T56" fmla="*/ 0 w 1"/>
              <a:gd name="T57" fmla="*/ 0 h 4"/>
              <a:gd name="T58" fmla="*/ 0 w 1"/>
              <a:gd name="T59" fmla="*/ 0 h 4"/>
              <a:gd name="T60" fmla="*/ 0 w 1"/>
              <a:gd name="T61" fmla="*/ 0 h 4"/>
              <a:gd name="T62" fmla="*/ 0 w 1"/>
              <a:gd name="T63" fmla="*/ 0 h 4"/>
              <a:gd name="T64" fmla="*/ 1 w 1"/>
              <a:gd name="T6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" h="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3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2588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8" name="Freeform 1714"/>
          <p:cNvSpPr>
            <a:spLocks/>
          </p:cNvSpPr>
          <p:nvPr/>
        </p:nvSpPr>
        <p:spPr bwMode="auto">
          <a:xfrm>
            <a:off x="5760911" y="1759147"/>
            <a:ext cx="91278" cy="170650"/>
          </a:xfrm>
          <a:custGeom>
            <a:avLst/>
            <a:gdLst>
              <a:gd name="T0" fmla="*/ 26 w 40"/>
              <a:gd name="T1" fmla="*/ 0 h 76"/>
              <a:gd name="T2" fmla="*/ 1 w 40"/>
              <a:gd name="T3" fmla="*/ 44 h 76"/>
              <a:gd name="T4" fmla="*/ 1 w 40"/>
              <a:gd name="T5" fmla="*/ 44 h 76"/>
              <a:gd name="T6" fmla="*/ 0 w 40"/>
              <a:gd name="T7" fmla="*/ 44 h 76"/>
              <a:gd name="T8" fmla="*/ 0 w 40"/>
              <a:gd name="T9" fmla="*/ 44 h 76"/>
              <a:gd name="T10" fmla="*/ 0 w 40"/>
              <a:gd name="T11" fmla="*/ 44 h 76"/>
              <a:gd name="T12" fmla="*/ 0 w 40"/>
              <a:gd name="T13" fmla="*/ 44 h 76"/>
              <a:gd name="T14" fmla="*/ 0 w 40"/>
              <a:gd name="T15" fmla="*/ 44 h 76"/>
              <a:gd name="T16" fmla="*/ 0 w 40"/>
              <a:gd name="T17" fmla="*/ 44 h 76"/>
              <a:gd name="T18" fmla="*/ 0 w 40"/>
              <a:gd name="T19" fmla="*/ 44 h 76"/>
              <a:gd name="T20" fmla="*/ 0 w 40"/>
              <a:gd name="T21" fmla="*/ 45 h 76"/>
              <a:gd name="T22" fmla="*/ 0 w 40"/>
              <a:gd name="T23" fmla="*/ 45 h 76"/>
              <a:gd name="T24" fmla="*/ 0 w 40"/>
              <a:gd name="T25" fmla="*/ 45 h 76"/>
              <a:gd name="T26" fmla="*/ 0 w 40"/>
              <a:gd name="T27" fmla="*/ 45 h 76"/>
              <a:gd name="T28" fmla="*/ 0 w 40"/>
              <a:gd name="T29" fmla="*/ 45 h 76"/>
              <a:gd name="T30" fmla="*/ 0 w 40"/>
              <a:gd name="T31" fmla="*/ 45 h 76"/>
              <a:gd name="T32" fmla="*/ 0 w 40"/>
              <a:gd name="T33" fmla="*/ 45 h 76"/>
              <a:gd name="T34" fmla="*/ 0 w 40"/>
              <a:gd name="T35" fmla="*/ 45 h 76"/>
              <a:gd name="T36" fmla="*/ 0 w 40"/>
              <a:gd name="T37" fmla="*/ 45 h 76"/>
              <a:gd name="T38" fmla="*/ 0 w 40"/>
              <a:gd name="T39" fmla="*/ 45 h 76"/>
              <a:gd name="T40" fmla="*/ 0 w 40"/>
              <a:gd name="T41" fmla="*/ 45 h 76"/>
              <a:gd name="T42" fmla="*/ 0 w 40"/>
              <a:gd name="T43" fmla="*/ 46 h 76"/>
              <a:gd name="T44" fmla="*/ 0 w 40"/>
              <a:gd name="T45" fmla="*/ 46 h 76"/>
              <a:gd name="T46" fmla="*/ 0 w 40"/>
              <a:gd name="T47" fmla="*/ 46 h 76"/>
              <a:gd name="T48" fmla="*/ 0 w 40"/>
              <a:gd name="T49" fmla="*/ 46 h 76"/>
              <a:gd name="T50" fmla="*/ 0 w 40"/>
              <a:gd name="T51" fmla="*/ 46 h 76"/>
              <a:gd name="T52" fmla="*/ 0 w 40"/>
              <a:gd name="T53" fmla="*/ 46 h 76"/>
              <a:gd name="T54" fmla="*/ 0 w 40"/>
              <a:gd name="T55" fmla="*/ 46 h 76"/>
              <a:gd name="T56" fmla="*/ 0 w 40"/>
              <a:gd name="T57" fmla="*/ 46 h 76"/>
              <a:gd name="T58" fmla="*/ 0 w 40"/>
              <a:gd name="T59" fmla="*/ 46 h 76"/>
              <a:gd name="T60" fmla="*/ 0 w 40"/>
              <a:gd name="T61" fmla="*/ 46 h 76"/>
              <a:gd name="T62" fmla="*/ 0 w 40"/>
              <a:gd name="T63" fmla="*/ 46 h 76"/>
              <a:gd name="T64" fmla="*/ 0 w 40"/>
              <a:gd name="T65" fmla="*/ 47 h 76"/>
              <a:gd name="T66" fmla="*/ 0 w 40"/>
              <a:gd name="T67" fmla="*/ 47 h 76"/>
              <a:gd name="T68" fmla="*/ 0 w 40"/>
              <a:gd name="T69" fmla="*/ 47 h 76"/>
              <a:gd name="T70" fmla="*/ 0 w 40"/>
              <a:gd name="T71" fmla="*/ 47 h 76"/>
              <a:gd name="T72" fmla="*/ 0 w 40"/>
              <a:gd name="T73" fmla="*/ 47 h 76"/>
              <a:gd name="T74" fmla="*/ 0 w 40"/>
              <a:gd name="T75" fmla="*/ 47 h 76"/>
              <a:gd name="T76" fmla="*/ 0 w 40"/>
              <a:gd name="T77" fmla="*/ 47 h 76"/>
              <a:gd name="T78" fmla="*/ 0 w 40"/>
              <a:gd name="T79" fmla="*/ 47 h 76"/>
              <a:gd name="T80" fmla="*/ 0 w 40"/>
              <a:gd name="T81" fmla="*/ 47 h 76"/>
              <a:gd name="T82" fmla="*/ 0 w 40"/>
              <a:gd name="T83" fmla="*/ 47 h 76"/>
              <a:gd name="T84" fmla="*/ 0 w 40"/>
              <a:gd name="T85" fmla="*/ 47 h 76"/>
              <a:gd name="T86" fmla="*/ 0 w 40"/>
              <a:gd name="T87" fmla="*/ 48 h 76"/>
              <a:gd name="T88" fmla="*/ 0 w 40"/>
              <a:gd name="T89" fmla="*/ 48 h 76"/>
              <a:gd name="T90" fmla="*/ 9 w 40"/>
              <a:gd name="T91" fmla="*/ 76 h 76"/>
              <a:gd name="T92" fmla="*/ 1 w 40"/>
              <a:gd name="T93" fmla="*/ 55 h 76"/>
              <a:gd name="T94" fmla="*/ 25 w 40"/>
              <a:gd name="T95" fmla="*/ 49 h 76"/>
              <a:gd name="T96" fmla="*/ 38 w 40"/>
              <a:gd name="T97" fmla="*/ 51 h 76"/>
              <a:gd name="T98" fmla="*/ 40 w 40"/>
              <a:gd name="T99" fmla="*/ 37 h 76"/>
              <a:gd name="T100" fmla="*/ 26 w 40"/>
              <a:gd name="T10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" h="76">
                <a:moveTo>
                  <a:pt x="26" y="0"/>
                </a:moveTo>
                <a:cubicBezTo>
                  <a:pt x="11" y="10"/>
                  <a:pt x="1" y="25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1" y="58"/>
                  <a:pt x="4" y="68"/>
                  <a:pt x="9" y="76"/>
                </a:cubicBezTo>
                <a:cubicBezTo>
                  <a:pt x="5" y="70"/>
                  <a:pt x="2" y="62"/>
                  <a:pt x="1" y="55"/>
                </a:cubicBezTo>
                <a:cubicBezTo>
                  <a:pt x="8" y="51"/>
                  <a:pt x="16" y="49"/>
                  <a:pt x="25" y="49"/>
                </a:cubicBezTo>
                <a:cubicBezTo>
                  <a:pt x="29" y="49"/>
                  <a:pt x="34" y="50"/>
                  <a:pt x="38" y="51"/>
                </a:cubicBezTo>
                <a:cubicBezTo>
                  <a:pt x="39" y="47"/>
                  <a:pt x="40" y="42"/>
                  <a:pt x="40" y="37"/>
                </a:cubicBezTo>
                <a:cubicBezTo>
                  <a:pt x="40" y="23"/>
                  <a:pt x="34" y="10"/>
                  <a:pt x="26" y="0"/>
                </a:cubicBezTo>
              </a:path>
            </a:pathLst>
          </a:custGeom>
          <a:solidFill>
            <a:srgbClr val="1F85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9" name="Freeform 1715"/>
          <p:cNvSpPr>
            <a:spLocks/>
          </p:cNvSpPr>
          <p:nvPr/>
        </p:nvSpPr>
        <p:spPr bwMode="auto">
          <a:xfrm>
            <a:off x="5763556" y="1868945"/>
            <a:ext cx="83340" cy="76726"/>
          </a:xfrm>
          <a:custGeom>
            <a:avLst/>
            <a:gdLst>
              <a:gd name="T0" fmla="*/ 24 w 37"/>
              <a:gd name="T1" fmla="*/ 0 h 34"/>
              <a:gd name="T2" fmla="*/ 0 w 37"/>
              <a:gd name="T3" fmla="*/ 6 h 34"/>
              <a:gd name="T4" fmla="*/ 8 w 37"/>
              <a:gd name="T5" fmla="*/ 27 h 34"/>
              <a:gd name="T6" fmla="*/ 14 w 37"/>
              <a:gd name="T7" fmla="*/ 34 h 34"/>
              <a:gd name="T8" fmla="*/ 37 w 37"/>
              <a:gd name="T9" fmla="*/ 2 h 34"/>
              <a:gd name="T10" fmla="*/ 24 w 37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34">
                <a:moveTo>
                  <a:pt x="24" y="0"/>
                </a:moveTo>
                <a:cubicBezTo>
                  <a:pt x="15" y="0"/>
                  <a:pt x="7" y="2"/>
                  <a:pt x="0" y="6"/>
                </a:cubicBezTo>
                <a:cubicBezTo>
                  <a:pt x="1" y="13"/>
                  <a:pt x="4" y="21"/>
                  <a:pt x="8" y="27"/>
                </a:cubicBezTo>
                <a:cubicBezTo>
                  <a:pt x="10" y="29"/>
                  <a:pt x="12" y="32"/>
                  <a:pt x="14" y="34"/>
                </a:cubicBezTo>
                <a:cubicBezTo>
                  <a:pt x="25" y="27"/>
                  <a:pt x="34" y="15"/>
                  <a:pt x="37" y="2"/>
                </a:cubicBezTo>
                <a:cubicBezTo>
                  <a:pt x="33" y="1"/>
                  <a:pt x="28" y="0"/>
                  <a:pt x="24" y="0"/>
                </a:cubicBezTo>
              </a:path>
            </a:pathLst>
          </a:custGeom>
          <a:solidFill>
            <a:srgbClr val="2C6B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0" name="Freeform 1716"/>
          <p:cNvSpPr>
            <a:spLocks/>
          </p:cNvSpPr>
          <p:nvPr/>
        </p:nvSpPr>
        <p:spPr bwMode="auto">
          <a:xfrm>
            <a:off x="5276742" y="1781636"/>
            <a:ext cx="477554" cy="406119"/>
          </a:xfrm>
          <a:custGeom>
            <a:avLst/>
            <a:gdLst>
              <a:gd name="T0" fmla="*/ 0 w 212"/>
              <a:gd name="T1" fmla="*/ 4 h 180"/>
              <a:gd name="T2" fmla="*/ 210 w 212"/>
              <a:gd name="T3" fmla="*/ 180 h 180"/>
              <a:gd name="T4" fmla="*/ 207 w 212"/>
              <a:gd name="T5" fmla="*/ 169 h 180"/>
              <a:gd name="T6" fmla="*/ 4 w 212"/>
              <a:gd name="T7" fmla="*/ 0 h 180"/>
              <a:gd name="T8" fmla="*/ 0 w 212"/>
              <a:gd name="T9" fmla="*/ 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180">
                <a:moveTo>
                  <a:pt x="0" y="4"/>
                </a:moveTo>
                <a:cubicBezTo>
                  <a:pt x="210" y="180"/>
                  <a:pt x="210" y="180"/>
                  <a:pt x="210" y="180"/>
                </a:cubicBezTo>
                <a:cubicBezTo>
                  <a:pt x="212" y="177"/>
                  <a:pt x="211" y="173"/>
                  <a:pt x="207" y="169"/>
                </a:cubicBezTo>
                <a:cubicBezTo>
                  <a:pt x="4" y="0"/>
                  <a:pt x="4" y="0"/>
                  <a:pt x="4" y="0"/>
                </a:cubicBezTo>
                <a:cubicBezTo>
                  <a:pt x="0" y="4"/>
                  <a:pt x="0" y="4"/>
                  <a:pt x="0" y="4"/>
                </a:cubicBezTo>
              </a:path>
            </a:pathLst>
          </a:custGeom>
          <a:solidFill>
            <a:srgbClr val="F9A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1" name="Freeform 1717"/>
          <p:cNvSpPr>
            <a:spLocks/>
          </p:cNvSpPr>
          <p:nvPr/>
        </p:nvSpPr>
        <p:spPr bwMode="auto">
          <a:xfrm>
            <a:off x="5286002" y="1753856"/>
            <a:ext cx="490783" cy="418025"/>
          </a:xfrm>
          <a:custGeom>
            <a:avLst/>
            <a:gdLst>
              <a:gd name="T0" fmla="*/ 9 w 218"/>
              <a:gd name="T1" fmla="*/ 0 h 185"/>
              <a:gd name="T2" fmla="*/ 0 w 218"/>
              <a:gd name="T3" fmla="*/ 12 h 185"/>
              <a:gd name="T4" fmla="*/ 203 w 218"/>
              <a:gd name="T5" fmla="*/ 181 h 185"/>
              <a:gd name="T6" fmla="*/ 203 w 218"/>
              <a:gd name="T7" fmla="*/ 181 h 185"/>
              <a:gd name="T8" fmla="*/ 203 w 218"/>
              <a:gd name="T9" fmla="*/ 181 h 185"/>
              <a:gd name="T10" fmla="*/ 215 w 218"/>
              <a:gd name="T11" fmla="*/ 182 h 185"/>
              <a:gd name="T12" fmla="*/ 213 w 218"/>
              <a:gd name="T13" fmla="*/ 170 h 185"/>
              <a:gd name="T14" fmla="*/ 213 w 218"/>
              <a:gd name="T15" fmla="*/ 170 h 185"/>
              <a:gd name="T16" fmla="*/ 213 w 218"/>
              <a:gd name="T17" fmla="*/ 170 h 185"/>
              <a:gd name="T18" fmla="*/ 213 w 218"/>
              <a:gd name="T19" fmla="*/ 170 h 185"/>
              <a:gd name="T20" fmla="*/ 9 w 218"/>
              <a:gd name="T21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8" h="185">
                <a:moveTo>
                  <a:pt x="9" y="0"/>
                </a:moveTo>
                <a:cubicBezTo>
                  <a:pt x="0" y="12"/>
                  <a:pt x="0" y="12"/>
                  <a:pt x="0" y="12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208" y="185"/>
                  <a:pt x="213" y="185"/>
                  <a:pt x="215" y="182"/>
                </a:cubicBezTo>
                <a:cubicBezTo>
                  <a:pt x="218" y="179"/>
                  <a:pt x="217" y="174"/>
                  <a:pt x="213" y="170"/>
                </a:cubicBezTo>
                <a:cubicBezTo>
                  <a:pt x="213" y="170"/>
                  <a:pt x="213" y="170"/>
                  <a:pt x="213" y="170"/>
                </a:cubicBezTo>
                <a:cubicBezTo>
                  <a:pt x="213" y="170"/>
                  <a:pt x="213" y="170"/>
                  <a:pt x="213" y="170"/>
                </a:cubicBezTo>
                <a:cubicBezTo>
                  <a:pt x="213" y="170"/>
                  <a:pt x="213" y="170"/>
                  <a:pt x="213" y="17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F5E6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2" name="Freeform 1718"/>
          <p:cNvSpPr>
            <a:spLocks/>
          </p:cNvSpPr>
          <p:nvPr/>
        </p:nvSpPr>
        <p:spPr bwMode="auto">
          <a:xfrm>
            <a:off x="5305845" y="1745918"/>
            <a:ext cx="485491" cy="400828"/>
          </a:xfrm>
          <a:custGeom>
            <a:avLst/>
            <a:gdLst>
              <a:gd name="T0" fmla="*/ 204 w 215"/>
              <a:gd name="T1" fmla="*/ 174 h 178"/>
              <a:gd name="T2" fmla="*/ 215 w 215"/>
              <a:gd name="T3" fmla="*/ 176 h 178"/>
              <a:gd name="T4" fmla="*/ 5 w 215"/>
              <a:gd name="T5" fmla="*/ 0 h 178"/>
              <a:gd name="T6" fmla="*/ 0 w 215"/>
              <a:gd name="T7" fmla="*/ 4 h 178"/>
              <a:gd name="T8" fmla="*/ 204 w 215"/>
              <a:gd name="T9" fmla="*/ 17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78">
                <a:moveTo>
                  <a:pt x="204" y="174"/>
                </a:moveTo>
                <a:cubicBezTo>
                  <a:pt x="208" y="177"/>
                  <a:pt x="212" y="178"/>
                  <a:pt x="215" y="176"/>
                </a:cubicBezTo>
                <a:cubicBezTo>
                  <a:pt x="5" y="0"/>
                  <a:pt x="5" y="0"/>
                  <a:pt x="5" y="0"/>
                </a:cubicBezTo>
                <a:cubicBezTo>
                  <a:pt x="0" y="4"/>
                  <a:pt x="0" y="4"/>
                  <a:pt x="0" y="4"/>
                </a:cubicBezTo>
                <a:cubicBezTo>
                  <a:pt x="204" y="174"/>
                  <a:pt x="204" y="174"/>
                  <a:pt x="204" y="174"/>
                </a:cubicBezTo>
              </a:path>
            </a:pathLst>
          </a:custGeom>
          <a:solidFill>
            <a:srgbClr val="F9A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3" name="Freeform 1719"/>
          <p:cNvSpPr>
            <a:spLocks/>
          </p:cNvSpPr>
          <p:nvPr/>
        </p:nvSpPr>
        <p:spPr bwMode="auto">
          <a:xfrm>
            <a:off x="5743713" y="2137486"/>
            <a:ext cx="71435" cy="64820"/>
          </a:xfrm>
          <a:custGeom>
            <a:avLst/>
            <a:gdLst>
              <a:gd name="T0" fmla="*/ 21 w 32"/>
              <a:gd name="T1" fmla="*/ 2 h 29"/>
              <a:gd name="T2" fmla="*/ 10 w 32"/>
              <a:gd name="T3" fmla="*/ 0 h 29"/>
              <a:gd name="T4" fmla="*/ 10 w 32"/>
              <a:gd name="T5" fmla="*/ 0 h 29"/>
              <a:gd name="T6" fmla="*/ 10 w 32"/>
              <a:gd name="T7" fmla="*/ 0 h 29"/>
              <a:gd name="T8" fmla="*/ 10 w 32"/>
              <a:gd name="T9" fmla="*/ 0 h 29"/>
              <a:gd name="T10" fmla="*/ 12 w 32"/>
              <a:gd name="T11" fmla="*/ 12 h 29"/>
              <a:gd name="T12" fmla="*/ 0 w 32"/>
              <a:gd name="T13" fmla="*/ 11 h 29"/>
              <a:gd name="T14" fmla="*/ 0 w 32"/>
              <a:gd name="T15" fmla="*/ 11 h 29"/>
              <a:gd name="T16" fmla="*/ 0 w 32"/>
              <a:gd name="T17" fmla="*/ 11 h 29"/>
              <a:gd name="T18" fmla="*/ 3 w 32"/>
              <a:gd name="T19" fmla="*/ 22 h 29"/>
              <a:gd name="T20" fmla="*/ 32 w 32"/>
              <a:gd name="T21" fmla="*/ 29 h 29"/>
              <a:gd name="T22" fmla="*/ 21 w 32"/>
              <a:gd name="T23" fmla="*/ 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" h="29">
                <a:moveTo>
                  <a:pt x="21" y="2"/>
                </a:moveTo>
                <a:cubicBezTo>
                  <a:pt x="18" y="4"/>
                  <a:pt x="14" y="3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4" y="4"/>
                  <a:pt x="15" y="9"/>
                  <a:pt x="12" y="12"/>
                </a:cubicBezTo>
                <a:cubicBezTo>
                  <a:pt x="10" y="15"/>
                  <a:pt x="5" y="1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4" y="15"/>
                  <a:pt x="5" y="19"/>
                  <a:pt x="3" y="22"/>
                </a:cubicBezTo>
                <a:cubicBezTo>
                  <a:pt x="32" y="29"/>
                  <a:pt x="32" y="29"/>
                  <a:pt x="32" y="29"/>
                </a:cubicBezTo>
                <a:lnTo>
                  <a:pt x="21" y="2"/>
                </a:lnTo>
                <a:close/>
              </a:path>
            </a:pathLst>
          </a:custGeom>
          <a:solidFill>
            <a:srgbClr val="F0B1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4" name="Freeform 1720"/>
          <p:cNvSpPr>
            <a:spLocks/>
          </p:cNvSpPr>
          <p:nvPr/>
        </p:nvSpPr>
        <p:spPr bwMode="auto">
          <a:xfrm>
            <a:off x="5783399" y="2173204"/>
            <a:ext cx="31749" cy="29103"/>
          </a:xfrm>
          <a:custGeom>
            <a:avLst/>
            <a:gdLst>
              <a:gd name="T0" fmla="*/ 0 w 14"/>
              <a:gd name="T1" fmla="*/ 10 h 13"/>
              <a:gd name="T2" fmla="*/ 14 w 14"/>
              <a:gd name="T3" fmla="*/ 13 h 13"/>
              <a:gd name="T4" fmla="*/ 9 w 14"/>
              <a:gd name="T5" fmla="*/ 0 h 13"/>
              <a:gd name="T6" fmla="*/ 3 w 14"/>
              <a:gd name="T7" fmla="*/ 4 h 13"/>
              <a:gd name="T8" fmla="*/ 0 w 14"/>
              <a:gd name="T9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3">
                <a:moveTo>
                  <a:pt x="0" y="10"/>
                </a:moveTo>
                <a:cubicBezTo>
                  <a:pt x="14" y="13"/>
                  <a:pt x="14" y="13"/>
                  <a:pt x="14" y="13"/>
                </a:cubicBezTo>
                <a:cubicBezTo>
                  <a:pt x="9" y="0"/>
                  <a:pt x="9" y="0"/>
                  <a:pt x="9" y="0"/>
                </a:cubicBezTo>
                <a:cubicBezTo>
                  <a:pt x="7" y="1"/>
                  <a:pt x="5" y="2"/>
                  <a:pt x="3" y="4"/>
                </a:cubicBezTo>
                <a:cubicBezTo>
                  <a:pt x="2" y="6"/>
                  <a:pt x="1" y="8"/>
                  <a:pt x="0" y="10"/>
                </a:cubicBezTo>
                <a:close/>
              </a:path>
            </a:pathLst>
          </a:custGeom>
          <a:solidFill>
            <a:srgbClr val="103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5" name="Freeform 1721"/>
          <p:cNvSpPr>
            <a:spLocks/>
          </p:cNvSpPr>
          <p:nvPr/>
        </p:nvSpPr>
        <p:spPr bwMode="auto">
          <a:xfrm>
            <a:off x="5254254" y="1761793"/>
            <a:ext cx="31749" cy="29103"/>
          </a:xfrm>
          <a:custGeom>
            <a:avLst/>
            <a:gdLst>
              <a:gd name="T0" fmla="*/ 17 w 24"/>
              <a:gd name="T1" fmla="*/ 22 h 22"/>
              <a:gd name="T2" fmla="*/ 24 w 24"/>
              <a:gd name="T3" fmla="*/ 15 h 22"/>
              <a:gd name="T4" fmla="*/ 7 w 24"/>
              <a:gd name="T5" fmla="*/ 0 h 22"/>
              <a:gd name="T6" fmla="*/ 0 w 24"/>
              <a:gd name="T7" fmla="*/ 8 h 22"/>
              <a:gd name="T8" fmla="*/ 17 w 24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2">
                <a:moveTo>
                  <a:pt x="17" y="22"/>
                </a:moveTo>
                <a:lnTo>
                  <a:pt x="24" y="15"/>
                </a:lnTo>
                <a:lnTo>
                  <a:pt x="7" y="0"/>
                </a:lnTo>
                <a:lnTo>
                  <a:pt x="0" y="8"/>
                </a:lnTo>
                <a:lnTo>
                  <a:pt x="17" y="22"/>
                </a:lnTo>
                <a:close/>
              </a:path>
            </a:pathLst>
          </a:custGeom>
          <a:solidFill>
            <a:srgbClr val="C62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6" name="Freeform 1722"/>
          <p:cNvSpPr>
            <a:spLocks/>
          </p:cNvSpPr>
          <p:nvPr/>
        </p:nvSpPr>
        <p:spPr bwMode="auto">
          <a:xfrm>
            <a:off x="5254254" y="1761793"/>
            <a:ext cx="31749" cy="29103"/>
          </a:xfrm>
          <a:custGeom>
            <a:avLst/>
            <a:gdLst>
              <a:gd name="T0" fmla="*/ 17 w 24"/>
              <a:gd name="T1" fmla="*/ 22 h 22"/>
              <a:gd name="T2" fmla="*/ 24 w 24"/>
              <a:gd name="T3" fmla="*/ 15 h 22"/>
              <a:gd name="T4" fmla="*/ 7 w 24"/>
              <a:gd name="T5" fmla="*/ 0 h 22"/>
              <a:gd name="T6" fmla="*/ 0 w 24"/>
              <a:gd name="T7" fmla="*/ 8 h 22"/>
              <a:gd name="T8" fmla="*/ 17 w 24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2">
                <a:moveTo>
                  <a:pt x="17" y="22"/>
                </a:moveTo>
                <a:lnTo>
                  <a:pt x="24" y="15"/>
                </a:lnTo>
                <a:lnTo>
                  <a:pt x="7" y="0"/>
                </a:lnTo>
                <a:lnTo>
                  <a:pt x="0" y="8"/>
                </a:lnTo>
                <a:lnTo>
                  <a:pt x="17" y="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7" name="Freeform 1723"/>
          <p:cNvSpPr>
            <a:spLocks/>
          </p:cNvSpPr>
          <p:nvPr/>
        </p:nvSpPr>
        <p:spPr bwMode="auto">
          <a:xfrm>
            <a:off x="5263514" y="1736658"/>
            <a:ext cx="42332" cy="44977"/>
          </a:xfrm>
          <a:custGeom>
            <a:avLst/>
            <a:gdLst>
              <a:gd name="T0" fmla="*/ 17 w 32"/>
              <a:gd name="T1" fmla="*/ 34 h 34"/>
              <a:gd name="T2" fmla="*/ 32 w 32"/>
              <a:gd name="T3" fmla="*/ 13 h 34"/>
              <a:gd name="T4" fmla="*/ 17 w 32"/>
              <a:gd name="T5" fmla="*/ 0 h 34"/>
              <a:gd name="T6" fmla="*/ 0 w 32"/>
              <a:gd name="T7" fmla="*/ 19 h 34"/>
              <a:gd name="T8" fmla="*/ 17 w 32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4">
                <a:moveTo>
                  <a:pt x="17" y="34"/>
                </a:moveTo>
                <a:lnTo>
                  <a:pt x="32" y="13"/>
                </a:lnTo>
                <a:lnTo>
                  <a:pt x="17" y="0"/>
                </a:lnTo>
                <a:lnTo>
                  <a:pt x="0" y="19"/>
                </a:lnTo>
                <a:lnTo>
                  <a:pt x="17" y="34"/>
                </a:lnTo>
                <a:close/>
              </a:path>
            </a:pathLst>
          </a:custGeom>
          <a:solidFill>
            <a:srgbClr val="F85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8" name="Freeform 1724"/>
          <p:cNvSpPr>
            <a:spLocks/>
          </p:cNvSpPr>
          <p:nvPr/>
        </p:nvSpPr>
        <p:spPr bwMode="auto">
          <a:xfrm>
            <a:off x="5263514" y="1736658"/>
            <a:ext cx="42332" cy="44977"/>
          </a:xfrm>
          <a:custGeom>
            <a:avLst/>
            <a:gdLst>
              <a:gd name="T0" fmla="*/ 17 w 32"/>
              <a:gd name="T1" fmla="*/ 34 h 34"/>
              <a:gd name="T2" fmla="*/ 32 w 32"/>
              <a:gd name="T3" fmla="*/ 13 h 34"/>
              <a:gd name="T4" fmla="*/ 17 w 32"/>
              <a:gd name="T5" fmla="*/ 0 h 34"/>
              <a:gd name="T6" fmla="*/ 0 w 32"/>
              <a:gd name="T7" fmla="*/ 19 h 34"/>
              <a:gd name="T8" fmla="*/ 17 w 32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4">
                <a:moveTo>
                  <a:pt x="17" y="34"/>
                </a:moveTo>
                <a:lnTo>
                  <a:pt x="32" y="13"/>
                </a:lnTo>
                <a:lnTo>
                  <a:pt x="17" y="0"/>
                </a:lnTo>
                <a:lnTo>
                  <a:pt x="0" y="19"/>
                </a:lnTo>
                <a:lnTo>
                  <a:pt x="17" y="3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9" name="Freeform 1725"/>
          <p:cNvSpPr>
            <a:spLocks/>
          </p:cNvSpPr>
          <p:nvPr/>
        </p:nvSpPr>
        <p:spPr bwMode="auto">
          <a:xfrm>
            <a:off x="5286002" y="1724753"/>
            <a:ext cx="29103" cy="29103"/>
          </a:xfrm>
          <a:custGeom>
            <a:avLst/>
            <a:gdLst>
              <a:gd name="T0" fmla="*/ 15 w 22"/>
              <a:gd name="T1" fmla="*/ 22 h 22"/>
              <a:gd name="T2" fmla="*/ 22 w 22"/>
              <a:gd name="T3" fmla="*/ 14 h 22"/>
              <a:gd name="T4" fmla="*/ 7 w 22"/>
              <a:gd name="T5" fmla="*/ 0 h 22"/>
              <a:gd name="T6" fmla="*/ 0 w 22"/>
              <a:gd name="T7" fmla="*/ 9 h 22"/>
              <a:gd name="T8" fmla="*/ 15 w 22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15" y="22"/>
                </a:moveTo>
                <a:lnTo>
                  <a:pt x="22" y="14"/>
                </a:lnTo>
                <a:lnTo>
                  <a:pt x="7" y="0"/>
                </a:lnTo>
                <a:lnTo>
                  <a:pt x="0" y="9"/>
                </a:lnTo>
                <a:lnTo>
                  <a:pt x="15" y="22"/>
                </a:lnTo>
                <a:close/>
              </a:path>
            </a:pathLst>
          </a:custGeom>
          <a:solidFill>
            <a:srgbClr val="C62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0" name="Freeform 1726"/>
          <p:cNvSpPr>
            <a:spLocks/>
          </p:cNvSpPr>
          <p:nvPr/>
        </p:nvSpPr>
        <p:spPr bwMode="auto">
          <a:xfrm>
            <a:off x="5286002" y="1724753"/>
            <a:ext cx="29103" cy="29103"/>
          </a:xfrm>
          <a:custGeom>
            <a:avLst/>
            <a:gdLst>
              <a:gd name="T0" fmla="*/ 15 w 22"/>
              <a:gd name="T1" fmla="*/ 22 h 22"/>
              <a:gd name="T2" fmla="*/ 22 w 22"/>
              <a:gd name="T3" fmla="*/ 14 h 22"/>
              <a:gd name="T4" fmla="*/ 7 w 22"/>
              <a:gd name="T5" fmla="*/ 0 h 22"/>
              <a:gd name="T6" fmla="*/ 0 w 22"/>
              <a:gd name="T7" fmla="*/ 9 h 22"/>
              <a:gd name="T8" fmla="*/ 15 w 22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15" y="22"/>
                </a:moveTo>
                <a:lnTo>
                  <a:pt x="22" y="14"/>
                </a:lnTo>
                <a:lnTo>
                  <a:pt x="7" y="0"/>
                </a:lnTo>
                <a:lnTo>
                  <a:pt x="0" y="9"/>
                </a:lnTo>
                <a:lnTo>
                  <a:pt x="15" y="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1" name="Freeform 1727"/>
          <p:cNvSpPr>
            <a:spLocks/>
          </p:cNvSpPr>
          <p:nvPr/>
        </p:nvSpPr>
        <p:spPr bwMode="auto">
          <a:xfrm>
            <a:off x="6507006" y="3693175"/>
            <a:ext cx="605872" cy="144192"/>
          </a:xfrm>
          <a:custGeom>
            <a:avLst/>
            <a:gdLst>
              <a:gd name="T0" fmla="*/ 0 w 269"/>
              <a:gd name="T1" fmla="*/ 6 h 64"/>
              <a:gd name="T2" fmla="*/ 269 w 269"/>
              <a:gd name="T3" fmla="*/ 64 h 64"/>
              <a:gd name="T4" fmla="*/ 261 w 269"/>
              <a:gd name="T5" fmla="*/ 56 h 64"/>
              <a:gd name="T6" fmla="*/ 2 w 269"/>
              <a:gd name="T7" fmla="*/ 0 h 64"/>
              <a:gd name="T8" fmla="*/ 0 w 269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9" h="64">
                <a:moveTo>
                  <a:pt x="0" y="6"/>
                </a:moveTo>
                <a:cubicBezTo>
                  <a:pt x="269" y="64"/>
                  <a:pt x="269" y="64"/>
                  <a:pt x="269" y="64"/>
                </a:cubicBezTo>
                <a:cubicBezTo>
                  <a:pt x="269" y="61"/>
                  <a:pt x="265" y="57"/>
                  <a:pt x="261" y="56"/>
                </a:cubicBezTo>
                <a:cubicBezTo>
                  <a:pt x="2" y="0"/>
                  <a:pt x="2" y="0"/>
                  <a:pt x="2" y="0"/>
                </a:cubicBezTo>
                <a:lnTo>
                  <a:pt x="0" y="6"/>
                </a:lnTo>
                <a:close/>
              </a:path>
            </a:pathLst>
          </a:custGeom>
          <a:solidFill>
            <a:srgbClr val="F9A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2" name="Freeform 1728"/>
          <p:cNvSpPr>
            <a:spLocks/>
          </p:cNvSpPr>
          <p:nvPr/>
        </p:nvSpPr>
        <p:spPr bwMode="auto">
          <a:xfrm>
            <a:off x="6512297" y="3658780"/>
            <a:ext cx="609840" cy="162712"/>
          </a:xfrm>
          <a:custGeom>
            <a:avLst/>
            <a:gdLst>
              <a:gd name="T0" fmla="*/ 3 w 271"/>
              <a:gd name="T1" fmla="*/ 0 h 72"/>
              <a:gd name="T2" fmla="*/ 0 w 271"/>
              <a:gd name="T3" fmla="*/ 15 h 72"/>
              <a:gd name="T4" fmla="*/ 259 w 271"/>
              <a:gd name="T5" fmla="*/ 71 h 72"/>
              <a:gd name="T6" fmla="*/ 259 w 271"/>
              <a:gd name="T7" fmla="*/ 71 h 72"/>
              <a:gd name="T8" fmla="*/ 259 w 271"/>
              <a:gd name="T9" fmla="*/ 71 h 72"/>
              <a:gd name="T10" fmla="*/ 270 w 271"/>
              <a:gd name="T11" fmla="*/ 66 h 72"/>
              <a:gd name="T12" fmla="*/ 262 w 271"/>
              <a:gd name="T13" fmla="*/ 56 h 72"/>
              <a:gd name="T14" fmla="*/ 262 w 271"/>
              <a:gd name="T15" fmla="*/ 56 h 72"/>
              <a:gd name="T16" fmla="*/ 262 w 271"/>
              <a:gd name="T17" fmla="*/ 56 h 72"/>
              <a:gd name="T18" fmla="*/ 262 w 271"/>
              <a:gd name="T19" fmla="*/ 56 h 72"/>
              <a:gd name="T20" fmla="*/ 3 w 271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1" h="72">
                <a:moveTo>
                  <a:pt x="3" y="0"/>
                </a:moveTo>
                <a:cubicBezTo>
                  <a:pt x="0" y="15"/>
                  <a:pt x="0" y="15"/>
                  <a:pt x="0" y="15"/>
                </a:cubicBezTo>
                <a:cubicBezTo>
                  <a:pt x="259" y="71"/>
                  <a:pt x="259" y="71"/>
                  <a:pt x="259" y="71"/>
                </a:cubicBezTo>
                <a:cubicBezTo>
                  <a:pt x="259" y="71"/>
                  <a:pt x="259" y="71"/>
                  <a:pt x="259" y="71"/>
                </a:cubicBezTo>
                <a:cubicBezTo>
                  <a:pt x="259" y="71"/>
                  <a:pt x="259" y="71"/>
                  <a:pt x="259" y="71"/>
                </a:cubicBezTo>
                <a:cubicBezTo>
                  <a:pt x="264" y="72"/>
                  <a:pt x="269" y="70"/>
                  <a:pt x="270" y="66"/>
                </a:cubicBezTo>
                <a:cubicBezTo>
                  <a:pt x="271" y="62"/>
                  <a:pt x="267" y="58"/>
                  <a:pt x="262" y="56"/>
                </a:cubicBezTo>
                <a:cubicBezTo>
                  <a:pt x="262" y="56"/>
                  <a:pt x="262" y="56"/>
                  <a:pt x="262" y="56"/>
                </a:cubicBezTo>
                <a:cubicBezTo>
                  <a:pt x="262" y="56"/>
                  <a:pt x="262" y="56"/>
                  <a:pt x="262" y="56"/>
                </a:cubicBezTo>
                <a:cubicBezTo>
                  <a:pt x="262" y="56"/>
                  <a:pt x="262" y="56"/>
                  <a:pt x="262" y="56"/>
                </a:cubicBezTo>
                <a:lnTo>
                  <a:pt x="3" y="0"/>
                </a:lnTo>
                <a:close/>
              </a:path>
            </a:pathLst>
          </a:custGeom>
          <a:solidFill>
            <a:srgbClr val="F5E6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3" name="Freeform 1729"/>
          <p:cNvSpPr>
            <a:spLocks/>
          </p:cNvSpPr>
          <p:nvPr/>
        </p:nvSpPr>
        <p:spPr bwMode="auto">
          <a:xfrm>
            <a:off x="6518911" y="3645552"/>
            <a:ext cx="608518" cy="141547"/>
          </a:xfrm>
          <a:custGeom>
            <a:avLst/>
            <a:gdLst>
              <a:gd name="T0" fmla="*/ 259 w 270"/>
              <a:gd name="T1" fmla="*/ 62 h 63"/>
              <a:gd name="T2" fmla="*/ 270 w 270"/>
              <a:gd name="T3" fmla="*/ 58 h 63"/>
              <a:gd name="T4" fmla="*/ 2 w 270"/>
              <a:gd name="T5" fmla="*/ 0 h 63"/>
              <a:gd name="T6" fmla="*/ 0 w 270"/>
              <a:gd name="T7" fmla="*/ 6 h 63"/>
              <a:gd name="T8" fmla="*/ 259 w 270"/>
              <a:gd name="T9" fmla="*/ 6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63">
                <a:moveTo>
                  <a:pt x="259" y="62"/>
                </a:moveTo>
                <a:cubicBezTo>
                  <a:pt x="264" y="63"/>
                  <a:pt x="268" y="61"/>
                  <a:pt x="270" y="58"/>
                </a:cubicBezTo>
                <a:cubicBezTo>
                  <a:pt x="2" y="0"/>
                  <a:pt x="2" y="0"/>
                  <a:pt x="2" y="0"/>
                </a:cubicBezTo>
                <a:cubicBezTo>
                  <a:pt x="0" y="6"/>
                  <a:pt x="0" y="6"/>
                  <a:pt x="0" y="6"/>
                </a:cubicBezTo>
                <a:lnTo>
                  <a:pt x="259" y="62"/>
                </a:lnTo>
                <a:close/>
              </a:path>
            </a:pathLst>
          </a:custGeom>
          <a:solidFill>
            <a:srgbClr val="F9A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4" name="Freeform 1730"/>
          <p:cNvSpPr>
            <a:spLocks/>
          </p:cNvSpPr>
          <p:nvPr/>
        </p:nvSpPr>
        <p:spPr bwMode="auto">
          <a:xfrm>
            <a:off x="7095680" y="3776515"/>
            <a:ext cx="80695" cy="60852"/>
          </a:xfrm>
          <a:custGeom>
            <a:avLst/>
            <a:gdLst>
              <a:gd name="T0" fmla="*/ 14 w 36"/>
              <a:gd name="T1" fmla="*/ 0 h 27"/>
              <a:gd name="T2" fmla="*/ 3 w 36"/>
              <a:gd name="T3" fmla="*/ 4 h 27"/>
              <a:gd name="T4" fmla="*/ 3 w 36"/>
              <a:gd name="T5" fmla="*/ 4 h 27"/>
              <a:gd name="T6" fmla="*/ 3 w 36"/>
              <a:gd name="T7" fmla="*/ 4 h 27"/>
              <a:gd name="T8" fmla="*/ 3 w 36"/>
              <a:gd name="T9" fmla="*/ 4 h 27"/>
              <a:gd name="T10" fmla="*/ 11 w 36"/>
              <a:gd name="T11" fmla="*/ 14 h 27"/>
              <a:gd name="T12" fmla="*/ 0 w 36"/>
              <a:gd name="T13" fmla="*/ 19 h 27"/>
              <a:gd name="T14" fmla="*/ 0 w 36"/>
              <a:gd name="T15" fmla="*/ 19 h 27"/>
              <a:gd name="T16" fmla="*/ 0 w 36"/>
              <a:gd name="T17" fmla="*/ 19 h 27"/>
              <a:gd name="T18" fmla="*/ 8 w 36"/>
              <a:gd name="T19" fmla="*/ 27 h 27"/>
              <a:gd name="T20" fmla="*/ 36 w 36"/>
              <a:gd name="T21" fmla="*/ 20 h 27"/>
              <a:gd name="T22" fmla="*/ 14 w 36"/>
              <a:gd name="T2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" h="27">
                <a:moveTo>
                  <a:pt x="14" y="0"/>
                </a:moveTo>
                <a:cubicBezTo>
                  <a:pt x="12" y="3"/>
                  <a:pt x="8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8" y="6"/>
                  <a:pt x="12" y="10"/>
                  <a:pt x="11" y="14"/>
                </a:cubicBezTo>
                <a:cubicBezTo>
                  <a:pt x="10" y="18"/>
                  <a:pt x="5" y="20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4" y="20"/>
                  <a:pt x="8" y="24"/>
                  <a:pt x="8" y="27"/>
                </a:cubicBezTo>
                <a:cubicBezTo>
                  <a:pt x="36" y="20"/>
                  <a:pt x="36" y="20"/>
                  <a:pt x="36" y="20"/>
                </a:cubicBezTo>
                <a:lnTo>
                  <a:pt x="14" y="0"/>
                </a:lnTo>
                <a:close/>
              </a:path>
            </a:pathLst>
          </a:custGeom>
          <a:solidFill>
            <a:srgbClr val="F0B1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5" name="Freeform 1731"/>
          <p:cNvSpPr>
            <a:spLocks/>
          </p:cNvSpPr>
          <p:nvPr/>
        </p:nvSpPr>
        <p:spPr bwMode="auto">
          <a:xfrm>
            <a:off x="7144626" y="3799004"/>
            <a:ext cx="31749" cy="29103"/>
          </a:xfrm>
          <a:custGeom>
            <a:avLst/>
            <a:gdLst>
              <a:gd name="T0" fmla="*/ 0 w 14"/>
              <a:gd name="T1" fmla="*/ 13 h 13"/>
              <a:gd name="T2" fmla="*/ 14 w 14"/>
              <a:gd name="T3" fmla="*/ 10 h 13"/>
              <a:gd name="T4" fmla="*/ 3 w 14"/>
              <a:gd name="T5" fmla="*/ 0 h 13"/>
              <a:gd name="T6" fmla="*/ 1 w 14"/>
              <a:gd name="T7" fmla="*/ 7 h 13"/>
              <a:gd name="T8" fmla="*/ 0 w 14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3">
                <a:moveTo>
                  <a:pt x="0" y="13"/>
                </a:moveTo>
                <a:cubicBezTo>
                  <a:pt x="14" y="10"/>
                  <a:pt x="14" y="10"/>
                  <a:pt x="14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1" y="7"/>
                </a:cubicBezTo>
                <a:cubicBezTo>
                  <a:pt x="0" y="9"/>
                  <a:pt x="0" y="11"/>
                  <a:pt x="0" y="13"/>
                </a:cubicBezTo>
                <a:close/>
              </a:path>
            </a:pathLst>
          </a:custGeom>
          <a:solidFill>
            <a:srgbClr val="1037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6" name="Freeform 1732"/>
          <p:cNvSpPr>
            <a:spLocks/>
          </p:cNvSpPr>
          <p:nvPr/>
        </p:nvSpPr>
        <p:spPr bwMode="auto">
          <a:xfrm>
            <a:off x="6480548" y="3686561"/>
            <a:ext cx="31749" cy="19843"/>
          </a:xfrm>
          <a:custGeom>
            <a:avLst/>
            <a:gdLst>
              <a:gd name="T0" fmla="*/ 20 w 24"/>
              <a:gd name="T1" fmla="*/ 15 h 15"/>
              <a:gd name="T2" fmla="*/ 24 w 24"/>
              <a:gd name="T3" fmla="*/ 5 h 15"/>
              <a:gd name="T4" fmla="*/ 3 w 24"/>
              <a:gd name="T5" fmla="*/ 0 h 15"/>
              <a:gd name="T6" fmla="*/ 0 w 24"/>
              <a:gd name="T7" fmla="*/ 10 h 15"/>
              <a:gd name="T8" fmla="*/ 20 w 24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5">
                <a:moveTo>
                  <a:pt x="20" y="15"/>
                </a:moveTo>
                <a:lnTo>
                  <a:pt x="24" y="5"/>
                </a:lnTo>
                <a:lnTo>
                  <a:pt x="3" y="0"/>
                </a:lnTo>
                <a:lnTo>
                  <a:pt x="0" y="10"/>
                </a:lnTo>
                <a:lnTo>
                  <a:pt x="20" y="15"/>
                </a:lnTo>
                <a:close/>
              </a:path>
            </a:pathLst>
          </a:custGeom>
          <a:solidFill>
            <a:srgbClr val="C62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7" name="Freeform 1733"/>
          <p:cNvSpPr>
            <a:spLocks/>
          </p:cNvSpPr>
          <p:nvPr/>
        </p:nvSpPr>
        <p:spPr bwMode="auto">
          <a:xfrm>
            <a:off x="6484517" y="3654812"/>
            <a:ext cx="34394" cy="38363"/>
          </a:xfrm>
          <a:custGeom>
            <a:avLst/>
            <a:gdLst>
              <a:gd name="T0" fmla="*/ 21 w 26"/>
              <a:gd name="T1" fmla="*/ 29 h 29"/>
              <a:gd name="T2" fmla="*/ 26 w 26"/>
              <a:gd name="T3" fmla="*/ 3 h 29"/>
              <a:gd name="T4" fmla="*/ 5 w 26"/>
              <a:gd name="T5" fmla="*/ 0 h 29"/>
              <a:gd name="T6" fmla="*/ 0 w 26"/>
              <a:gd name="T7" fmla="*/ 24 h 29"/>
              <a:gd name="T8" fmla="*/ 21 w 26"/>
              <a:gd name="T9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9">
                <a:moveTo>
                  <a:pt x="21" y="29"/>
                </a:moveTo>
                <a:lnTo>
                  <a:pt x="26" y="3"/>
                </a:lnTo>
                <a:lnTo>
                  <a:pt x="5" y="0"/>
                </a:lnTo>
                <a:lnTo>
                  <a:pt x="0" y="24"/>
                </a:lnTo>
                <a:lnTo>
                  <a:pt x="21" y="29"/>
                </a:lnTo>
                <a:close/>
              </a:path>
            </a:pathLst>
          </a:custGeom>
          <a:solidFill>
            <a:srgbClr val="F85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8" name="Freeform 1734"/>
          <p:cNvSpPr>
            <a:spLocks/>
          </p:cNvSpPr>
          <p:nvPr/>
        </p:nvSpPr>
        <p:spPr bwMode="auto">
          <a:xfrm>
            <a:off x="6491131" y="3638937"/>
            <a:ext cx="29103" cy="19843"/>
          </a:xfrm>
          <a:custGeom>
            <a:avLst/>
            <a:gdLst>
              <a:gd name="T0" fmla="*/ 21 w 22"/>
              <a:gd name="T1" fmla="*/ 15 h 15"/>
              <a:gd name="T2" fmla="*/ 22 w 22"/>
              <a:gd name="T3" fmla="*/ 5 h 15"/>
              <a:gd name="T4" fmla="*/ 2 w 22"/>
              <a:gd name="T5" fmla="*/ 0 h 15"/>
              <a:gd name="T6" fmla="*/ 0 w 22"/>
              <a:gd name="T7" fmla="*/ 12 h 15"/>
              <a:gd name="T8" fmla="*/ 21 w 22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5">
                <a:moveTo>
                  <a:pt x="21" y="15"/>
                </a:moveTo>
                <a:lnTo>
                  <a:pt x="22" y="5"/>
                </a:lnTo>
                <a:lnTo>
                  <a:pt x="2" y="0"/>
                </a:lnTo>
                <a:lnTo>
                  <a:pt x="0" y="12"/>
                </a:lnTo>
                <a:lnTo>
                  <a:pt x="21" y="15"/>
                </a:lnTo>
                <a:close/>
              </a:path>
            </a:pathLst>
          </a:custGeom>
          <a:solidFill>
            <a:srgbClr val="C622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9" name="Freeform 1735"/>
          <p:cNvSpPr>
            <a:spLocks/>
          </p:cNvSpPr>
          <p:nvPr/>
        </p:nvSpPr>
        <p:spPr bwMode="auto">
          <a:xfrm>
            <a:off x="3907577" y="4218352"/>
            <a:ext cx="526500" cy="526500"/>
          </a:xfrm>
          <a:custGeom>
            <a:avLst/>
            <a:gdLst>
              <a:gd name="T0" fmla="*/ 0 w 398"/>
              <a:gd name="T1" fmla="*/ 143 h 398"/>
              <a:gd name="T2" fmla="*/ 255 w 398"/>
              <a:gd name="T3" fmla="*/ 0 h 398"/>
              <a:gd name="T4" fmla="*/ 398 w 398"/>
              <a:gd name="T5" fmla="*/ 255 h 398"/>
              <a:gd name="T6" fmla="*/ 143 w 398"/>
              <a:gd name="T7" fmla="*/ 398 h 398"/>
              <a:gd name="T8" fmla="*/ 0 w 398"/>
              <a:gd name="T9" fmla="*/ 143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398">
                <a:moveTo>
                  <a:pt x="0" y="143"/>
                </a:moveTo>
                <a:lnTo>
                  <a:pt x="255" y="0"/>
                </a:lnTo>
                <a:lnTo>
                  <a:pt x="398" y="255"/>
                </a:lnTo>
                <a:lnTo>
                  <a:pt x="143" y="398"/>
                </a:lnTo>
                <a:lnTo>
                  <a:pt x="0" y="143"/>
                </a:lnTo>
                <a:close/>
              </a:path>
            </a:pathLst>
          </a:custGeom>
          <a:solidFill>
            <a:srgbClr val="FFC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0" name="Freeform 1736"/>
          <p:cNvSpPr>
            <a:spLocks/>
          </p:cNvSpPr>
          <p:nvPr/>
        </p:nvSpPr>
        <p:spPr bwMode="auto">
          <a:xfrm>
            <a:off x="4362643" y="4443239"/>
            <a:ext cx="71435" cy="153452"/>
          </a:xfrm>
          <a:custGeom>
            <a:avLst/>
            <a:gdLst>
              <a:gd name="T0" fmla="*/ 7 w 54"/>
              <a:gd name="T1" fmla="*/ 0 h 116"/>
              <a:gd name="T2" fmla="*/ 54 w 54"/>
              <a:gd name="T3" fmla="*/ 85 h 116"/>
              <a:gd name="T4" fmla="*/ 0 w 54"/>
              <a:gd name="T5" fmla="*/ 116 h 116"/>
              <a:gd name="T6" fmla="*/ 7 w 54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116">
                <a:moveTo>
                  <a:pt x="7" y="0"/>
                </a:moveTo>
                <a:lnTo>
                  <a:pt x="54" y="85"/>
                </a:lnTo>
                <a:lnTo>
                  <a:pt x="0" y="116"/>
                </a:lnTo>
                <a:lnTo>
                  <a:pt x="7" y="0"/>
                </a:lnTo>
                <a:close/>
              </a:path>
            </a:pathLst>
          </a:custGeom>
          <a:solidFill>
            <a:srgbClr val="FF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1" name="Freeform 1737"/>
          <p:cNvSpPr>
            <a:spLocks/>
          </p:cNvSpPr>
          <p:nvPr/>
        </p:nvSpPr>
        <p:spPr bwMode="auto">
          <a:xfrm>
            <a:off x="4285917" y="4443239"/>
            <a:ext cx="85986" cy="153452"/>
          </a:xfrm>
          <a:custGeom>
            <a:avLst/>
            <a:gdLst>
              <a:gd name="T0" fmla="*/ 38 w 38"/>
              <a:gd name="T1" fmla="*/ 0 h 68"/>
              <a:gd name="T2" fmla="*/ 0 w 38"/>
              <a:gd name="T3" fmla="*/ 30 h 68"/>
              <a:gd name="T4" fmla="*/ 34 w 38"/>
              <a:gd name="T5" fmla="*/ 68 h 68"/>
              <a:gd name="T6" fmla="*/ 38 w 38"/>
              <a:gd name="T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68">
                <a:moveTo>
                  <a:pt x="38" y="0"/>
                </a:moveTo>
                <a:cubicBezTo>
                  <a:pt x="28" y="15"/>
                  <a:pt x="16" y="26"/>
                  <a:pt x="0" y="30"/>
                </a:cubicBezTo>
                <a:cubicBezTo>
                  <a:pt x="17" y="38"/>
                  <a:pt x="27" y="51"/>
                  <a:pt x="34" y="68"/>
                </a:cubicBezTo>
                <a:lnTo>
                  <a:pt x="38" y="0"/>
                </a:lnTo>
                <a:close/>
              </a:path>
            </a:pathLst>
          </a:custGeom>
          <a:solidFill>
            <a:srgbClr val="FFEA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2" name="Freeform 1738"/>
          <p:cNvSpPr>
            <a:spLocks/>
          </p:cNvSpPr>
          <p:nvPr/>
        </p:nvSpPr>
        <p:spPr bwMode="auto">
          <a:xfrm>
            <a:off x="3907577" y="4218352"/>
            <a:ext cx="359819" cy="228856"/>
          </a:xfrm>
          <a:custGeom>
            <a:avLst/>
            <a:gdLst>
              <a:gd name="T0" fmla="*/ 0 w 272"/>
              <a:gd name="T1" fmla="*/ 143 h 173"/>
              <a:gd name="T2" fmla="*/ 255 w 272"/>
              <a:gd name="T3" fmla="*/ 0 h 173"/>
              <a:gd name="T4" fmla="*/ 272 w 272"/>
              <a:gd name="T5" fmla="*/ 30 h 173"/>
              <a:gd name="T6" fmla="*/ 17 w 272"/>
              <a:gd name="T7" fmla="*/ 173 h 173"/>
              <a:gd name="T8" fmla="*/ 0 w 272"/>
              <a:gd name="T9" fmla="*/ 14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" h="173">
                <a:moveTo>
                  <a:pt x="0" y="143"/>
                </a:moveTo>
                <a:lnTo>
                  <a:pt x="255" y="0"/>
                </a:lnTo>
                <a:lnTo>
                  <a:pt x="272" y="30"/>
                </a:lnTo>
                <a:lnTo>
                  <a:pt x="17" y="173"/>
                </a:lnTo>
                <a:lnTo>
                  <a:pt x="0" y="143"/>
                </a:lnTo>
                <a:close/>
              </a:path>
            </a:pathLst>
          </a:custGeom>
          <a:solidFill>
            <a:srgbClr val="F9A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3" name="Rectangle 1739"/>
          <p:cNvSpPr>
            <a:spLocks noChangeArrowheads="1"/>
          </p:cNvSpPr>
          <p:nvPr/>
        </p:nvSpPr>
        <p:spPr bwMode="auto">
          <a:xfrm>
            <a:off x="8075923" y="5000165"/>
            <a:ext cx="1323" cy="132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4" name="Freeform 1740"/>
          <p:cNvSpPr>
            <a:spLocks/>
          </p:cNvSpPr>
          <p:nvPr/>
        </p:nvSpPr>
        <p:spPr bwMode="auto">
          <a:xfrm>
            <a:off x="7454176" y="4097971"/>
            <a:ext cx="1119143" cy="902194"/>
          </a:xfrm>
          <a:custGeom>
            <a:avLst/>
            <a:gdLst>
              <a:gd name="T0" fmla="*/ 844 w 846"/>
              <a:gd name="T1" fmla="*/ 0 h 682"/>
              <a:gd name="T2" fmla="*/ 475 w 846"/>
              <a:gd name="T3" fmla="*/ 672 h 682"/>
              <a:gd name="T4" fmla="*/ 5 w 846"/>
              <a:gd name="T5" fmla="*/ 413 h 682"/>
              <a:gd name="T6" fmla="*/ 0 w 846"/>
              <a:gd name="T7" fmla="*/ 423 h 682"/>
              <a:gd name="T8" fmla="*/ 470 w 846"/>
              <a:gd name="T9" fmla="*/ 682 h 682"/>
              <a:gd name="T10" fmla="*/ 470 w 846"/>
              <a:gd name="T11" fmla="*/ 682 h 682"/>
              <a:gd name="T12" fmla="*/ 846 w 846"/>
              <a:gd name="T13" fmla="*/ 2 h 682"/>
              <a:gd name="T14" fmla="*/ 844 w 846"/>
              <a:gd name="T15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6" h="682">
                <a:moveTo>
                  <a:pt x="844" y="0"/>
                </a:moveTo>
                <a:lnTo>
                  <a:pt x="475" y="672"/>
                </a:lnTo>
                <a:lnTo>
                  <a:pt x="5" y="413"/>
                </a:lnTo>
                <a:lnTo>
                  <a:pt x="0" y="423"/>
                </a:lnTo>
                <a:lnTo>
                  <a:pt x="470" y="682"/>
                </a:lnTo>
                <a:lnTo>
                  <a:pt x="470" y="682"/>
                </a:lnTo>
                <a:lnTo>
                  <a:pt x="846" y="2"/>
                </a:lnTo>
                <a:lnTo>
                  <a:pt x="844" y="0"/>
                </a:lnTo>
                <a:close/>
              </a:path>
            </a:pathLst>
          </a:custGeom>
          <a:solidFill>
            <a:srgbClr val="73AC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5" name="Freeform 1741"/>
          <p:cNvSpPr>
            <a:spLocks/>
          </p:cNvSpPr>
          <p:nvPr/>
        </p:nvSpPr>
        <p:spPr bwMode="auto">
          <a:xfrm>
            <a:off x="7454176" y="4097971"/>
            <a:ext cx="1119143" cy="902194"/>
          </a:xfrm>
          <a:custGeom>
            <a:avLst/>
            <a:gdLst>
              <a:gd name="T0" fmla="*/ 844 w 846"/>
              <a:gd name="T1" fmla="*/ 0 h 682"/>
              <a:gd name="T2" fmla="*/ 475 w 846"/>
              <a:gd name="T3" fmla="*/ 672 h 682"/>
              <a:gd name="T4" fmla="*/ 5 w 846"/>
              <a:gd name="T5" fmla="*/ 413 h 682"/>
              <a:gd name="T6" fmla="*/ 0 w 846"/>
              <a:gd name="T7" fmla="*/ 423 h 682"/>
              <a:gd name="T8" fmla="*/ 470 w 846"/>
              <a:gd name="T9" fmla="*/ 682 h 682"/>
              <a:gd name="T10" fmla="*/ 470 w 846"/>
              <a:gd name="T11" fmla="*/ 682 h 682"/>
              <a:gd name="T12" fmla="*/ 846 w 846"/>
              <a:gd name="T13" fmla="*/ 2 h 682"/>
              <a:gd name="T14" fmla="*/ 844 w 846"/>
              <a:gd name="T15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6" h="682">
                <a:moveTo>
                  <a:pt x="844" y="0"/>
                </a:moveTo>
                <a:lnTo>
                  <a:pt x="475" y="672"/>
                </a:lnTo>
                <a:lnTo>
                  <a:pt x="5" y="413"/>
                </a:lnTo>
                <a:lnTo>
                  <a:pt x="0" y="423"/>
                </a:lnTo>
                <a:lnTo>
                  <a:pt x="470" y="682"/>
                </a:lnTo>
                <a:lnTo>
                  <a:pt x="470" y="682"/>
                </a:lnTo>
                <a:lnTo>
                  <a:pt x="846" y="2"/>
                </a:lnTo>
                <a:lnTo>
                  <a:pt x="8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6" name="Freeform 1742"/>
          <p:cNvSpPr>
            <a:spLocks noEditPoints="1"/>
          </p:cNvSpPr>
          <p:nvPr/>
        </p:nvSpPr>
        <p:spPr bwMode="auto">
          <a:xfrm>
            <a:off x="7458145" y="4084743"/>
            <a:ext cx="1120466" cy="559572"/>
          </a:xfrm>
          <a:custGeom>
            <a:avLst/>
            <a:gdLst>
              <a:gd name="T0" fmla="*/ 7 w 847"/>
              <a:gd name="T1" fmla="*/ 412 h 423"/>
              <a:gd name="T2" fmla="*/ 0 w 847"/>
              <a:gd name="T3" fmla="*/ 423 h 423"/>
              <a:gd name="T4" fmla="*/ 2 w 847"/>
              <a:gd name="T5" fmla="*/ 423 h 423"/>
              <a:gd name="T6" fmla="*/ 7 w 847"/>
              <a:gd name="T7" fmla="*/ 412 h 423"/>
              <a:gd name="T8" fmla="*/ 7 w 847"/>
              <a:gd name="T9" fmla="*/ 412 h 423"/>
              <a:gd name="T10" fmla="*/ 847 w 847"/>
              <a:gd name="T11" fmla="*/ 0 h 423"/>
              <a:gd name="T12" fmla="*/ 841 w 847"/>
              <a:gd name="T13" fmla="*/ 10 h 423"/>
              <a:gd name="T14" fmla="*/ 841 w 847"/>
              <a:gd name="T15" fmla="*/ 10 h 423"/>
              <a:gd name="T16" fmla="*/ 847 w 847"/>
              <a:gd name="T17" fmla="*/ 0 h 423"/>
              <a:gd name="T18" fmla="*/ 847 w 847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3">
                <a:moveTo>
                  <a:pt x="7" y="412"/>
                </a:moveTo>
                <a:lnTo>
                  <a:pt x="0" y="423"/>
                </a:lnTo>
                <a:lnTo>
                  <a:pt x="2" y="423"/>
                </a:lnTo>
                <a:lnTo>
                  <a:pt x="7" y="412"/>
                </a:lnTo>
                <a:lnTo>
                  <a:pt x="7" y="412"/>
                </a:lnTo>
                <a:close/>
                <a:moveTo>
                  <a:pt x="847" y="0"/>
                </a:moveTo>
                <a:lnTo>
                  <a:pt x="841" y="10"/>
                </a:lnTo>
                <a:lnTo>
                  <a:pt x="841" y="10"/>
                </a:lnTo>
                <a:lnTo>
                  <a:pt x="847" y="0"/>
                </a:lnTo>
                <a:lnTo>
                  <a:pt x="847" y="0"/>
                </a:lnTo>
                <a:close/>
              </a:path>
            </a:pathLst>
          </a:custGeom>
          <a:solidFill>
            <a:srgbClr val="70A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7" name="Freeform 1743"/>
          <p:cNvSpPr>
            <a:spLocks noEditPoints="1"/>
          </p:cNvSpPr>
          <p:nvPr/>
        </p:nvSpPr>
        <p:spPr bwMode="auto">
          <a:xfrm>
            <a:off x="7458145" y="4084743"/>
            <a:ext cx="1120466" cy="559572"/>
          </a:xfrm>
          <a:custGeom>
            <a:avLst/>
            <a:gdLst>
              <a:gd name="T0" fmla="*/ 7 w 847"/>
              <a:gd name="T1" fmla="*/ 412 h 423"/>
              <a:gd name="T2" fmla="*/ 0 w 847"/>
              <a:gd name="T3" fmla="*/ 423 h 423"/>
              <a:gd name="T4" fmla="*/ 2 w 847"/>
              <a:gd name="T5" fmla="*/ 423 h 423"/>
              <a:gd name="T6" fmla="*/ 7 w 847"/>
              <a:gd name="T7" fmla="*/ 412 h 423"/>
              <a:gd name="T8" fmla="*/ 7 w 847"/>
              <a:gd name="T9" fmla="*/ 412 h 423"/>
              <a:gd name="T10" fmla="*/ 847 w 847"/>
              <a:gd name="T11" fmla="*/ 0 h 423"/>
              <a:gd name="T12" fmla="*/ 841 w 847"/>
              <a:gd name="T13" fmla="*/ 10 h 423"/>
              <a:gd name="T14" fmla="*/ 841 w 847"/>
              <a:gd name="T15" fmla="*/ 10 h 423"/>
              <a:gd name="T16" fmla="*/ 847 w 847"/>
              <a:gd name="T17" fmla="*/ 0 h 423"/>
              <a:gd name="T18" fmla="*/ 847 w 847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3">
                <a:moveTo>
                  <a:pt x="7" y="412"/>
                </a:moveTo>
                <a:lnTo>
                  <a:pt x="0" y="423"/>
                </a:lnTo>
                <a:lnTo>
                  <a:pt x="2" y="423"/>
                </a:lnTo>
                <a:lnTo>
                  <a:pt x="7" y="412"/>
                </a:lnTo>
                <a:lnTo>
                  <a:pt x="7" y="412"/>
                </a:lnTo>
                <a:moveTo>
                  <a:pt x="847" y="0"/>
                </a:moveTo>
                <a:lnTo>
                  <a:pt x="841" y="10"/>
                </a:lnTo>
                <a:lnTo>
                  <a:pt x="841" y="10"/>
                </a:lnTo>
                <a:lnTo>
                  <a:pt x="847" y="0"/>
                </a:lnTo>
                <a:lnTo>
                  <a:pt x="8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8" name="Freeform 1744"/>
          <p:cNvSpPr>
            <a:spLocks/>
          </p:cNvSpPr>
          <p:nvPr/>
        </p:nvSpPr>
        <p:spPr bwMode="auto">
          <a:xfrm>
            <a:off x="7460791" y="4097971"/>
            <a:ext cx="1109883" cy="888965"/>
          </a:xfrm>
          <a:custGeom>
            <a:avLst/>
            <a:gdLst>
              <a:gd name="T0" fmla="*/ 839 w 839"/>
              <a:gd name="T1" fmla="*/ 0 h 672"/>
              <a:gd name="T2" fmla="*/ 475 w 839"/>
              <a:gd name="T3" fmla="*/ 661 h 672"/>
              <a:gd name="T4" fmla="*/ 5 w 839"/>
              <a:gd name="T5" fmla="*/ 402 h 672"/>
              <a:gd name="T6" fmla="*/ 0 w 839"/>
              <a:gd name="T7" fmla="*/ 413 h 672"/>
              <a:gd name="T8" fmla="*/ 470 w 839"/>
              <a:gd name="T9" fmla="*/ 672 h 672"/>
              <a:gd name="T10" fmla="*/ 839 w 839"/>
              <a:gd name="T11" fmla="*/ 0 h 672"/>
              <a:gd name="T12" fmla="*/ 839 w 839"/>
              <a:gd name="T13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9" h="672">
                <a:moveTo>
                  <a:pt x="839" y="0"/>
                </a:moveTo>
                <a:lnTo>
                  <a:pt x="475" y="661"/>
                </a:lnTo>
                <a:lnTo>
                  <a:pt x="5" y="402"/>
                </a:lnTo>
                <a:lnTo>
                  <a:pt x="0" y="413"/>
                </a:lnTo>
                <a:lnTo>
                  <a:pt x="470" y="672"/>
                </a:lnTo>
                <a:lnTo>
                  <a:pt x="839" y="0"/>
                </a:lnTo>
                <a:lnTo>
                  <a:pt x="839" y="0"/>
                </a:lnTo>
                <a:close/>
              </a:path>
            </a:pathLst>
          </a:custGeom>
          <a:solidFill>
            <a:srgbClr val="70A7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9" name="Freeform 1745"/>
          <p:cNvSpPr>
            <a:spLocks/>
          </p:cNvSpPr>
          <p:nvPr/>
        </p:nvSpPr>
        <p:spPr bwMode="auto">
          <a:xfrm>
            <a:off x="7460791" y="4097971"/>
            <a:ext cx="1109883" cy="888965"/>
          </a:xfrm>
          <a:custGeom>
            <a:avLst/>
            <a:gdLst>
              <a:gd name="T0" fmla="*/ 839 w 839"/>
              <a:gd name="T1" fmla="*/ 0 h 672"/>
              <a:gd name="T2" fmla="*/ 475 w 839"/>
              <a:gd name="T3" fmla="*/ 661 h 672"/>
              <a:gd name="T4" fmla="*/ 5 w 839"/>
              <a:gd name="T5" fmla="*/ 402 h 672"/>
              <a:gd name="T6" fmla="*/ 0 w 839"/>
              <a:gd name="T7" fmla="*/ 413 h 672"/>
              <a:gd name="T8" fmla="*/ 470 w 839"/>
              <a:gd name="T9" fmla="*/ 672 h 672"/>
              <a:gd name="T10" fmla="*/ 839 w 839"/>
              <a:gd name="T11" fmla="*/ 0 h 672"/>
              <a:gd name="T12" fmla="*/ 839 w 839"/>
              <a:gd name="T13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9" h="672">
                <a:moveTo>
                  <a:pt x="839" y="0"/>
                </a:moveTo>
                <a:lnTo>
                  <a:pt x="475" y="661"/>
                </a:lnTo>
                <a:lnTo>
                  <a:pt x="5" y="402"/>
                </a:lnTo>
                <a:lnTo>
                  <a:pt x="0" y="413"/>
                </a:lnTo>
                <a:lnTo>
                  <a:pt x="470" y="672"/>
                </a:lnTo>
                <a:lnTo>
                  <a:pt x="839" y="0"/>
                </a:lnTo>
                <a:lnTo>
                  <a:pt x="83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0" name="Freeform 1746"/>
          <p:cNvSpPr>
            <a:spLocks noEditPoints="1"/>
          </p:cNvSpPr>
          <p:nvPr/>
        </p:nvSpPr>
        <p:spPr bwMode="auto">
          <a:xfrm>
            <a:off x="7464759" y="4071514"/>
            <a:ext cx="1120466" cy="558249"/>
          </a:xfrm>
          <a:custGeom>
            <a:avLst/>
            <a:gdLst>
              <a:gd name="T0" fmla="*/ 5 w 847"/>
              <a:gd name="T1" fmla="*/ 412 h 422"/>
              <a:gd name="T2" fmla="*/ 0 w 847"/>
              <a:gd name="T3" fmla="*/ 422 h 422"/>
              <a:gd name="T4" fmla="*/ 2 w 847"/>
              <a:gd name="T5" fmla="*/ 422 h 422"/>
              <a:gd name="T6" fmla="*/ 7 w 847"/>
              <a:gd name="T7" fmla="*/ 412 h 422"/>
              <a:gd name="T8" fmla="*/ 5 w 847"/>
              <a:gd name="T9" fmla="*/ 412 h 422"/>
              <a:gd name="T10" fmla="*/ 847 w 847"/>
              <a:gd name="T11" fmla="*/ 0 h 422"/>
              <a:gd name="T12" fmla="*/ 840 w 847"/>
              <a:gd name="T13" fmla="*/ 10 h 422"/>
              <a:gd name="T14" fmla="*/ 842 w 847"/>
              <a:gd name="T15" fmla="*/ 10 h 422"/>
              <a:gd name="T16" fmla="*/ 847 w 847"/>
              <a:gd name="T17" fmla="*/ 0 h 422"/>
              <a:gd name="T18" fmla="*/ 847 w 847"/>
              <a:gd name="T19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2">
                <a:moveTo>
                  <a:pt x="5" y="412"/>
                </a:moveTo>
                <a:lnTo>
                  <a:pt x="0" y="422"/>
                </a:lnTo>
                <a:lnTo>
                  <a:pt x="2" y="422"/>
                </a:lnTo>
                <a:lnTo>
                  <a:pt x="7" y="412"/>
                </a:lnTo>
                <a:lnTo>
                  <a:pt x="5" y="412"/>
                </a:lnTo>
                <a:close/>
                <a:moveTo>
                  <a:pt x="847" y="0"/>
                </a:moveTo>
                <a:lnTo>
                  <a:pt x="840" y="10"/>
                </a:lnTo>
                <a:lnTo>
                  <a:pt x="842" y="10"/>
                </a:lnTo>
                <a:lnTo>
                  <a:pt x="847" y="0"/>
                </a:lnTo>
                <a:lnTo>
                  <a:pt x="847" y="0"/>
                </a:lnTo>
                <a:close/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1" name="Freeform 1747"/>
          <p:cNvSpPr>
            <a:spLocks noEditPoints="1"/>
          </p:cNvSpPr>
          <p:nvPr/>
        </p:nvSpPr>
        <p:spPr bwMode="auto">
          <a:xfrm>
            <a:off x="7464759" y="4071514"/>
            <a:ext cx="1120466" cy="558249"/>
          </a:xfrm>
          <a:custGeom>
            <a:avLst/>
            <a:gdLst>
              <a:gd name="T0" fmla="*/ 5 w 847"/>
              <a:gd name="T1" fmla="*/ 412 h 422"/>
              <a:gd name="T2" fmla="*/ 0 w 847"/>
              <a:gd name="T3" fmla="*/ 422 h 422"/>
              <a:gd name="T4" fmla="*/ 2 w 847"/>
              <a:gd name="T5" fmla="*/ 422 h 422"/>
              <a:gd name="T6" fmla="*/ 7 w 847"/>
              <a:gd name="T7" fmla="*/ 412 h 422"/>
              <a:gd name="T8" fmla="*/ 5 w 847"/>
              <a:gd name="T9" fmla="*/ 412 h 422"/>
              <a:gd name="T10" fmla="*/ 847 w 847"/>
              <a:gd name="T11" fmla="*/ 0 h 422"/>
              <a:gd name="T12" fmla="*/ 840 w 847"/>
              <a:gd name="T13" fmla="*/ 10 h 422"/>
              <a:gd name="T14" fmla="*/ 842 w 847"/>
              <a:gd name="T15" fmla="*/ 10 h 422"/>
              <a:gd name="T16" fmla="*/ 847 w 847"/>
              <a:gd name="T17" fmla="*/ 0 h 422"/>
              <a:gd name="T18" fmla="*/ 847 w 847"/>
              <a:gd name="T19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2">
                <a:moveTo>
                  <a:pt x="5" y="412"/>
                </a:moveTo>
                <a:lnTo>
                  <a:pt x="0" y="422"/>
                </a:lnTo>
                <a:lnTo>
                  <a:pt x="2" y="422"/>
                </a:lnTo>
                <a:lnTo>
                  <a:pt x="7" y="412"/>
                </a:lnTo>
                <a:lnTo>
                  <a:pt x="5" y="412"/>
                </a:lnTo>
                <a:moveTo>
                  <a:pt x="847" y="0"/>
                </a:moveTo>
                <a:lnTo>
                  <a:pt x="840" y="10"/>
                </a:lnTo>
                <a:lnTo>
                  <a:pt x="842" y="10"/>
                </a:lnTo>
                <a:lnTo>
                  <a:pt x="847" y="0"/>
                </a:lnTo>
                <a:lnTo>
                  <a:pt x="8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2" name="Freeform 1748"/>
          <p:cNvSpPr>
            <a:spLocks noEditPoints="1"/>
          </p:cNvSpPr>
          <p:nvPr/>
        </p:nvSpPr>
        <p:spPr bwMode="auto">
          <a:xfrm>
            <a:off x="7467405" y="4084743"/>
            <a:ext cx="1111206" cy="545020"/>
          </a:xfrm>
          <a:custGeom>
            <a:avLst/>
            <a:gdLst>
              <a:gd name="T0" fmla="*/ 5 w 840"/>
              <a:gd name="T1" fmla="*/ 402 h 412"/>
              <a:gd name="T2" fmla="*/ 0 w 840"/>
              <a:gd name="T3" fmla="*/ 412 h 412"/>
              <a:gd name="T4" fmla="*/ 0 w 840"/>
              <a:gd name="T5" fmla="*/ 412 h 412"/>
              <a:gd name="T6" fmla="*/ 5 w 840"/>
              <a:gd name="T7" fmla="*/ 402 h 412"/>
              <a:gd name="T8" fmla="*/ 5 w 840"/>
              <a:gd name="T9" fmla="*/ 402 h 412"/>
              <a:gd name="T10" fmla="*/ 838 w 840"/>
              <a:gd name="T11" fmla="*/ 0 h 412"/>
              <a:gd name="T12" fmla="*/ 833 w 840"/>
              <a:gd name="T13" fmla="*/ 10 h 412"/>
              <a:gd name="T14" fmla="*/ 834 w 840"/>
              <a:gd name="T15" fmla="*/ 10 h 412"/>
              <a:gd name="T16" fmla="*/ 840 w 840"/>
              <a:gd name="T17" fmla="*/ 0 h 412"/>
              <a:gd name="T18" fmla="*/ 838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5" y="402"/>
                </a:moveTo>
                <a:lnTo>
                  <a:pt x="0" y="412"/>
                </a:lnTo>
                <a:lnTo>
                  <a:pt x="0" y="412"/>
                </a:lnTo>
                <a:lnTo>
                  <a:pt x="5" y="402"/>
                </a:lnTo>
                <a:lnTo>
                  <a:pt x="5" y="402"/>
                </a:lnTo>
                <a:close/>
                <a:moveTo>
                  <a:pt x="838" y="0"/>
                </a:moveTo>
                <a:lnTo>
                  <a:pt x="833" y="10"/>
                </a:lnTo>
                <a:lnTo>
                  <a:pt x="834" y="10"/>
                </a:lnTo>
                <a:lnTo>
                  <a:pt x="840" y="0"/>
                </a:lnTo>
                <a:lnTo>
                  <a:pt x="838" y="0"/>
                </a:lnTo>
                <a:close/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3" name="Freeform 1749"/>
          <p:cNvSpPr>
            <a:spLocks noEditPoints="1"/>
          </p:cNvSpPr>
          <p:nvPr/>
        </p:nvSpPr>
        <p:spPr bwMode="auto">
          <a:xfrm>
            <a:off x="7467405" y="4084743"/>
            <a:ext cx="1111206" cy="545020"/>
          </a:xfrm>
          <a:custGeom>
            <a:avLst/>
            <a:gdLst>
              <a:gd name="T0" fmla="*/ 5 w 840"/>
              <a:gd name="T1" fmla="*/ 402 h 412"/>
              <a:gd name="T2" fmla="*/ 0 w 840"/>
              <a:gd name="T3" fmla="*/ 412 h 412"/>
              <a:gd name="T4" fmla="*/ 0 w 840"/>
              <a:gd name="T5" fmla="*/ 412 h 412"/>
              <a:gd name="T6" fmla="*/ 5 w 840"/>
              <a:gd name="T7" fmla="*/ 402 h 412"/>
              <a:gd name="T8" fmla="*/ 5 w 840"/>
              <a:gd name="T9" fmla="*/ 402 h 412"/>
              <a:gd name="T10" fmla="*/ 838 w 840"/>
              <a:gd name="T11" fmla="*/ 0 h 412"/>
              <a:gd name="T12" fmla="*/ 833 w 840"/>
              <a:gd name="T13" fmla="*/ 10 h 412"/>
              <a:gd name="T14" fmla="*/ 834 w 840"/>
              <a:gd name="T15" fmla="*/ 10 h 412"/>
              <a:gd name="T16" fmla="*/ 840 w 840"/>
              <a:gd name="T17" fmla="*/ 0 h 412"/>
              <a:gd name="T18" fmla="*/ 838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5" y="402"/>
                </a:moveTo>
                <a:lnTo>
                  <a:pt x="0" y="412"/>
                </a:lnTo>
                <a:lnTo>
                  <a:pt x="0" y="412"/>
                </a:lnTo>
                <a:lnTo>
                  <a:pt x="5" y="402"/>
                </a:lnTo>
                <a:lnTo>
                  <a:pt x="5" y="402"/>
                </a:lnTo>
                <a:moveTo>
                  <a:pt x="838" y="0"/>
                </a:moveTo>
                <a:lnTo>
                  <a:pt x="833" y="10"/>
                </a:lnTo>
                <a:lnTo>
                  <a:pt x="834" y="10"/>
                </a:lnTo>
                <a:lnTo>
                  <a:pt x="840" y="0"/>
                </a:lnTo>
                <a:lnTo>
                  <a:pt x="83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4" name="Freeform 1750"/>
          <p:cNvSpPr>
            <a:spLocks/>
          </p:cNvSpPr>
          <p:nvPr/>
        </p:nvSpPr>
        <p:spPr bwMode="auto">
          <a:xfrm>
            <a:off x="7467405" y="4097971"/>
            <a:ext cx="1103269" cy="874413"/>
          </a:xfrm>
          <a:custGeom>
            <a:avLst/>
            <a:gdLst>
              <a:gd name="T0" fmla="*/ 833 w 834"/>
              <a:gd name="T1" fmla="*/ 0 h 661"/>
              <a:gd name="T2" fmla="*/ 473 w 834"/>
              <a:gd name="T3" fmla="*/ 651 h 661"/>
              <a:gd name="T4" fmla="*/ 5 w 834"/>
              <a:gd name="T5" fmla="*/ 392 h 661"/>
              <a:gd name="T6" fmla="*/ 0 w 834"/>
              <a:gd name="T7" fmla="*/ 402 h 661"/>
              <a:gd name="T8" fmla="*/ 470 w 834"/>
              <a:gd name="T9" fmla="*/ 661 h 661"/>
              <a:gd name="T10" fmla="*/ 834 w 834"/>
              <a:gd name="T11" fmla="*/ 0 h 661"/>
              <a:gd name="T12" fmla="*/ 833 w 834"/>
              <a:gd name="T13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4" h="661">
                <a:moveTo>
                  <a:pt x="833" y="0"/>
                </a:moveTo>
                <a:lnTo>
                  <a:pt x="473" y="651"/>
                </a:lnTo>
                <a:lnTo>
                  <a:pt x="5" y="392"/>
                </a:lnTo>
                <a:lnTo>
                  <a:pt x="0" y="402"/>
                </a:lnTo>
                <a:lnTo>
                  <a:pt x="470" y="661"/>
                </a:lnTo>
                <a:lnTo>
                  <a:pt x="834" y="0"/>
                </a:lnTo>
                <a:lnTo>
                  <a:pt x="833" y="0"/>
                </a:lnTo>
                <a:close/>
              </a:path>
            </a:pathLst>
          </a:custGeom>
          <a:solidFill>
            <a:srgbClr val="6DA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5" name="Freeform 1751"/>
          <p:cNvSpPr>
            <a:spLocks/>
          </p:cNvSpPr>
          <p:nvPr/>
        </p:nvSpPr>
        <p:spPr bwMode="auto">
          <a:xfrm>
            <a:off x="7467405" y="4097971"/>
            <a:ext cx="1103269" cy="874413"/>
          </a:xfrm>
          <a:custGeom>
            <a:avLst/>
            <a:gdLst>
              <a:gd name="T0" fmla="*/ 833 w 834"/>
              <a:gd name="T1" fmla="*/ 0 h 661"/>
              <a:gd name="T2" fmla="*/ 473 w 834"/>
              <a:gd name="T3" fmla="*/ 651 h 661"/>
              <a:gd name="T4" fmla="*/ 5 w 834"/>
              <a:gd name="T5" fmla="*/ 392 h 661"/>
              <a:gd name="T6" fmla="*/ 0 w 834"/>
              <a:gd name="T7" fmla="*/ 402 h 661"/>
              <a:gd name="T8" fmla="*/ 470 w 834"/>
              <a:gd name="T9" fmla="*/ 661 h 661"/>
              <a:gd name="T10" fmla="*/ 834 w 834"/>
              <a:gd name="T11" fmla="*/ 0 h 661"/>
              <a:gd name="T12" fmla="*/ 833 w 834"/>
              <a:gd name="T13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4" h="661">
                <a:moveTo>
                  <a:pt x="833" y="0"/>
                </a:moveTo>
                <a:lnTo>
                  <a:pt x="473" y="651"/>
                </a:lnTo>
                <a:lnTo>
                  <a:pt x="5" y="392"/>
                </a:lnTo>
                <a:lnTo>
                  <a:pt x="0" y="402"/>
                </a:lnTo>
                <a:lnTo>
                  <a:pt x="470" y="661"/>
                </a:lnTo>
                <a:lnTo>
                  <a:pt x="834" y="0"/>
                </a:lnTo>
                <a:lnTo>
                  <a:pt x="8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6" name="Freeform 1752"/>
          <p:cNvSpPr>
            <a:spLocks noEditPoints="1"/>
          </p:cNvSpPr>
          <p:nvPr/>
        </p:nvSpPr>
        <p:spPr bwMode="auto">
          <a:xfrm>
            <a:off x="7471374" y="4058286"/>
            <a:ext cx="1120466" cy="558249"/>
          </a:xfrm>
          <a:custGeom>
            <a:avLst/>
            <a:gdLst>
              <a:gd name="T0" fmla="*/ 5 w 847"/>
              <a:gd name="T1" fmla="*/ 412 h 422"/>
              <a:gd name="T2" fmla="*/ 0 w 847"/>
              <a:gd name="T3" fmla="*/ 420 h 422"/>
              <a:gd name="T4" fmla="*/ 0 w 847"/>
              <a:gd name="T5" fmla="*/ 422 h 422"/>
              <a:gd name="T6" fmla="*/ 7 w 847"/>
              <a:gd name="T7" fmla="*/ 412 h 422"/>
              <a:gd name="T8" fmla="*/ 5 w 847"/>
              <a:gd name="T9" fmla="*/ 412 h 422"/>
              <a:gd name="T10" fmla="*/ 845 w 847"/>
              <a:gd name="T11" fmla="*/ 0 h 422"/>
              <a:gd name="T12" fmla="*/ 840 w 847"/>
              <a:gd name="T13" fmla="*/ 10 h 422"/>
              <a:gd name="T14" fmla="*/ 842 w 847"/>
              <a:gd name="T15" fmla="*/ 10 h 422"/>
              <a:gd name="T16" fmla="*/ 847 w 847"/>
              <a:gd name="T17" fmla="*/ 0 h 422"/>
              <a:gd name="T18" fmla="*/ 845 w 847"/>
              <a:gd name="T19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2">
                <a:moveTo>
                  <a:pt x="5" y="412"/>
                </a:moveTo>
                <a:lnTo>
                  <a:pt x="0" y="420"/>
                </a:lnTo>
                <a:lnTo>
                  <a:pt x="0" y="422"/>
                </a:lnTo>
                <a:lnTo>
                  <a:pt x="7" y="412"/>
                </a:lnTo>
                <a:lnTo>
                  <a:pt x="5" y="412"/>
                </a:lnTo>
                <a:close/>
                <a:moveTo>
                  <a:pt x="845" y="0"/>
                </a:moveTo>
                <a:lnTo>
                  <a:pt x="840" y="10"/>
                </a:lnTo>
                <a:lnTo>
                  <a:pt x="842" y="10"/>
                </a:lnTo>
                <a:lnTo>
                  <a:pt x="847" y="0"/>
                </a:lnTo>
                <a:lnTo>
                  <a:pt x="845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7" name="Freeform 1753"/>
          <p:cNvSpPr>
            <a:spLocks noEditPoints="1"/>
          </p:cNvSpPr>
          <p:nvPr/>
        </p:nvSpPr>
        <p:spPr bwMode="auto">
          <a:xfrm>
            <a:off x="7471374" y="4058286"/>
            <a:ext cx="1120466" cy="558249"/>
          </a:xfrm>
          <a:custGeom>
            <a:avLst/>
            <a:gdLst>
              <a:gd name="T0" fmla="*/ 5 w 847"/>
              <a:gd name="T1" fmla="*/ 412 h 422"/>
              <a:gd name="T2" fmla="*/ 0 w 847"/>
              <a:gd name="T3" fmla="*/ 420 h 422"/>
              <a:gd name="T4" fmla="*/ 0 w 847"/>
              <a:gd name="T5" fmla="*/ 422 h 422"/>
              <a:gd name="T6" fmla="*/ 7 w 847"/>
              <a:gd name="T7" fmla="*/ 412 h 422"/>
              <a:gd name="T8" fmla="*/ 5 w 847"/>
              <a:gd name="T9" fmla="*/ 412 h 422"/>
              <a:gd name="T10" fmla="*/ 845 w 847"/>
              <a:gd name="T11" fmla="*/ 0 h 422"/>
              <a:gd name="T12" fmla="*/ 840 w 847"/>
              <a:gd name="T13" fmla="*/ 10 h 422"/>
              <a:gd name="T14" fmla="*/ 842 w 847"/>
              <a:gd name="T15" fmla="*/ 10 h 422"/>
              <a:gd name="T16" fmla="*/ 847 w 847"/>
              <a:gd name="T17" fmla="*/ 0 h 422"/>
              <a:gd name="T18" fmla="*/ 845 w 847"/>
              <a:gd name="T19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2">
                <a:moveTo>
                  <a:pt x="5" y="412"/>
                </a:moveTo>
                <a:lnTo>
                  <a:pt x="0" y="420"/>
                </a:lnTo>
                <a:lnTo>
                  <a:pt x="0" y="422"/>
                </a:lnTo>
                <a:lnTo>
                  <a:pt x="7" y="412"/>
                </a:lnTo>
                <a:lnTo>
                  <a:pt x="5" y="412"/>
                </a:lnTo>
                <a:moveTo>
                  <a:pt x="845" y="0"/>
                </a:moveTo>
                <a:lnTo>
                  <a:pt x="840" y="10"/>
                </a:lnTo>
                <a:lnTo>
                  <a:pt x="842" y="10"/>
                </a:lnTo>
                <a:lnTo>
                  <a:pt x="847" y="0"/>
                </a:lnTo>
                <a:lnTo>
                  <a:pt x="8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8" name="Freeform 1754"/>
          <p:cNvSpPr>
            <a:spLocks noEditPoints="1"/>
          </p:cNvSpPr>
          <p:nvPr/>
        </p:nvSpPr>
        <p:spPr bwMode="auto">
          <a:xfrm>
            <a:off x="7471374" y="4071514"/>
            <a:ext cx="1113852" cy="545020"/>
          </a:xfrm>
          <a:custGeom>
            <a:avLst/>
            <a:gdLst>
              <a:gd name="T0" fmla="*/ 7 w 842"/>
              <a:gd name="T1" fmla="*/ 402 h 412"/>
              <a:gd name="T2" fmla="*/ 0 w 842"/>
              <a:gd name="T3" fmla="*/ 412 h 412"/>
              <a:gd name="T4" fmla="*/ 2 w 842"/>
              <a:gd name="T5" fmla="*/ 412 h 412"/>
              <a:gd name="T6" fmla="*/ 7 w 842"/>
              <a:gd name="T7" fmla="*/ 402 h 412"/>
              <a:gd name="T8" fmla="*/ 7 w 842"/>
              <a:gd name="T9" fmla="*/ 402 h 412"/>
              <a:gd name="T10" fmla="*/ 840 w 842"/>
              <a:gd name="T11" fmla="*/ 0 h 412"/>
              <a:gd name="T12" fmla="*/ 835 w 842"/>
              <a:gd name="T13" fmla="*/ 10 h 412"/>
              <a:gd name="T14" fmla="*/ 835 w 842"/>
              <a:gd name="T15" fmla="*/ 10 h 412"/>
              <a:gd name="T16" fmla="*/ 842 w 842"/>
              <a:gd name="T17" fmla="*/ 0 h 412"/>
              <a:gd name="T18" fmla="*/ 840 w 842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2" h="412">
                <a:moveTo>
                  <a:pt x="7" y="402"/>
                </a:moveTo>
                <a:lnTo>
                  <a:pt x="0" y="412"/>
                </a:lnTo>
                <a:lnTo>
                  <a:pt x="2" y="412"/>
                </a:lnTo>
                <a:lnTo>
                  <a:pt x="7" y="402"/>
                </a:lnTo>
                <a:lnTo>
                  <a:pt x="7" y="402"/>
                </a:lnTo>
                <a:close/>
                <a:moveTo>
                  <a:pt x="840" y="0"/>
                </a:moveTo>
                <a:lnTo>
                  <a:pt x="835" y="10"/>
                </a:lnTo>
                <a:lnTo>
                  <a:pt x="835" y="10"/>
                </a:lnTo>
                <a:lnTo>
                  <a:pt x="842" y="0"/>
                </a:lnTo>
                <a:lnTo>
                  <a:pt x="840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9" name="Freeform 1755"/>
          <p:cNvSpPr>
            <a:spLocks noEditPoints="1"/>
          </p:cNvSpPr>
          <p:nvPr/>
        </p:nvSpPr>
        <p:spPr bwMode="auto">
          <a:xfrm>
            <a:off x="7471374" y="4071514"/>
            <a:ext cx="1113852" cy="545020"/>
          </a:xfrm>
          <a:custGeom>
            <a:avLst/>
            <a:gdLst>
              <a:gd name="T0" fmla="*/ 7 w 842"/>
              <a:gd name="T1" fmla="*/ 402 h 412"/>
              <a:gd name="T2" fmla="*/ 0 w 842"/>
              <a:gd name="T3" fmla="*/ 412 h 412"/>
              <a:gd name="T4" fmla="*/ 2 w 842"/>
              <a:gd name="T5" fmla="*/ 412 h 412"/>
              <a:gd name="T6" fmla="*/ 7 w 842"/>
              <a:gd name="T7" fmla="*/ 402 h 412"/>
              <a:gd name="T8" fmla="*/ 7 w 842"/>
              <a:gd name="T9" fmla="*/ 402 h 412"/>
              <a:gd name="T10" fmla="*/ 840 w 842"/>
              <a:gd name="T11" fmla="*/ 0 h 412"/>
              <a:gd name="T12" fmla="*/ 835 w 842"/>
              <a:gd name="T13" fmla="*/ 10 h 412"/>
              <a:gd name="T14" fmla="*/ 835 w 842"/>
              <a:gd name="T15" fmla="*/ 10 h 412"/>
              <a:gd name="T16" fmla="*/ 842 w 842"/>
              <a:gd name="T17" fmla="*/ 0 h 412"/>
              <a:gd name="T18" fmla="*/ 840 w 842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2" h="412">
                <a:moveTo>
                  <a:pt x="7" y="402"/>
                </a:moveTo>
                <a:lnTo>
                  <a:pt x="0" y="412"/>
                </a:lnTo>
                <a:lnTo>
                  <a:pt x="2" y="412"/>
                </a:lnTo>
                <a:lnTo>
                  <a:pt x="7" y="402"/>
                </a:lnTo>
                <a:lnTo>
                  <a:pt x="7" y="402"/>
                </a:lnTo>
                <a:moveTo>
                  <a:pt x="840" y="0"/>
                </a:moveTo>
                <a:lnTo>
                  <a:pt x="835" y="10"/>
                </a:lnTo>
                <a:lnTo>
                  <a:pt x="835" y="10"/>
                </a:lnTo>
                <a:lnTo>
                  <a:pt x="842" y="0"/>
                </a:lnTo>
                <a:lnTo>
                  <a:pt x="8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0" name="Freeform 1756"/>
          <p:cNvSpPr>
            <a:spLocks noEditPoints="1"/>
          </p:cNvSpPr>
          <p:nvPr/>
        </p:nvSpPr>
        <p:spPr bwMode="auto">
          <a:xfrm>
            <a:off x="7474019" y="4084743"/>
            <a:ext cx="1101946" cy="531792"/>
          </a:xfrm>
          <a:custGeom>
            <a:avLst/>
            <a:gdLst>
              <a:gd name="T0" fmla="*/ 5 w 833"/>
              <a:gd name="T1" fmla="*/ 392 h 402"/>
              <a:gd name="T2" fmla="*/ 0 w 833"/>
              <a:gd name="T3" fmla="*/ 402 h 402"/>
              <a:gd name="T4" fmla="*/ 0 w 833"/>
              <a:gd name="T5" fmla="*/ 402 h 402"/>
              <a:gd name="T6" fmla="*/ 7 w 833"/>
              <a:gd name="T7" fmla="*/ 392 h 402"/>
              <a:gd name="T8" fmla="*/ 5 w 833"/>
              <a:gd name="T9" fmla="*/ 392 h 402"/>
              <a:gd name="T10" fmla="*/ 833 w 833"/>
              <a:gd name="T11" fmla="*/ 0 h 402"/>
              <a:gd name="T12" fmla="*/ 828 w 833"/>
              <a:gd name="T13" fmla="*/ 9 h 402"/>
              <a:gd name="T14" fmla="*/ 828 w 833"/>
              <a:gd name="T15" fmla="*/ 10 h 402"/>
              <a:gd name="T16" fmla="*/ 833 w 833"/>
              <a:gd name="T17" fmla="*/ 0 h 402"/>
              <a:gd name="T18" fmla="*/ 833 w 83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3" h="402">
                <a:moveTo>
                  <a:pt x="5" y="392"/>
                </a:moveTo>
                <a:lnTo>
                  <a:pt x="0" y="402"/>
                </a:lnTo>
                <a:lnTo>
                  <a:pt x="0" y="402"/>
                </a:lnTo>
                <a:lnTo>
                  <a:pt x="7" y="392"/>
                </a:lnTo>
                <a:lnTo>
                  <a:pt x="5" y="392"/>
                </a:lnTo>
                <a:close/>
                <a:moveTo>
                  <a:pt x="833" y="0"/>
                </a:moveTo>
                <a:lnTo>
                  <a:pt x="828" y="9"/>
                </a:lnTo>
                <a:lnTo>
                  <a:pt x="828" y="10"/>
                </a:lnTo>
                <a:lnTo>
                  <a:pt x="833" y="0"/>
                </a:lnTo>
                <a:lnTo>
                  <a:pt x="833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1" name="Freeform 1757"/>
          <p:cNvSpPr>
            <a:spLocks noEditPoints="1"/>
          </p:cNvSpPr>
          <p:nvPr/>
        </p:nvSpPr>
        <p:spPr bwMode="auto">
          <a:xfrm>
            <a:off x="7474019" y="4084743"/>
            <a:ext cx="1101946" cy="531792"/>
          </a:xfrm>
          <a:custGeom>
            <a:avLst/>
            <a:gdLst>
              <a:gd name="T0" fmla="*/ 5 w 833"/>
              <a:gd name="T1" fmla="*/ 392 h 402"/>
              <a:gd name="T2" fmla="*/ 0 w 833"/>
              <a:gd name="T3" fmla="*/ 402 h 402"/>
              <a:gd name="T4" fmla="*/ 0 w 833"/>
              <a:gd name="T5" fmla="*/ 402 h 402"/>
              <a:gd name="T6" fmla="*/ 7 w 833"/>
              <a:gd name="T7" fmla="*/ 392 h 402"/>
              <a:gd name="T8" fmla="*/ 5 w 833"/>
              <a:gd name="T9" fmla="*/ 392 h 402"/>
              <a:gd name="T10" fmla="*/ 833 w 833"/>
              <a:gd name="T11" fmla="*/ 0 h 402"/>
              <a:gd name="T12" fmla="*/ 828 w 833"/>
              <a:gd name="T13" fmla="*/ 9 h 402"/>
              <a:gd name="T14" fmla="*/ 828 w 833"/>
              <a:gd name="T15" fmla="*/ 10 h 402"/>
              <a:gd name="T16" fmla="*/ 833 w 833"/>
              <a:gd name="T17" fmla="*/ 0 h 402"/>
              <a:gd name="T18" fmla="*/ 833 w 83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3" h="402">
                <a:moveTo>
                  <a:pt x="5" y="392"/>
                </a:moveTo>
                <a:lnTo>
                  <a:pt x="0" y="402"/>
                </a:lnTo>
                <a:lnTo>
                  <a:pt x="0" y="402"/>
                </a:lnTo>
                <a:lnTo>
                  <a:pt x="7" y="392"/>
                </a:lnTo>
                <a:lnTo>
                  <a:pt x="5" y="392"/>
                </a:lnTo>
                <a:moveTo>
                  <a:pt x="833" y="0"/>
                </a:moveTo>
                <a:lnTo>
                  <a:pt x="828" y="9"/>
                </a:lnTo>
                <a:lnTo>
                  <a:pt x="828" y="10"/>
                </a:lnTo>
                <a:lnTo>
                  <a:pt x="833" y="0"/>
                </a:lnTo>
                <a:lnTo>
                  <a:pt x="8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2" name="Freeform 1758"/>
          <p:cNvSpPr>
            <a:spLocks/>
          </p:cNvSpPr>
          <p:nvPr/>
        </p:nvSpPr>
        <p:spPr bwMode="auto">
          <a:xfrm>
            <a:off x="7474019" y="4096649"/>
            <a:ext cx="1095332" cy="862508"/>
          </a:xfrm>
          <a:custGeom>
            <a:avLst/>
            <a:gdLst>
              <a:gd name="T0" fmla="*/ 828 w 828"/>
              <a:gd name="T1" fmla="*/ 0 h 652"/>
              <a:gd name="T2" fmla="*/ 473 w 828"/>
              <a:gd name="T3" fmla="*/ 642 h 652"/>
              <a:gd name="T4" fmla="*/ 7 w 828"/>
              <a:gd name="T5" fmla="*/ 383 h 652"/>
              <a:gd name="T6" fmla="*/ 0 w 828"/>
              <a:gd name="T7" fmla="*/ 393 h 652"/>
              <a:gd name="T8" fmla="*/ 468 w 828"/>
              <a:gd name="T9" fmla="*/ 652 h 652"/>
              <a:gd name="T10" fmla="*/ 828 w 828"/>
              <a:gd name="T11" fmla="*/ 1 h 652"/>
              <a:gd name="T12" fmla="*/ 828 w 828"/>
              <a:gd name="T13" fmla="*/ 0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652">
                <a:moveTo>
                  <a:pt x="828" y="0"/>
                </a:moveTo>
                <a:lnTo>
                  <a:pt x="473" y="642"/>
                </a:lnTo>
                <a:lnTo>
                  <a:pt x="7" y="383"/>
                </a:lnTo>
                <a:lnTo>
                  <a:pt x="0" y="393"/>
                </a:lnTo>
                <a:lnTo>
                  <a:pt x="468" y="652"/>
                </a:lnTo>
                <a:lnTo>
                  <a:pt x="828" y="1"/>
                </a:lnTo>
                <a:lnTo>
                  <a:pt x="828" y="0"/>
                </a:lnTo>
                <a:close/>
              </a:path>
            </a:pathLst>
          </a:custGeom>
          <a:solidFill>
            <a:srgbClr val="6A9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3" name="Freeform 1759"/>
          <p:cNvSpPr>
            <a:spLocks/>
          </p:cNvSpPr>
          <p:nvPr/>
        </p:nvSpPr>
        <p:spPr bwMode="auto">
          <a:xfrm>
            <a:off x="7474019" y="4096649"/>
            <a:ext cx="1095332" cy="862508"/>
          </a:xfrm>
          <a:custGeom>
            <a:avLst/>
            <a:gdLst>
              <a:gd name="T0" fmla="*/ 828 w 828"/>
              <a:gd name="T1" fmla="*/ 0 h 652"/>
              <a:gd name="T2" fmla="*/ 473 w 828"/>
              <a:gd name="T3" fmla="*/ 642 h 652"/>
              <a:gd name="T4" fmla="*/ 7 w 828"/>
              <a:gd name="T5" fmla="*/ 383 h 652"/>
              <a:gd name="T6" fmla="*/ 0 w 828"/>
              <a:gd name="T7" fmla="*/ 393 h 652"/>
              <a:gd name="T8" fmla="*/ 468 w 828"/>
              <a:gd name="T9" fmla="*/ 652 h 652"/>
              <a:gd name="T10" fmla="*/ 828 w 828"/>
              <a:gd name="T11" fmla="*/ 1 h 652"/>
              <a:gd name="T12" fmla="*/ 828 w 828"/>
              <a:gd name="T13" fmla="*/ 0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652">
                <a:moveTo>
                  <a:pt x="828" y="0"/>
                </a:moveTo>
                <a:lnTo>
                  <a:pt x="473" y="642"/>
                </a:lnTo>
                <a:lnTo>
                  <a:pt x="7" y="383"/>
                </a:lnTo>
                <a:lnTo>
                  <a:pt x="0" y="393"/>
                </a:lnTo>
                <a:lnTo>
                  <a:pt x="468" y="652"/>
                </a:lnTo>
                <a:lnTo>
                  <a:pt x="828" y="1"/>
                </a:lnTo>
                <a:lnTo>
                  <a:pt x="8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4" name="Freeform 1760"/>
          <p:cNvSpPr>
            <a:spLocks noEditPoints="1"/>
          </p:cNvSpPr>
          <p:nvPr/>
        </p:nvSpPr>
        <p:spPr bwMode="auto">
          <a:xfrm>
            <a:off x="7477988" y="4045057"/>
            <a:ext cx="1120466" cy="558249"/>
          </a:xfrm>
          <a:custGeom>
            <a:avLst/>
            <a:gdLst>
              <a:gd name="T0" fmla="*/ 5 w 847"/>
              <a:gd name="T1" fmla="*/ 412 h 422"/>
              <a:gd name="T2" fmla="*/ 0 w 847"/>
              <a:gd name="T3" fmla="*/ 420 h 422"/>
              <a:gd name="T4" fmla="*/ 0 w 847"/>
              <a:gd name="T5" fmla="*/ 422 h 422"/>
              <a:gd name="T6" fmla="*/ 5 w 847"/>
              <a:gd name="T7" fmla="*/ 412 h 422"/>
              <a:gd name="T8" fmla="*/ 5 w 847"/>
              <a:gd name="T9" fmla="*/ 412 h 422"/>
              <a:gd name="T10" fmla="*/ 845 w 847"/>
              <a:gd name="T11" fmla="*/ 0 h 422"/>
              <a:gd name="T12" fmla="*/ 840 w 847"/>
              <a:gd name="T13" fmla="*/ 10 h 422"/>
              <a:gd name="T14" fmla="*/ 840 w 847"/>
              <a:gd name="T15" fmla="*/ 10 h 422"/>
              <a:gd name="T16" fmla="*/ 847 w 847"/>
              <a:gd name="T17" fmla="*/ 0 h 422"/>
              <a:gd name="T18" fmla="*/ 845 w 847"/>
              <a:gd name="T19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2">
                <a:moveTo>
                  <a:pt x="5" y="412"/>
                </a:moveTo>
                <a:lnTo>
                  <a:pt x="0" y="420"/>
                </a:lnTo>
                <a:lnTo>
                  <a:pt x="0" y="422"/>
                </a:lnTo>
                <a:lnTo>
                  <a:pt x="5" y="412"/>
                </a:lnTo>
                <a:lnTo>
                  <a:pt x="5" y="412"/>
                </a:lnTo>
                <a:close/>
                <a:moveTo>
                  <a:pt x="845" y="0"/>
                </a:moveTo>
                <a:lnTo>
                  <a:pt x="840" y="10"/>
                </a:lnTo>
                <a:lnTo>
                  <a:pt x="840" y="10"/>
                </a:lnTo>
                <a:lnTo>
                  <a:pt x="847" y="0"/>
                </a:lnTo>
                <a:lnTo>
                  <a:pt x="845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5" name="Freeform 1761"/>
          <p:cNvSpPr>
            <a:spLocks noEditPoints="1"/>
          </p:cNvSpPr>
          <p:nvPr/>
        </p:nvSpPr>
        <p:spPr bwMode="auto">
          <a:xfrm>
            <a:off x="7477988" y="4045057"/>
            <a:ext cx="1120466" cy="558249"/>
          </a:xfrm>
          <a:custGeom>
            <a:avLst/>
            <a:gdLst>
              <a:gd name="T0" fmla="*/ 5 w 847"/>
              <a:gd name="T1" fmla="*/ 412 h 422"/>
              <a:gd name="T2" fmla="*/ 0 w 847"/>
              <a:gd name="T3" fmla="*/ 420 h 422"/>
              <a:gd name="T4" fmla="*/ 0 w 847"/>
              <a:gd name="T5" fmla="*/ 422 h 422"/>
              <a:gd name="T6" fmla="*/ 5 w 847"/>
              <a:gd name="T7" fmla="*/ 412 h 422"/>
              <a:gd name="T8" fmla="*/ 5 w 847"/>
              <a:gd name="T9" fmla="*/ 412 h 422"/>
              <a:gd name="T10" fmla="*/ 845 w 847"/>
              <a:gd name="T11" fmla="*/ 0 h 422"/>
              <a:gd name="T12" fmla="*/ 840 w 847"/>
              <a:gd name="T13" fmla="*/ 10 h 422"/>
              <a:gd name="T14" fmla="*/ 840 w 847"/>
              <a:gd name="T15" fmla="*/ 10 h 422"/>
              <a:gd name="T16" fmla="*/ 847 w 847"/>
              <a:gd name="T17" fmla="*/ 0 h 422"/>
              <a:gd name="T18" fmla="*/ 845 w 847"/>
              <a:gd name="T19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2">
                <a:moveTo>
                  <a:pt x="5" y="412"/>
                </a:moveTo>
                <a:lnTo>
                  <a:pt x="0" y="420"/>
                </a:lnTo>
                <a:lnTo>
                  <a:pt x="0" y="422"/>
                </a:lnTo>
                <a:lnTo>
                  <a:pt x="5" y="412"/>
                </a:lnTo>
                <a:lnTo>
                  <a:pt x="5" y="412"/>
                </a:lnTo>
                <a:moveTo>
                  <a:pt x="845" y="0"/>
                </a:moveTo>
                <a:lnTo>
                  <a:pt x="840" y="10"/>
                </a:lnTo>
                <a:lnTo>
                  <a:pt x="840" y="10"/>
                </a:lnTo>
                <a:lnTo>
                  <a:pt x="847" y="0"/>
                </a:lnTo>
                <a:lnTo>
                  <a:pt x="8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6" name="Freeform 1762"/>
          <p:cNvSpPr>
            <a:spLocks noEditPoints="1"/>
          </p:cNvSpPr>
          <p:nvPr/>
        </p:nvSpPr>
        <p:spPr bwMode="auto">
          <a:xfrm>
            <a:off x="7477988" y="4058286"/>
            <a:ext cx="1111206" cy="545020"/>
          </a:xfrm>
          <a:custGeom>
            <a:avLst/>
            <a:gdLst>
              <a:gd name="T0" fmla="*/ 5 w 840"/>
              <a:gd name="T1" fmla="*/ 402 h 412"/>
              <a:gd name="T2" fmla="*/ 0 w 840"/>
              <a:gd name="T3" fmla="*/ 412 h 412"/>
              <a:gd name="T4" fmla="*/ 2 w 840"/>
              <a:gd name="T5" fmla="*/ 412 h 412"/>
              <a:gd name="T6" fmla="*/ 7 w 840"/>
              <a:gd name="T7" fmla="*/ 402 h 412"/>
              <a:gd name="T8" fmla="*/ 5 w 840"/>
              <a:gd name="T9" fmla="*/ 402 h 412"/>
              <a:gd name="T10" fmla="*/ 840 w 840"/>
              <a:gd name="T11" fmla="*/ 0 h 412"/>
              <a:gd name="T12" fmla="*/ 835 w 840"/>
              <a:gd name="T13" fmla="*/ 10 h 412"/>
              <a:gd name="T14" fmla="*/ 835 w 840"/>
              <a:gd name="T15" fmla="*/ 10 h 412"/>
              <a:gd name="T16" fmla="*/ 840 w 840"/>
              <a:gd name="T17" fmla="*/ 0 h 412"/>
              <a:gd name="T18" fmla="*/ 840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5" y="402"/>
                </a:moveTo>
                <a:lnTo>
                  <a:pt x="0" y="412"/>
                </a:lnTo>
                <a:lnTo>
                  <a:pt x="2" y="412"/>
                </a:lnTo>
                <a:lnTo>
                  <a:pt x="7" y="402"/>
                </a:lnTo>
                <a:lnTo>
                  <a:pt x="5" y="402"/>
                </a:lnTo>
                <a:close/>
                <a:moveTo>
                  <a:pt x="840" y="0"/>
                </a:moveTo>
                <a:lnTo>
                  <a:pt x="835" y="10"/>
                </a:lnTo>
                <a:lnTo>
                  <a:pt x="835" y="10"/>
                </a:lnTo>
                <a:lnTo>
                  <a:pt x="840" y="0"/>
                </a:lnTo>
                <a:lnTo>
                  <a:pt x="840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7" name="Freeform 1763"/>
          <p:cNvSpPr>
            <a:spLocks noEditPoints="1"/>
          </p:cNvSpPr>
          <p:nvPr/>
        </p:nvSpPr>
        <p:spPr bwMode="auto">
          <a:xfrm>
            <a:off x="7477988" y="4058286"/>
            <a:ext cx="1111206" cy="545020"/>
          </a:xfrm>
          <a:custGeom>
            <a:avLst/>
            <a:gdLst>
              <a:gd name="T0" fmla="*/ 5 w 840"/>
              <a:gd name="T1" fmla="*/ 402 h 412"/>
              <a:gd name="T2" fmla="*/ 0 w 840"/>
              <a:gd name="T3" fmla="*/ 412 h 412"/>
              <a:gd name="T4" fmla="*/ 2 w 840"/>
              <a:gd name="T5" fmla="*/ 412 h 412"/>
              <a:gd name="T6" fmla="*/ 7 w 840"/>
              <a:gd name="T7" fmla="*/ 402 h 412"/>
              <a:gd name="T8" fmla="*/ 5 w 840"/>
              <a:gd name="T9" fmla="*/ 402 h 412"/>
              <a:gd name="T10" fmla="*/ 840 w 840"/>
              <a:gd name="T11" fmla="*/ 0 h 412"/>
              <a:gd name="T12" fmla="*/ 835 w 840"/>
              <a:gd name="T13" fmla="*/ 10 h 412"/>
              <a:gd name="T14" fmla="*/ 835 w 840"/>
              <a:gd name="T15" fmla="*/ 10 h 412"/>
              <a:gd name="T16" fmla="*/ 840 w 840"/>
              <a:gd name="T17" fmla="*/ 0 h 412"/>
              <a:gd name="T18" fmla="*/ 840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5" y="402"/>
                </a:moveTo>
                <a:lnTo>
                  <a:pt x="0" y="412"/>
                </a:lnTo>
                <a:lnTo>
                  <a:pt x="2" y="412"/>
                </a:lnTo>
                <a:lnTo>
                  <a:pt x="7" y="402"/>
                </a:lnTo>
                <a:lnTo>
                  <a:pt x="5" y="402"/>
                </a:lnTo>
                <a:moveTo>
                  <a:pt x="840" y="0"/>
                </a:moveTo>
                <a:lnTo>
                  <a:pt x="835" y="10"/>
                </a:lnTo>
                <a:lnTo>
                  <a:pt x="835" y="10"/>
                </a:lnTo>
                <a:lnTo>
                  <a:pt x="840" y="0"/>
                </a:lnTo>
                <a:lnTo>
                  <a:pt x="8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8" name="Freeform 1764"/>
          <p:cNvSpPr>
            <a:spLocks noEditPoints="1"/>
          </p:cNvSpPr>
          <p:nvPr/>
        </p:nvSpPr>
        <p:spPr bwMode="auto">
          <a:xfrm>
            <a:off x="7480634" y="4071514"/>
            <a:ext cx="1101946" cy="531792"/>
          </a:xfrm>
          <a:custGeom>
            <a:avLst/>
            <a:gdLst>
              <a:gd name="T0" fmla="*/ 5 w 833"/>
              <a:gd name="T1" fmla="*/ 392 h 402"/>
              <a:gd name="T2" fmla="*/ 0 w 833"/>
              <a:gd name="T3" fmla="*/ 402 h 402"/>
              <a:gd name="T4" fmla="*/ 0 w 833"/>
              <a:gd name="T5" fmla="*/ 402 h 402"/>
              <a:gd name="T6" fmla="*/ 5 w 833"/>
              <a:gd name="T7" fmla="*/ 392 h 402"/>
              <a:gd name="T8" fmla="*/ 5 w 833"/>
              <a:gd name="T9" fmla="*/ 392 h 402"/>
              <a:gd name="T10" fmla="*/ 833 w 833"/>
              <a:gd name="T11" fmla="*/ 0 h 402"/>
              <a:gd name="T12" fmla="*/ 826 w 833"/>
              <a:gd name="T13" fmla="*/ 8 h 402"/>
              <a:gd name="T14" fmla="*/ 828 w 833"/>
              <a:gd name="T15" fmla="*/ 10 h 402"/>
              <a:gd name="T16" fmla="*/ 833 w 833"/>
              <a:gd name="T17" fmla="*/ 0 h 402"/>
              <a:gd name="T18" fmla="*/ 833 w 83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3" h="402">
                <a:moveTo>
                  <a:pt x="5" y="392"/>
                </a:moveTo>
                <a:lnTo>
                  <a:pt x="0" y="402"/>
                </a:lnTo>
                <a:lnTo>
                  <a:pt x="0" y="402"/>
                </a:lnTo>
                <a:lnTo>
                  <a:pt x="5" y="392"/>
                </a:lnTo>
                <a:lnTo>
                  <a:pt x="5" y="392"/>
                </a:lnTo>
                <a:close/>
                <a:moveTo>
                  <a:pt x="833" y="0"/>
                </a:moveTo>
                <a:lnTo>
                  <a:pt x="826" y="8"/>
                </a:lnTo>
                <a:lnTo>
                  <a:pt x="828" y="10"/>
                </a:lnTo>
                <a:lnTo>
                  <a:pt x="833" y="0"/>
                </a:lnTo>
                <a:lnTo>
                  <a:pt x="833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9" name="Freeform 1765"/>
          <p:cNvSpPr>
            <a:spLocks noEditPoints="1"/>
          </p:cNvSpPr>
          <p:nvPr/>
        </p:nvSpPr>
        <p:spPr bwMode="auto">
          <a:xfrm>
            <a:off x="7480634" y="4071514"/>
            <a:ext cx="1101946" cy="531792"/>
          </a:xfrm>
          <a:custGeom>
            <a:avLst/>
            <a:gdLst>
              <a:gd name="T0" fmla="*/ 5 w 833"/>
              <a:gd name="T1" fmla="*/ 392 h 402"/>
              <a:gd name="T2" fmla="*/ 0 w 833"/>
              <a:gd name="T3" fmla="*/ 402 h 402"/>
              <a:gd name="T4" fmla="*/ 0 w 833"/>
              <a:gd name="T5" fmla="*/ 402 h 402"/>
              <a:gd name="T6" fmla="*/ 5 w 833"/>
              <a:gd name="T7" fmla="*/ 392 h 402"/>
              <a:gd name="T8" fmla="*/ 5 w 833"/>
              <a:gd name="T9" fmla="*/ 392 h 402"/>
              <a:gd name="T10" fmla="*/ 833 w 833"/>
              <a:gd name="T11" fmla="*/ 0 h 402"/>
              <a:gd name="T12" fmla="*/ 826 w 833"/>
              <a:gd name="T13" fmla="*/ 8 h 402"/>
              <a:gd name="T14" fmla="*/ 828 w 833"/>
              <a:gd name="T15" fmla="*/ 10 h 402"/>
              <a:gd name="T16" fmla="*/ 833 w 833"/>
              <a:gd name="T17" fmla="*/ 0 h 402"/>
              <a:gd name="T18" fmla="*/ 833 w 83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3" h="402">
                <a:moveTo>
                  <a:pt x="5" y="392"/>
                </a:moveTo>
                <a:lnTo>
                  <a:pt x="0" y="402"/>
                </a:lnTo>
                <a:lnTo>
                  <a:pt x="0" y="402"/>
                </a:lnTo>
                <a:lnTo>
                  <a:pt x="5" y="392"/>
                </a:lnTo>
                <a:lnTo>
                  <a:pt x="5" y="392"/>
                </a:lnTo>
                <a:moveTo>
                  <a:pt x="833" y="0"/>
                </a:moveTo>
                <a:lnTo>
                  <a:pt x="826" y="8"/>
                </a:lnTo>
                <a:lnTo>
                  <a:pt x="828" y="10"/>
                </a:lnTo>
                <a:lnTo>
                  <a:pt x="833" y="0"/>
                </a:lnTo>
                <a:lnTo>
                  <a:pt x="8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0" name="Freeform 1766"/>
          <p:cNvSpPr>
            <a:spLocks noEditPoints="1"/>
          </p:cNvSpPr>
          <p:nvPr/>
        </p:nvSpPr>
        <p:spPr bwMode="auto">
          <a:xfrm>
            <a:off x="7480634" y="4082097"/>
            <a:ext cx="1095332" cy="521209"/>
          </a:xfrm>
          <a:custGeom>
            <a:avLst/>
            <a:gdLst>
              <a:gd name="T0" fmla="*/ 5 w 828"/>
              <a:gd name="T1" fmla="*/ 384 h 394"/>
              <a:gd name="T2" fmla="*/ 0 w 828"/>
              <a:gd name="T3" fmla="*/ 394 h 394"/>
              <a:gd name="T4" fmla="*/ 2 w 828"/>
              <a:gd name="T5" fmla="*/ 394 h 394"/>
              <a:gd name="T6" fmla="*/ 7 w 828"/>
              <a:gd name="T7" fmla="*/ 385 h 394"/>
              <a:gd name="T8" fmla="*/ 5 w 828"/>
              <a:gd name="T9" fmla="*/ 384 h 394"/>
              <a:gd name="T10" fmla="*/ 826 w 828"/>
              <a:gd name="T11" fmla="*/ 0 h 394"/>
              <a:gd name="T12" fmla="*/ 821 w 828"/>
              <a:gd name="T13" fmla="*/ 11 h 394"/>
              <a:gd name="T14" fmla="*/ 823 w 828"/>
              <a:gd name="T15" fmla="*/ 11 h 394"/>
              <a:gd name="T16" fmla="*/ 828 w 828"/>
              <a:gd name="T17" fmla="*/ 2 h 394"/>
              <a:gd name="T18" fmla="*/ 826 w 828"/>
              <a:gd name="T19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8" h="394">
                <a:moveTo>
                  <a:pt x="5" y="384"/>
                </a:moveTo>
                <a:lnTo>
                  <a:pt x="0" y="394"/>
                </a:lnTo>
                <a:lnTo>
                  <a:pt x="2" y="394"/>
                </a:lnTo>
                <a:lnTo>
                  <a:pt x="7" y="385"/>
                </a:lnTo>
                <a:lnTo>
                  <a:pt x="5" y="384"/>
                </a:lnTo>
                <a:close/>
                <a:moveTo>
                  <a:pt x="826" y="0"/>
                </a:moveTo>
                <a:lnTo>
                  <a:pt x="821" y="11"/>
                </a:lnTo>
                <a:lnTo>
                  <a:pt x="823" y="11"/>
                </a:lnTo>
                <a:lnTo>
                  <a:pt x="828" y="2"/>
                </a:lnTo>
                <a:lnTo>
                  <a:pt x="826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1" name="Freeform 1767"/>
          <p:cNvSpPr>
            <a:spLocks noEditPoints="1"/>
          </p:cNvSpPr>
          <p:nvPr/>
        </p:nvSpPr>
        <p:spPr bwMode="auto">
          <a:xfrm>
            <a:off x="7480634" y="4082097"/>
            <a:ext cx="1095332" cy="521209"/>
          </a:xfrm>
          <a:custGeom>
            <a:avLst/>
            <a:gdLst>
              <a:gd name="T0" fmla="*/ 5 w 828"/>
              <a:gd name="T1" fmla="*/ 384 h 394"/>
              <a:gd name="T2" fmla="*/ 0 w 828"/>
              <a:gd name="T3" fmla="*/ 394 h 394"/>
              <a:gd name="T4" fmla="*/ 2 w 828"/>
              <a:gd name="T5" fmla="*/ 394 h 394"/>
              <a:gd name="T6" fmla="*/ 7 w 828"/>
              <a:gd name="T7" fmla="*/ 385 h 394"/>
              <a:gd name="T8" fmla="*/ 5 w 828"/>
              <a:gd name="T9" fmla="*/ 384 h 394"/>
              <a:gd name="T10" fmla="*/ 826 w 828"/>
              <a:gd name="T11" fmla="*/ 0 h 394"/>
              <a:gd name="T12" fmla="*/ 821 w 828"/>
              <a:gd name="T13" fmla="*/ 11 h 394"/>
              <a:gd name="T14" fmla="*/ 823 w 828"/>
              <a:gd name="T15" fmla="*/ 11 h 394"/>
              <a:gd name="T16" fmla="*/ 828 w 828"/>
              <a:gd name="T17" fmla="*/ 2 h 394"/>
              <a:gd name="T18" fmla="*/ 826 w 828"/>
              <a:gd name="T19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8" h="394">
                <a:moveTo>
                  <a:pt x="5" y="384"/>
                </a:moveTo>
                <a:lnTo>
                  <a:pt x="0" y="394"/>
                </a:lnTo>
                <a:lnTo>
                  <a:pt x="2" y="394"/>
                </a:lnTo>
                <a:lnTo>
                  <a:pt x="7" y="385"/>
                </a:lnTo>
                <a:lnTo>
                  <a:pt x="5" y="384"/>
                </a:lnTo>
                <a:moveTo>
                  <a:pt x="826" y="0"/>
                </a:moveTo>
                <a:lnTo>
                  <a:pt x="821" y="11"/>
                </a:lnTo>
                <a:lnTo>
                  <a:pt x="823" y="11"/>
                </a:lnTo>
                <a:lnTo>
                  <a:pt x="828" y="2"/>
                </a:lnTo>
                <a:lnTo>
                  <a:pt x="8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2" name="Freeform 1768"/>
          <p:cNvSpPr>
            <a:spLocks/>
          </p:cNvSpPr>
          <p:nvPr/>
        </p:nvSpPr>
        <p:spPr bwMode="auto">
          <a:xfrm>
            <a:off x="7483279" y="4096649"/>
            <a:ext cx="1086072" cy="849279"/>
          </a:xfrm>
          <a:custGeom>
            <a:avLst/>
            <a:gdLst>
              <a:gd name="T0" fmla="*/ 819 w 821"/>
              <a:gd name="T1" fmla="*/ 0 h 642"/>
              <a:gd name="T2" fmla="*/ 472 w 821"/>
              <a:gd name="T3" fmla="*/ 632 h 642"/>
              <a:gd name="T4" fmla="*/ 5 w 821"/>
              <a:gd name="T5" fmla="*/ 374 h 642"/>
              <a:gd name="T6" fmla="*/ 0 w 821"/>
              <a:gd name="T7" fmla="*/ 383 h 642"/>
              <a:gd name="T8" fmla="*/ 466 w 821"/>
              <a:gd name="T9" fmla="*/ 642 h 642"/>
              <a:gd name="T10" fmla="*/ 821 w 821"/>
              <a:gd name="T11" fmla="*/ 0 h 642"/>
              <a:gd name="T12" fmla="*/ 819 w 821"/>
              <a:gd name="T13" fmla="*/ 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1" h="642">
                <a:moveTo>
                  <a:pt x="819" y="0"/>
                </a:moveTo>
                <a:lnTo>
                  <a:pt x="472" y="632"/>
                </a:lnTo>
                <a:lnTo>
                  <a:pt x="5" y="374"/>
                </a:lnTo>
                <a:lnTo>
                  <a:pt x="0" y="383"/>
                </a:lnTo>
                <a:lnTo>
                  <a:pt x="466" y="642"/>
                </a:lnTo>
                <a:lnTo>
                  <a:pt x="821" y="0"/>
                </a:lnTo>
                <a:lnTo>
                  <a:pt x="819" y="0"/>
                </a:lnTo>
                <a:close/>
              </a:path>
            </a:pathLst>
          </a:custGeom>
          <a:solidFill>
            <a:srgbClr val="6699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3" name="Freeform 1769"/>
          <p:cNvSpPr>
            <a:spLocks/>
          </p:cNvSpPr>
          <p:nvPr/>
        </p:nvSpPr>
        <p:spPr bwMode="auto">
          <a:xfrm>
            <a:off x="7483279" y="4096649"/>
            <a:ext cx="1086072" cy="849279"/>
          </a:xfrm>
          <a:custGeom>
            <a:avLst/>
            <a:gdLst>
              <a:gd name="T0" fmla="*/ 819 w 821"/>
              <a:gd name="T1" fmla="*/ 0 h 642"/>
              <a:gd name="T2" fmla="*/ 472 w 821"/>
              <a:gd name="T3" fmla="*/ 632 h 642"/>
              <a:gd name="T4" fmla="*/ 5 w 821"/>
              <a:gd name="T5" fmla="*/ 374 h 642"/>
              <a:gd name="T6" fmla="*/ 0 w 821"/>
              <a:gd name="T7" fmla="*/ 383 h 642"/>
              <a:gd name="T8" fmla="*/ 466 w 821"/>
              <a:gd name="T9" fmla="*/ 642 h 642"/>
              <a:gd name="T10" fmla="*/ 821 w 821"/>
              <a:gd name="T11" fmla="*/ 0 h 642"/>
              <a:gd name="T12" fmla="*/ 819 w 821"/>
              <a:gd name="T13" fmla="*/ 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1" h="642">
                <a:moveTo>
                  <a:pt x="819" y="0"/>
                </a:moveTo>
                <a:lnTo>
                  <a:pt x="472" y="632"/>
                </a:lnTo>
                <a:lnTo>
                  <a:pt x="5" y="374"/>
                </a:lnTo>
                <a:lnTo>
                  <a:pt x="0" y="383"/>
                </a:lnTo>
                <a:lnTo>
                  <a:pt x="466" y="642"/>
                </a:lnTo>
                <a:lnTo>
                  <a:pt x="821" y="0"/>
                </a:lnTo>
                <a:lnTo>
                  <a:pt x="8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4" name="Freeform 1770"/>
          <p:cNvSpPr>
            <a:spLocks noEditPoints="1"/>
          </p:cNvSpPr>
          <p:nvPr/>
        </p:nvSpPr>
        <p:spPr bwMode="auto">
          <a:xfrm>
            <a:off x="7483279" y="4030505"/>
            <a:ext cx="1119143" cy="559572"/>
          </a:xfrm>
          <a:custGeom>
            <a:avLst/>
            <a:gdLst>
              <a:gd name="T0" fmla="*/ 7 w 846"/>
              <a:gd name="T1" fmla="*/ 411 h 423"/>
              <a:gd name="T2" fmla="*/ 0 w 846"/>
              <a:gd name="T3" fmla="*/ 421 h 423"/>
              <a:gd name="T4" fmla="*/ 1 w 846"/>
              <a:gd name="T5" fmla="*/ 423 h 423"/>
              <a:gd name="T6" fmla="*/ 7 w 846"/>
              <a:gd name="T7" fmla="*/ 413 h 423"/>
              <a:gd name="T8" fmla="*/ 7 w 846"/>
              <a:gd name="T9" fmla="*/ 411 h 423"/>
              <a:gd name="T10" fmla="*/ 846 w 846"/>
              <a:gd name="T11" fmla="*/ 0 h 423"/>
              <a:gd name="T12" fmla="*/ 841 w 846"/>
              <a:gd name="T13" fmla="*/ 11 h 423"/>
              <a:gd name="T14" fmla="*/ 841 w 846"/>
              <a:gd name="T15" fmla="*/ 11 h 423"/>
              <a:gd name="T16" fmla="*/ 846 w 846"/>
              <a:gd name="T17" fmla="*/ 0 h 423"/>
              <a:gd name="T18" fmla="*/ 846 w 846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6" h="423">
                <a:moveTo>
                  <a:pt x="7" y="411"/>
                </a:moveTo>
                <a:lnTo>
                  <a:pt x="0" y="421"/>
                </a:lnTo>
                <a:lnTo>
                  <a:pt x="1" y="423"/>
                </a:lnTo>
                <a:lnTo>
                  <a:pt x="7" y="413"/>
                </a:lnTo>
                <a:lnTo>
                  <a:pt x="7" y="411"/>
                </a:lnTo>
                <a:close/>
                <a:moveTo>
                  <a:pt x="846" y="0"/>
                </a:moveTo>
                <a:lnTo>
                  <a:pt x="841" y="11"/>
                </a:lnTo>
                <a:lnTo>
                  <a:pt x="841" y="11"/>
                </a:lnTo>
                <a:lnTo>
                  <a:pt x="846" y="0"/>
                </a:lnTo>
                <a:lnTo>
                  <a:pt x="846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5" name="Freeform 1771"/>
          <p:cNvSpPr>
            <a:spLocks noEditPoints="1"/>
          </p:cNvSpPr>
          <p:nvPr/>
        </p:nvSpPr>
        <p:spPr bwMode="auto">
          <a:xfrm>
            <a:off x="7483279" y="4030505"/>
            <a:ext cx="1119143" cy="559572"/>
          </a:xfrm>
          <a:custGeom>
            <a:avLst/>
            <a:gdLst>
              <a:gd name="T0" fmla="*/ 7 w 846"/>
              <a:gd name="T1" fmla="*/ 411 h 423"/>
              <a:gd name="T2" fmla="*/ 0 w 846"/>
              <a:gd name="T3" fmla="*/ 421 h 423"/>
              <a:gd name="T4" fmla="*/ 1 w 846"/>
              <a:gd name="T5" fmla="*/ 423 h 423"/>
              <a:gd name="T6" fmla="*/ 7 w 846"/>
              <a:gd name="T7" fmla="*/ 413 h 423"/>
              <a:gd name="T8" fmla="*/ 7 w 846"/>
              <a:gd name="T9" fmla="*/ 411 h 423"/>
              <a:gd name="T10" fmla="*/ 846 w 846"/>
              <a:gd name="T11" fmla="*/ 0 h 423"/>
              <a:gd name="T12" fmla="*/ 841 w 846"/>
              <a:gd name="T13" fmla="*/ 11 h 423"/>
              <a:gd name="T14" fmla="*/ 841 w 846"/>
              <a:gd name="T15" fmla="*/ 11 h 423"/>
              <a:gd name="T16" fmla="*/ 846 w 846"/>
              <a:gd name="T17" fmla="*/ 0 h 423"/>
              <a:gd name="T18" fmla="*/ 846 w 846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6" h="423">
                <a:moveTo>
                  <a:pt x="7" y="411"/>
                </a:moveTo>
                <a:lnTo>
                  <a:pt x="0" y="421"/>
                </a:lnTo>
                <a:lnTo>
                  <a:pt x="1" y="423"/>
                </a:lnTo>
                <a:lnTo>
                  <a:pt x="7" y="413"/>
                </a:lnTo>
                <a:lnTo>
                  <a:pt x="7" y="411"/>
                </a:lnTo>
                <a:moveTo>
                  <a:pt x="846" y="0"/>
                </a:moveTo>
                <a:lnTo>
                  <a:pt x="841" y="11"/>
                </a:lnTo>
                <a:lnTo>
                  <a:pt x="841" y="11"/>
                </a:lnTo>
                <a:lnTo>
                  <a:pt x="846" y="0"/>
                </a:lnTo>
                <a:lnTo>
                  <a:pt x="84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6" name="Freeform 1772"/>
          <p:cNvSpPr>
            <a:spLocks noEditPoints="1"/>
          </p:cNvSpPr>
          <p:nvPr/>
        </p:nvSpPr>
        <p:spPr bwMode="auto">
          <a:xfrm>
            <a:off x="7484602" y="4045057"/>
            <a:ext cx="1111206" cy="545020"/>
          </a:xfrm>
          <a:custGeom>
            <a:avLst/>
            <a:gdLst>
              <a:gd name="T0" fmla="*/ 6 w 840"/>
              <a:gd name="T1" fmla="*/ 402 h 412"/>
              <a:gd name="T2" fmla="*/ 0 w 840"/>
              <a:gd name="T3" fmla="*/ 412 h 412"/>
              <a:gd name="T4" fmla="*/ 0 w 840"/>
              <a:gd name="T5" fmla="*/ 412 h 412"/>
              <a:gd name="T6" fmla="*/ 6 w 840"/>
              <a:gd name="T7" fmla="*/ 402 h 412"/>
              <a:gd name="T8" fmla="*/ 6 w 840"/>
              <a:gd name="T9" fmla="*/ 402 h 412"/>
              <a:gd name="T10" fmla="*/ 840 w 840"/>
              <a:gd name="T11" fmla="*/ 0 h 412"/>
              <a:gd name="T12" fmla="*/ 833 w 840"/>
              <a:gd name="T13" fmla="*/ 8 h 412"/>
              <a:gd name="T14" fmla="*/ 835 w 840"/>
              <a:gd name="T15" fmla="*/ 10 h 412"/>
              <a:gd name="T16" fmla="*/ 840 w 840"/>
              <a:gd name="T17" fmla="*/ 0 h 412"/>
              <a:gd name="T18" fmla="*/ 840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6" y="402"/>
                </a:moveTo>
                <a:lnTo>
                  <a:pt x="0" y="412"/>
                </a:lnTo>
                <a:lnTo>
                  <a:pt x="0" y="412"/>
                </a:lnTo>
                <a:lnTo>
                  <a:pt x="6" y="402"/>
                </a:lnTo>
                <a:lnTo>
                  <a:pt x="6" y="402"/>
                </a:lnTo>
                <a:close/>
                <a:moveTo>
                  <a:pt x="840" y="0"/>
                </a:moveTo>
                <a:lnTo>
                  <a:pt x="833" y="8"/>
                </a:lnTo>
                <a:lnTo>
                  <a:pt x="835" y="10"/>
                </a:lnTo>
                <a:lnTo>
                  <a:pt x="840" y="0"/>
                </a:lnTo>
                <a:lnTo>
                  <a:pt x="840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7" name="Freeform 1773"/>
          <p:cNvSpPr>
            <a:spLocks noEditPoints="1"/>
          </p:cNvSpPr>
          <p:nvPr/>
        </p:nvSpPr>
        <p:spPr bwMode="auto">
          <a:xfrm>
            <a:off x="7484602" y="4045057"/>
            <a:ext cx="1111206" cy="545020"/>
          </a:xfrm>
          <a:custGeom>
            <a:avLst/>
            <a:gdLst>
              <a:gd name="T0" fmla="*/ 6 w 840"/>
              <a:gd name="T1" fmla="*/ 402 h 412"/>
              <a:gd name="T2" fmla="*/ 0 w 840"/>
              <a:gd name="T3" fmla="*/ 412 h 412"/>
              <a:gd name="T4" fmla="*/ 0 w 840"/>
              <a:gd name="T5" fmla="*/ 412 h 412"/>
              <a:gd name="T6" fmla="*/ 6 w 840"/>
              <a:gd name="T7" fmla="*/ 402 h 412"/>
              <a:gd name="T8" fmla="*/ 6 w 840"/>
              <a:gd name="T9" fmla="*/ 402 h 412"/>
              <a:gd name="T10" fmla="*/ 840 w 840"/>
              <a:gd name="T11" fmla="*/ 0 h 412"/>
              <a:gd name="T12" fmla="*/ 833 w 840"/>
              <a:gd name="T13" fmla="*/ 8 h 412"/>
              <a:gd name="T14" fmla="*/ 835 w 840"/>
              <a:gd name="T15" fmla="*/ 10 h 412"/>
              <a:gd name="T16" fmla="*/ 840 w 840"/>
              <a:gd name="T17" fmla="*/ 0 h 412"/>
              <a:gd name="T18" fmla="*/ 840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6" y="402"/>
                </a:moveTo>
                <a:lnTo>
                  <a:pt x="0" y="412"/>
                </a:lnTo>
                <a:lnTo>
                  <a:pt x="0" y="412"/>
                </a:lnTo>
                <a:lnTo>
                  <a:pt x="6" y="402"/>
                </a:lnTo>
                <a:lnTo>
                  <a:pt x="6" y="402"/>
                </a:lnTo>
                <a:moveTo>
                  <a:pt x="840" y="0"/>
                </a:moveTo>
                <a:lnTo>
                  <a:pt x="833" y="8"/>
                </a:lnTo>
                <a:lnTo>
                  <a:pt x="835" y="10"/>
                </a:lnTo>
                <a:lnTo>
                  <a:pt x="840" y="0"/>
                </a:lnTo>
                <a:lnTo>
                  <a:pt x="8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8" name="Freeform 1774"/>
          <p:cNvSpPr>
            <a:spLocks noEditPoints="1"/>
          </p:cNvSpPr>
          <p:nvPr/>
        </p:nvSpPr>
        <p:spPr bwMode="auto">
          <a:xfrm>
            <a:off x="7484602" y="4055640"/>
            <a:ext cx="1104592" cy="534437"/>
          </a:xfrm>
          <a:custGeom>
            <a:avLst/>
            <a:gdLst>
              <a:gd name="T0" fmla="*/ 6 w 835"/>
              <a:gd name="T1" fmla="*/ 394 h 404"/>
              <a:gd name="T2" fmla="*/ 0 w 835"/>
              <a:gd name="T3" fmla="*/ 404 h 404"/>
              <a:gd name="T4" fmla="*/ 2 w 835"/>
              <a:gd name="T5" fmla="*/ 404 h 404"/>
              <a:gd name="T6" fmla="*/ 7 w 835"/>
              <a:gd name="T7" fmla="*/ 394 h 404"/>
              <a:gd name="T8" fmla="*/ 6 w 835"/>
              <a:gd name="T9" fmla="*/ 394 h 404"/>
              <a:gd name="T10" fmla="*/ 833 w 835"/>
              <a:gd name="T11" fmla="*/ 0 h 404"/>
              <a:gd name="T12" fmla="*/ 828 w 835"/>
              <a:gd name="T13" fmla="*/ 10 h 404"/>
              <a:gd name="T14" fmla="*/ 830 w 835"/>
              <a:gd name="T15" fmla="*/ 12 h 404"/>
              <a:gd name="T16" fmla="*/ 835 w 835"/>
              <a:gd name="T17" fmla="*/ 2 h 404"/>
              <a:gd name="T18" fmla="*/ 833 w 835"/>
              <a:gd name="T1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5" h="404">
                <a:moveTo>
                  <a:pt x="6" y="394"/>
                </a:moveTo>
                <a:lnTo>
                  <a:pt x="0" y="404"/>
                </a:lnTo>
                <a:lnTo>
                  <a:pt x="2" y="404"/>
                </a:lnTo>
                <a:lnTo>
                  <a:pt x="7" y="394"/>
                </a:lnTo>
                <a:lnTo>
                  <a:pt x="6" y="394"/>
                </a:lnTo>
                <a:close/>
                <a:moveTo>
                  <a:pt x="833" y="0"/>
                </a:moveTo>
                <a:lnTo>
                  <a:pt x="828" y="10"/>
                </a:lnTo>
                <a:lnTo>
                  <a:pt x="830" y="12"/>
                </a:lnTo>
                <a:lnTo>
                  <a:pt x="835" y="2"/>
                </a:lnTo>
                <a:lnTo>
                  <a:pt x="833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9" name="Freeform 1775"/>
          <p:cNvSpPr>
            <a:spLocks noEditPoints="1"/>
          </p:cNvSpPr>
          <p:nvPr/>
        </p:nvSpPr>
        <p:spPr bwMode="auto">
          <a:xfrm>
            <a:off x="7484602" y="4055640"/>
            <a:ext cx="1104592" cy="534437"/>
          </a:xfrm>
          <a:custGeom>
            <a:avLst/>
            <a:gdLst>
              <a:gd name="T0" fmla="*/ 6 w 835"/>
              <a:gd name="T1" fmla="*/ 394 h 404"/>
              <a:gd name="T2" fmla="*/ 0 w 835"/>
              <a:gd name="T3" fmla="*/ 404 h 404"/>
              <a:gd name="T4" fmla="*/ 2 w 835"/>
              <a:gd name="T5" fmla="*/ 404 h 404"/>
              <a:gd name="T6" fmla="*/ 7 w 835"/>
              <a:gd name="T7" fmla="*/ 394 h 404"/>
              <a:gd name="T8" fmla="*/ 6 w 835"/>
              <a:gd name="T9" fmla="*/ 394 h 404"/>
              <a:gd name="T10" fmla="*/ 833 w 835"/>
              <a:gd name="T11" fmla="*/ 0 h 404"/>
              <a:gd name="T12" fmla="*/ 828 w 835"/>
              <a:gd name="T13" fmla="*/ 10 h 404"/>
              <a:gd name="T14" fmla="*/ 830 w 835"/>
              <a:gd name="T15" fmla="*/ 12 h 404"/>
              <a:gd name="T16" fmla="*/ 835 w 835"/>
              <a:gd name="T17" fmla="*/ 2 h 404"/>
              <a:gd name="T18" fmla="*/ 833 w 835"/>
              <a:gd name="T1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5" h="404">
                <a:moveTo>
                  <a:pt x="6" y="394"/>
                </a:moveTo>
                <a:lnTo>
                  <a:pt x="0" y="404"/>
                </a:lnTo>
                <a:lnTo>
                  <a:pt x="2" y="404"/>
                </a:lnTo>
                <a:lnTo>
                  <a:pt x="7" y="394"/>
                </a:lnTo>
                <a:lnTo>
                  <a:pt x="6" y="394"/>
                </a:lnTo>
                <a:moveTo>
                  <a:pt x="833" y="0"/>
                </a:moveTo>
                <a:lnTo>
                  <a:pt x="828" y="10"/>
                </a:lnTo>
                <a:lnTo>
                  <a:pt x="830" y="12"/>
                </a:lnTo>
                <a:lnTo>
                  <a:pt x="835" y="2"/>
                </a:lnTo>
                <a:lnTo>
                  <a:pt x="8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0" name="Freeform 1776"/>
          <p:cNvSpPr>
            <a:spLocks noEditPoints="1"/>
          </p:cNvSpPr>
          <p:nvPr/>
        </p:nvSpPr>
        <p:spPr bwMode="auto">
          <a:xfrm>
            <a:off x="7487248" y="4068868"/>
            <a:ext cx="1095332" cy="521209"/>
          </a:xfrm>
          <a:custGeom>
            <a:avLst/>
            <a:gdLst>
              <a:gd name="T0" fmla="*/ 5 w 828"/>
              <a:gd name="T1" fmla="*/ 384 h 394"/>
              <a:gd name="T2" fmla="*/ 0 w 828"/>
              <a:gd name="T3" fmla="*/ 394 h 394"/>
              <a:gd name="T4" fmla="*/ 0 w 828"/>
              <a:gd name="T5" fmla="*/ 394 h 394"/>
              <a:gd name="T6" fmla="*/ 5 w 828"/>
              <a:gd name="T7" fmla="*/ 385 h 394"/>
              <a:gd name="T8" fmla="*/ 5 w 828"/>
              <a:gd name="T9" fmla="*/ 384 h 394"/>
              <a:gd name="T10" fmla="*/ 826 w 828"/>
              <a:gd name="T11" fmla="*/ 0 h 394"/>
              <a:gd name="T12" fmla="*/ 821 w 828"/>
              <a:gd name="T13" fmla="*/ 10 h 394"/>
              <a:gd name="T14" fmla="*/ 821 w 828"/>
              <a:gd name="T15" fmla="*/ 10 h 394"/>
              <a:gd name="T16" fmla="*/ 828 w 828"/>
              <a:gd name="T17" fmla="*/ 2 h 394"/>
              <a:gd name="T18" fmla="*/ 826 w 828"/>
              <a:gd name="T19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8" h="394">
                <a:moveTo>
                  <a:pt x="5" y="384"/>
                </a:moveTo>
                <a:lnTo>
                  <a:pt x="0" y="394"/>
                </a:lnTo>
                <a:lnTo>
                  <a:pt x="0" y="394"/>
                </a:lnTo>
                <a:lnTo>
                  <a:pt x="5" y="385"/>
                </a:lnTo>
                <a:lnTo>
                  <a:pt x="5" y="384"/>
                </a:lnTo>
                <a:close/>
                <a:moveTo>
                  <a:pt x="826" y="0"/>
                </a:moveTo>
                <a:lnTo>
                  <a:pt x="821" y="10"/>
                </a:lnTo>
                <a:lnTo>
                  <a:pt x="821" y="10"/>
                </a:lnTo>
                <a:lnTo>
                  <a:pt x="828" y="2"/>
                </a:lnTo>
                <a:lnTo>
                  <a:pt x="826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1" name="Freeform 1777"/>
          <p:cNvSpPr>
            <a:spLocks noEditPoints="1"/>
          </p:cNvSpPr>
          <p:nvPr/>
        </p:nvSpPr>
        <p:spPr bwMode="auto">
          <a:xfrm>
            <a:off x="7487248" y="4068868"/>
            <a:ext cx="1095332" cy="521209"/>
          </a:xfrm>
          <a:custGeom>
            <a:avLst/>
            <a:gdLst>
              <a:gd name="T0" fmla="*/ 5 w 828"/>
              <a:gd name="T1" fmla="*/ 384 h 394"/>
              <a:gd name="T2" fmla="*/ 0 w 828"/>
              <a:gd name="T3" fmla="*/ 394 h 394"/>
              <a:gd name="T4" fmla="*/ 0 w 828"/>
              <a:gd name="T5" fmla="*/ 394 h 394"/>
              <a:gd name="T6" fmla="*/ 5 w 828"/>
              <a:gd name="T7" fmla="*/ 385 h 394"/>
              <a:gd name="T8" fmla="*/ 5 w 828"/>
              <a:gd name="T9" fmla="*/ 384 h 394"/>
              <a:gd name="T10" fmla="*/ 826 w 828"/>
              <a:gd name="T11" fmla="*/ 0 h 394"/>
              <a:gd name="T12" fmla="*/ 821 w 828"/>
              <a:gd name="T13" fmla="*/ 10 h 394"/>
              <a:gd name="T14" fmla="*/ 821 w 828"/>
              <a:gd name="T15" fmla="*/ 10 h 394"/>
              <a:gd name="T16" fmla="*/ 828 w 828"/>
              <a:gd name="T17" fmla="*/ 2 h 394"/>
              <a:gd name="T18" fmla="*/ 826 w 828"/>
              <a:gd name="T19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8" h="394">
                <a:moveTo>
                  <a:pt x="5" y="384"/>
                </a:moveTo>
                <a:lnTo>
                  <a:pt x="0" y="394"/>
                </a:lnTo>
                <a:lnTo>
                  <a:pt x="0" y="394"/>
                </a:lnTo>
                <a:lnTo>
                  <a:pt x="5" y="385"/>
                </a:lnTo>
                <a:lnTo>
                  <a:pt x="5" y="384"/>
                </a:lnTo>
                <a:moveTo>
                  <a:pt x="826" y="0"/>
                </a:moveTo>
                <a:lnTo>
                  <a:pt x="821" y="10"/>
                </a:lnTo>
                <a:lnTo>
                  <a:pt x="821" y="10"/>
                </a:lnTo>
                <a:lnTo>
                  <a:pt x="828" y="2"/>
                </a:lnTo>
                <a:lnTo>
                  <a:pt x="82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2" name="Freeform 1778"/>
          <p:cNvSpPr>
            <a:spLocks noEditPoints="1"/>
          </p:cNvSpPr>
          <p:nvPr/>
        </p:nvSpPr>
        <p:spPr bwMode="auto">
          <a:xfrm>
            <a:off x="7487248" y="4082097"/>
            <a:ext cx="1086072" cy="509303"/>
          </a:xfrm>
          <a:custGeom>
            <a:avLst/>
            <a:gdLst>
              <a:gd name="T0" fmla="*/ 5 w 821"/>
              <a:gd name="T1" fmla="*/ 375 h 385"/>
              <a:gd name="T2" fmla="*/ 0 w 821"/>
              <a:gd name="T3" fmla="*/ 384 h 385"/>
              <a:gd name="T4" fmla="*/ 2 w 821"/>
              <a:gd name="T5" fmla="*/ 385 h 385"/>
              <a:gd name="T6" fmla="*/ 7 w 821"/>
              <a:gd name="T7" fmla="*/ 375 h 385"/>
              <a:gd name="T8" fmla="*/ 5 w 821"/>
              <a:gd name="T9" fmla="*/ 375 h 385"/>
              <a:gd name="T10" fmla="*/ 821 w 821"/>
              <a:gd name="T11" fmla="*/ 0 h 385"/>
              <a:gd name="T12" fmla="*/ 816 w 821"/>
              <a:gd name="T13" fmla="*/ 11 h 385"/>
              <a:gd name="T14" fmla="*/ 816 w 821"/>
              <a:gd name="T15" fmla="*/ 11 h 385"/>
              <a:gd name="T16" fmla="*/ 821 w 821"/>
              <a:gd name="T17" fmla="*/ 0 h 385"/>
              <a:gd name="T18" fmla="*/ 821 w 821"/>
              <a:gd name="T19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1" h="385">
                <a:moveTo>
                  <a:pt x="5" y="375"/>
                </a:moveTo>
                <a:lnTo>
                  <a:pt x="0" y="384"/>
                </a:lnTo>
                <a:lnTo>
                  <a:pt x="2" y="385"/>
                </a:lnTo>
                <a:lnTo>
                  <a:pt x="7" y="375"/>
                </a:lnTo>
                <a:lnTo>
                  <a:pt x="5" y="375"/>
                </a:lnTo>
                <a:close/>
                <a:moveTo>
                  <a:pt x="821" y="0"/>
                </a:moveTo>
                <a:lnTo>
                  <a:pt x="816" y="11"/>
                </a:lnTo>
                <a:lnTo>
                  <a:pt x="816" y="11"/>
                </a:lnTo>
                <a:lnTo>
                  <a:pt x="821" y="0"/>
                </a:lnTo>
                <a:lnTo>
                  <a:pt x="821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3" name="Freeform 1779"/>
          <p:cNvSpPr>
            <a:spLocks noEditPoints="1"/>
          </p:cNvSpPr>
          <p:nvPr/>
        </p:nvSpPr>
        <p:spPr bwMode="auto">
          <a:xfrm>
            <a:off x="7487248" y="4082097"/>
            <a:ext cx="1086072" cy="509303"/>
          </a:xfrm>
          <a:custGeom>
            <a:avLst/>
            <a:gdLst>
              <a:gd name="T0" fmla="*/ 5 w 821"/>
              <a:gd name="T1" fmla="*/ 375 h 385"/>
              <a:gd name="T2" fmla="*/ 0 w 821"/>
              <a:gd name="T3" fmla="*/ 384 h 385"/>
              <a:gd name="T4" fmla="*/ 2 w 821"/>
              <a:gd name="T5" fmla="*/ 385 h 385"/>
              <a:gd name="T6" fmla="*/ 7 w 821"/>
              <a:gd name="T7" fmla="*/ 375 h 385"/>
              <a:gd name="T8" fmla="*/ 5 w 821"/>
              <a:gd name="T9" fmla="*/ 375 h 385"/>
              <a:gd name="T10" fmla="*/ 821 w 821"/>
              <a:gd name="T11" fmla="*/ 0 h 385"/>
              <a:gd name="T12" fmla="*/ 816 w 821"/>
              <a:gd name="T13" fmla="*/ 11 h 385"/>
              <a:gd name="T14" fmla="*/ 816 w 821"/>
              <a:gd name="T15" fmla="*/ 11 h 385"/>
              <a:gd name="T16" fmla="*/ 821 w 821"/>
              <a:gd name="T17" fmla="*/ 0 h 385"/>
              <a:gd name="T18" fmla="*/ 821 w 821"/>
              <a:gd name="T19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1" h="385">
                <a:moveTo>
                  <a:pt x="5" y="375"/>
                </a:moveTo>
                <a:lnTo>
                  <a:pt x="0" y="384"/>
                </a:lnTo>
                <a:lnTo>
                  <a:pt x="2" y="385"/>
                </a:lnTo>
                <a:lnTo>
                  <a:pt x="7" y="375"/>
                </a:lnTo>
                <a:lnTo>
                  <a:pt x="5" y="375"/>
                </a:lnTo>
                <a:moveTo>
                  <a:pt x="821" y="0"/>
                </a:moveTo>
                <a:lnTo>
                  <a:pt x="816" y="11"/>
                </a:lnTo>
                <a:lnTo>
                  <a:pt x="816" y="11"/>
                </a:lnTo>
                <a:lnTo>
                  <a:pt x="821" y="0"/>
                </a:lnTo>
                <a:lnTo>
                  <a:pt x="8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4" name="Freeform 1780"/>
          <p:cNvSpPr>
            <a:spLocks/>
          </p:cNvSpPr>
          <p:nvPr/>
        </p:nvSpPr>
        <p:spPr bwMode="auto">
          <a:xfrm>
            <a:off x="7489894" y="4096649"/>
            <a:ext cx="1076811" cy="836050"/>
          </a:xfrm>
          <a:custGeom>
            <a:avLst/>
            <a:gdLst>
              <a:gd name="T0" fmla="*/ 814 w 814"/>
              <a:gd name="T1" fmla="*/ 0 h 632"/>
              <a:gd name="T2" fmla="*/ 472 w 814"/>
              <a:gd name="T3" fmla="*/ 621 h 632"/>
              <a:gd name="T4" fmla="*/ 5 w 814"/>
              <a:gd name="T5" fmla="*/ 364 h 632"/>
              <a:gd name="T6" fmla="*/ 0 w 814"/>
              <a:gd name="T7" fmla="*/ 374 h 632"/>
              <a:gd name="T8" fmla="*/ 467 w 814"/>
              <a:gd name="T9" fmla="*/ 632 h 632"/>
              <a:gd name="T10" fmla="*/ 814 w 814"/>
              <a:gd name="T11" fmla="*/ 0 h 632"/>
              <a:gd name="T12" fmla="*/ 814 w 814"/>
              <a:gd name="T13" fmla="*/ 0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4" h="632">
                <a:moveTo>
                  <a:pt x="814" y="0"/>
                </a:moveTo>
                <a:lnTo>
                  <a:pt x="472" y="621"/>
                </a:lnTo>
                <a:lnTo>
                  <a:pt x="5" y="364"/>
                </a:lnTo>
                <a:lnTo>
                  <a:pt x="0" y="374"/>
                </a:lnTo>
                <a:lnTo>
                  <a:pt x="467" y="632"/>
                </a:lnTo>
                <a:lnTo>
                  <a:pt x="814" y="0"/>
                </a:lnTo>
                <a:lnTo>
                  <a:pt x="814" y="0"/>
                </a:lnTo>
                <a:close/>
              </a:path>
            </a:pathLst>
          </a:custGeom>
          <a:solidFill>
            <a:srgbClr val="6394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5" name="Freeform 1781"/>
          <p:cNvSpPr>
            <a:spLocks/>
          </p:cNvSpPr>
          <p:nvPr/>
        </p:nvSpPr>
        <p:spPr bwMode="auto">
          <a:xfrm>
            <a:off x="7489894" y="4096649"/>
            <a:ext cx="1076811" cy="836050"/>
          </a:xfrm>
          <a:custGeom>
            <a:avLst/>
            <a:gdLst>
              <a:gd name="T0" fmla="*/ 814 w 814"/>
              <a:gd name="T1" fmla="*/ 0 h 632"/>
              <a:gd name="T2" fmla="*/ 472 w 814"/>
              <a:gd name="T3" fmla="*/ 621 h 632"/>
              <a:gd name="T4" fmla="*/ 5 w 814"/>
              <a:gd name="T5" fmla="*/ 364 h 632"/>
              <a:gd name="T6" fmla="*/ 0 w 814"/>
              <a:gd name="T7" fmla="*/ 374 h 632"/>
              <a:gd name="T8" fmla="*/ 467 w 814"/>
              <a:gd name="T9" fmla="*/ 632 h 632"/>
              <a:gd name="T10" fmla="*/ 814 w 814"/>
              <a:gd name="T11" fmla="*/ 0 h 632"/>
              <a:gd name="T12" fmla="*/ 814 w 814"/>
              <a:gd name="T13" fmla="*/ 0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4" h="632">
                <a:moveTo>
                  <a:pt x="814" y="0"/>
                </a:moveTo>
                <a:lnTo>
                  <a:pt x="472" y="621"/>
                </a:lnTo>
                <a:lnTo>
                  <a:pt x="5" y="364"/>
                </a:lnTo>
                <a:lnTo>
                  <a:pt x="0" y="374"/>
                </a:lnTo>
                <a:lnTo>
                  <a:pt x="467" y="632"/>
                </a:lnTo>
                <a:lnTo>
                  <a:pt x="814" y="0"/>
                </a:lnTo>
                <a:lnTo>
                  <a:pt x="8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6" name="Freeform 1782"/>
          <p:cNvSpPr>
            <a:spLocks noEditPoints="1"/>
          </p:cNvSpPr>
          <p:nvPr/>
        </p:nvSpPr>
        <p:spPr bwMode="auto">
          <a:xfrm>
            <a:off x="7489894" y="4017277"/>
            <a:ext cx="1119143" cy="556926"/>
          </a:xfrm>
          <a:custGeom>
            <a:avLst/>
            <a:gdLst>
              <a:gd name="T0" fmla="*/ 5 w 846"/>
              <a:gd name="T1" fmla="*/ 411 h 421"/>
              <a:gd name="T2" fmla="*/ 0 w 846"/>
              <a:gd name="T3" fmla="*/ 421 h 421"/>
              <a:gd name="T4" fmla="*/ 2 w 846"/>
              <a:gd name="T5" fmla="*/ 421 h 421"/>
              <a:gd name="T6" fmla="*/ 7 w 846"/>
              <a:gd name="T7" fmla="*/ 412 h 421"/>
              <a:gd name="T8" fmla="*/ 5 w 846"/>
              <a:gd name="T9" fmla="*/ 411 h 421"/>
              <a:gd name="T10" fmla="*/ 845 w 846"/>
              <a:gd name="T11" fmla="*/ 0 h 421"/>
              <a:gd name="T12" fmla="*/ 840 w 846"/>
              <a:gd name="T13" fmla="*/ 10 h 421"/>
              <a:gd name="T14" fmla="*/ 841 w 846"/>
              <a:gd name="T15" fmla="*/ 10 h 421"/>
              <a:gd name="T16" fmla="*/ 846 w 846"/>
              <a:gd name="T17" fmla="*/ 0 h 421"/>
              <a:gd name="T18" fmla="*/ 845 w 846"/>
              <a:gd name="T19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6" h="421">
                <a:moveTo>
                  <a:pt x="5" y="411"/>
                </a:moveTo>
                <a:lnTo>
                  <a:pt x="0" y="421"/>
                </a:lnTo>
                <a:lnTo>
                  <a:pt x="2" y="421"/>
                </a:lnTo>
                <a:lnTo>
                  <a:pt x="7" y="412"/>
                </a:lnTo>
                <a:lnTo>
                  <a:pt x="5" y="411"/>
                </a:lnTo>
                <a:close/>
                <a:moveTo>
                  <a:pt x="845" y="0"/>
                </a:moveTo>
                <a:lnTo>
                  <a:pt x="840" y="10"/>
                </a:lnTo>
                <a:lnTo>
                  <a:pt x="841" y="10"/>
                </a:lnTo>
                <a:lnTo>
                  <a:pt x="846" y="0"/>
                </a:lnTo>
                <a:lnTo>
                  <a:pt x="845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7" name="Freeform 1783"/>
          <p:cNvSpPr>
            <a:spLocks noEditPoints="1"/>
          </p:cNvSpPr>
          <p:nvPr/>
        </p:nvSpPr>
        <p:spPr bwMode="auto">
          <a:xfrm>
            <a:off x="7489894" y="4017277"/>
            <a:ext cx="1119143" cy="556926"/>
          </a:xfrm>
          <a:custGeom>
            <a:avLst/>
            <a:gdLst>
              <a:gd name="T0" fmla="*/ 5 w 846"/>
              <a:gd name="T1" fmla="*/ 411 h 421"/>
              <a:gd name="T2" fmla="*/ 0 w 846"/>
              <a:gd name="T3" fmla="*/ 421 h 421"/>
              <a:gd name="T4" fmla="*/ 2 w 846"/>
              <a:gd name="T5" fmla="*/ 421 h 421"/>
              <a:gd name="T6" fmla="*/ 7 w 846"/>
              <a:gd name="T7" fmla="*/ 412 h 421"/>
              <a:gd name="T8" fmla="*/ 5 w 846"/>
              <a:gd name="T9" fmla="*/ 411 h 421"/>
              <a:gd name="T10" fmla="*/ 845 w 846"/>
              <a:gd name="T11" fmla="*/ 0 h 421"/>
              <a:gd name="T12" fmla="*/ 840 w 846"/>
              <a:gd name="T13" fmla="*/ 10 h 421"/>
              <a:gd name="T14" fmla="*/ 841 w 846"/>
              <a:gd name="T15" fmla="*/ 10 h 421"/>
              <a:gd name="T16" fmla="*/ 846 w 846"/>
              <a:gd name="T17" fmla="*/ 0 h 421"/>
              <a:gd name="T18" fmla="*/ 845 w 846"/>
              <a:gd name="T19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6" h="421">
                <a:moveTo>
                  <a:pt x="5" y="411"/>
                </a:moveTo>
                <a:lnTo>
                  <a:pt x="0" y="421"/>
                </a:lnTo>
                <a:lnTo>
                  <a:pt x="2" y="421"/>
                </a:lnTo>
                <a:lnTo>
                  <a:pt x="7" y="412"/>
                </a:lnTo>
                <a:lnTo>
                  <a:pt x="5" y="411"/>
                </a:lnTo>
                <a:moveTo>
                  <a:pt x="845" y="0"/>
                </a:moveTo>
                <a:lnTo>
                  <a:pt x="840" y="10"/>
                </a:lnTo>
                <a:lnTo>
                  <a:pt x="841" y="10"/>
                </a:lnTo>
                <a:lnTo>
                  <a:pt x="846" y="0"/>
                </a:lnTo>
                <a:lnTo>
                  <a:pt x="8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8" name="Freeform 1784"/>
          <p:cNvSpPr>
            <a:spLocks noEditPoints="1"/>
          </p:cNvSpPr>
          <p:nvPr/>
        </p:nvSpPr>
        <p:spPr bwMode="auto">
          <a:xfrm>
            <a:off x="7492540" y="4030505"/>
            <a:ext cx="1109883" cy="546343"/>
          </a:xfrm>
          <a:custGeom>
            <a:avLst/>
            <a:gdLst>
              <a:gd name="T0" fmla="*/ 5 w 839"/>
              <a:gd name="T1" fmla="*/ 402 h 413"/>
              <a:gd name="T2" fmla="*/ 0 w 839"/>
              <a:gd name="T3" fmla="*/ 411 h 413"/>
              <a:gd name="T4" fmla="*/ 0 w 839"/>
              <a:gd name="T5" fmla="*/ 413 h 413"/>
              <a:gd name="T6" fmla="*/ 5 w 839"/>
              <a:gd name="T7" fmla="*/ 402 h 413"/>
              <a:gd name="T8" fmla="*/ 5 w 839"/>
              <a:gd name="T9" fmla="*/ 402 h 413"/>
              <a:gd name="T10" fmla="*/ 838 w 839"/>
              <a:gd name="T11" fmla="*/ 0 h 413"/>
              <a:gd name="T12" fmla="*/ 832 w 839"/>
              <a:gd name="T13" fmla="*/ 9 h 413"/>
              <a:gd name="T14" fmla="*/ 834 w 839"/>
              <a:gd name="T15" fmla="*/ 11 h 413"/>
              <a:gd name="T16" fmla="*/ 839 w 839"/>
              <a:gd name="T17" fmla="*/ 0 h 413"/>
              <a:gd name="T18" fmla="*/ 838 w 839"/>
              <a:gd name="T19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9" h="413">
                <a:moveTo>
                  <a:pt x="5" y="402"/>
                </a:moveTo>
                <a:lnTo>
                  <a:pt x="0" y="411"/>
                </a:lnTo>
                <a:lnTo>
                  <a:pt x="0" y="413"/>
                </a:lnTo>
                <a:lnTo>
                  <a:pt x="5" y="402"/>
                </a:lnTo>
                <a:lnTo>
                  <a:pt x="5" y="402"/>
                </a:lnTo>
                <a:close/>
                <a:moveTo>
                  <a:pt x="838" y="0"/>
                </a:moveTo>
                <a:lnTo>
                  <a:pt x="832" y="9"/>
                </a:lnTo>
                <a:lnTo>
                  <a:pt x="834" y="11"/>
                </a:lnTo>
                <a:lnTo>
                  <a:pt x="839" y="0"/>
                </a:lnTo>
                <a:lnTo>
                  <a:pt x="838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9" name="Freeform 1785"/>
          <p:cNvSpPr>
            <a:spLocks noEditPoints="1"/>
          </p:cNvSpPr>
          <p:nvPr/>
        </p:nvSpPr>
        <p:spPr bwMode="auto">
          <a:xfrm>
            <a:off x="7492540" y="4030505"/>
            <a:ext cx="1109883" cy="546343"/>
          </a:xfrm>
          <a:custGeom>
            <a:avLst/>
            <a:gdLst>
              <a:gd name="T0" fmla="*/ 5 w 839"/>
              <a:gd name="T1" fmla="*/ 402 h 413"/>
              <a:gd name="T2" fmla="*/ 0 w 839"/>
              <a:gd name="T3" fmla="*/ 411 h 413"/>
              <a:gd name="T4" fmla="*/ 0 w 839"/>
              <a:gd name="T5" fmla="*/ 413 h 413"/>
              <a:gd name="T6" fmla="*/ 5 w 839"/>
              <a:gd name="T7" fmla="*/ 402 h 413"/>
              <a:gd name="T8" fmla="*/ 5 w 839"/>
              <a:gd name="T9" fmla="*/ 402 h 413"/>
              <a:gd name="T10" fmla="*/ 838 w 839"/>
              <a:gd name="T11" fmla="*/ 0 h 413"/>
              <a:gd name="T12" fmla="*/ 832 w 839"/>
              <a:gd name="T13" fmla="*/ 9 h 413"/>
              <a:gd name="T14" fmla="*/ 834 w 839"/>
              <a:gd name="T15" fmla="*/ 11 h 413"/>
              <a:gd name="T16" fmla="*/ 839 w 839"/>
              <a:gd name="T17" fmla="*/ 0 h 413"/>
              <a:gd name="T18" fmla="*/ 838 w 839"/>
              <a:gd name="T19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9" h="413">
                <a:moveTo>
                  <a:pt x="5" y="402"/>
                </a:moveTo>
                <a:lnTo>
                  <a:pt x="0" y="411"/>
                </a:lnTo>
                <a:lnTo>
                  <a:pt x="0" y="413"/>
                </a:lnTo>
                <a:lnTo>
                  <a:pt x="5" y="402"/>
                </a:lnTo>
                <a:lnTo>
                  <a:pt x="5" y="402"/>
                </a:lnTo>
                <a:moveTo>
                  <a:pt x="838" y="0"/>
                </a:moveTo>
                <a:lnTo>
                  <a:pt x="832" y="9"/>
                </a:lnTo>
                <a:lnTo>
                  <a:pt x="834" y="11"/>
                </a:lnTo>
                <a:lnTo>
                  <a:pt x="839" y="0"/>
                </a:lnTo>
                <a:lnTo>
                  <a:pt x="83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0" name="Freeform 1786"/>
          <p:cNvSpPr>
            <a:spLocks noEditPoints="1"/>
          </p:cNvSpPr>
          <p:nvPr/>
        </p:nvSpPr>
        <p:spPr bwMode="auto">
          <a:xfrm>
            <a:off x="7492540" y="4042411"/>
            <a:ext cx="1103269" cy="534437"/>
          </a:xfrm>
          <a:custGeom>
            <a:avLst/>
            <a:gdLst>
              <a:gd name="T0" fmla="*/ 5 w 834"/>
              <a:gd name="T1" fmla="*/ 393 h 404"/>
              <a:gd name="T2" fmla="*/ 0 w 834"/>
              <a:gd name="T3" fmla="*/ 404 h 404"/>
              <a:gd name="T4" fmla="*/ 0 w 834"/>
              <a:gd name="T5" fmla="*/ 404 h 404"/>
              <a:gd name="T6" fmla="*/ 6 w 834"/>
              <a:gd name="T7" fmla="*/ 393 h 404"/>
              <a:gd name="T8" fmla="*/ 5 w 834"/>
              <a:gd name="T9" fmla="*/ 393 h 404"/>
              <a:gd name="T10" fmla="*/ 832 w 834"/>
              <a:gd name="T11" fmla="*/ 0 h 404"/>
              <a:gd name="T12" fmla="*/ 827 w 834"/>
              <a:gd name="T13" fmla="*/ 10 h 404"/>
              <a:gd name="T14" fmla="*/ 827 w 834"/>
              <a:gd name="T15" fmla="*/ 10 h 404"/>
              <a:gd name="T16" fmla="*/ 834 w 834"/>
              <a:gd name="T17" fmla="*/ 2 h 404"/>
              <a:gd name="T18" fmla="*/ 832 w 834"/>
              <a:gd name="T1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4" h="404">
                <a:moveTo>
                  <a:pt x="5" y="393"/>
                </a:moveTo>
                <a:lnTo>
                  <a:pt x="0" y="404"/>
                </a:lnTo>
                <a:lnTo>
                  <a:pt x="0" y="404"/>
                </a:lnTo>
                <a:lnTo>
                  <a:pt x="6" y="393"/>
                </a:lnTo>
                <a:lnTo>
                  <a:pt x="5" y="393"/>
                </a:lnTo>
                <a:close/>
                <a:moveTo>
                  <a:pt x="832" y="0"/>
                </a:moveTo>
                <a:lnTo>
                  <a:pt x="827" y="10"/>
                </a:lnTo>
                <a:lnTo>
                  <a:pt x="827" y="10"/>
                </a:lnTo>
                <a:lnTo>
                  <a:pt x="834" y="2"/>
                </a:lnTo>
                <a:lnTo>
                  <a:pt x="832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1" name="Freeform 1787"/>
          <p:cNvSpPr>
            <a:spLocks noEditPoints="1"/>
          </p:cNvSpPr>
          <p:nvPr/>
        </p:nvSpPr>
        <p:spPr bwMode="auto">
          <a:xfrm>
            <a:off x="7492540" y="4042411"/>
            <a:ext cx="1103269" cy="534437"/>
          </a:xfrm>
          <a:custGeom>
            <a:avLst/>
            <a:gdLst>
              <a:gd name="T0" fmla="*/ 5 w 834"/>
              <a:gd name="T1" fmla="*/ 393 h 404"/>
              <a:gd name="T2" fmla="*/ 0 w 834"/>
              <a:gd name="T3" fmla="*/ 404 h 404"/>
              <a:gd name="T4" fmla="*/ 0 w 834"/>
              <a:gd name="T5" fmla="*/ 404 h 404"/>
              <a:gd name="T6" fmla="*/ 6 w 834"/>
              <a:gd name="T7" fmla="*/ 393 h 404"/>
              <a:gd name="T8" fmla="*/ 5 w 834"/>
              <a:gd name="T9" fmla="*/ 393 h 404"/>
              <a:gd name="T10" fmla="*/ 832 w 834"/>
              <a:gd name="T11" fmla="*/ 0 h 404"/>
              <a:gd name="T12" fmla="*/ 827 w 834"/>
              <a:gd name="T13" fmla="*/ 10 h 404"/>
              <a:gd name="T14" fmla="*/ 827 w 834"/>
              <a:gd name="T15" fmla="*/ 10 h 404"/>
              <a:gd name="T16" fmla="*/ 834 w 834"/>
              <a:gd name="T17" fmla="*/ 2 h 404"/>
              <a:gd name="T18" fmla="*/ 832 w 834"/>
              <a:gd name="T19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4" h="404">
                <a:moveTo>
                  <a:pt x="5" y="393"/>
                </a:moveTo>
                <a:lnTo>
                  <a:pt x="0" y="404"/>
                </a:lnTo>
                <a:lnTo>
                  <a:pt x="0" y="404"/>
                </a:lnTo>
                <a:lnTo>
                  <a:pt x="6" y="393"/>
                </a:lnTo>
                <a:lnTo>
                  <a:pt x="5" y="393"/>
                </a:lnTo>
                <a:moveTo>
                  <a:pt x="832" y="0"/>
                </a:moveTo>
                <a:lnTo>
                  <a:pt x="827" y="10"/>
                </a:lnTo>
                <a:lnTo>
                  <a:pt x="827" y="10"/>
                </a:lnTo>
                <a:lnTo>
                  <a:pt x="834" y="2"/>
                </a:lnTo>
                <a:lnTo>
                  <a:pt x="83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2" name="Freeform 1788"/>
          <p:cNvSpPr>
            <a:spLocks noEditPoints="1"/>
          </p:cNvSpPr>
          <p:nvPr/>
        </p:nvSpPr>
        <p:spPr bwMode="auto">
          <a:xfrm>
            <a:off x="7492540" y="4055640"/>
            <a:ext cx="1094009" cy="521209"/>
          </a:xfrm>
          <a:custGeom>
            <a:avLst/>
            <a:gdLst>
              <a:gd name="T0" fmla="*/ 6 w 827"/>
              <a:gd name="T1" fmla="*/ 383 h 394"/>
              <a:gd name="T2" fmla="*/ 0 w 827"/>
              <a:gd name="T3" fmla="*/ 394 h 394"/>
              <a:gd name="T4" fmla="*/ 1 w 827"/>
              <a:gd name="T5" fmla="*/ 394 h 394"/>
              <a:gd name="T6" fmla="*/ 6 w 827"/>
              <a:gd name="T7" fmla="*/ 385 h 394"/>
              <a:gd name="T8" fmla="*/ 6 w 827"/>
              <a:gd name="T9" fmla="*/ 383 h 394"/>
              <a:gd name="T10" fmla="*/ 827 w 827"/>
              <a:gd name="T11" fmla="*/ 0 h 394"/>
              <a:gd name="T12" fmla="*/ 822 w 827"/>
              <a:gd name="T13" fmla="*/ 10 h 394"/>
              <a:gd name="T14" fmla="*/ 822 w 827"/>
              <a:gd name="T15" fmla="*/ 10 h 394"/>
              <a:gd name="T16" fmla="*/ 827 w 827"/>
              <a:gd name="T17" fmla="*/ 0 h 394"/>
              <a:gd name="T18" fmla="*/ 827 w 827"/>
              <a:gd name="T19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7" h="394">
                <a:moveTo>
                  <a:pt x="6" y="383"/>
                </a:moveTo>
                <a:lnTo>
                  <a:pt x="0" y="394"/>
                </a:lnTo>
                <a:lnTo>
                  <a:pt x="1" y="394"/>
                </a:lnTo>
                <a:lnTo>
                  <a:pt x="6" y="385"/>
                </a:lnTo>
                <a:lnTo>
                  <a:pt x="6" y="383"/>
                </a:lnTo>
                <a:close/>
                <a:moveTo>
                  <a:pt x="827" y="0"/>
                </a:moveTo>
                <a:lnTo>
                  <a:pt x="822" y="10"/>
                </a:lnTo>
                <a:lnTo>
                  <a:pt x="822" y="10"/>
                </a:lnTo>
                <a:lnTo>
                  <a:pt x="827" y="0"/>
                </a:lnTo>
                <a:lnTo>
                  <a:pt x="827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3" name="Freeform 1789"/>
          <p:cNvSpPr>
            <a:spLocks noEditPoints="1"/>
          </p:cNvSpPr>
          <p:nvPr/>
        </p:nvSpPr>
        <p:spPr bwMode="auto">
          <a:xfrm>
            <a:off x="7492540" y="4055640"/>
            <a:ext cx="1094009" cy="521209"/>
          </a:xfrm>
          <a:custGeom>
            <a:avLst/>
            <a:gdLst>
              <a:gd name="T0" fmla="*/ 6 w 827"/>
              <a:gd name="T1" fmla="*/ 383 h 394"/>
              <a:gd name="T2" fmla="*/ 0 w 827"/>
              <a:gd name="T3" fmla="*/ 394 h 394"/>
              <a:gd name="T4" fmla="*/ 1 w 827"/>
              <a:gd name="T5" fmla="*/ 394 h 394"/>
              <a:gd name="T6" fmla="*/ 6 w 827"/>
              <a:gd name="T7" fmla="*/ 385 h 394"/>
              <a:gd name="T8" fmla="*/ 6 w 827"/>
              <a:gd name="T9" fmla="*/ 383 h 394"/>
              <a:gd name="T10" fmla="*/ 827 w 827"/>
              <a:gd name="T11" fmla="*/ 0 h 394"/>
              <a:gd name="T12" fmla="*/ 822 w 827"/>
              <a:gd name="T13" fmla="*/ 10 h 394"/>
              <a:gd name="T14" fmla="*/ 822 w 827"/>
              <a:gd name="T15" fmla="*/ 10 h 394"/>
              <a:gd name="T16" fmla="*/ 827 w 827"/>
              <a:gd name="T17" fmla="*/ 0 h 394"/>
              <a:gd name="T18" fmla="*/ 827 w 827"/>
              <a:gd name="T19" fmla="*/ 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7" h="394">
                <a:moveTo>
                  <a:pt x="6" y="383"/>
                </a:moveTo>
                <a:lnTo>
                  <a:pt x="0" y="394"/>
                </a:lnTo>
                <a:lnTo>
                  <a:pt x="1" y="394"/>
                </a:lnTo>
                <a:lnTo>
                  <a:pt x="6" y="385"/>
                </a:lnTo>
                <a:lnTo>
                  <a:pt x="6" y="383"/>
                </a:lnTo>
                <a:moveTo>
                  <a:pt x="827" y="0"/>
                </a:moveTo>
                <a:lnTo>
                  <a:pt x="822" y="10"/>
                </a:lnTo>
                <a:lnTo>
                  <a:pt x="822" y="10"/>
                </a:lnTo>
                <a:lnTo>
                  <a:pt x="827" y="0"/>
                </a:lnTo>
                <a:lnTo>
                  <a:pt x="8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4" name="Freeform 1790"/>
          <p:cNvSpPr>
            <a:spLocks noEditPoints="1"/>
          </p:cNvSpPr>
          <p:nvPr/>
        </p:nvSpPr>
        <p:spPr bwMode="auto">
          <a:xfrm>
            <a:off x="7493862" y="4068868"/>
            <a:ext cx="1086072" cy="509303"/>
          </a:xfrm>
          <a:custGeom>
            <a:avLst/>
            <a:gdLst>
              <a:gd name="T0" fmla="*/ 5 w 821"/>
              <a:gd name="T1" fmla="*/ 375 h 385"/>
              <a:gd name="T2" fmla="*/ 0 w 821"/>
              <a:gd name="T3" fmla="*/ 384 h 385"/>
              <a:gd name="T4" fmla="*/ 0 w 821"/>
              <a:gd name="T5" fmla="*/ 385 h 385"/>
              <a:gd name="T6" fmla="*/ 7 w 821"/>
              <a:gd name="T7" fmla="*/ 375 h 385"/>
              <a:gd name="T8" fmla="*/ 5 w 821"/>
              <a:gd name="T9" fmla="*/ 375 h 385"/>
              <a:gd name="T10" fmla="*/ 821 w 821"/>
              <a:gd name="T11" fmla="*/ 0 h 385"/>
              <a:gd name="T12" fmla="*/ 814 w 821"/>
              <a:gd name="T13" fmla="*/ 10 h 385"/>
              <a:gd name="T14" fmla="*/ 816 w 821"/>
              <a:gd name="T15" fmla="*/ 10 h 385"/>
              <a:gd name="T16" fmla="*/ 821 w 821"/>
              <a:gd name="T17" fmla="*/ 0 h 385"/>
              <a:gd name="T18" fmla="*/ 821 w 821"/>
              <a:gd name="T19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1" h="385">
                <a:moveTo>
                  <a:pt x="5" y="375"/>
                </a:moveTo>
                <a:lnTo>
                  <a:pt x="0" y="384"/>
                </a:lnTo>
                <a:lnTo>
                  <a:pt x="0" y="385"/>
                </a:lnTo>
                <a:lnTo>
                  <a:pt x="7" y="375"/>
                </a:lnTo>
                <a:lnTo>
                  <a:pt x="5" y="375"/>
                </a:lnTo>
                <a:close/>
                <a:moveTo>
                  <a:pt x="821" y="0"/>
                </a:moveTo>
                <a:lnTo>
                  <a:pt x="814" y="10"/>
                </a:lnTo>
                <a:lnTo>
                  <a:pt x="816" y="10"/>
                </a:lnTo>
                <a:lnTo>
                  <a:pt x="821" y="0"/>
                </a:lnTo>
                <a:lnTo>
                  <a:pt x="821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5" name="Freeform 1791"/>
          <p:cNvSpPr>
            <a:spLocks noEditPoints="1"/>
          </p:cNvSpPr>
          <p:nvPr/>
        </p:nvSpPr>
        <p:spPr bwMode="auto">
          <a:xfrm>
            <a:off x="7493862" y="4068868"/>
            <a:ext cx="1086072" cy="509303"/>
          </a:xfrm>
          <a:custGeom>
            <a:avLst/>
            <a:gdLst>
              <a:gd name="T0" fmla="*/ 5 w 821"/>
              <a:gd name="T1" fmla="*/ 375 h 385"/>
              <a:gd name="T2" fmla="*/ 0 w 821"/>
              <a:gd name="T3" fmla="*/ 384 h 385"/>
              <a:gd name="T4" fmla="*/ 0 w 821"/>
              <a:gd name="T5" fmla="*/ 385 h 385"/>
              <a:gd name="T6" fmla="*/ 7 w 821"/>
              <a:gd name="T7" fmla="*/ 375 h 385"/>
              <a:gd name="T8" fmla="*/ 5 w 821"/>
              <a:gd name="T9" fmla="*/ 375 h 385"/>
              <a:gd name="T10" fmla="*/ 821 w 821"/>
              <a:gd name="T11" fmla="*/ 0 h 385"/>
              <a:gd name="T12" fmla="*/ 814 w 821"/>
              <a:gd name="T13" fmla="*/ 10 h 385"/>
              <a:gd name="T14" fmla="*/ 816 w 821"/>
              <a:gd name="T15" fmla="*/ 10 h 385"/>
              <a:gd name="T16" fmla="*/ 821 w 821"/>
              <a:gd name="T17" fmla="*/ 0 h 385"/>
              <a:gd name="T18" fmla="*/ 821 w 821"/>
              <a:gd name="T19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1" h="385">
                <a:moveTo>
                  <a:pt x="5" y="375"/>
                </a:moveTo>
                <a:lnTo>
                  <a:pt x="0" y="384"/>
                </a:lnTo>
                <a:lnTo>
                  <a:pt x="0" y="385"/>
                </a:lnTo>
                <a:lnTo>
                  <a:pt x="7" y="375"/>
                </a:lnTo>
                <a:lnTo>
                  <a:pt x="5" y="375"/>
                </a:lnTo>
                <a:moveTo>
                  <a:pt x="821" y="0"/>
                </a:moveTo>
                <a:lnTo>
                  <a:pt x="814" y="10"/>
                </a:lnTo>
                <a:lnTo>
                  <a:pt x="816" y="10"/>
                </a:lnTo>
                <a:lnTo>
                  <a:pt x="821" y="0"/>
                </a:lnTo>
                <a:lnTo>
                  <a:pt x="8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6" name="Freeform 1792"/>
          <p:cNvSpPr>
            <a:spLocks noEditPoints="1"/>
          </p:cNvSpPr>
          <p:nvPr/>
        </p:nvSpPr>
        <p:spPr bwMode="auto">
          <a:xfrm>
            <a:off x="7493862" y="4082097"/>
            <a:ext cx="1079457" cy="496074"/>
          </a:xfrm>
          <a:custGeom>
            <a:avLst/>
            <a:gdLst>
              <a:gd name="T0" fmla="*/ 7 w 816"/>
              <a:gd name="T1" fmla="*/ 365 h 375"/>
              <a:gd name="T2" fmla="*/ 0 w 816"/>
              <a:gd name="T3" fmla="*/ 375 h 375"/>
              <a:gd name="T4" fmla="*/ 2 w 816"/>
              <a:gd name="T5" fmla="*/ 375 h 375"/>
              <a:gd name="T6" fmla="*/ 7 w 816"/>
              <a:gd name="T7" fmla="*/ 365 h 375"/>
              <a:gd name="T8" fmla="*/ 7 w 816"/>
              <a:gd name="T9" fmla="*/ 365 h 375"/>
              <a:gd name="T10" fmla="*/ 814 w 816"/>
              <a:gd name="T11" fmla="*/ 0 h 375"/>
              <a:gd name="T12" fmla="*/ 809 w 816"/>
              <a:gd name="T13" fmla="*/ 11 h 375"/>
              <a:gd name="T14" fmla="*/ 811 w 816"/>
              <a:gd name="T15" fmla="*/ 11 h 375"/>
              <a:gd name="T16" fmla="*/ 816 w 816"/>
              <a:gd name="T17" fmla="*/ 0 h 375"/>
              <a:gd name="T18" fmla="*/ 814 w 816"/>
              <a:gd name="T1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75">
                <a:moveTo>
                  <a:pt x="7" y="365"/>
                </a:moveTo>
                <a:lnTo>
                  <a:pt x="0" y="375"/>
                </a:lnTo>
                <a:lnTo>
                  <a:pt x="2" y="375"/>
                </a:lnTo>
                <a:lnTo>
                  <a:pt x="7" y="365"/>
                </a:lnTo>
                <a:lnTo>
                  <a:pt x="7" y="365"/>
                </a:lnTo>
                <a:close/>
                <a:moveTo>
                  <a:pt x="814" y="0"/>
                </a:moveTo>
                <a:lnTo>
                  <a:pt x="809" y="11"/>
                </a:lnTo>
                <a:lnTo>
                  <a:pt x="811" y="11"/>
                </a:lnTo>
                <a:lnTo>
                  <a:pt x="816" y="0"/>
                </a:lnTo>
                <a:lnTo>
                  <a:pt x="814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7" name="Freeform 1793"/>
          <p:cNvSpPr>
            <a:spLocks noEditPoints="1"/>
          </p:cNvSpPr>
          <p:nvPr/>
        </p:nvSpPr>
        <p:spPr bwMode="auto">
          <a:xfrm>
            <a:off x="7493862" y="4082097"/>
            <a:ext cx="1079457" cy="496074"/>
          </a:xfrm>
          <a:custGeom>
            <a:avLst/>
            <a:gdLst>
              <a:gd name="T0" fmla="*/ 7 w 816"/>
              <a:gd name="T1" fmla="*/ 365 h 375"/>
              <a:gd name="T2" fmla="*/ 0 w 816"/>
              <a:gd name="T3" fmla="*/ 375 h 375"/>
              <a:gd name="T4" fmla="*/ 2 w 816"/>
              <a:gd name="T5" fmla="*/ 375 h 375"/>
              <a:gd name="T6" fmla="*/ 7 w 816"/>
              <a:gd name="T7" fmla="*/ 365 h 375"/>
              <a:gd name="T8" fmla="*/ 7 w 816"/>
              <a:gd name="T9" fmla="*/ 365 h 375"/>
              <a:gd name="T10" fmla="*/ 814 w 816"/>
              <a:gd name="T11" fmla="*/ 0 h 375"/>
              <a:gd name="T12" fmla="*/ 809 w 816"/>
              <a:gd name="T13" fmla="*/ 11 h 375"/>
              <a:gd name="T14" fmla="*/ 811 w 816"/>
              <a:gd name="T15" fmla="*/ 11 h 375"/>
              <a:gd name="T16" fmla="*/ 816 w 816"/>
              <a:gd name="T17" fmla="*/ 0 h 375"/>
              <a:gd name="T18" fmla="*/ 814 w 816"/>
              <a:gd name="T1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75">
                <a:moveTo>
                  <a:pt x="7" y="365"/>
                </a:moveTo>
                <a:lnTo>
                  <a:pt x="0" y="375"/>
                </a:lnTo>
                <a:lnTo>
                  <a:pt x="2" y="375"/>
                </a:lnTo>
                <a:lnTo>
                  <a:pt x="7" y="365"/>
                </a:lnTo>
                <a:lnTo>
                  <a:pt x="7" y="365"/>
                </a:lnTo>
                <a:moveTo>
                  <a:pt x="814" y="0"/>
                </a:moveTo>
                <a:lnTo>
                  <a:pt x="809" y="11"/>
                </a:lnTo>
                <a:lnTo>
                  <a:pt x="811" y="11"/>
                </a:lnTo>
                <a:lnTo>
                  <a:pt x="816" y="0"/>
                </a:lnTo>
                <a:lnTo>
                  <a:pt x="8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8" name="Freeform 1794"/>
          <p:cNvSpPr>
            <a:spLocks/>
          </p:cNvSpPr>
          <p:nvPr/>
        </p:nvSpPr>
        <p:spPr bwMode="auto">
          <a:xfrm>
            <a:off x="7496508" y="4096649"/>
            <a:ext cx="1070197" cy="821499"/>
          </a:xfrm>
          <a:custGeom>
            <a:avLst/>
            <a:gdLst>
              <a:gd name="T0" fmla="*/ 807 w 809"/>
              <a:gd name="T1" fmla="*/ 0 h 621"/>
              <a:gd name="T2" fmla="*/ 470 w 809"/>
              <a:gd name="T3" fmla="*/ 611 h 621"/>
              <a:gd name="T4" fmla="*/ 5 w 809"/>
              <a:gd name="T5" fmla="*/ 354 h 621"/>
              <a:gd name="T6" fmla="*/ 0 w 809"/>
              <a:gd name="T7" fmla="*/ 364 h 621"/>
              <a:gd name="T8" fmla="*/ 467 w 809"/>
              <a:gd name="T9" fmla="*/ 621 h 621"/>
              <a:gd name="T10" fmla="*/ 809 w 809"/>
              <a:gd name="T11" fmla="*/ 0 h 621"/>
              <a:gd name="T12" fmla="*/ 807 w 809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9" h="621">
                <a:moveTo>
                  <a:pt x="807" y="0"/>
                </a:moveTo>
                <a:lnTo>
                  <a:pt x="470" y="611"/>
                </a:lnTo>
                <a:lnTo>
                  <a:pt x="5" y="354"/>
                </a:lnTo>
                <a:lnTo>
                  <a:pt x="0" y="364"/>
                </a:lnTo>
                <a:lnTo>
                  <a:pt x="467" y="621"/>
                </a:lnTo>
                <a:lnTo>
                  <a:pt x="809" y="0"/>
                </a:lnTo>
                <a:lnTo>
                  <a:pt x="807" y="0"/>
                </a:lnTo>
                <a:close/>
              </a:path>
            </a:pathLst>
          </a:custGeom>
          <a:solidFill>
            <a:srgbClr val="6090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9" name="Freeform 1795"/>
          <p:cNvSpPr>
            <a:spLocks/>
          </p:cNvSpPr>
          <p:nvPr/>
        </p:nvSpPr>
        <p:spPr bwMode="auto">
          <a:xfrm>
            <a:off x="7496508" y="4096649"/>
            <a:ext cx="1070197" cy="821499"/>
          </a:xfrm>
          <a:custGeom>
            <a:avLst/>
            <a:gdLst>
              <a:gd name="T0" fmla="*/ 807 w 809"/>
              <a:gd name="T1" fmla="*/ 0 h 621"/>
              <a:gd name="T2" fmla="*/ 470 w 809"/>
              <a:gd name="T3" fmla="*/ 611 h 621"/>
              <a:gd name="T4" fmla="*/ 5 w 809"/>
              <a:gd name="T5" fmla="*/ 354 h 621"/>
              <a:gd name="T6" fmla="*/ 0 w 809"/>
              <a:gd name="T7" fmla="*/ 364 h 621"/>
              <a:gd name="T8" fmla="*/ 467 w 809"/>
              <a:gd name="T9" fmla="*/ 621 h 621"/>
              <a:gd name="T10" fmla="*/ 809 w 809"/>
              <a:gd name="T11" fmla="*/ 0 h 621"/>
              <a:gd name="T12" fmla="*/ 807 w 809"/>
              <a:gd name="T13" fmla="*/ 0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9" h="621">
                <a:moveTo>
                  <a:pt x="807" y="0"/>
                </a:moveTo>
                <a:lnTo>
                  <a:pt x="470" y="611"/>
                </a:lnTo>
                <a:lnTo>
                  <a:pt x="5" y="354"/>
                </a:lnTo>
                <a:lnTo>
                  <a:pt x="0" y="364"/>
                </a:lnTo>
                <a:lnTo>
                  <a:pt x="467" y="621"/>
                </a:lnTo>
                <a:lnTo>
                  <a:pt x="809" y="0"/>
                </a:lnTo>
                <a:lnTo>
                  <a:pt x="8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0" name="Freeform 1796"/>
          <p:cNvSpPr>
            <a:spLocks noEditPoints="1"/>
          </p:cNvSpPr>
          <p:nvPr/>
        </p:nvSpPr>
        <p:spPr bwMode="auto">
          <a:xfrm>
            <a:off x="7496508" y="4004048"/>
            <a:ext cx="1120466" cy="556926"/>
          </a:xfrm>
          <a:custGeom>
            <a:avLst/>
            <a:gdLst>
              <a:gd name="T0" fmla="*/ 5 w 847"/>
              <a:gd name="T1" fmla="*/ 410 h 421"/>
              <a:gd name="T2" fmla="*/ 0 w 847"/>
              <a:gd name="T3" fmla="*/ 421 h 421"/>
              <a:gd name="T4" fmla="*/ 0 w 847"/>
              <a:gd name="T5" fmla="*/ 421 h 421"/>
              <a:gd name="T6" fmla="*/ 5 w 847"/>
              <a:gd name="T7" fmla="*/ 412 h 421"/>
              <a:gd name="T8" fmla="*/ 5 w 847"/>
              <a:gd name="T9" fmla="*/ 410 h 421"/>
              <a:gd name="T10" fmla="*/ 845 w 847"/>
              <a:gd name="T11" fmla="*/ 0 h 421"/>
              <a:gd name="T12" fmla="*/ 840 w 847"/>
              <a:gd name="T13" fmla="*/ 10 h 421"/>
              <a:gd name="T14" fmla="*/ 840 w 847"/>
              <a:gd name="T15" fmla="*/ 10 h 421"/>
              <a:gd name="T16" fmla="*/ 847 w 847"/>
              <a:gd name="T17" fmla="*/ 0 h 421"/>
              <a:gd name="T18" fmla="*/ 845 w 847"/>
              <a:gd name="T19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1">
                <a:moveTo>
                  <a:pt x="5" y="410"/>
                </a:moveTo>
                <a:lnTo>
                  <a:pt x="0" y="421"/>
                </a:lnTo>
                <a:lnTo>
                  <a:pt x="0" y="421"/>
                </a:lnTo>
                <a:lnTo>
                  <a:pt x="5" y="412"/>
                </a:lnTo>
                <a:lnTo>
                  <a:pt x="5" y="410"/>
                </a:lnTo>
                <a:close/>
                <a:moveTo>
                  <a:pt x="845" y="0"/>
                </a:moveTo>
                <a:lnTo>
                  <a:pt x="840" y="10"/>
                </a:lnTo>
                <a:lnTo>
                  <a:pt x="840" y="10"/>
                </a:lnTo>
                <a:lnTo>
                  <a:pt x="847" y="0"/>
                </a:lnTo>
                <a:lnTo>
                  <a:pt x="845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1" name="Freeform 1797"/>
          <p:cNvSpPr>
            <a:spLocks noEditPoints="1"/>
          </p:cNvSpPr>
          <p:nvPr/>
        </p:nvSpPr>
        <p:spPr bwMode="auto">
          <a:xfrm>
            <a:off x="7496508" y="4004048"/>
            <a:ext cx="1120466" cy="556926"/>
          </a:xfrm>
          <a:custGeom>
            <a:avLst/>
            <a:gdLst>
              <a:gd name="T0" fmla="*/ 5 w 847"/>
              <a:gd name="T1" fmla="*/ 410 h 421"/>
              <a:gd name="T2" fmla="*/ 0 w 847"/>
              <a:gd name="T3" fmla="*/ 421 h 421"/>
              <a:gd name="T4" fmla="*/ 0 w 847"/>
              <a:gd name="T5" fmla="*/ 421 h 421"/>
              <a:gd name="T6" fmla="*/ 5 w 847"/>
              <a:gd name="T7" fmla="*/ 412 h 421"/>
              <a:gd name="T8" fmla="*/ 5 w 847"/>
              <a:gd name="T9" fmla="*/ 410 h 421"/>
              <a:gd name="T10" fmla="*/ 845 w 847"/>
              <a:gd name="T11" fmla="*/ 0 h 421"/>
              <a:gd name="T12" fmla="*/ 840 w 847"/>
              <a:gd name="T13" fmla="*/ 10 h 421"/>
              <a:gd name="T14" fmla="*/ 840 w 847"/>
              <a:gd name="T15" fmla="*/ 10 h 421"/>
              <a:gd name="T16" fmla="*/ 847 w 847"/>
              <a:gd name="T17" fmla="*/ 0 h 421"/>
              <a:gd name="T18" fmla="*/ 845 w 847"/>
              <a:gd name="T19" fmla="*/ 0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1">
                <a:moveTo>
                  <a:pt x="5" y="410"/>
                </a:moveTo>
                <a:lnTo>
                  <a:pt x="0" y="421"/>
                </a:lnTo>
                <a:lnTo>
                  <a:pt x="0" y="421"/>
                </a:lnTo>
                <a:lnTo>
                  <a:pt x="5" y="412"/>
                </a:lnTo>
                <a:lnTo>
                  <a:pt x="5" y="410"/>
                </a:lnTo>
                <a:moveTo>
                  <a:pt x="845" y="0"/>
                </a:moveTo>
                <a:lnTo>
                  <a:pt x="840" y="10"/>
                </a:lnTo>
                <a:lnTo>
                  <a:pt x="840" y="10"/>
                </a:lnTo>
                <a:lnTo>
                  <a:pt x="847" y="0"/>
                </a:lnTo>
                <a:lnTo>
                  <a:pt x="8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2" name="Freeform 1798"/>
          <p:cNvSpPr>
            <a:spLocks noEditPoints="1"/>
          </p:cNvSpPr>
          <p:nvPr/>
        </p:nvSpPr>
        <p:spPr bwMode="auto">
          <a:xfrm>
            <a:off x="7496508" y="4017277"/>
            <a:ext cx="1111206" cy="545020"/>
          </a:xfrm>
          <a:custGeom>
            <a:avLst/>
            <a:gdLst>
              <a:gd name="T0" fmla="*/ 5 w 840"/>
              <a:gd name="T1" fmla="*/ 402 h 412"/>
              <a:gd name="T2" fmla="*/ 0 w 840"/>
              <a:gd name="T3" fmla="*/ 411 h 412"/>
              <a:gd name="T4" fmla="*/ 2 w 840"/>
              <a:gd name="T5" fmla="*/ 412 h 412"/>
              <a:gd name="T6" fmla="*/ 7 w 840"/>
              <a:gd name="T7" fmla="*/ 402 h 412"/>
              <a:gd name="T8" fmla="*/ 5 w 840"/>
              <a:gd name="T9" fmla="*/ 402 h 412"/>
              <a:gd name="T10" fmla="*/ 840 w 840"/>
              <a:gd name="T11" fmla="*/ 0 h 412"/>
              <a:gd name="T12" fmla="*/ 835 w 840"/>
              <a:gd name="T13" fmla="*/ 9 h 412"/>
              <a:gd name="T14" fmla="*/ 835 w 840"/>
              <a:gd name="T15" fmla="*/ 10 h 412"/>
              <a:gd name="T16" fmla="*/ 840 w 840"/>
              <a:gd name="T17" fmla="*/ 0 h 412"/>
              <a:gd name="T18" fmla="*/ 840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5" y="402"/>
                </a:moveTo>
                <a:lnTo>
                  <a:pt x="0" y="411"/>
                </a:lnTo>
                <a:lnTo>
                  <a:pt x="2" y="412"/>
                </a:lnTo>
                <a:lnTo>
                  <a:pt x="7" y="402"/>
                </a:lnTo>
                <a:lnTo>
                  <a:pt x="5" y="402"/>
                </a:lnTo>
                <a:close/>
                <a:moveTo>
                  <a:pt x="840" y="0"/>
                </a:moveTo>
                <a:lnTo>
                  <a:pt x="835" y="9"/>
                </a:lnTo>
                <a:lnTo>
                  <a:pt x="835" y="10"/>
                </a:lnTo>
                <a:lnTo>
                  <a:pt x="840" y="0"/>
                </a:lnTo>
                <a:lnTo>
                  <a:pt x="840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3" name="Freeform 1799"/>
          <p:cNvSpPr>
            <a:spLocks noEditPoints="1"/>
          </p:cNvSpPr>
          <p:nvPr/>
        </p:nvSpPr>
        <p:spPr bwMode="auto">
          <a:xfrm>
            <a:off x="7496508" y="4017277"/>
            <a:ext cx="1111206" cy="545020"/>
          </a:xfrm>
          <a:custGeom>
            <a:avLst/>
            <a:gdLst>
              <a:gd name="T0" fmla="*/ 5 w 840"/>
              <a:gd name="T1" fmla="*/ 402 h 412"/>
              <a:gd name="T2" fmla="*/ 0 w 840"/>
              <a:gd name="T3" fmla="*/ 411 h 412"/>
              <a:gd name="T4" fmla="*/ 2 w 840"/>
              <a:gd name="T5" fmla="*/ 412 h 412"/>
              <a:gd name="T6" fmla="*/ 7 w 840"/>
              <a:gd name="T7" fmla="*/ 402 h 412"/>
              <a:gd name="T8" fmla="*/ 5 w 840"/>
              <a:gd name="T9" fmla="*/ 402 h 412"/>
              <a:gd name="T10" fmla="*/ 840 w 840"/>
              <a:gd name="T11" fmla="*/ 0 h 412"/>
              <a:gd name="T12" fmla="*/ 835 w 840"/>
              <a:gd name="T13" fmla="*/ 9 h 412"/>
              <a:gd name="T14" fmla="*/ 835 w 840"/>
              <a:gd name="T15" fmla="*/ 10 h 412"/>
              <a:gd name="T16" fmla="*/ 840 w 840"/>
              <a:gd name="T17" fmla="*/ 0 h 412"/>
              <a:gd name="T18" fmla="*/ 840 w 840"/>
              <a:gd name="T19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0" h="412">
                <a:moveTo>
                  <a:pt x="5" y="402"/>
                </a:moveTo>
                <a:lnTo>
                  <a:pt x="0" y="411"/>
                </a:lnTo>
                <a:lnTo>
                  <a:pt x="2" y="412"/>
                </a:lnTo>
                <a:lnTo>
                  <a:pt x="7" y="402"/>
                </a:lnTo>
                <a:lnTo>
                  <a:pt x="5" y="402"/>
                </a:lnTo>
                <a:moveTo>
                  <a:pt x="840" y="0"/>
                </a:moveTo>
                <a:lnTo>
                  <a:pt x="835" y="9"/>
                </a:lnTo>
                <a:lnTo>
                  <a:pt x="835" y="10"/>
                </a:lnTo>
                <a:lnTo>
                  <a:pt x="840" y="0"/>
                </a:lnTo>
                <a:lnTo>
                  <a:pt x="8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4" name="Freeform 1800"/>
          <p:cNvSpPr>
            <a:spLocks noEditPoints="1"/>
          </p:cNvSpPr>
          <p:nvPr/>
        </p:nvSpPr>
        <p:spPr bwMode="auto">
          <a:xfrm>
            <a:off x="7499154" y="4029183"/>
            <a:ext cx="1101946" cy="533114"/>
          </a:xfrm>
          <a:custGeom>
            <a:avLst/>
            <a:gdLst>
              <a:gd name="T0" fmla="*/ 5 w 833"/>
              <a:gd name="T1" fmla="*/ 393 h 403"/>
              <a:gd name="T2" fmla="*/ 0 w 833"/>
              <a:gd name="T3" fmla="*/ 403 h 403"/>
              <a:gd name="T4" fmla="*/ 0 w 833"/>
              <a:gd name="T5" fmla="*/ 403 h 403"/>
              <a:gd name="T6" fmla="*/ 5 w 833"/>
              <a:gd name="T7" fmla="*/ 393 h 403"/>
              <a:gd name="T8" fmla="*/ 5 w 833"/>
              <a:gd name="T9" fmla="*/ 393 h 403"/>
              <a:gd name="T10" fmla="*/ 833 w 833"/>
              <a:gd name="T11" fmla="*/ 0 h 403"/>
              <a:gd name="T12" fmla="*/ 827 w 833"/>
              <a:gd name="T13" fmla="*/ 10 h 403"/>
              <a:gd name="T14" fmla="*/ 827 w 833"/>
              <a:gd name="T15" fmla="*/ 10 h 403"/>
              <a:gd name="T16" fmla="*/ 833 w 833"/>
              <a:gd name="T17" fmla="*/ 1 h 403"/>
              <a:gd name="T18" fmla="*/ 833 w 833"/>
              <a:gd name="T19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3" h="403">
                <a:moveTo>
                  <a:pt x="5" y="393"/>
                </a:moveTo>
                <a:lnTo>
                  <a:pt x="0" y="403"/>
                </a:lnTo>
                <a:lnTo>
                  <a:pt x="0" y="403"/>
                </a:lnTo>
                <a:lnTo>
                  <a:pt x="5" y="393"/>
                </a:lnTo>
                <a:lnTo>
                  <a:pt x="5" y="393"/>
                </a:lnTo>
                <a:close/>
                <a:moveTo>
                  <a:pt x="833" y="0"/>
                </a:moveTo>
                <a:lnTo>
                  <a:pt x="827" y="10"/>
                </a:lnTo>
                <a:lnTo>
                  <a:pt x="827" y="10"/>
                </a:lnTo>
                <a:lnTo>
                  <a:pt x="833" y="1"/>
                </a:lnTo>
                <a:lnTo>
                  <a:pt x="833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5" name="Freeform 1801"/>
          <p:cNvSpPr>
            <a:spLocks noEditPoints="1"/>
          </p:cNvSpPr>
          <p:nvPr/>
        </p:nvSpPr>
        <p:spPr bwMode="auto">
          <a:xfrm>
            <a:off x="7499154" y="4029183"/>
            <a:ext cx="1101946" cy="533114"/>
          </a:xfrm>
          <a:custGeom>
            <a:avLst/>
            <a:gdLst>
              <a:gd name="T0" fmla="*/ 5 w 833"/>
              <a:gd name="T1" fmla="*/ 393 h 403"/>
              <a:gd name="T2" fmla="*/ 0 w 833"/>
              <a:gd name="T3" fmla="*/ 403 h 403"/>
              <a:gd name="T4" fmla="*/ 0 w 833"/>
              <a:gd name="T5" fmla="*/ 403 h 403"/>
              <a:gd name="T6" fmla="*/ 5 w 833"/>
              <a:gd name="T7" fmla="*/ 393 h 403"/>
              <a:gd name="T8" fmla="*/ 5 w 833"/>
              <a:gd name="T9" fmla="*/ 393 h 403"/>
              <a:gd name="T10" fmla="*/ 833 w 833"/>
              <a:gd name="T11" fmla="*/ 0 h 403"/>
              <a:gd name="T12" fmla="*/ 827 w 833"/>
              <a:gd name="T13" fmla="*/ 10 h 403"/>
              <a:gd name="T14" fmla="*/ 827 w 833"/>
              <a:gd name="T15" fmla="*/ 10 h 403"/>
              <a:gd name="T16" fmla="*/ 833 w 833"/>
              <a:gd name="T17" fmla="*/ 1 h 403"/>
              <a:gd name="T18" fmla="*/ 833 w 833"/>
              <a:gd name="T19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3" h="403">
                <a:moveTo>
                  <a:pt x="5" y="393"/>
                </a:moveTo>
                <a:lnTo>
                  <a:pt x="0" y="403"/>
                </a:lnTo>
                <a:lnTo>
                  <a:pt x="0" y="403"/>
                </a:lnTo>
                <a:lnTo>
                  <a:pt x="5" y="393"/>
                </a:lnTo>
                <a:lnTo>
                  <a:pt x="5" y="393"/>
                </a:lnTo>
                <a:moveTo>
                  <a:pt x="833" y="0"/>
                </a:moveTo>
                <a:lnTo>
                  <a:pt x="827" y="10"/>
                </a:lnTo>
                <a:lnTo>
                  <a:pt x="827" y="10"/>
                </a:lnTo>
                <a:lnTo>
                  <a:pt x="833" y="1"/>
                </a:lnTo>
                <a:lnTo>
                  <a:pt x="8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6" name="Freeform 1802"/>
          <p:cNvSpPr>
            <a:spLocks noEditPoints="1"/>
          </p:cNvSpPr>
          <p:nvPr/>
        </p:nvSpPr>
        <p:spPr bwMode="auto">
          <a:xfrm>
            <a:off x="7499154" y="4042411"/>
            <a:ext cx="1094009" cy="519886"/>
          </a:xfrm>
          <a:custGeom>
            <a:avLst/>
            <a:gdLst>
              <a:gd name="T0" fmla="*/ 5 w 827"/>
              <a:gd name="T1" fmla="*/ 383 h 393"/>
              <a:gd name="T2" fmla="*/ 0 w 827"/>
              <a:gd name="T3" fmla="*/ 393 h 393"/>
              <a:gd name="T4" fmla="*/ 1 w 827"/>
              <a:gd name="T5" fmla="*/ 393 h 393"/>
              <a:gd name="T6" fmla="*/ 7 w 827"/>
              <a:gd name="T7" fmla="*/ 383 h 393"/>
              <a:gd name="T8" fmla="*/ 5 w 827"/>
              <a:gd name="T9" fmla="*/ 383 h 393"/>
              <a:gd name="T10" fmla="*/ 827 w 827"/>
              <a:gd name="T11" fmla="*/ 0 h 393"/>
              <a:gd name="T12" fmla="*/ 821 w 827"/>
              <a:gd name="T13" fmla="*/ 10 h 393"/>
              <a:gd name="T14" fmla="*/ 822 w 827"/>
              <a:gd name="T15" fmla="*/ 10 h 393"/>
              <a:gd name="T16" fmla="*/ 827 w 827"/>
              <a:gd name="T17" fmla="*/ 0 h 393"/>
              <a:gd name="T18" fmla="*/ 827 w 827"/>
              <a:gd name="T19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7" h="393">
                <a:moveTo>
                  <a:pt x="5" y="383"/>
                </a:moveTo>
                <a:lnTo>
                  <a:pt x="0" y="393"/>
                </a:lnTo>
                <a:lnTo>
                  <a:pt x="1" y="393"/>
                </a:lnTo>
                <a:lnTo>
                  <a:pt x="7" y="383"/>
                </a:lnTo>
                <a:lnTo>
                  <a:pt x="5" y="383"/>
                </a:lnTo>
                <a:close/>
                <a:moveTo>
                  <a:pt x="827" y="0"/>
                </a:moveTo>
                <a:lnTo>
                  <a:pt x="821" y="10"/>
                </a:lnTo>
                <a:lnTo>
                  <a:pt x="822" y="10"/>
                </a:lnTo>
                <a:lnTo>
                  <a:pt x="827" y="0"/>
                </a:lnTo>
                <a:lnTo>
                  <a:pt x="827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7" name="Freeform 1803"/>
          <p:cNvSpPr>
            <a:spLocks noEditPoints="1"/>
          </p:cNvSpPr>
          <p:nvPr/>
        </p:nvSpPr>
        <p:spPr bwMode="auto">
          <a:xfrm>
            <a:off x="7499154" y="4042411"/>
            <a:ext cx="1094009" cy="519886"/>
          </a:xfrm>
          <a:custGeom>
            <a:avLst/>
            <a:gdLst>
              <a:gd name="T0" fmla="*/ 5 w 827"/>
              <a:gd name="T1" fmla="*/ 383 h 393"/>
              <a:gd name="T2" fmla="*/ 0 w 827"/>
              <a:gd name="T3" fmla="*/ 393 h 393"/>
              <a:gd name="T4" fmla="*/ 1 w 827"/>
              <a:gd name="T5" fmla="*/ 393 h 393"/>
              <a:gd name="T6" fmla="*/ 7 w 827"/>
              <a:gd name="T7" fmla="*/ 383 h 393"/>
              <a:gd name="T8" fmla="*/ 5 w 827"/>
              <a:gd name="T9" fmla="*/ 383 h 393"/>
              <a:gd name="T10" fmla="*/ 827 w 827"/>
              <a:gd name="T11" fmla="*/ 0 h 393"/>
              <a:gd name="T12" fmla="*/ 821 w 827"/>
              <a:gd name="T13" fmla="*/ 10 h 393"/>
              <a:gd name="T14" fmla="*/ 822 w 827"/>
              <a:gd name="T15" fmla="*/ 10 h 393"/>
              <a:gd name="T16" fmla="*/ 827 w 827"/>
              <a:gd name="T17" fmla="*/ 0 h 393"/>
              <a:gd name="T18" fmla="*/ 827 w 827"/>
              <a:gd name="T19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7" h="393">
                <a:moveTo>
                  <a:pt x="5" y="383"/>
                </a:moveTo>
                <a:lnTo>
                  <a:pt x="0" y="393"/>
                </a:lnTo>
                <a:lnTo>
                  <a:pt x="1" y="393"/>
                </a:lnTo>
                <a:lnTo>
                  <a:pt x="7" y="383"/>
                </a:lnTo>
                <a:lnTo>
                  <a:pt x="5" y="383"/>
                </a:lnTo>
                <a:moveTo>
                  <a:pt x="827" y="0"/>
                </a:moveTo>
                <a:lnTo>
                  <a:pt x="821" y="10"/>
                </a:lnTo>
                <a:lnTo>
                  <a:pt x="822" y="10"/>
                </a:lnTo>
                <a:lnTo>
                  <a:pt x="827" y="0"/>
                </a:lnTo>
                <a:lnTo>
                  <a:pt x="82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8" name="Freeform 1804"/>
          <p:cNvSpPr>
            <a:spLocks noEditPoints="1"/>
          </p:cNvSpPr>
          <p:nvPr/>
        </p:nvSpPr>
        <p:spPr bwMode="auto">
          <a:xfrm>
            <a:off x="7500477" y="4055640"/>
            <a:ext cx="1086072" cy="509303"/>
          </a:xfrm>
          <a:custGeom>
            <a:avLst/>
            <a:gdLst>
              <a:gd name="T0" fmla="*/ 6 w 821"/>
              <a:gd name="T1" fmla="*/ 373 h 385"/>
              <a:gd name="T2" fmla="*/ 0 w 821"/>
              <a:gd name="T3" fmla="*/ 383 h 385"/>
              <a:gd name="T4" fmla="*/ 0 w 821"/>
              <a:gd name="T5" fmla="*/ 385 h 385"/>
              <a:gd name="T6" fmla="*/ 6 w 821"/>
              <a:gd name="T7" fmla="*/ 375 h 385"/>
              <a:gd name="T8" fmla="*/ 6 w 821"/>
              <a:gd name="T9" fmla="*/ 373 h 385"/>
              <a:gd name="T10" fmla="*/ 820 w 821"/>
              <a:gd name="T11" fmla="*/ 0 h 385"/>
              <a:gd name="T12" fmla="*/ 815 w 821"/>
              <a:gd name="T13" fmla="*/ 10 h 385"/>
              <a:gd name="T14" fmla="*/ 816 w 821"/>
              <a:gd name="T15" fmla="*/ 10 h 385"/>
              <a:gd name="T16" fmla="*/ 821 w 821"/>
              <a:gd name="T17" fmla="*/ 0 h 385"/>
              <a:gd name="T18" fmla="*/ 820 w 821"/>
              <a:gd name="T19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1" h="385">
                <a:moveTo>
                  <a:pt x="6" y="373"/>
                </a:moveTo>
                <a:lnTo>
                  <a:pt x="0" y="383"/>
                </a:lnTo>
                <a:lnTo>
                  <a:pt x="0" y="385"/>
                </a:lnTo>
                <a:lnTo>
                  <a:pt x="6" y="375"/>
                </a:lnTo>
                <a:lnTo>
                  <a:pt x="6" y="373"/>
                </a:lnTo>
                <a:close/>
                <a:moveTo>
                  <a:pt x="820" y="0"/>
                </a:moveTo>
                <a:lnTo>
                  <a:pt x="815" y="10"/>
                </a:lnTo>
                <a:lnTo>
                  <a:pt x="816" y="10"/>
                </a:lnTo>
                <a:lnTo>
                  <a:pt x="821" y="0"/>
                </a:lnTo>
                <a:lnTo>
                  <a:pt x="820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9" name="Freeform 1805"/>
          <p:cNvSpPr>
            <a:spLocks noEditPoints="1"/>
          </p:cNvSpPr>
          <p:nvPr/>
        </p:nvSpPr>
        <p:spPr bwMode="auto">
          <a:xfrm>
            <a:off x="7500477" y="4055640"/>
            <a:ext cx="1086072" cy="509303"/>
          </a:xfrm>
          <a:custGeom>
            <a:avLst/>
            <a:gdLst>
              <a:gd name="T0" fmla="*/ 6 w 821"/>
              <a:gd name="T1" fmla="*/ 373 h 385"/>
              <a:gd name="T2" fmla="*/ 0 w 821"/>
              <a:gd name="T3" fmla="*/ 383 h 385"/>
              <a:gd name="T4" fmla="*/ 0 w 821"/>
              <a:gd name="T5" fmla="*/ 385 h 385"/>
              <a:gd name="T6" fmla="*/ 6 w 821"/>
              <a:gd name="T7" fmla="*/ 375 h 385"/>
              <a:gd name="T8" fmla="*/ 6 w 821"/>
              <a:gd name="T9" fmla="*/ 373 h 385"/>
              <a:gd name="T10" fmla="*/ 820 w 821"/>
              <a:gd name="T11" fmla="*/ 0 h 385"/>
              <a:gd name="T12" fmla="*/ 815 w 821"/>
              <a:gd name="T13" fmla="*/ 10 h 385"/>
              <a:gd name="T14" fmla="*/ 816 w 821"/>
              <a:gd name="T15" fmla="*/ 10 h 385"/>
              <a:gd name="T16" fmla="*/ 821 w 821"/>
              <a:gd name="T17" fmla="*/ 0 h 385"/>
              <a:gd name="T18" fmla="*/ 820 w 821"/>
              <a:gd name="T19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1" h="385">
                <a:moveTo>
                  <a:pt x="6" y="373"/>
                </a:moveTo>
                <a:lnTo>
                  <a:pt x="0" y="383"/>
                </a:lnTo>
                <a:lnTo>
                  <a:pt x="0" y="385"/>
                </a:lnTo>
                <a:lnTo>
                  <a:pt x="6" y="375"/>
                </a:lnTo>
                <a:lnTo>
                  <a:pt x="6" y="373"/>
                </a:lnTo>
                <a:moveTo>
                  <a:pt x="820" y="0"/>
                </a:moveTo>
                <a:lnTo>
                  <a:pt x="815" y="10"/>
                </a:lnTo>
                <a:lnTo>
                  <a:pt x="816" y="10"/>
                </a:lnTo>
                <a:lnTo>
                  <a:pt x="821" y="0"/>
                </a:lnTo>
                <a:lnTo>
                  <a:pt x="8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0" name="Freeform 1806"/>
          <p:cNvSpPr>
            <a:spLocks noEditPoints="1"/>
          </p:cNvSpPr>
          <p:nvPr/>
        </p:nvSpPr>
        <p:spPr bwMode="auto">
          <a:xfrm>
            <a:off x="7500477" y="4068868"/>
            <a:ext cx="1079457" cy="496074"/>
          </a:xfrm>
          <a:custGeom>
            <a:avLst/>
            <a:gdLst>
              <a:gd name="T0" fmla="*/ 6 w 816"/>
              <a:gd name="T1" fmla="*/ 365 h 375"/>
              <a:gd name="T2" fmla="*/ 0 w 816"/>
              <a:gd name="T3" fmla="*/ 375 h 375"/>
              <a:gd name="T4" fmla="*/ 2 w 816"/>
              <a:gd name="T5" fmla="*/ 375 h 375"/>
              <a:gd name="T6" fmla="*/ 7 w 816"/>
              <a:gd name="T7" fmla="*/ 365 h 375"/>
              <a:gd name="T8" fmla="*/ 6 w 816"/>
              <a:gd name="T9" fmla="*/ 365 h 375"/>
              <a:gd name="T10" fmla="*/ 815 w 816"/>
              <a:gd name="T11" fmla="*/ 0 h 375"/>
              <a:gd name="T12" fmla="*/ 809 w 816"/>
              <a:gd name="T13" fmla="*/ 10 h 375"/>
              <a:gd name="T14" fmla="*/ 809 w 816"/>
              <a:gd name="T15" fmla="*/ 10 h 375"/>
              <a:gd name="T16" fmla="*/ 816 w 816"/>
              <a:gd name="T17" fmla="*/ 0 h 375"/>
              <a:gd name="T18" fmla="*/ 815 w 816"/>
              <a:gd name="T1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75">
                <a:moveTo>
                  <a:pt x="6" y="365"/>
                </a:moveTo>
                <a:lnTo>
                  <a:pt x="0" y="375"/>
                </a:lnTo>
                <a:lnTo>
                  <a:pt x="2" y="375"/>
                </a:lnTo>
                <a:lnTo>
                  <a:pt x="7" y="365"/>
                </a:lnTo>
                <a:lnTo>
                  <a:pt x="6" y="365"/>
                </a:lnTo>
                <a:close/>
                <a:moveTo>
                  <a:pt x="815" y="0"/>
                </a:moveTo>
                <a:lnTo>
                  <a:pt x="809" y="10"/>
                </a:lnTo>
                <a:lnTo>
                  <a:pt x="809" y="10"/>
                </a:lnTo>
                <a:lnTo>
                  <a:pt x="816" y="0"/>
                </a:lnTo>
                <a:lnTo>
                  <a:pt x="815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1" name="Freeform 1807"/>
          <p:cNvSpPr>
            <a:spLocks noEditPoints="1"/>
          </p:cNvSpPr>
          <p:nvPr/>
        </p:nvSpPr>
        <p:spPr bwMode="auto">
          <a:xfrm>
            <a:off x="7500477" y="4068868"/>
            <a:ext cx="1079457" cy="496074"/>
          </a:xfrm>
          <a:custGeom>
            <a:avLst/>
            <a:gdLst>
              <a:gd name="T0" fmla="*/ 6 w 816"/>
              <a:gd name="T1" fmla="*/ 365 h 375"/>
              <a:gd name="T2" fmla="*/ 0 w 816"/>
              <a:gd name="T3" fmla="*/ 375 h 375"/>
              <a:gd name="T4" fmla="*/ 2 w 816"/>
              <a:gd name="T5" fmla="*/ 375 h 375"/>
              <a:gd name="T6" fmla="*/ 7 w 816"/>
              <a:gd name="T7" fmla="*/ 365 h 375"/>
              <a:gd name="T8" fmla="*/ 6 w 816"/>
              <a:gd name="T9" fmla="*/ 365 h 375"/>
              <a:gd name="T10" fmla="*/ 815 w 816"/>
              <a:gd name="T11" fmla="*/ 0 h 375"/>
              <a:gd name="T12" fmla="*/ 809 w 816"/>
              <a:gd name="T13" fmla="*/ 10 h 375"/>
              <a:gd name="T14" fmla="*/ 809 w 816"/>
              <a:gd name="T15" fmla="*/ 10 h 375"/>
              <a:gd name="T16" fmla="*/ 816 w 816"/>
              <a:gd name="T17" fmla="*/ 0 h 375"/>
              <a:gd name="T18" fmla="*/ 815 w 816"/>
              <a:gd name="T19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75">
                <a:moveTo>
                  <a:pt x="6" y="365"/>
                </a:moveTo>
                <a:lnTo>
                  <a:pt x="0" y="375"/>
                </a:lnTo>
                <a:lnTo>
                  <a:pt x="2" y="375"/>
                </a:lnTo>
                <a:lnTo>
                  <a:pt x="7" y="365"/>
                </a:lnTo>
                <a:lnTo>
                  <a:pt x="6" y="365"/>
                </a:lnTo>
                <a:moveTo>
                  <a:pt x="815" y="0"/>
                </a:moveTo>
                <a:lnTo>
                  <a:pt x="809" y="10"/>
                </a:lnTo>
                <a:lnTo>
                  <a:pt x="809" y="10"/>
                </a:lnTo>
                <a:lnTo>
                  <a:pt x="816" y="0"/>
                </a:lnTo>
                <a:lnTo>
                  <a:pt x="8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2" name="Freeform 1808"/>
          <p:cNvSpPr>
            <a:spLocks noEditPoints="1"/>
          </p:cNvSpPr>
          <p:nvPr/>
        </p:nvSpPr>
        <p:spPr bwMode="auto">
          <a:xfrm>
            <a:off x="7503122" y="4082097"/>
            <a:ext cx="1067551" cy="482846"/>
          </a:xfrm>
          <a:custGeom>
            <a:avLst/>
            <a:gdLst>
              <a:gd name="T0" fmla="*/ 5 w 807"/>
              <a:gd name="T1" fmla="*/ 355 h 365"/>
              <a:gd name="T2" fmla="*/ 0 w 807"/>
              <a:gd name="T3" fmla="*/ 365 h 365"/>
              <a:gd name="T4" fmla="*/ 0 w 807"/>
              <a:gd name="T5" fmla="*/ 365 h 365"/>
              <a:gd name="T6" fmla="*/ 5 w 807"/>
              <a:gd name="T7" fmla="*/ 355 h 365"/>
              <a:gd name="T8" fmla="*/ 5 w 807"/>
              <a:gd name="T9" fmla="*/ 355 h 365"/>
              <a:gd name="T10" fmla="*/ 807 w 807"/>
              <a:gd name="T11" fmla="*/ 0 h 365"/>
              <a:gd name="T12" fmla="*/ 802 w 807"/>
              <a:gd name="T13" fmla="*/ 9 h 365"/>
              <a:gd name="T14" fmla="*/ 802 w 807"/>
              <a:gd name="T15" fmla="*/ 11 h 365"/>
              <a:gd name="T16" fmla="*/ 807 w 807"/>
              <a:gd name="T17" fmla="*/ 0 h 365"/>
              <a:gd name="T18" fmla="*/ 807 w 807"/>
              <a:gd name="T19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7" h="365">
                <a:moveTo>
                  <a:pt x="5" y="355"/>
                </a:moveTo>
                <a:lnTo>
                  <a:pt x="0" y="365"/>
                </a:lnTo>
                <a:lnTo>
                  <a:pt x="0" y="365"/>
                </a:lnTo>
                <a:lnTo>
                  <a:pt x="5" y="355"/>
                </a:lnTo>
                <a:lnTo>
                  <a:pt x="5" y="355"/>
                </a:lnTo>
                <a:close/>
                <a:moveTo>
                  <a:pt x="807" y="0"/>
                </a:moveTo>
                <a:lnTo>
                  <a:pt x="802" y="9"/>
                </a:lnTo>
                <a:lnTo>
                  <a:pt x="802" y="11"/>
                </a:lnTo>
                <a:lnTo>
                  <a:pt x="807" y="0"/>
                </a:lnTo>
                <a:lnTo>
                  <a:pt x="807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3" name="Freeform 1809"/>
          <p:cNvSpPr>
            <a:spLocks noEditPoints="1"/>
          </p:cNvSpPr>
          <p:nvPr/>
        </p:nvSpPr>
        <p:spPr bwMode="auto">
          <a:xfrm>
            <a:off x="7503122" y="4082097"/>
            <a:ext cx="1067551" cy="482846"/>
          </a:xfrm>
          <a:custGeom>
            <a:avLst/>
            <a:gdLst>
              <a:gd name="T0" fmla="*/ 5 w 807"/>
              <a:gd name="T1" fmla="*/ 355 h 365"/>
              <a:gd name="T2" fmla="*/ 0 w 807"/>
              <a:gd name="T3" fmla="*/ 365 h 365"/>
              <a:gd name="T4" fmla="*/ 0 w 807"/>
              <a:gd name="T5" fmla="*/ 365 h 365"/>
              <a:gd name="T6" fmla="*/ 5 w 807"/>
              <a:gd name="T7" fmla="*/ 355 h 365"/>
              <a:gd name="T8" fmla="*/ 5 w 807"/>
              <a:gd name="T9" fmla="*/ 355 h 365"/>
              <a:gd name="T10" fmla="*/ 807 w 807"/>
              <a:gd name="T11" fmla="*/ 0 h 365"/>
              <a:gd name="T12" fmla="*/ 802 w 807"/>
              <a:gd name="T13" fmla="*/ 9 h 365"/>
              <a:gd name="T14" fmla="*/ 802 w 807"/>
              <a:gd name="T15" fmla="*/ 11 h 365"/>
              <a:gd name="T16" fmla="*/ 807 w 807"/>
              <a:gd name="T17" fmla="*/ 0 h 365"/>
              <a:gd name="T18" fmla="*/ 807 w 807"/>
              <a:gd name="T19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7" h="365">
                <a:moveTo>
                  <a:pt x="5" y="355"/>
                </a:moveTo>
                <a:lnTo>
                  <a:pt x="0" y="365"/>
                </a:lnTo>
                <a:lnTo>
                  <a:pt x="0" y="365"/>
                </a:lnTo>
                <a:lnTo>
                  <a:pt x="5" y="355"/>
                </a:lnTo>
                <a:lnTo>
                  <a:pt x="5" y="355"/>
                </a:lnTo>
                <a:moveTo>
                  <a:pt x="807" y="0"/>
                </a:moveTo>
                <a:lnTo>
                  <a:pt x="802" y="9"/>
                </a:lnTo>
                <a:lnTo>
                  <a:pt x="802" y="11"/>
                </a:lnTo>
                <a:lnTo>
                  <a:pt x="807" y="0"/>
                </a:lnTo>
                <a:lnTo>
                  <a:pt x="8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4" name="Freeform 1810"/>
          <p:cNvSpPr>
            <a:spLocks/>
          </p:cNvSpPr>
          <p:nvPr/>
        </p:nvSpPr>
        <p:spPr bwMode="auto">
          <a:xfrm>
            <a:off x="7503122" y="4094003"/>
            <a:ext cx="1060937" cy="810916"/>
          </a:xfrm>
          <a:custGeom>
            <a:avLst/>
            <a:gdLst>
              <a:gd name="T0" fmla="*/ 802 w 802"/>
              <a:gd name="T1" fmla="*/ 0 h 613"/>
              <a:gd name="T2" fmla="*/ 470 w 802"/>
              <a:gd name="T3" fmla="*/ 603 h 613"/>
              <a:gd name="T4" fmla="*/ 5 w 802"/>
              <a:gd name="T5" fmla="*/ 346 h 613"/>
              <a:gd name="T6" fmla="*/ 0 w 802"/>
              <a:gd name="T7" fmla="*/ 356 h 613"/>
              <a:gd name="T8" fmla="*/ 465 w 802"/>
              <a:gd name="T9" fmla="*/ 613 h 613"/>
              <a:gd name="T10" fmla="*/ 802 w 802"/>
              <a:gd name="T11" fmla="*/ 2 h 613"/>
              <a:gd name="T12" fmla="*/ 802 w 802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2" h="613">
                <a:moveTo>
                  <a:pt x="802" y="0"/>
                </a:moveTo>
                <a:lnTo>
                  <a:pt x="470" y="603"/>
                </a:lnTo>
                <a:lnTo>
                  <a:pt x="5" y="346"/>
                </a:lnTo>
                <a:lnTo>
                  <a:pt x="0" y="356"/>
                </a:lnTo>
                <a:lnTo>
                  <a:pt x="465" y="613"/>
                </a:lnTo>
                <a:lnTo>
                  <a:pt x="802" y="2"/>
                </a:lnTo>
                <a:lnTo>
                  <a:pt x="802" y="0"/>
                </a:lnTo>
                <a:close/>
              </a:path>
            </a:pathLst>
          </a:custGeom>
          <a:solidFill>
            <a:srgbClr val="5D8B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5" name="Freeform 1811"/>
          <p:cNvSpPr>
            <a:spLocks/>
          </p:cNvSpPr>
          <p:nvPr/>
        </p:nvSpPr>
        <p:spPr bwMode="auto">
          <a:xfrm>
            <a:off x="7503122" y="4094003"/>
            <a:ext cx="1060937" cy="810916"/>
          </a:xfrm>
          <a:custGeom>
            <a:avLst/>
            <a:gdLst>
              <a:gd name="T0" fmla="*/ 802 w 802"/>
              <a:gd name="T1" fmla="*/ 0 h 613"/>
              <a:gd name="T2" fmla="*/ 470 w 802"/>
              <a:gd name="T3" fmla="*/ 603 h 613"/>
              <a:gd name="T4" fmla="*/ 5 w 802"/>
              <a:gd name="T5" fmla="*/ 346 h 613"/>
              <a:gd name="T6" fmla="*/ 0 w 802"/>
              <a:gd name="T7" fmla="*/ 356 h 613"/>
              <a:gd name="T8" fmla="*/ 465 w 802"/>
              <a:gd name="T9" fmla="*/ 613 h 613"/>
              <a:gd name="T10" fmla="*/ 802 w 802"/>
              <a:gd name="T11" fmla="*/ 2 h 613"/>
              <a:gd name="T12" fmla="*/ 802 w 802"/>
              <a:gd name="T13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2" h="613">
                <a:moveTo>
                  <a:pt x="802" y="0"/>
                </a:moveTo>
                <a:lnTo>
                  <a:pt x="470" y="603"/>
                </a:lnTo>
                <a:lnTo>
                  <a:pt x="5" y="346"/>
                </a:lnTo>
                <a:lnTo>
                  <a:pt x="0" y="356"/>
                </a:lnTo>
                <a:lnTo>
                  <a:pt x="465" y="613"/>
                </a:lnTo>
                <a:lnTo>
                  <a:pt x="802" y="2"/>
                </a:lnTo>
                <a:lnTo>
                  <a:pt x="8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6" name="Freeform 1812"/>
          <p:cNvSpPr>
            <a:spLocks noEditPoints="1"/>
          </p:cNvSpPr>
          <p:nvPr/>
        </p:nvSpPr>
        <p:spPr bwMode="auto">
          <a:xfrm>
            <a:off x="7500477" y="3990819"/>
            <a:ext cx="1120466" cy="555603"/>
          </a:xfrm>
          <a:custGeom>
            <a:avLst/>
            <a:gdLst>
              <a:gd name="T0" fmla="*/ 7 w 847"/>
              <a:gd name="T1" fmla="*/ 410 h 420"/>
              <a:gd name="T2" fmla="*/ 0 w 847"/>
              <a:gd name="T3" fmla="*/ 420 h 420"/>
              <a:gd name="T4" fmla="*/ 2 w 847"/>
              <a:gd name="T5" fmla="*/ 420 h 420"/>
              <a:gd name="T6" fmla="*/ 7 w 847"/>
              <a:gd name="T7" fmla="*/ 412 h 420"/>
              <a:gd name="T8" fmla="*/ 7 w 847"/>
              <a:gd name="T9" fmla="*/ 410 h 420"/>
              <a:gd name="T10" fmla="*/ 847 w 847"/>
              <a:gd name="T11" fmla="*/ 0 h 420"/>
              <a:gd name="T12" fmla="*/ 842 w 847"/>
              <a:gd name="T13" fmla="*/ 8 h 420"/>
              <a:gd name="T14" fmla="*/ 842 w 847"/>
              <a:gd name="T15" fmla="*/ 10 h 420"/>
              <a:gd name="T16" fmla="*/ 847 w 847"/>
              <a:gd name="T17" fmla="*/ 0 h 420"/>
              <a:gd name="T18" fmla="*/ 847 w 847"/>
              <a:gd name="T1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7" h="420">
                <a:moveTo>
                  <a:pt x="7" y="410"/>
                </a:moveTo>
                <a:lnTo>
                  <a:pt x="0" y="420"/>
                </a:lnTo>
                <a:lnTo>
                  <a:pt x="2" y="420"/>
                </a:lnTo>
                <a:lnTo>
                  <a:pt x="7" y="412"/>
                </a:lnTo>
                <a:lnTo>
                  <a:pt x="7" y="410"/>
                </a:lnTo>
                <a:close/>
                <a:moveTo>
                  <a:pt x="847" y="0"/>
                </a:moveTo>
                <a:lnTo>
                  <a:pt x="842" y="8"/>
                </a:lnTo>
                <a:lnTo>
                  <a:pt x="842" y="10"/>
                </a:lnTo>
                <a:lnTo>
                  <a:pt x="847" y="0"/>
                </a:lnTo>
                <a:lnTo>
                  <a:pt x="847" y="0"/>
                </a:lnTo>
                <a:close/>
              </a:path>
            </a:pathLst>
          </a:custGeom>
          <a:solidFill>
            <a:srgbClr val="5A8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Group 2014"/>
          <p:cNvGrpSpPr>
            <a:grpSpLocks/>
          </p:cNvGrpSpPr>
          <p:nvPr/>
        </p:nvGrpSpPr>
        <p:grpSpPr bwMode="auto">
          <a:xfrm>
            <a:off x="5313782" y="3963039"/>
            <a:ext cx="3320389" cy="1162798"/>
            <a:chOff x="3120" y="2967"/>
            <a:chExt cx="2510" cy="879"/>
          </a:xfrm>
        </p:grpSpPr>
        <p:sp>
          <p:nvSpPr>
            <p:cNvPr id="7277" name="Freeform 1814"/>
            <p:cNvSpPr>
              <a:spLocks noEditPoints="1"/>
            </p:cNvSpPr>
            <p:nvPr/>
          </p:nvSpPr>
          <p:spPr bwMode="auto">
            <a:xfrm>
              <a:off x="4773" y="2988"/>
              <a:ext cx="847" cy="420"/>
            </a:xfrm>
            <a:custGeom>
              <a:avLst/>
              <a:gdLst>
                <a:gd name="T0" fmla="*/ 7 w 847"/>
                <a:gd name="T1" fmla="*/ 410 h 420"/>
                <a:gd name="T2" fmla="*/ 0 w 847"/>
                <a:gd name="T3" fmla="*/ 420 h 420"/>
                <a:gd name="T4" fmla="*/ 2 w 847"/>
                <a:gd name="T5" fmla="*/ 420 h 420"/>
                <a:gd name="T6" fmla="*/ 7 w 847"/>
                <a:gd name="T7" fmla="*/ 412 h 420"/>
                <a:gd name="T8" fmla="*/ 7 w 847"/>
                <a:gd name="T9" fmla="*/ 410 h 420"/>
                <a:gd name="T10" fmla="*/ 847 w 847"/>
                <a:gd name="T11" fmla="*/ 0 h 420"/>
                <a:gd name="T12" fmla="*/ 842 w 847"/>
                <a:gd name="T13" fmla="*/ 8 h 420"/>
                <a:gd name="T14" fmla="*/ 842 w 847"/>
                <a:gd name="T15" fmla="*/ 10 h 420"/>
                <a:gd name="T16" fmla="*/ 847 w 847"/>
                <a:gd name="T17" fmla="*/ 0 h 420"/>
                <a:gd name="T18" fmla="*/ 847 w 847"/>
                <a:gd name="T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7" h="420">
                  <a:moveTo>
                    <a:pt x="7" y="410"/>
                  </a:moveTo>
                  <a:lnTo>
                    <a:pt x="0" y="420"/>
                  </a:lnTo>
                  <a:lnTo>
                    <a:pt x="2" y="420"/>
                  </a:lnTo>
                  <a:lnTo>
                    <a:pt x="7" y="412"/>
                  </a:lnTo>
                  <a:lnTo>
                    <a:pt x="7" y="410"/>
                  </a:lnTo>
                  <a:moveTo>
                    <a:pt x="847" y="0"/>
                  </a:moveTo>
                  <a:lnTo>
                    <a:pt x="842" y="8"/>
                  </a:lnTo>
                  <a:lnTo>
                    <a:pt x="842" y="10"/>
                  </a:lnTo>
                  <a:lnTo>
                    <a:pt x="847" y="0"/>
                  </a:lnTo>
                  <a:lnTo>
                    <a:pt x="8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8" name="Freeform 1815"/>
            <p:cNvSpPr>
              <a:spLocks noEditPoints="1"/>
            </p:cNvSpPr>
            <p:nvPr/>
          </p:nvSpPr>
          <p:spPr bwMode="auto">
            <a:xfrm>
              <a:off x="4775" y="2996"/>
              <a:ext cx="840" cy="414"/>
            </a:xfrm>
            <a:custGeom>
              <a:avLst/>
              <a:gdLst>
                <a:gd name="T0" fmla="*/ 5 w 840"/>
                <a:gd name="T1" fmla="*/ 404 h 414"/>
                <a:gd name="T2" fmla="*/ 0 w 840"/>
                <a:gd name="T3" fmla="*/ 412 h 414"/>
                <a:gd name="T4" fmla="*/ 0 w 840"/>
                <a:gd name="T5" fmla="*/ 414 h 414"/>
                <a:gd name="T6" fmla="*/ 7 w 840"/>
                <a:gd name="T7" fmla="*/ 404 h 414"/>
                <a:gd name="T8" fmla="*/ 5 w 840"/>
                <a:gd name="T9" fmla="*/ 404 h 414"/>
                <a:gd name="T10" fmla="*/ 840 w 840"/>
                <a:gd name="T11" fmla="*/ 0 h 414"/>
                <a:gd name="T12" fmla="*/ 835 w 840"/>
                <a:gd name="T13" fmla="*/ 10 h 414"/>
                <a:gd name="T14" fmla="*/ 835 w 840"/>
                <a:gd name="T15" fmla="*/ 12 h 414"/>
                <a:gd name="T16" fmla="*/ 840 w 840"/>
                <a:gd name="T17" fmla="*/ 2 h 414"/>
                <a:gd name="T18" fmla="*/ 840 w 840"/>
                <a:gd name="T1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0" h="414">
                  <a:moveTo>
                    <a:pt x="5" y="404"/>
                  </a:moveTo>
                  <a:lnTo>
                    <a:pt x="0" y="412"/>
                  </a:lnTo>
                  <a:lnTo>
                    <a:pt x="0" y="414"/>
                  </a:lnTo>
                  <a:lnTo>
                    <a:pt x="7" y="404"/>
                  </a:lnTo>
                  <a:lnTo>
                    <a:pt x="5" y="404"/>
                  </a:lnTo>
                  <a:close/>
                  <a:moveTo>
                    <a:pt x="840" y="0"/>
                  </a:moveTo>
                  <a:lnTo>
                    <a:pt x="835" y="10"/>
                  </a:lnTo>
                  <a:lnTo>
                    <a:pt x="835" y="12"/>
                  </a:lnTo>
                  <a:lnTo>
                    <a:pt x="840" y="2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9" name="Freeform 1816"/>
            <p:cNvSpPr>
              <a:spLocks noEditPoints="1"/>
            </p:cNvSpPr>
            <p:nvPr/>
          </p:nvSpPr>
          <p:spPr bwMode="auto">
            <a:xfrm>
              <a:off x="4775" y="2996"/>
              <a:ext cx="840" cy="414"/>
            </a:xfrm>
            <a:custGeom>
              <a:avLst/>
              <a:gdLst>
                <a:gd name="T0" fmla="*/ 5 w 840"/>
                <a:gd name="T1" fmla="*/ 404 h 414"/>
                <a:gd name="T2" fmla="*/ 0 w 840"/>
                <a:gd name="T3" fmla="*/ 412 h 414"/>
                <a:gd name="T4" fmla="*/ 0 w 840"/>
                <a:gd name="T5" fmla="*/ 414 h 414"/>
                <a:gd name="T6" fmla="*/ 7 w 840"/>
                <a:gd name="T7" fmla="*/ 404 h 414"/>
                <a:gd name="T8" fmla="*/ 5 w 840"/>
                <a:gd name="T9" fmla="*/ 404 h 414"/>
                <a:gd name="T10" fmla="*/ 840 w 840"/>
                <a:gd name="T11" fmla="*/ 0 h 414"/>
                <a:gd name="T12" fmla="*/ 835 w 840"/>
                <a:gd name="T13" fmla="*/ 10 h 414"/>
                <a:gd name="T14" fmla="*/ 835 w 840"/>
                <a:gd name="T15" fmla="*/ 12 h 414"/>
                <a:gd name="T16" fmla="*/ 840 w 840"/>
                <a:gd name="T17" fmla="*/ 2 h 414"/>
                <a:gd name="T18" fmla="*/ 840 w 840"/>
                <a:gd name="T1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0" h="414">
                  <a:moveTo>
                    <a:pt x="5" y="404"/>
                  </a:moveTo>
                  <a:lnTo>
                    <a:pt x="0" y="412"/>
                  </a:lnTo>
                  <a:lnTo>
                    <a:pt x="0" y="414"/>
                  </a:lnTo>
                  <a:lnTo>
                    <a:pt x="7" y="404"/>
                  </a:lnTo>
                  <a:lnTo>
                    <a:pt x="5" y="404"/>
                  </a:lnTo>
                  <a:moveTo>
                    <a:pt x="840" y="0"/>
                  </a:moveTo>
                  <a:lnTo>
                    <a:pt x="835" y="10"/>
                  </a:lnTo>
                  <a:lnTo>
                    <a:pt x="835" y="12"/>
                  </a:lnTo>
                  <a:lnTo>
                    <a:pt x="840" y="2"/>
                  </a:lnTo>
                  <a:lnTo>
                    <a:pt x="8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0" name="Freeform 1817"/>
            <p:cNvSpPr>
              <a:spLocks noEditPoints="1"/>
            </p:cNvSpPr>
            <p:nvPr/>
          </p:nvSpPr>
          <p:spPr bwMode="auto">
            <a:xfrm>
              <a:off x="4775" y="3006"/>
              <a:ext cx="835" cy="404"/>
            </a:xfrm>
            <a:custGeom>
              <a:avLst/>
              <a:gdLst>
                <a:gd name="T0" fmla="*/ 7 w 835"/>
                <a:gd name="T1" fmla="*/ 394 h 404"/>
                <a:gd name="T2" fmla="*/ 0 w 835"/>
                <a:gd name="T3" fmla="*/ 404 h 404"/>
                <a:gd name="T4" fmla="*/ 2 w 835"/>
                <a:gd name="T5" fmla="*/ 404 h 404"/>
                <a:gd name="T6" fmla="*/ 7 w 835"/>
                <a:gd name="T7" fmla="*/ 394 h 404"/>
                <a:gd name="T8" fmla="*/ 7 w 835"/>
                <a:gd name="T9" fmla="*/ 394 h 404"/>
                <a:gd name="T10" fmla="*/ 835 w 835"/>
                <a:gd name="T11" fmla="*/ 0 h 404"/>
                <a:gd name="T12" fmla="*/ 828 w 835"/>
                <a:gd name="T13" fmla="*/ 11 h 404"/>
                <a:gd name="T14" fmla="*/ 830 w 835"/>
                <a:gd name="T15" fmla="*/ 11 h 404"/>
                <a:gd name="T16" fmla="*/ 835 w 835"/>
                <a:gd name="T17" fmla="*/ 2 h 404"/>
                <a:gd name="T18" fmla="*/ 835 w 835"/>
                <a:gd name="T1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5" h="404">
                  <a:moveTo>
                    <a:pt x="7" y="394"/>
                  </a:moveTo>
                  <a:lnTo>
                    <a:pt x="0" y="404"/>
                  </a:lnTo>
                  <a:lnTo>
                    <a:pt x="2" y="404"/>
                  </a:lnTo>
                  <a:lnTo>
                    <a:pt x="7" y="394"/>
                  </a:lnTo>
                  <a:lnTo>
                    <a:pt x="7" y="394"/>
                  </a:lnTo>
                  <a:close/>
                  <a:moveTo>
                    <a:pt x="835" y="0"/>
                  </a:moveTo>
                  <a:lnTo>
                    <a:pt x="828" y="11"/>
                  </a:lnTo>
                  <a:lnTo>
                    <a:pt x="830" y="11"/>
                  </a:lnTo>
                  <a:lnTo>
                    <a:pt x="835" y="2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1" name="Freeform 1818"/>
            <p:cNvSpPr>
              <a:spLocks noEditPoints="1"/>
            </p:cNvSpPr>
            <p:nvPr/>
          </p:nvSpPr>
          <p:spPr bwMode="auto">
            <a:xfrm>
              <a:off x="4775" y="3006"/>
              <a:ext cx="835" cy="404"/>
            </a:xfrm>
            <a:custGeom>
              <a:avLst/>
              <a:gdLst>
                <a:gd name="T0" fmla="*/ 7 w 835"/>
                <a:gd name="T1" fmla="*/ 394 h 404"/>
                <a:gd name="T2" fmla="*/ 0 w 835"/>
                <a:gd name="T3" fmla="*/ 404 h 404"/>
                <a:gd name="T4" fmla="*/ 2 w 835"/>
                <a:gd name="T5" fmla="*/ 404 h 404"/>
                <a:gd name="T6" fmla="*/ 7 w 835"/>
                <a:gd name="T7" fmla="*/ 394 h 404"/>
                <a:gd name="T8" fmla="*/ 7 w 835"/>
                <a:gd name="T9" fmla="*/ 394 h 404"/>
                <a:gd name="T10" fmla="*/ 835 w 835"/>
                <a:gd name="T11" fmla="*/ 0 h 404"/>
                <a:gd name="T12" fmla="*/ 828 w 835"/>
                <a:gd name="T13" fmla="*/ 11 h 404"/>
                <a:gd name="T14" fmla="*/ 830 w 835"/>
                <a:gd name="T15" fmla="*/ 11 h 404"/>
                <a:gd name="T16" fmla="*/ 835 w 835"/>
                <a:gd name="T17" fmla="*/ 2 h 404"/>
                <a:gd name="T18" fmla="*/ 835 w 835"/>
                <a:gd name="T1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5" h="404">
                  <a:moveTo>
                    <a:pt x="7" y="394"/>
                  </a:moveTo>
                  <a:lnTo>
                    <a:pt x="0" y="404"/>
                  </a:lnTo>
                  <a:lnTo>
                    <a:pt x="2" y="404"/>
                  </a:lnTo>
                  <a:lnTo>
                    <a:pt x="7" y="394"/>
                  </a:lnTo>
                  <a:lnTo>
                    <a:pt x="7" y="394"/>
                  </a:lnTo>
                  <a:moveTo>
                    <a:pt x="835" y="0"/>
                  </a:moveTo>
                  <a:lnTo>
                    <a:pt x="828" y="11"/>
                  </a:lnTo>
                  <a:lnTo>
                    <a:pt x="830" y="11"/>
                  </a:lnTo>
                  <a:lnTo>
                    <a:pt x="835" y="2"/>
                  </a:lnTo>
                  <a:lnTo>
                    <a:pt x="8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2" name="Freeform 1819"/>
            <p:cNvSpPr>
              <a:spLocks noEditPoints="1"/>
            </p:cNvSpPr>
            <p:nvPr/>
          </p:nvSpPr>
          <p:spPr bwMode="auto">
            <a:xfrm>
              <a:off x="4777" y="3017"/>
              <a:ext cx="828" cy="393"/>
            </a:xfrm>
            <a:custGeom>
              <a:avLst/>
              <a:gdLst>
                <a:gd name="T0" fmla="*/ 5 w 828"/>
                <a:gd name="T1" fmla="*/ 383 h 393"/>
                <a:gd name="T2" fmla="*/ 0 w 828"/>
                <a:gd name="T3" fmla="*/ 393 h 393"/>
                <a:gd name="T4" fmla="*/ 0 w 828"/>
                <a:gd name="T5" fmla="*/ 393 h 393"/>
                <a:gd name="T6" fmla="*/ 7 w 828"/>
                <a:gd name="T7" fmla="*/ 383 h 393"/>
                <a:gd name="T8" fmla="*/ 5 w 828"/>
                <a:gd name="T9" fmla="*/ 383 h 393"/>
                <a:gd name="T10" fmla="*/ 826 w 828"/>
                <a:gd name="T11" fmla="*/ 0 h 393"/>
                <a:gd name="T12" fmla="*/ 821 w 828"/>
                <a:gd name="T13" fmla="*/ 10 h 393"/>
                <a:gd name="T14" fmla="*/ 822 w 828"/>
                <a:gd name="T15" fmla="*/ 10 h 393"/>
                <a:gd name="T16" fmla="*/ 828 w 828"/>
                <a:gd name="T17" fmla="*/ 0 h 393"/>
                <a:gd name="T18" fmla="*/ 826 w 828"/>
                <a:gd name="T1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8" h="393">
                  <a:moveTo>
                    <a:pt x="5" y="383"/>
                  </a:moveTo>
                  <a:lnTo>
                    <a:pt x="0" y="393"/>
                  </a:lnTo>
                  <a:lnTo>
                    <a:pt x="0" y="393"/>
                  </a:lnTo>
                  <a:lnTo>
                    <a:pt x="7" y="383"/>
                  </a:lnTo>
                  <a:lnTo>
                    <a:pt x="5" y="383"/>
                  </a:lnTo>
                  <a:close/>
                  <a:moveTo>
                    <a:pt x="826" y="0"/>
                  </a:moveTo>
                  <a:lnTo>
                    <a:pt x="821" y="10"/>
                  </a:lnTo>
                  <a:lnTo>
                    <a:pt x="822" y="10"/>
                  </a:lnTo>
                  <a:lnTo>
                    <a:pt x="828" y="0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3" name="Freeform 1820"/>
            <p:cNvSpPr>
              <a:spLocks noEditPoints="1"/>
            </p:cNvSpPr>
            <p:nvPr/>
          </p:nvSpPr>
          <p:spPr bwMode="auto">
            <a:xfrm>
              <a:off x="4777" y="3017"/>
              <a:ext cx="828" cy="393"/>
            </a:xfrm>
            <a:custGeom>
              <a:avLst/>
              <a:gdLst>
                <a:gd name="T0" fmla="*/ 5 w 828"/>
                <a:gd name="T1" fmla="*/ 383 h 393"/>
                <a:gd name="T2" fmla="*/ 0 w 828"/>
                <a:gd name="T3" fmla="*/ 393 h 393"/>
                <a:gd name="T4" fmla="*/ 0 w 828"/>
                <a:gd name="T5" fmla="*/ 393 h 393"/>
                <a:gd name="T6" fmla="*/ 7 w 828"/>
                <a:gd name="T7" fmla="*/ 383 h 393"/>
                <a:gd name="T8" fmla="*/ 5 w 828"/>
                <a:gd name="T9" fmla="*/ 383 h 393"/>
                <a:gd name="T10" fmla="*/ 826 w 828"/>
                <a:gd name="T11" fmla="*/ 0 h 393"/>
                <a:gd name="T12" fmla="*/ 821 w 828"/>
                <a:gd name="T13" fmla="*/ 10 h 393"/>
                <a:gd name="T14" fmla="*/ 822 w 828"/>
                <a:gd name="T15" fmla="*/ 10 h 393"/>
                <a:gd name="T16" fmla="*/ 828 w 828"/>
                <a:gd name="T17" fmla="*/ 0 h 393"/>
                <a:gd name="T18" fmla="*/ 826 w 828"/>
                <a:gd name="T19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8" h="393">
                  <a:moveTo>
                    <a:pt x="5" y="383"/>
                  </a:moveTo>
                  <a:lnTo>
                    <a:pt x="0" y="393"/>
                  </a:lnTo>
                  <a:lnTo>
                    <a:pt x="0" y="393"/>
                  </a:lnTo>
                  <a:lnTo>
                    <a:pt x="7" y="383"/>
                  </a:lnTo>
                  <a:lnTo>
                    <a:pt x="5" y="383"/>
                  </a:lnTo>
                  <a:moveTo>
                    <a:pt x="826" y="0"/>
                  </a:moveTo>
                  <a:lnTo>
                    <a:pt x="821" y="10"/>
                  </a:lnTo>
                  <a:lnTo>
                    <a:pt x="822" y="10"/>
                  </a:lnTo>
                  <a:lnTo>
                    <a:pt x="828" y="0"/>
                  </a:lnTo>
                  <a:lnTo>
                    <a:pt x="8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4" name="Freeform 1821"/>
            <p:cNvSpPr>
              <a:spLocks noEditPoints="1"/>
            </p:cNvSpPr>
            <p:nvPr/>
          </p:nvSpPr>
          <p:spPr bwMode="auto">
            <a:xfrm>
              <a:off x="4777" y="3027"/>
              <a:ext cx="822" cy="383"/>
            </a:xfrm>
            <a:custGeom>
              <a:avLst/>
              <a:gdLst>
                <a:gd name="T0" fmla="*/ 7 w 822"/>
                <a:gd name="T1" fmla="*/ 373 h 383"/>
                <a:gd name="T2" fmla="*/ 0 w 822"/>
                <a:gd name="T3" fmla="*/ 383 h 383"/>
                <a:gd name="T4" fmla="*/ 2 w 822"/>
                <a:gd name="T5" fmla="*/ 383 h 383"/>
                <a:gd name="T6" fmla="*/ 7 w 822"/>
                <a:gd name="T7" fmla="*/ 375 h 383"/>
                <a:gd name="T8" fmla="*/ 7 w 822"/>
                <a:gd name="T9" fmla="*/ 373 h 383"/>
                <a:gd name="T10" fmla="*/ 821 w 822"/>
                <a:gd name="T11" fmla="*/ 0 h 383"/>
                <a:gd name="T12" fmla="*/ 816 w 822"/>
                <a:gd name="T13" fmla="*/ 10 h 383"/>
                <a:gd name="T14" fmla="*/ 816 w 822"/>
                <a:gd name="T15" fmla="*/ 10 h 383"/>
                <a:gd name="T16" fmla="*/ 822 w 822"/>
                <a:gd name="T17" fmla="*/ 0 h 383"/>
                <a:gd name="T18" fmla="*/ 821 w 822"/>
                <a:gd name="T1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2" h="383">
                  <a:moveTo>
                    <a:pt x="7" y="373"/>
                  </a:moveTo>
                  <a:lnTo>
                    <a:pt x="0" y="383"/>
                  </a:lnTo>
                  <a:lnTo>
                    <a:pt x="2" y="383"/>
                  </a:lnTo>
                  <a:lnTo>
                    <a:pt x="7" y="375"/>
                  </a:lnTo>
                  <a:lnTo>
                    <a:pt x="7" y="373"/>
                  </a:lnTo>
                  <a:close/>
                  <a:moveTo>
                    <a:pt x="821" y="0"/>
                  </a:moveTo>
                  <a:lnTo>
                    <a:pt x="816" y="10"/>
                  </a:lnTo>
                  <a:lnTo>
                    <a:pt x="816" y="10"/>
                  </a:lnTo>
                  <a:lnTo>
                    <a:pt x="822" y="0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5" name="Freeform 1822"/>
            <p:cNvSpPr>
              <a:spLocks noEditPoints="1"/>
            </p:cNvSpPr>
            <p:nvPr/>
          </p:nvSpPr>
          <p:spPr bwMode="auto">
            <a:xfrm>
              <a:off x="4777" y="3027"/>
              <a:ext cx="822" cy="383"/>
            </a:xfrm>
            <a:custGeom>
              <a:avLst/>
              <a:gdLst>
                <a:gd name="T0" fmla="*/ 7 w 822"/>
                <a:gd name="T1" fmla="*/ 373 h 383"/>
                <a:gd name="T2" fmla="*/ 0 w 822"/>
                <a:gd name="T3" fmla="*/ 383 h 383"/>
                <a:gd name="T4" fmla="*/ 2 w 822"/>
                <a:gd name="T5" fmla="*/ 383 h 383"/>
                <a:gd name="T6" fmla="*/ 7 w 822"/>
                <a:gd name="T7" fmla="*/ 375 h 383"/>
                <a:gd name="T8" fmla="*/ 7 w 822"/>
                <a:gd name="T9" fmla="*/ 373 h 383"/>
                <a:gd name="T10" fmla="*/ 821 w 822"/>
                <a:gd name="T11" fmla="*/ 0 h 383"/>
                <a:gd name="T12" fmla="*/ 816 w 822"/>
                <a:gd name="T13" fmla="*/ 10 h 383"/>
                <a:gd name="T14" fmla="*/ 816 w 822"/>
                <a:gd name="T15" fmla="*/ 10 h 383"/>
                <a:gd name="T16" fmla="*/ 822 w 822"/>
                <a:gd name="T17" fmla="*/ 0 h 383"/>
                <a:gd name="T18" fmla="*/ 821 w 822"/>
                <a:gd name="T1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2" h="383">
                  <a:moveTo>
                    <a:pt x="7" y="373"/>
                  </a:moveTo>
                  <a:lnTo>
                    <a:pt x="0" y="383"/>
                  </a:lnTo>
                  <a:lnTo>
                    <a:pt x="2" y="383"/>
                  </a:lnTo>
                  <a:lnTo>
                    <a:pt x="7" y="375"/>
                  </a:lnTo>
                  <a:lnTo>
                    <a:pt x="7" y="373"/>
                  </a:lnTo>
                  <a:moveTo>
                    <a:pt x="821" y="0"/>
                  </a:moveTo>
                  <a:lnTo>
                    <a:pt x="816" y="10"/>
                  </a:lnTo>
                  <a:lnTo>
                    <a:pt x="816" y="10"/>
                  </a:lnTo>
                  <a:lnTo>
                    <a:pt x="822" y="0"/>
                  </a:lnTo>
                  <a:lnTo>
                    <a:pt x="8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6" name="Freeform 1823"/>
            <p:cNvSpPr>
              <a:spLocks noEditPoints="1"/>
            </p:cNvSpPr>
            <p:nvPr/>
          </p:nvSpPr>
          <p:spPr bwMode="auto">
            <a:xfrm>
              <a:off x="4779" y="3037"/>
              <a:ext cx="814" cy="375"/>
            </a:xfrm>
            <a:custGeom>
              <a:avLst/>
              <a:gdLst>
                <a:gd name="T0" fmla="*/ 5 w 814"/>
                <a:gd name="T1" fmla="*/ 365 h 375"/>
                <a:gd name="T2" fmla="*/ 0 w 814"/>
                <a:gd name="T3" fmla="*/ 373 h 375"/>
                <a:gd name="T4" fmla="*/ 0 w 814"/>
                <a:gd name="T5" fmla="*/ 375 h 375"/>
                <a:gd name="T6" fmla="*/ 6 w 814"/>
                <a:gd name="T7" fmla="*/ 365 h 375"/>
                <a:gd name="T8" fmla="*/ 5 w 814"/>
                <a:gd name="T9" fmla="*/ 365 h 375"/>
                <a:gd name="T10" fmla="*/ 814 w 814"/>
                <a:gd name="T11" fmla="*/ 0 h 375"/>
                <a:gd name="T12" fmla="*/ 809 w 814"/>
                <a:gd name="T13" fmla="*/ 9 h 375"/>
                <a:gd name="T14" fmla="*/ 809 w 814"/>
                <a:gd name="T15" fmla="*/ 10 h 375"/>
                <a:gd name="T16" fmla="*/ 814 w 814"/>
                <a:gd name="T17" fmla="*/ 0 h 375"/>
                <a:gd name="T18" fmla="*/ 814 w 814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4" h="375">
                  <a:moveTo>
                    <a:pt x="5" y="365"/>
                  </a:moveTo>
                  <a:lnTo>
                    <a:pt x="0" y="373"/>
                  </a:lnTo>
                  <a:lnTo>
                    <a:pt x="0" y="375"/>
                  </a:lnTo>
                  <a:lnTo>
                    <a:pt x="6" y="365"/>
                  </a:lnTo>
                  <a:lnTo>
                    <a:pt x="5" y="365"/>
                  </a:lnTo>
                  <a:close/>
                  <a:moveTo>
                    <a:pt x="814" y="0"/>
                  </a:moveTo>
                  <a:lnTo>
                    <a:pt x="809" y="9"/>
                  </a:lnTo>
                  <a:lnTo>
                    <a:pt x="809" y="10"/>
                  </a:lnTo>
                  <a:lnTo>
                    <a:pt x="814" y="0"/>
                  </a:lnTo>
                  <a:lnTo>
                    <a:pt x="814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7" name="Freeform 1824"/>
            <p:cNvSpPr>
              <a:spLocks noEditPoints="1"/>
            </p:cNvSpPr>
            <p:nvPr/>
          </p:nvSpPr>
          <p:spPr bwMode="auto">
            <a:xfrm>
              <a:off x="4779" y="3037"/>
              <a:ext cx="814" cy="375"/>
            </a:xfrm>
            <a:custGeom>
              <a:avLst/>
              <a:gdLst>
                <a:gd name="T0" fmla="*/ 5 w 814"/>
                <a:gd name="T1" fmla="*/ 365 h 375"/>
                <a:gd name="T2" fmla="*/ 0 w 814"/>
                <a:gd name="T3" fmla="*/ 373 h 375"/>
                <a:gd name="T4" fmla="*/ 0 w 814"/>
                <a:gd name="T5" fmla="*/ 375 h 375"/>
                <a:gd name="T6" fmla="*/ 6 w 814"/>
                <a:gd name="T7" fmla="*/ 365 h 375"/>
                <a:gd name="T8" fmla="*/ 5 w 814"/>
                <a:gd name="T9" fmla="*/ 365 h 375"/>
                <a:gd name="T10" fmla="*/ 814 w 814"/>
                <a:gd name="T11" fmla="*/ 0 h 375"/>
                <a:gd name="T12" fmla="*/ 809 w 814"/>
                <a:gd name="T13" fmla="*/ 9 h 375"/>
                <a:gd name="T14" fmla="*/ 809 w 814"/>
                <a:gd name="T15" fmla="*/ 10 h 375"/>
                <a:gd name="T16" fmla="*/ 814 w 814"/>
                <a:gd name="T17" fmla="*/ 0 h 375"/>
                <a:gd name="T18" fmla="*/ 814 w 814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4" h="375">
                  <a:moveTo>
                    <a:pt x="5" y="365"/>
                  </a:moveTo>
                  <a:lnTo>
                    <a:pt x="0" y="373"/>
                  </a:lnTo>
                  <a:lnTo>
                    <a:pt x="0" y="375"/>
                  </a:lnTo>
                  <a:lnTo>
                    <a:pt x="6" y="365"/>
                  </a:lnTo>
                  <a:lnTo>
                    <a:pt x="5" y="365"/>
                  </a:lnTo>
                  <a:moveTo>
                    <a:pt x="814" y="0"/>
                  </a:moveTo>
                  <a:lnTo>
                    <a:pt x="809" y="9"/>
                  </a:lnTo>
                  <a:lnTo>
                    <a:pt x="809" y="10"/>
                  </a:lnTo>
                  <a:lnTo>
                    <a:pt x="814" y="0"/>
                  </a:lnTo>
                  <a:lnTo>
                    <a:pt x="8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8" name="Freeform 1825"/>
            <p:cNvSpPr>
              <a:spLocks noEditPoints="1"/>
            </p:cNvSpPr>
            <p:nvPr/>
          </p:nvSpPr>
          <p:spPr bwMode="auto">
            <a:xfrm>
              <a:off x="4779" y="3046"/>
              <a:ext cx="809" cy="366"/>
            </a:xfrm>
            <a:custGeom>
              <a:avLst/>
              <a:gdLst>
                <a:gd name="T0" fmla="*/ 6 w 809"/>
                <a:gd name="T1" fmla="*/ 356 h 366"/>
                <a:gd name="T2" fmla="*/ 0 w 809"/>
                <a:gd name="T3" fmla="*/ 366 h 366"/>
                <a:gd name="T4" fmla="*/ 1 w 809"/>
                <a:gd name="T5" fmla="*/ 366 h 366"/>
                <a:gd name="T6" fmla="*/ 6 w 809"/>
                <a:gd name="T7" fmla="*/ 356 h 366"/>
                <a:gd name="T8" fmla="*/ 6 w 809"/>
                <a:gd name="T9" fmla="*/ 356 h 366"/>
                <a:gd name="T10" fmla="*/ 809 w 809"/>
                <a:gd name="T11" fmla="*/ 0 h 366"/>
                <a:gd name="T12" fmla="*/ 803 w 809"/>
                <a:gd name="T13" fmla="*/ 10 h 366"/>
                <a:gd name="T14" fmla="*/ 803 w 809"/>
                <a:gd name="T15" fmla="*/ 11 h 366"/>
                <a:gd name="T16" fmla="*/ 809 w 809"/>
                <a:gd name="T17" fmla="*/ 1 h 366"/>
                <a:gd name="T18" fmla="*/ 809 w 809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366">
                  <a:moveTo>
                    <a:pt x="6" y="356"/>
                  </a:moveTo>
                  <a:lnTo>
                    <a:pt x="0" y="366"/>
                  </a:lnTo>
                  <a:lnTo>
                    <a:pt x="1" y="366"/>
                  </a:lnTo>
                  <a:lnTo>
                    <a:pt x="6" y="356"/>
                  </a:lnTo>
                  <a:lnTo>
                    <a:pt x="6" y="356"/>
                  </a:lnTo>
                  <a:close/>
                  <a:moveTo>
                    <a:pt x="809" y="0"/>
                  </a:moveTo>
                  <a:lnTo>
                    <a:pt x="803" y="10"/>
                  </a:lnTo>
                  <a:lnTo>
                    <a:pt x="803" y="11"/>
                  </a:lnTo>
                  <a:lnTo>
                    <a:pt x="809" y="1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9" name="Freeform 1826"/>
            <p:cNvSpPr>
              <a:spLocks noEditPoints="1"/>
            </p:cNvSpPr>
            <p:nvPr/>
          </p:nvSpPr>
          <p:spPr bwMode="auto">
            <a:xfrm>
              <a:off x="4779" y="3046"/>
              <a:ext cx="809" cy="366"/>
            </a:xfrm>
            <a:custGeom>
              <a:avLst/>
              <a:gdLst>
                <a:gd name="T0" fmla="*/ 6 w 809"/>
                <a:gd name="T1" fmla="*/ 356 h 366"/>
                <a:gd name="T2" fmla="*/ 0 w 809"/>
                <a:gd name="T3" fmla="*/ 366 h 366"/>
                <a:gd name="T4" fmla="*/ 1 w 809"/>
                <a:gd name="T5" fmla="*/ 366 h 366"/>
                <a:gd name="T6" fmla="*/ 6 w 809"/>
                <a:gd name="T7" fmla="*/ 356 h 366"/>
                <a:gd name="T8" fmla="*/ 6 w 809"/>
                <a:gd name="T9" fmla="*/ 356 h 366"/>
                <a:gd name="T10" fmla="*/ 809 w 809"/>
                <a:gd name="T11" fmla="*/ 0 h 366"/>
                <a:gd name="T12" fmla="*/ 803 w 809"/>
                <a:gd name="T13" fmla="*/ 10 h 366"/>
                <a:gd name="T14" fmla="*/ 803 w 809"/>
                <a:gd name="T15" fmla="*/ 11 h 366"/>
                <a:gd name="T16" fmla="*/ 809 w 809"/>
                <a:gd name="T17" fmla="*/ 1 h 366"/>
                <a:gd name="T18" fmla="*/ 809 w 809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366">
                  <a:moveTo>
                    <a:pt x="6" y="356"/>
                  </a:moveTo>
                  <a:lnTo>
                    <a:pt x="0" y="366"/>
                  </a:lnTo>
                  <a:lnTo>
                    <a:pt x="1" y="366"/>
                  </a:lnTo>
                  <a:lnTo>
                    <a:pt x="6" y="356"/>
                  </a:lnTo>
                  <a:lnTo>
                    <a:pt x="6" y="356"/>
                  </a:lnTo>
                  <a:moveTo>
                    <a:pt x="809" y="0"/>
                  </a:moveTo>
                  <a:lnTo>
                    <a:pt x="803" y="10"/>
                  </a:lnTo>
                  <a:lnTo>
                    <a:pt x="803" y="11"/>
                  </a:lnTo>
                  <a:lnTo>
                    <a:pt x="809" y="1"/>
                  </a:lnTo>
                  <a:lnTo>
                    <a:pt x="8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0" name="Freeform 1827"/>
            <p:cNvSpPr>
              <a:spLocks noEditPoints="1"/>
            </p:cNvSpPr>
            <p:nvPr/>
          </p:nvSpPr>
          <p:spPr bwMode="auto">
            <a:xfrm>
              <a:off x="4780" y="3056"/>
              <a:ext cx="802" cy="356"/>
            </a:xfrm>
            <a:custGeom>
              <a:avLst/>
              <a:gdLst>
                <a:gd name="T0" fmla="*/ 5 w 802"/>
                <a:gd name="T1" fmla="*/ 346 h 356"/>
                <a:gd name="T2" fmla="*/ 0 w 802"/>
                <a:gd name="T3" fmla="*/ 356 h 356"/>
                <a:gd name="T4" fmla="*/ 0 w 802"/>
                <a:gd name="T5" fmla="*/ 356 h 356"/>
                <a:gd name="T6" fmla="*/ 7 w 802"/>
                <a:gd name="T7" fmla="*/ 346 h 356"/>
                <a:gd name="T8" fmla="*/ 5 w 802"/>
                <a:gd name="T9" fmla="*/ 346 h 356"/>
                <a:gd name="T10" fmla="*/ 802 w 802"/>
                <a:gd name="T11" fmla="*/ 0 h 356"/>
                <a:gd name="T12" fmla="*/ 796 w 802"/>
                <a:gd name="T13" fmla="*/ 10 h 356"/>
                <a:gd name="T14" fmla="*/ 797 w 802"/>
                <a:gd name="T15" fmla="*/ 10 h 356"/>
                <a:gd name="T16" fmla="*/ 802 w 802"/>
                <a:gd name="T17" fmla="*/ 1 h 356"/>
                <a:gd name="T18" fmla="*/ 802 w 802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2" h="356">
                  <a:moveTo>
                    <a:pt x="5" y="346"/>
                  </a:moveTo>
                  <a:lnTo>
                    <a:pt x="0" y="356"/>
                  </a:lnTo>
                  <a:lnTo>
                    <a:pt x="0" y="356"/>
                  </a:lnTo>
                  <a:lnTo>
                    <a:pt x="7" y="346"/>
                  </a:lnTo>
                  <a:lnTo>
                    <a:pt x="5" y="346"/>
                  </a:lnTo>
                  <a:close/>
                  <a:moveTo>
                    <a:pt x="802" y="0"/>
                  </a:moveTo>
                  <a:lnTo>
                    <a:pt x="796" y="10"/>
                  </a:lnTo>
                  <a:lnTo>
                    <a:pt x="797" y="10"/>
                  </a:lnTo>
                  <a:lnTo>
                    <a:pt x="802" y="1"/>
                  </a:lnTo>
                  <a:lnTo>
                    <a:pt x="802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1" name="Freeform 1828"/>
            <p:cNvSpPr>
              <a:spLocks noEditPoints="1"/>
            </p:cNvSpPr>
            <p:nvPr/>
          </p:nvSpPr>
          <p:spPr bwMode="auto">
            <a:xfrm>
              <a:off x="4780" y="3056"/>
              <a:ext cx="802" cy="356"/>
            </a:xfrm>
            <a:custGeom>
              <a:avLst/>
              <a:gdLst>
                <a:gd name="T0" fmla="*/ 5 w 802"/>
                <a:gd name="T1" fmla="*/ 346 h 356"/>
                <a:gd name="T2" fmla="*/ 0 w 802"/>
                <a:gd name="T3" fmla="*/ 356 h 356"/>
                <a:gd name="T4" fmla="*/ 0 w 802"/>
                <a:gd name="T5" fmla="*/ 356 h 356"/>
                <a:gd name="T6" fmla="*/ 7 w 802"/>
                <a:gd name="T7" fmla="*/ 346 h 356"/>
                <a:gd name="T8" fmla="*/ 5 w 802"/>
                <a:gd name="T9" fmla="*/ 346 h 356"/>
                <a:gd name="T10" fmla="*/ 802 w 802"/>
                <a:gd name="T11" fmla="*/ 0 h 356"/>
                <a:gd name="T12" fmla="*/ 796 w 802"/>
                <a:gd name="T13" fmla="*/ 10 h 356"/>
                <a:gd name="T14" fmla="*/ 797 w 802"/>
                <a:gd name="T15" fmla="*/ 10 h 356"/>
                <a:gd name="T16" fmla="*/ 802 w 802"/>
                <a:gd name="T17" fmla="*/ 1 h 356"/>
                <a:gd name="T18" fmla="*/ 802 w 802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2" h="356">
                  <a:moveTo>
                    <a:pt x="5" y="346"/>
                  </a:moveTo>
                  <a:lnTo>
                    <a:pt x="0" y="356"/>
                  </a:lnTo>
                  <a:lnTo>
                    <a:pt x="0" y="356"/>
                  </a:lnTo>
                  <a:lnTo>
                    <a:pt x="7" y="346"/>
                  </a:lnTo>
                  <a:lnTo>
                    <a:pt x="5" y="346"/>
                  </a:lnTo>
                  <a:moveTo>
                    <a:pt x="802" y="0"/>
                  </a:moveTo>
                  <a:lnTo>
                    <a:pt x="796" y="10"/>
                  </a:lnTo>
                  <a:lnTo>
                    <a:pt x="797" y="10"/>
                  </a:lnTo>
                  <a:lnTo>
                    <a:pt x="802" y="1"/>
                  </a:lnTo>
                  <a:lnTo>
                    <a:pt x="8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2" name="Freeform 1829"/>
            <p:cNvSpPr>
              <a:spLocks/>
            </p:cNvSpPr>
            <p:nvPr/>
          </p:nvSpPr>
          <p:spPr bwMode="auto">
            <a:xfrm>
              <a:off x="4780" y="3066"/>
              <a:ext cx="797" cy="603"/>
            </a:xfrm>
            <a:custGeom>
              <a:avLst/>
              <a:gdLst>
                <a:gd name="T0" fmla="*/ 796 w 797"/>
                <a:gd name="T1" fmla="*/ 0 h 603"/>
                <a:gd name="T2" fmla="*/ 470 w 797"/>
                <a:gd name="T3" fmla="*/ 593 h 603"/>
                <a:gd name="T4" fmla="*/ 7 w 797"/>
                <a:gd name="T5" fmla="*/ 336 h 603"/>
                <a:gd name="T6" fmla="*/ 0 w 797"/>
                <a:gd name="T7" fmla="*/ 346 h 603"/>
                <a:gd name="T8" fmla="*/ 465 w 797"/>
                <a:gd name="T9" fmla="*/ 603 h 603"/>
                <a:gd name="T10" fmla="*/ 797 w 797"/>
                <a:gd name="T11" fmla="*/ 0 h 603"/>
                <a:gd name="T12" fmla="*/ 796 w 797"/>
                <a:gd name="T1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7" h="603">
                  <a:moveTo>
                    <a:pt x="796" y="0"/>
                  </a:moveTo>
                  <a:lnTo>
                    <a:pt x="470" y="593"/>
                  </a:lnTo>
                  <a:lnTo>
                    <a:pt x="7" y="336"/>
                  </a:lnTo>
                  <a:lnTo>
                    <a:pt x="0" y="346"/>
                  </a:lnTo>
                  <a:lnTo>
                    <a:pt x="465" y="603"/>
                  </a:lnTo>
                  <a:lnTo>
                    <a:pt x="797" y="0"/>
                  </a:lnTo>
                  <a:lnTo>
                    <a:pt x="796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3" name="Freeform 1830"/>
            <p:cNvSpPr>
              <a:spLocks/>
            </p:cNvSpPr>
            <p:nvPr/>
          </p:nvSpPr>
          <p:spPr bwMode="auto">
            <a:xfrm>
              <a:off x="4780" y="3066"/>
              <a:ext cx="797" cy="603"/>
            </a:xfrm>
            <a:custGeom>
              <a:avLst/>
              <a:gdLst>
                <a:gd name="T0" fmla="*/ 796 w 797"/>
                <a:gd name="T1" fmla="*/ 0 h 603"/>
                <a:gd name="T2" fmla="*/ 470 w 797"/>
                <a:gd name="T3" fmla="*/ 593 h 603"/>
                <a:gd name="T4" fmla="*/ 7 w 797"/>
                <a:gd name="T5" fmla="*/ 336 h 603"/>
                <a:gd name="T6" fmla="*/ 0 w 797"/>
                <a:gd name="T7" fmla="*/ 346 h 603"/>
                <a:gd name="T8" fmla="*/ 465 w 797"/>
                <a:gd name="T9" fmla="*/ 603 h 603"/>
                <a:gd name="T10" fmla="*/ 797 w 797"/>
                <a:gd name="T11" fmla="*/ 0 h 603"/>
                <a:gd name="T12" fmla="*/ 796 w 797"/>
                <a:gd name="T1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7" h="603">
                  <a:moveTo>
                    <a:pt x="796" y="0"/>
                  </a:moveTo>
                  <a:lnTo>
                    <a:pt x="470" y="593"/>
                  </a:lnTo>
                  <a:lnTo>
                    <a:pt x="7" y="336"/>
                  </a:lnTo>
                  <a:lnTo>
                    <a:pt x="0" y="346"/>
                  </a:lnTo>
                  <a:lnTo>
                    <a:pt x="465" y="603"/>
                  </a:lnTo>
                  <a:lnTo>
                    <a:pt x="797" y="0"/>
                  </a:lnTo>
                  <a:lnTo>
                    <a:pt x="7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4" name="Freeform 1831"/>
            <p:cNvSpPr>
              <a:spLocks noEditPoints="1"/>
            </p:cNvSpPr>
            <p:nvPr/>
          </p:nvSpPr>
          <p:spPr bwMode="auto">
            <a:xfrm>
              <a:off x="4779" y="2977"/>
              <a:ext cx="846" cy="421"/>
            </a:xfrm>
            <a:custGeom>
              <a:avLst/>
              <a:gdLst>
                <a:gd name="T0" fmla="*/ 5 w 846"/>
                <a:gd name="T1" fmla="*/ 411 h 421"/>
                <a:gd name="T2" fmla="*/ 0 w 846"/>
                <a:gd name="T3" fmla="*/ 421 h 421"/>
                <a:gd name="T4" fmla="*/ 1 w 846"/>
                <a:gd name="T5" fmla="*/ 421 h 421"/>
                <a:gd name="T6" fmla="*/ 6 w 846"/>
                <a:gd name="T7" fmla="*/ 411 h 421"/>
                <a:gd name="T8" fmla="*/ 5 w 846"/>
                <a:gd name="T9" fmla="*/ 411 h 421"/>
                <a:gd name="T10" fmla="*/ 846 w 846"/>
                <a:gd name="T11" fmla="*/ 0 h 421"/>
                <a:gd name="T12" fmla="*/ 839 w 846"/>
                <a:gd name="T13" fmla="*/ 9 h 421"/>
                <a:gd name="T14" fmla="*/ 841 w 846"/>
                <a:gd name="T15" fmla="*/ 11 h 421"/>
                <a:gd name="T16" fmla="*/ 846 w 846"/>
                <a:gd name="T17" fmla="*/ 0 h 421"/>
                <a:gd name="T18" fmla="*/ 846 w 846"/>
                <a:gd name="T1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421">
                  <a:moveTo>
                    <a:pt x="5" y="411"/>
                  </a:moveTo>
                  <a:lnTo>
                    <a:pt x="0" y="421"/>
                  </a:lnTo>
                  <a:lnTo>
                    <a:pt x="1" y="421"/>
                  </a:lnTo>
                  <a:lnTo>
                    <a:pt x="6" y="411"/>
                  </a:lnTo>
                  <a:lnTo>
                    <a:pt x="5" y="411"/>
                  </a:lnTo>
                  <a:close/>
                  <a:moveTo>
                    <a:pt x="846" y="0"/>
                  </a:moveTo>
                  <a:lnTo>
                    <a:pt x="839" y="9"/>
                  </a:lnTo>
                  <a:lnTo>
                    <a:pt x="841" y="11"/>
                  </a:lnTo>
                  <a:lnTo>
                    <a:pt x="846" y="0"/>
                  </a:lnTo>
                  <a:lnTo>
                    <a:pt x="846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5" name="Freeform 1832"/>
            <p:cNvSpPr>
              <a:spLocks noEditPoints="1"/>
            </p:cNvSpPr>
            <p:nvPr/>
          </p:nvSpPr>
          <p:spPr bwMode="auto">
            <a:xfrm>
              <a:off x="4779" y="2977"/>
              <a:ext cx="846" cy="421"/>
            </a:xfrm>
            <a:custGeom>
              <a:avLst/>
              <a:gdLst>
                <a:gd name="T0" fmla="*/ 5 w 846"/>
                <a:gd name="T1" fmla="*/ 411 h 421"/>
                <a:gd name="T2" fmla="*/ 0 w 846"/>
                <a:gd name="T3" fmla="*/ 421 h 421"/>
                <a:gd name="T4" fmla="*/ 1 w 846"/>
                <a:gd name="T5" fmla="*/ 421 h 421"/>
                <a:gd name="T6" fmla="*/ 6 w 846"/>
                <a:gd name="T7" fmla="*/ 411 h 421"/>
                <a:gd name="T8" fmla="*/ 5 w 846"/>
                <a:gd name="T9" fmla="*/ 411 h 421"/>
                <a:gd name="T10" fmla="*/ 846 w 846"/>
                <a:gd name="T11" fmla="*/ 0 h 421"/>
                <a:gd name="T12" fmla="*/ 839 w 846"/>
                <a:gd name="T13" fmla="*/ 9 h 421"/>
                <a:gd name="T14" fmla="*/ 841 w 846"/>
                <a:gd name="T15" fmla="*/ 11 h 421"/>
                <a:gd name="T16" fmla="*/ 846 w 846"/>
                <a:gd name="T17" fmla="*/ 0 h 421"/>
                <a:gd name="T18" fmla="*/ 846 w 846"/>
                <a:gd name="T1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421">
                  <a:moveTo>
                    <a:pt x="5" y="411"/>
                  </a:moveTo>
                  <a:lnTo>
                    <a:pt x="0" y="421"/>
                  </a:lnTo>
                  <a:lnTo>
                    <a:pt x="1" y="421"/>
                  </a:lnTo>
                  <a:lnTo>
                    <a:pt x="6" y="411"/>
                  </a:lnTo>
                  <a:lnTo>
                    <a:pt x="5" y="411"/>
                  </a:lnTo>
                  <a:moveTo>
                    <a:pt x="846" y="0"/>
                  </a:moveTo>
                  <a:lnTo>
                    <a:pt x="839" y="9"/>
                  </a:lnTo>
                  <a:lnTo>
                    <a:pt x="841" y="11"/>
                  </a:lnTo>
                  <a:lnTo>
                    <a:pt x="846" y="0"/>
                  </a:lnTo>
                  <a:lnTo>
                    <a:pt x="8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6" name="Freeform 1833"/>
            <p:cNvSpPr>
              <a:spLocks noEditPoints="1"/>
            </p:cNvSpPr>
            <p:nvPr/>
          </p:nvSpPr>
          <p:spPr bwMode="auto">
            <a:xfrm>
              <a:off x="4780" y="2986"/>
              <a:ext cx="840" cy="414"/>
            </a:xfrm>
            <a:custGeom>
              <a:avLst/>
              <a:gdLst>
                <a:gd name="T0" fmla="*/ 5 w 840"/>
                <a:gd name="T1" fmla="*/ 402 h 414"/>
                <a:gd name="T2" fmla="*/ 0 w 840"/>
                <a:gd name="T3" fmla="*/ 412 h 414"/>
                <a:gd name="T4" fmla="*/ 0 w 840"/>
                <a:gd name="T5" fmla="*/ 414 h 414"/>
                <a:gd name="T6" fmla="*/ 5 w 840"/>
                <a:gd name="T7" fmla="*/ 404 h 414"/>
                <a:gd name="T8" fmla="*/ 5 w 840"/>
                <a:gd name="T9" fmla="*/ 402 h 414"/>
                <a:gd name="T10" fmla="*/ 838 w 840"/>
                <a:gd name="T11" fmla="*/ 0 h 414"/>
                <a:gd name="T12" fmla="*/ 833 w 840"/>
                <a:gd name="T13" fmla="*/ 10 h 414"/>
                <a:gd name="T14" fmla="*/ 835 w 840"/>
                <a:gd name="T15" fmla="*/ 10 h 414"/>
                <a:gd name="T16" fmla="*/ 840 w 840"/>
                <a:gd name="T17" fmla="*/ 2 h 414"/>
                <a:gd name="T18" fmla="*/ 838 w 840"/>
                <a:gd name="T1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0" h="414">
                  <a:moveTo>
                    <a:pt x="5" y="402"/>
                  </a:moveTo>
                  <a:lnTo>
                    <a:pt x="0" y="412"/>
                  </a:lnTo>
                  <a:lnTo>
                    <a:pt x="0" y="414"/>
                  </a:lnTo>
                  <a:lnTo>
                    <a:pt x="5" y="404"/>
                  </a:lnTo>
                  <a:lnTo>
                    <a:pt x="5" y="402"/>
                  </a:lnTo>
                  <a:close/>
                  <a:moveTo>
                    <a:pt x="838" y="0"/>
                  </a:moveTo>
                  <a:lnTo>
                    <a:pt x="833" y="10"/>
                  </a:lnTo>
                  <a:lnTo>
                    <a:pt x="835" y="10"/>
                  </a:lnTo>
                  <a:lnTo>
                    <a:pt x="840" y="2"/>
                  </a:lnTo>
                  <a:lnTo>
                    <a:pt x="838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7" name="Freeform 1834"/>
            <p:cNvSpPr>
              <a:spLocks noEditPoints="1"/>
            </p:cNvSpPr>
            <p:nvPr/>
          </p:nvSpPr>
          <p:spPr bwMode="auto">
            <a:xfrm>
              <a:off x="4780" y="2986"/>
              <a:ext cx="840" cy="414"/>
            </a:xfrm>
            <a:custGeom>
              <a:avLst/>
              <a:gdLst>
                <a:gd name="T0" fmla="*/ 5 w 840"/>
                <a:gd name="T1" fmla="*/ 402 h 414"/>
                <a:gd name="T2" fmla="*/ 0 w 840"/>
                <a:gd name="T3" fmla="*/ 412 h 414"/>
                <a:gd name="T4" fmla="*/ 0 w 840"/>
                <a:gd name="T5" fmla="*/ 414 h 414"/>
                <a:gd name="T6" fmla="*/ 5 w 840"/>
                <a:gd name="T7" fmla="*/ 404 h 414"/>
                <a:gd name="T8" fmla="*/ 5 w 840"/>
                <a:gd name="T9" fmla="*/ 402 h 414"/>
                <a:gd name="T10" fmla="*/ 838 w 840"/>
                <a:gd name="T11" fmla="*/ 0 h 414"/>
                <a:gd name="T12" fmla="*/ 833 w 840"/>
                <a:gd name="T13" fmla="*/ 10 h 414"/>
                <a:gd name="T14" fmla="*/ 835 w 840"/>
                <a:gd name="T15" fmla="*/ 10 h 414"/>
                <a:gd name="T16" fmla="*/ 840 w 840"/>
                <a:gd name="T17" fmla="*/ 2 h 414"/>
                <a:gd name="T18" fmla="*/ 838 w 840"/>
                <a:gd name="T1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0" h="414">
                  <a:moveTo>
                    <a:pt x="5" y="402"/>
                  </a:moveTo>
                  <a:lnTo>
                    <a:pt x="0" y="412"/>
                  </a:lnTo>
                  <a:lnTo>
                    <a:pt x="0" y="414"/>
                  </a:lnTo>
                  <a:lnTo>
                    <a:pt x="5" y="404"/>
                  </a:lnTo>
                  <a:lnTo>
                    <a:pt x="5" y="402"/>
                  </a:lnTo>
                  <a:moveTo>
                    <a:pt x="838" y="0"/>
                  </a:moveTo>
                  <a:lnTo>
                    <a:pt x="833" y="10"/>
                  </a:lnTo>
                  <a:lnTo>
                    <a:pt x="835" y="10"/>
                  </a:lnTo>
                  <a:lnTo>
                    <a:pt x="840" y="2"/>
                  </a:lnTo>
                  <a:lnTo>
                    <a:pt x="8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8" name="Freeform 1835"/>
            <p:cNvSpPr>
              <a:spLocks noEditPoints="1"/>
            </p:cNvSpPr>
            <p:nvPr/>
          </p:nvSpPr>
          <p:spPr bwMode="auto">
            <a:xfrm>
              <a:off x="4780" y="2996"/>
              <a:ext cx="835" cy="404"/>
            </a:xfrm>
            <a:custGeom>
              <a:avLst/>
              <a:gdLst>
                <a:gd name="T0" fmla="*/ 5 w 835"/>
                <a:gd name="T1" fmla="*/ 394 h 404"/>
                <a:gd name="T2" fmla="*/ 0 w 835"/>
                <a:gd name="T3" fmla="*/ 404 h 404"/>
                <a:gd name="T4" fmla="*/ 2 w 835"/>
                <a:gd name="T5" fmla="*/ 404 h 404"/>
                <a:gd name="T6" fmla="*/ 7 w 835"/>
                <a:gd name="T7" fmla="*/ 394 h 404"/>
                <a:gd name="T8" fmla="*/ 5 w 835"/>
                <a:gd name="T9" fmla="*/ 394 h 404"/>
                <a:gd name="T10" fmla="*/ 833 w 835"/>
                <a:gd name="T11" fmla="*/ 0 h 404"/>
                <a:gd name="T12" fmla="*/ 828 w 835"/>
                <a:gd name="T13" fmla="*/ 10 h 404"/>
                <a:gd name="T14" fmla="*/ 830 w 835"/>
                <a:gd name="T15" fmla="*/ 10 h 404"/>
                <a:gd name="T16" fmla="*/ 835 w 835"/>
                <a:gd name="T17" fmla="*/ 0 h 404"/>
                <a:gd name="T18" fmla="*/ 833 w 835"/>
                <a:gd name="T1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5" h="404">
                  <a:moveTo>
                    <a:pt x="5" y="394"/>
                  </a:moveTo>
                  <a:lnTo>
                    <a:pt x="0" y="404"/>
                  </a:lnTo>
                  <a:lnTo>
                    <a:pt x="2" y="404"/>
                  </a:lnTo>
                  <a:lnTo>
                    <a:pt x="7" y="394"/>
                  </a:lnTo>
                  <a:lnTo>
                    <a:pt x="5" y="394"/>
                  </a:lnTo>
                  <a:close/>
                  <a:moveTo>
                    <a:pt x="833" y="0"/>
                  </a:moveTo>
                  <a:lnTo>
                    <a:pt x="828" y="10"/>
                  </a:lnTo>
                  <a:lnTo>
                    <a:pt x="830" y="10"/>
                  </a:lnTo>
                  <a:lnTo>
                    <a:pt x="835" y="0"/>
                  </a:lnTo>
                  <a:lnTo>
                    <a:pt x="833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9" name="Freeform 1836"/>
            <p:cNvSpPr>
              <a:spLocks noEditPoints="1"/>
            </p:cNvSpPr>
            <p:nvPr/>
          </p:nvSpPr>
          <p:spPr bwMode="auto">
            <a:xfrm>
              <a:off x="4780" y="2996"/>
              <a:ext cx="835" cy="404"/>
            </a:xfrm>
            <a:custGeom>
              <a:avLst/>
              <a:gdLst>
                <a:gd name="T0" fmla="*/ 5 w 835"/>
                <a:gd name="T1" fmla="*/ 394 h 404"/>
                <a:gd name="T2" fmla="*/ 0 w 835"/>
                <a:gd name="T3" fmla="*/ 404 h 404"/>
                <a:gd name="T4" fmla="*/ 2 w 835"/>
                <a:gd name="T5" fmla="*/ 404 h 404"/>
                <a:gd name="T6" fmla="*/ 7 w 835"/>
                <a:gd name="T7" fmla="*/ 394 h 404"/>
                <a:gd name="T8" fmla="*/ 5 w 835"/>
                <a:gd name="T9" fmla="*/ 394 h 404"/>
                <a:gd name="T10" fmla="*/ 833 w 835"/>
                <a:gd name="T11" fmla="*/ 0 h 404"/>
                <a:gd name="T12" fmla="*/ 828 w 835"/>
                <a:gd name="T13" fmla="*/ 10 h 404"/>
                <a:gd name="T14" fmla="*/ 830 w 835"/>
                <a:gd name="T15" fmla="*/ 10 h 404"/>
                <a:gd name="T16" fmla="*/ 835 w 835"/>
                <a:gd name="T17" fmla="*/ 0 h 404"/>
                <a:gd name="T18" fmla="*/ 833 w 835"/>
                <a:gd name="T1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5" h="404">
                  <a:moveTo>
                    <a:pt x="5" y="394"/>
                  </a:moveTo>
                  <a:lnTo>
                    <a:pt x="0" y="404"/>
                  </a:lnTo>
                  <a:lnTo>
                    <a:pt x="2" y="404"/>
                  </a:lnTo>
                  <a:lnTo>
                    <a:pt x="7" y="394"/>
                  </a:lnTo>
                  <a:lnTo>
                    <a:pt x="5" y="394"/>
                  </a:lnTo>
                  <a:moveTo>
                    <a:pt x="833" y="0"/>
                  </a:moveTo>
                  <a:lnTo>
                    <a:pt x="828" y="10"/>
                  </a:lnTo>
                  <a:lnTo>
                    <a:pt x="830" y="10"/>
                  </a:lnTo>
                  <a:lnTo>
                    <a:pt x="835" y="0"/>
                  </a:lnTo>
                  <a:lnTo>
                    <a:pt x="8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0" name="Freeform 1837"/>
            <p:cNvSpPr>
              <a:spLocks noEditPoints="1"/>
            </p:cNvSpPr>
            <p:nvPr/>
          </p:nvSpPr>
          <p:spPr bwMode="auto">
            <a:xfrm>
              <a:off x="4782" y="3006"/>
              <a:ext cx="828" cy="394"/>
            </a:xfrm>
            <a:custGeom>
              <a:avLst/>
              <a:gdLst>
                <a:gd name="T0" fmla="*/ 5 w 828"/>
                <a:gd name="T1" fmla="*/ 384 h 394"/>
                <a:gd name="T2" fmla="*/ 0 w 828"/>
                <a:gd name="T3" fmla="*/ 394 h 394"/>
                <a:gd name="T4" fmla="*/ 0 w 828"/>
                <a:gd name="T5" fmla="*/ 394 h 394"/>
                <a:gd name="T6" fmla="*/ 5 w 828"/>
                <a:gd name="T7" fmla="*/ 384 h 394"/>
                <a:gd name="T8" fmla="*/ 5 w 828"/>
                <a:gd name="T9" fmla="*/ 384 h 394"/>
                <a:gd name="T10" fmla="*/ 826 w 828"/>
                <a:gd name="T11" fmla="*/ 0 h 394"/>
                <a:gd name="T12" fmla="*/ 821 w 828"/>
                <a:gd name="T13" fmla="*/ 11 h 394"/>
                <a:gd name="T14" fmla="*/ 821 w 828"/>
                <a:gd name="T15" fmla="*/ 11 h 394"/>
                <a:gd name="T16" fmla="*/ 828 w 828"/>
                <a:gd name="T17" fmla="*/ 0 h 394"/>
                <a:gd name="T18" fmla="*/ 826 w 828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8" h="394">
                  <a:moveTo>
                    <a:pt x="5" y="384"/>
                  </a:moveTo>
                  <a:lnTo>
                    <a:pt x="0" y="394"/>
                  </a:lnTo>
                  <a:lnTo>
                    <a:pt x="0" y="394"/>
                  </a:lnTo>
                  <a:lnTo>
                    <a:pt x="5" y="384"/>
                  </a:lnTo>
                  <a:lnTo>
                    <a:pt x="5" y="384"/>
                  </a:lnTo>
                  <a:close/>
                  <a:moveTo>
                    <a:pt x="826" y="0"/>
                  </a:moveTo>
                  <a:lnTo>
                    <a:pt x="821" y="11"/>
                  </a:lnTo>
                  <a:lnTo>
                    <a:pt x="821" y="11"/>
                  </a:lnTo>
                  <a:lnTo>
                    <a:pt x="828" y="0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1" name="Freeform 1838"/>
            <p:cNvSpPr>
              <a:spLocks noEditPoints="1"/>
            </p:cNvSpPr>
            <p:nvPr/>
          </p:nvSpPr>
          <p:spPr bwMode="auto">
            <a:xfrm>
              <a:off x="4782" y="3006"/>
              <a:ext cx="828" cy="394"/>
            </a:xfrm>
            <a:custGeom>
              <a:avLst/>
              <a:gdLst>
                <a:gd name="T0" fmla="*/ 5 w 828"/>
                <a:gd name="T1" fmla="*/ 384 h 394"/>
                <a:gd name="T2" fmla="*/ 0 w 828"/>
                <a:gd name="T3" fmla="*/ 394 h 394"/>
                <a:gd name="T4" fmla="*/ 0 w 828"/>
                <a:gd name="T5" fmla="*/ 394 h 394"/>
                <a:gd name="T6" fmla="*/ 5 w 828"/>
                <a:gd name="T7" fmla="*/ 384 h 394"/>
                <a:gd name="T8" fmla="*/ 5 w 828"/>
                <a:gd name="T9" fmla="*/ 384 h 394"/>
                <a:gd name="T10" fmla="*/ 826 w 828"/>
                <a:gd name="T11" fmla="*/ 0 h 394"/>
                <a:gd name="T12" fmla="*/ 821 w 828"/>
                <a:gd name="T13" fmla="*/ 11 h 394"/>
                <a:gd name="T14" fmla="*/ 821 w 828"/>
                <a:gd name="T15" fmla="*/ 11 h 394"/>
                <a:gd name="T16" fmla="*/ 828 w 828"/>
                <a:gd name="T17" fmla="*/ 0 h 394"/>
                <a:gd name="T18" fmla="*/ 826 w 828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8" h="394">
                  <a:moveTo>
                    <a:pt x="5" y="384"/>
                  </a:moveTo>
                  <a:lnTo>
                    <a:pt x="0" y="394"/>
                  </a:lnTo>
                  <a:lnTo>
                    <a:pt x="0" y="394"/>
                  </a:lnTo>
                  <a:lnTo>
                    <a:pt x="5" y="384"/>
                  </a:lnTo>
                  <a:lnTo>
                    <a:pt x="5" y="384"/>
                  </a:lnTo>
                  <a:moveTo>
                    <a:pt x="826" y="0"/>
                  </a:moveTo>
                  <a:lnTo>
                    <a:pt x="821" y="11"/>
                  </a:lnTo>
                  <a:lnTo>
                    <a:pt x="821" y="11"/>
                  </a:lnTo>
                  <a:lnTo>
                    <a:pt x="828" y="0"/>
                  </a:lnTo>
                  <a:lnTo>
                    <a:pt x="8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2" name="Freeform 1839"/>
            <p:cNvSpPr>
              <a:spLocks noEditPoints="1"/>
            </p:cNvSpPr>
            <p:nvPr/>
          </p:nvSpPr>
          <p:spPr bwMode="auto">
            <a:xfrm>
              <a:off x="4782" y="3017"/>
              <a:ext cx="821" cy="383"/>
            </a:xfrm>
            <a:custGeom>
              <a:avLst/>
              <a:gdLst>
                <a:gd name="T0" fmla="*/ 5 w 821"/>
                <a:gd name="T1" fmla="*/ 373 h 383"/>
                <a:gd name="T2" fmla="*/ 0 w 821"/>
                <a:gd name="T3" fmla="*/ 383 h 383"/>
                <a:gd name="T4" fmla="*/ 2 w 821"/>
                <a:gd name="T5" fmla="*/ 383 h 383"/>
                <a:gd name="T6" fmla="*/ 7 w 821"/>
                <a:gd name="T7" fmla="*/ 374 h 383"/>
                <a:gd name="T8" fmla="*/ 5 w 821"/>
                <a:gd name="T9" fmla="*/ 373 h 383"/>
                <a:gd name="T10" fmla="*/ 821 w 821"/>
                <a:gd name="T11" fmla="*/ 0 h 383"/>
                <a:gd name="T12" fmla="*/ 816 w 821"/>
                <a:gd name="T13" fmla="*/ 10 h 383"/>
                <a:gd name="T14" fmla="*/ 816 w 821"/>
                <a:gd name="T15" fmla="*/ 10 h 383"/>
                <a:gd name="T16" fmla="*/ 821 w 821"/>
                <a:gd name="T17" fmla="*/ 0 h 383"/>
                <a:gd name="T18" fmla="*/ 821 w 821"/>
                <a:gd name="T1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1" h="383">
                  <a:moveTo>
                    <a:pt x="5" y="373"/>
                  </a:moveTo>
                  <a:lnTo>
                    <a:pt x="0" y="383"/>
                  </a:lnTo>
                  <a:lnTo>
                    <a:pt x="2" y="383"/>
                  </a:lnTo>
                  <a:lnTo>
                    <a:pt x="7" y="374"/>
                  </a:lnTo>
                  <a:lnTo>
                    <a:pt x="5" y="373"/>
                  </a:lnTo>
                  <a:close/>
                  <a:moveTo>
                    <a:pt x="821" y="0"/>
                  </a:moveTo>
                  <a:lnTo>
                    <a:pt x="816" y="10"/>
                  </a:lnTo>
                  <a:lnTo>
                    <a:pt x="816" y="10"/>
                  </a:lnTo>
                  <a:lnTo>
                    <a:pt x="821" y="0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3" name="Freeform 1840"/>
            <p:cNvSpPr>
              <a:spLocks noEditPoints="1"/>
            </p:cNvSpPr>
            <p:nvPr/>
          </p:nvSpPr>
          <p:spPr bwMode="auto">
            <a:xfrm>
              <a:off x="4782" y="3017"/>
              <a:ext cx="821" cy="383"/>
            </a:xfrm>
            <a:custGeom>
              <a:avLst/>
              <a:gdLst>
                <a:gd name="T0" fmla="*/ 5 w 821"/>
                <a:gd name="T1" fmla="*/ 373 h 383"/>
                <a:gd name="T2" fmla="*/ 0 w 821"/>
                <a:gd name="T3" fmla="*/ 383 h 383"/>
                <a:gd name="T4" fmla="*/ 2 w 821"/>
                <a:gd name="T5" fmla="*/ 383 h 383"/>
                <a:gd name="T6" fmla="*/ 7 w 821"/>
                <a:gd name="T7" fmla="*/ 374 h 383"/>
                <a:gd name="T8" fmla="*/ 5 w 821"/>
                <a:gd name="T9" fmla="*/ 373 h 383"/>
                <a:gd name="T10" fmla="*/ 821 w 821"/>
                <a:gd name="T11" fmla="*/ 0 h 383"/>
                <a:gd name="T12" fmla="*/ 816 w 821"/>
                <a:gd name="T13" fmla="*/ 10 h 383"/>
                <a:gd name="T14" fmla="*/ 816 w 821"/>
                <a:gd name="T15" fmla="*/ 10 h 383"/>
                <a:gd name="T16" fmla="*/ 821 w 821"/>
                <a:gd name="T17" fmla="*/ 0 h 383"/>
                <a:gd name="T18" fmla="*/ 821 w 821"/>
                <a:gd name="T19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1" h="383">
                  <a:moveTo>
                    <a:pt x="5" y="373"/>
                  </a:moveTo>
                  <a:lnTo>
                    <a:pt x="0" y="383"/>
                  </a:lnTo>
                  <a:lnTo>
                    <a:pt x="2" y="383"/>
                  </a:lnTo>
                  <a:lnTo>
                    <a:pt x="7" y="374"/>
                  </a:lnTo>
                  <a:lnTo>
                    <a:pt x="5" y="373"/>
                  </a:lnTo>
                  <a:moveTo>
                    <a:pt x="821" y="0"/>
                  </a:moveTo>
                  <a:lnTo>
                    <a:pt x="816" y="10"/>
                  </a:lnTo>
                  <a:lnTo>
                    <a:pt x="816" y="10"/>
                  </a:lnTo>
                  <a:lnTo>
                    <a:pt x="821" y="0"/>
                  </a:lnTo>
                  <a:lnTo>
                    <a:pt x="8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4" name="Freeform 1841"/>
            <p:cNvSpPr>
              <a:spLocks noEditPoints="1"/>
            </p:cNvSpPr>
            <p:nvPr/>
          </p:nvSpPr>
          <p:spPr bwMode="auto">
            <a:xfrm>
              <a:off x="4784" y="3027"/>
              <a:ext cx="814" cy="375"/>
            </a:xfrm>
            <a:custGeom>
              <a:avLst/>
              <a:gdLst>
                <a:gd name="T0" fmla="*/ 5 w 814"/>
                <a:gd name="T1" fmla="*/ 364 h 375"/>
                <a:gd name="T2" fmla="*/ 0 w 814"/>
                <a:gd name="T3" fmla="*/ 373 h 375"/>
                <a:gd name="T4" fmla="*/ 0 w 814"/>
                <a:gd name="T5" fmla="*/ 375 h 375"/>
                <a:gd name="T6" fmla="*/ 5 w 814"/>
                <a:gd name="T7" fmla="*/ 364 h 375"/>
                <a:gd name="T8" fmla="*/ 5 w 814"/>
                <a:gd name="T9" fmla="*/ 364 h 375"/>
                <a:gd name="T10" fmla="*/ 814 w 814"/>
                <a:gd name="T11" fmla="*/ 0 h 375"/>
                <a:gd name="T12" fmla="*/ 807 w 814"/>
                <a:gd name="T13" fmla="*/ 8 h 375"/>
                <a:gd name="T14" fmla="*/ 809 w 814"/>
                <a:gd name="T15" fmla="*/ 10 h 375"/>
                <a:gd name="T16" fmla="*/ 814 w 814"/>
                <a:gd name="T17" fmla="*/ 0 h 375"/>
                <a:gd name="T18" fmla="*/ 814 w 814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4" h="375">
                  <a:moveTo>
                    <a:pt x="5" y="364"/>
                  </a:moveTo>
                  <a:lnTo>
                    <a:pt x="0" y="373"/>
                  </a:lnTo>
                  <a:lnTo>
                    <a:pt x="0" y="375"/>
                  </a:lnTo>
                  <a:lnTo>
                    <a:pt x="5" y="364"/>
                  </a:lnTo>
                  <a:lnTo>
                    <a:pt x="5" y="364"/>
                  </a:lnTo>
                  <a:close/>
                  <a:moveTo>
                    <a:pt x="814" y="0"/>
                  </a:moveTo>
                  <a:lnTo>
                    <a:pt x="807" y="8"/>
                  </a:lnTo>
                  <a:lnTo>
                    <a:pt x="809" y="10"/>
                  </a:lnTo>
                  <a:lnTo>
                    <a:pt x="814" y="0"/>
                  </a:lnTo>
                  <a:lnTo>
                    <a:pt x="814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5" name="Freeform 1842"/>
            <p:cNvSpPr>
              <a:spLocks noEditPoints="1"/>
            </p:cNvSpPr>
            <p:nvPr/>
          </p:nvSpPr>
          <p:spPr bwMode="auto">
            <a:xfrm>
              <a:off x="4784" y="3027"/>
              <a:ext cx="814" cy="375"/>
            </a:xfrm>
            <a:custGeom>
              <a:avLst/>
              <a:gdLst>
                <a:gd name="T0" fmla="*/ 5 w 814"/>
                <a:gd name="T1" fmla="*/ 364 h 375"/>
                <a:gd name="T2" fmla="*/ 0 w 814"/>
                <a:gd name="T3" fmla="*/ 373 h 375"/>
                <a:gd name="T4" fmla="*/ 0 w 814"/>
                <a:gd name="T5" fmla="*/ 375 h 375"/>
                <a:gd name="T6" fmla="*/ 5 w 814"/>
                <a:gd name="T7" fmla="*/ 364 h 375"/>
                <a:gd name="T8" fmla="*/ 5 w 814"/>
                <a:gd name="T9" fmla="*/ 364 h 375"/>
                <a:gd name="T10" fmla="*/ 814 w 814"/>
                <a:gd name="T11" fmla="*/ 0 h 375"/>
                <a:gd name="T12" fmla="*/ 807 w 814"/>
                <a:gd name="T13" fmla="*/ 8 h 375"/>
                <a:gd name="T14" fmla="*/ 809 w 814"/>
                <a:gd name="T15" fmla="*/ 10 h 375"/>
                <a:gd name="T16" fmla="*/ 814 w 814"/>
                <a:gd name="T17" fmla="*/ 0 h 375"/>
                <a:gd name="T18" fmla="*/ 814 w 814"/>
                <a:gd name="T1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4" h="375">
                  <a:moveTo>
                    <a:pt x="5" y="364"/>
                  </a:moveTo>
                  <a:lnTo>
                    <a:pt x="0" y="373"/>
                  </a:lnTo>
                  <a:lnTo>
                    <a:pt x="0" y="375"/>
                  </a:lnTo>
                  <a:lnTo>
                    <a:pt x="5" y="364"/>
                  </a:lnTo>
                  <a:lnTo>
                    <a:pt x="5" y="364"/>
                  </a:lnTo>
                  <a:moveTo>
                    <a:pt x="814" y="0"/>
                  </a:moveTo>
                  <a:lnTo>
                    <a:pt x="807" y="8"/>
                  </a:lnTo>
                  <a:lnTo>
                    <a:pt x="809" y="10"/>
                  </a:lnTo>
                  <a:lnTo>
                    <a:pt x="814" y="0"/>
                  </a:lnTo>
                  <a:lnTo>
                    <a:pt x="8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6" name="Freeform 1843"/>
            <p:cNvSpPr>
              <a:spLocks noEditPoints="1"/>
            </p:cNvSpPr>
            <p:nvPr/>
          </p:nvSpPr>
          <p:spPr bwMode="auto">
            <a:xfrm>
              <a:off x="4784" y="3035"/>
              <a:ext cx="809" cy="367"/>
            </a:xfrm>
            <a:custGeom>
              <a:avLst/>
              <a:gdLst>
                <a:gd name="T0" fmla="*/ 5 w 809"/>
                <a:gd name="T1" fmla="*/ 356 h 367"/>
                <a:gd name="T2" fmla="*/ 0 w 809"/>
                <a:gd name="T3" fmla="*/ 367 h 367"/>
                <a:gd name="T4" fmla="*/ 1 w 809"/>
                <a:gd name="T5" fmla="*/ 367 h 367"/>
                <a:gd name="T6" fmla="*/ 6 w 809"/>
                <a:gd name="T7" fmla="*/ 356 h 367"/>
                <a:gd name="T8" fmla="*/ 5 w 809"/>
                <a:gd name="T9" fmla="*/ 356 h 367"/>
                <a:gd name="T10" fmla="*/ 807 w 809"/>
                <a:gd name="T11" fmla="*/ 0 h 367"/>
                <a:gd name="T12" fmla="*/ 802 w 809"/>
                <a:gd name="T13" fmla="*/ 11 h 367"/>
                <a:gd name="T14" fmla="*/ 804 w 809"/>
                <a:gd name="T15" fmla="*/ 11 h 367"/>
                <a:gd name="T16" fmla="*/ 809 w 809"/>
                <a:gd name="T17" fmla="*/ 2 h 367"/>
                <a:gd name="T18" fmla="*/ 807 w 809"/>
                <a:gd name="T1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367">
                  <a:moveTo>
                    <a:pt x="5" y="356"/>
                  </a:moveTo>
                  <a:lnTo>
                    <a:pt x="0" y="367"/>
                  </a:lnTo>
                  <a:lnTo>
                    <a:pt x="1" y="367"/>
                  </a:lnTo>
                  <a:lnTo>
                    <a:pt x="6" y="356"/>
                  </a:lnTo>
                  <a:lnTo>
                    <a:pt x="5" y="356"/>
                  </a:lnTo>
                  <a:close/>
                  <a:moveTo>
                    <a:pt x="807" y="0"/>
                  </a:moveTo>
                  <a:lnTo>
                    <a:pt x="802" y="11"/>
                  </a:lnTo>
                  <a:lnTo>
                    <a:pt x="804" y="11"/>
                  </a:lnTo>
                  <a:lnTo>
                    <a:pt x="809" y="2"/>
                  </a:lnTo>
                  <a:lnTo>
                    <a:pt x="807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7" name="Freeform 1844"/>
            <p:cNvSpPr>
              <a:spLocks noEditPoints="1"/>
            </p:cNvSpPr>
            <p:nvPr/>
          </p:nvSpPr>
          <p:spPr bwMode="auto">
            <a:xfrm>
              <a:off x="4784" y="3035"/>
              <a:ext cx="809" cy="367"/>
            </a:xfrm>
            <a:custGeom>
              <a:avLst/>
              <a:gdLst>
                <a:gd name="T0" fmla="*/ 5 w 809"/>
                <a:gd name="T1" fmla="*/ 356 h 367"/>
                <a:gd name="T2" fmla="*/ 0 w 809"/>
                <a:gd name="T3" fmla="*/ 367 h 367"/>
                <a:gd name="T4" fmla="*/ 1 w 809"/>
                <a:gd name="T5" fmla="*/ 367 h 367"/>
                <a:gd name="T6" fmla="*/ 6 w 809"/>
                <a:gd name="T7" fmla="*/ 356 h 367"/>
                <a:gd name="T8" fmla="*/ 5 w 809"/>
                <a:gd name="T9" fmla="*/ 356 h 367"/>
                <a:gd name="T10" fmla="*/ 807 w 809"/>
                <a:gd name="T11" fmla="*/ 0 h 367"/>
                <a:gd name="T12" fmla="*/ 802 w 809"/>
                <a:gd name="T13" fmla="*/ 11 h 367"/>
                <a:gd name="T14" fmla="*/ 804 w 809"/>
                <a:gd name="T15" fmla="*/ 11 h 367"/>
                <a:gd name="T16" fmla="*/ 809 w 809"/>
                <a:gd name="T17" fmla="*/ 2 h 367"/>
                <a:gd name="T18" fmla="*/ 807 w 809"/>
                <a:gd name="T1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367">
                  <a:moveTo>
                    <a:pt x="5" y="356"/>
                  </a:moveTo>
                  <a:lnTo>
                    <a:pt x="0" y="367"/>
                  </a:lnTo>
                  <a:lnTo>
                    <a:pt x="1" y="367"/>
                  </a:lnTo>
                  <a:lnTo>
                    <a:pt x="6" y="356"/>
                  </a:lnTo>
                  <a:lnTo>
                    <a:pt x="5" y="356"/>
                  </a:lnTo>
                  <a:moveTo>
                    <a:pt x="807" y="0"/>
                  </a:moveTo>
                  <a:lnTo>
                    <a:pt x="802" y="11"/>
                  </a:lnTo>
                  <a:lnTo>
                    <a:pt x="804" y="11"/>
                  </a:lnTo>
                  <a:lnTo>
                    <a:pt x="809" y="2"/>
                  </a:lnTo>
                  <a:lnTo>
                    <a:pt x="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8" name="Freeform 1845"/>
            <p:cNvSpPr>
              <a:spLocks noEditPoints="1"/>
            </p:cNvSpPr>
            <p:nvPr/>
          </p:nvSpPr>
          <p:spPr bwMode="auto">
            <a:xfrm>
              <a:off x="4785" y="3046"/>
              <a:ext cx="803" cy="356"/>
            </a:xfrm>
            <a:custGeom>
              <a:avLst/>
              <a:gdLst>
                <a:gd name="T0" fmla="*/ 5 w 803"/>
                <a:gd name="T1" fmla="*/ 345 h 356"/>
                <a:gd name="T2" fmla="*/ 0 w 803"/>
                <a:gd name="T3" fmla="*/ 356 h 356"/>
                <a:gd name="T4" fmla="*/ 0 w 803"/>
                <a:gd name="T5" fmla="*/ 356 h 356"/>
                <a:gd name="T6" fmla="*/ 5 w 803"/>
                <a:gd name="T7" fmla="*/ 345 h 356"/>
                <a:gd name="T8" fmla="*/ 5 w 803"/>
                <a:gd name="T9" fmla="*/ 345 h 356"/>
                <a:gd name="T10" fmla="*/ 801 w 803"/>
                <a:gd name="T11" fmla="*/ 0 h 356"/>
                <a:gd name="T12" fmla="*/ 796 w 803"/>
                <a:gd name="T13" fmla="*/ 10 h 356"/>
                <a:gd name="T14" fmla="*/ 797 w 803"/>
                <a:gd name="T15" fmla="*/ 10 h 356"/>
                <a:gd name="T16" fmla="*/ 803 w 803"/>
                <a:gd name="T17" fmla="*/ 0 h 356"/>
                <a:gd name="T18" fmla="*/ 801 w 803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3" h="356">
                  <a:moveTo>
                    <a:pt x="5" y="345"/>
                  </a:moveTo>
                  <a:lnTo>
                    <a:pt x="0" y="356"/>
                  </a:lnTo>
                  <a:lnTo>
                    <a:pt x="0" y="356"/>
                  </a:lnTo>
                  <a:lnTo>
                    <a:pt x="5" y="345"/>
                  </a:lnTo>
                  <a:lnTo>
                    <a:pt x="5" y="345"/>
                  </a:lnTo>
                  <a:close/>
                  <a:moveTo>
                    <a:pt x="801" y="0"/>
                  </a:moveTo>
                  <a:lnTo>
                    <a:pt x="796" y="10"/>
                  </a:lnTo>
                  <a:lnTo>
                    <a:pt x="797" y="10"/>
                  </a:lnTo>
                  <a:lnTo>
                    <a:pt x="803" y="0"/>
                  </a:lnTo>
                  <a:lnTo>
                    <a:pt x="801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9" name="Freeform 1846"/>
            <p:cNvSpPr>
              <a:spLocks noEditPoints="1"/>
            </p:cNvSpPr>
            <p:nvPr/>
          </p:nvSpPr>
          <p:spPr bwMode="auto">
            <a:xfrm>
              <a:off x="4785" y="3046"/>
              <a:ext cx="803" cy="356"/>
            </a:xfrm>
            <a:custGeom>
              <a:avLst/>
              <a:gdLst>
                <a:gd name="T0" fmla="*/ 5 w 803"/>
                <a:gd name="T1" fmla="*/ 345 h 356"/>
                <a:gd name="T2" fmla="*/ 0 w 803"/>
                <a:gd name="T3" fmla="*/ 356 h 356"/>
                <a:gd name="T4" fmla="*/ 0 w 803"/>
                <a:gd name="T5" fmla="*/ 356 h 356"/>
                <a:gd name="T6" fmla="*/ 5 w 803"/>
                <a:gd name="T7" fmla="*/ 345 h 356"/>
                <a:gd name="T8" fmla="*/ 5 w 803"/>
                <a:gd name="T9" fmla="*/ 345 h 356"/>
                <a:gd name="T10" fmla="*/ 801 w 803"/>
                <a:gd name="T11" fmla="*/ 0 h 356"/>
                <a:gd name="T12" fmla="*/ 796 w 803"/>
                <a:gd name="T13" fmla="*/ 10 h 356"/>
                <a:gd name="T14" fmla="*/ 797 w 803"/>
                <a:gd name="T15" fmla="*/ 10 h 356"/>
                <a:gd name="T16" fmla="*/ 803 w 803"/>
                <a:gd name="T17" fmla="*/ 0 h 356"/>
                <a:gd name="T18" fmla="*/ 801 w 803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3" h="356">
                  <a:moveTo>
                    <a:pt x="5" y="345"/>
                  </a:moveTo>
                  <a:lnTo>
                    <a:pt x="0" y="356"/>
                  </a:lnTo>
                  <a:lnTo>
                    <a:pt x="0" y="356"/>
                  </a:lnTo>
                  <a:lnTo>
                    <a:pt x="5" y="345"/>
                  </a:lnTo>
                  <a:lnTo>
                    <a:pt x="5" y="345"/>
                  </a:lnTo>
                  <a:moveTo>
                    <a:pt x="801" y="0"/>
                  </a:moveTo>
                  <a:lnTo>
                    <a:pt x="796" y="10"/>
                  </a:lnTo>
                  <a:lnTo>
                    <a:pt x="797" y="10"/>
                  </a:lnTo>
                  <a:lnTo>
                    <a:pt x="803" y="0"/>
                  </a:lnTo>
                  <a:lnTo>
                    <a:pt x="8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0" name="Freeform 1847"/>
            <p:cNvSpPr>
              <a:spLocks noEditPoints="1"/>
            </p:cNvSpPr>
            <p:nvPr/>
          </p:nvSpPr>
          <p:spPr bwMode="auto">
            <a:xfrm>
              <a:off x="4785" y="3056"/>
              <a:ext cx="797" cy="346"/>
            </a:xfrm>
            <a:custGeom>
              <a:avLst/>
              <a:gdLst>
                <a:gd name="T0" fmla="*/ 5 w 797"/>
                <a:gd name="T1" fmla="*/ 335 h 346"/>
                <a:gd name="T2" fmla="*/ 0 w 797"/>
                <a:gd name="T3" fmla="*/ 346 h 346"/>
                <a:gd name="T4" fmla="*/ 2 w 797"/>
                <a:gd name="T5" fmla="*/ 346 h 346"/>
                <a:gd name="T6" fmla="*/ 7 w 797"/>
                <a:gd name="T7" fmla="*/ 337 h 346"/>
                <a:gd name="T8" fmla="*/ 5 w 797"/>
                <a:gd name="T9" fmla="*/ 335 h 346"/>
                <a:gd name="T10" fmla="*/ 796 w 797"/>
                <a:gd name="T11" fmla="*/ 0 h 346"/>
                <a:gd name="T12" fmla="*/ 791 w 797"/>
                <a:gd name="T13" fmla="*/ 10 h 346"/>
                <a:gd name="T14" fmla="*/ 791 w 797"/>
                <a:gd name="T15" fmla="*/ 10 h 346"/>
                <a:gd name="T16" fmla="*/ 797 w 797"/>
                <a:gd name="T17" fmla="*/ 0 h 346"/>
                <a:gd name="T18" fmla="*/ 796 w 797"/>
                <a:gd name="T1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7" h="346">
                  <a:moveTo>
                    <a:pt x="5" y="335"/>
                  </a:moveTo>
                  <a:lnTo>
                    <a:pt x="0" y="346"/>
                  </a:lnTo>
                  <a:lnTo>
                    <a:pt x="2" y="346"/>
                  </a:lnTo>
                  <a:lnTo>
                    <a:pt x="7" y="337"/>
                  </a:lnTo>
                  <a:lnTo>
                    <a:pt x="5" y="335"/>
                  </a:lnTo>
                  <a:close/>
                  <a:moveTo>
                    <a:pt x="796" y="0"/>
                  </a:moveTo>
                  <a:lnTo>
                    <a:pt x="791" y="10"/>
                  </a:lnTo>
                  <a:lnTo>
                    <a:pt x="791" y="10"/>
                  </a:lnTo>
                  <a:lnTo>
                    <a:pt x="797" y="0"/>
                  </a:lnTo>
                  <a:lnTo>
                    <a:pt x="796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1" name="Freeform 1848"/>
            <p:cNvSpPr>
              <a:spLocks noEditPoints="1"/>
            </p:cNvSpPr>
            <p:nvPr/>
          </p:nvSpPr>
          <p:spPr bwMode="auto">
            <a:xfrm>
              <a:off x="4785" y="3056"/>
              <a:ext cx="797" cy="346"/>
            </a:xfrm>
            <a:custGeom>
              <a:avLst/>
              <a:gdLst>
                <a:gd name="T0" fmla="*/ 5 w 797"/>
                <a:gd name="T1" fmla="*/ 335 h 346"/>
                <a:gd name="T2" fmla="*/ 0 w 797"/>
                <a:gd name="T3" fmla="*/ 346 h 346"/>
                <a:gd name="T4" fmla="*/ 2 w 797"/>
                <a:gd name="T5" fmla="*/ 346 h 346"/>
                <a:gd name="T6" fmla="*/ 7 w 797"/>
                <a:gd name="T7" fmla="*/ 337 h 346"/>
                <a:gd name="T8" fmla="*/ 5 w 797"/>
                <a:gd name="T9" fmla="*/ 335 h 346"/>
                <a:gd name="T10" fmla="*/ 796 w 797"/>
                <a:gd name="T11" fmla="*/ 0 h 346"/>
                <a:gd name="T12" fmla="*/ 791 w 797"/>
                <a:gd name="T13" fmla="*/ 10 h 346"/>
                <a:gd name="T14" fmla="*/ 791 w 797"/>
                <a:gd name="T15" fmla="*/ 10 h 346"/>
                <a:gd name="T16" fmla="*/ 797 w 797"/>
                <a:gd name="T17" fmla="*/ 0 h 346"/>
                <a:gd name="T18" fmla="*/ 796 w 797"/>
                <a:gd name="T1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7" h="346">
                  <a:moveTo>
                    <a:pt x="5" y="335"/>
                  </a:moveTo>
                  <a:lnTo>
                    <a:pt x="0" y="346"/>
                  </a:lnTo>
                  <a:lnTo>
                    <a:pt x="2" y="346"/>
                  </a:lnTo>
                  <a:lnTo>
                    <a:pt x="7" y="337"/>
                  </a:lnTo>
                  <a:lnTo>
                    <a:pt x="5" y="335"/>
                  </a:lnTo>
                  <a:moveTo>
                    <a:pt x="796" y="0"/>
                  </a:moveTo>
                  <a:lnTo>
                    <a:pt x="791" y="10"/>
                  </a:lnTo>
                  <a:lnTo>
                    <a:pt x="791" y="10"/>
                  </a:lnTo>
                  <a:lnTo>
                    <a:pt x="797" y="0"/>
                  </a:lnTo>
                  <a:lnTo>
                    <a:pt x="7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2" name="Freeform 1849"/>
            <p:cNvSpPr>
              <a:spLocks/>
            </p:cNvSpPr>
            <p:nvPr/>
          </p:nvSpPr>
          <p:spPr bwMode="auto">
            <a:xfrm>
              <a:off x="4787" y="3066"/>
              <a:ext cx="789" cy="593"/>
            </a:xfrm>
            <a:custGeom>
              <a:avLst/>
              <a:gdLst>
                <a:gd name="T0" fmla="*/ 789 w 789"/>
                <a:gd name="T1" fmla="*/ 0 h 593"/>
                <a:gd name="T2" fmla="*/ 467 w 789"/>
                <a:gd name="T3" fmla="*/ 581 h 593"/>
                <a:gd name="T4" fmla="*/ 5 w 789"/>
                <a:gd name="T5" fmla="*/ 327 h 593"/>
                <a:gd name="T6" fmla="*/ 0 w 789"/>
                <a:gd name="T7" fmla="*/ 336 h 593"/>
                <a:gd name="T8" fmla="*/ 463 w 789"/>
                <a:gd name="T9" fmla="*/ 593 h 593"/>
                <a:gd name="T10" fmla="*/ 789 w 789"/>
                <a:gd name="T11" fmla="*/ 0 h 593"/>
                <a:gd name="T12" fmla="*/ 789 w 789"/>
                <a:gd name="T13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593">
                  <a:moveTo>
                    <a:pt x="789" y="0"/>
                  </a:moveTo>
                  <a:lnTo>
                    <a:pt x="467" y="581"/>
                  </a:lnTo>
                  <a:lnTo>
                    <a:pt x="5" y="327"/>
                  </a:lnTo>
                  <a:lnTo>
                    <a:pt x="0" y="336"/>
                  </a:lnTo>
                  <a:lnTo>
                    <a:pt x="463" y="593"/>
                  </a:lnTo>
                  <a:lnTo>
                    <a:pt x="789" y="0"/>
                  </a:lnTo>
                  <a:lnTo>
                    <a:pt x="789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3" name="Freeform 1850"/>
            <p:cNvSpPr>
              <a:spLocks/>
            </p:cNvSpPr>
            <p:nvPr/>
          </p:nvSpPr>
          <p:spPr bwMode="auto">
            <a:xfrm>
              <a:off x="4787" y="3066"/>
              <a:ext cx="789" cy="593"/>
            </a:xfrm>
            <a:custGeom>
              <a:avLst/>
              <a:gdLst>
                <a:gd name="T0" fmla="*/ 789 w 789"/>
                <a:gd name="T1" fmla="*/ 0 h 593"/>
                <a:gd name="T2" fmla="*/ 467 w 789"/>
                <a:gd name="T3" fmla="*/ 581 h 593"/>
                <a:gd name="T4" fmla="*/ 5 w 789"/>
                <a:gd name="T5" fmla="*/ 327 h 593"/>
                <a:gd name="T6" fmla="*/ 0 w 789"/>
                <a:gd name="T7" fmla="*/ 336 h 593"/>
                <a:gd name="T8" fmla="*/ 463 w 789"/>
                <a:gd name="T9" fmla="*/ 593 h 593"/>
                <a:gd name="T10" fmla="*/ 789 w 789"/>
                <a:gd name="T11" fmla="*/ 0 h 593"/>
                <a:gd name="T12" fmla="*/ 789 w 789"/>
                <a:gd name="T13" fmla="*/ 0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593">
                  <a:moveTo>
                    <a:pt x="789" y="0"/>
                  </a:moveTo>
                  <a:lnTo>
                    <a:pt x="467" y="581"/>
                  </a:lnTo>
                  <a:lnTo>
                    <a:pt x="5" y="327"/>
                  </a:lnTo>
                  <a:lnTo>
                    <a:pt x="0" y="336"/>
                  </a:lnTo>
                  <a:lnTo>
                    <a:pt x="463" y="593"/>
                  </a:lnTo>
                  <a:lnTo>
                    <a:pt x="789" y="0"/>
                  </a:lnTo>
                  <a:lnTo>
                    <a:pt x="7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4" name="Freeform 1851"/>
            <p:cNvSpPr>
              <a:spLocks noEditPoints="1"/>
            </p:cNvSpPr>
            <p:nvPr/>
          </p:nvSpPr>
          <p:spPr bwMode="auto">
            <a:xfrm>
              <a:off x="4784" y="2967"/>
              <a:ext cx="846" cy="421"/>
            </a:xfrm>
            <a:custGeom>
              <a:avLst/>
              <a:gdLst>
                <a:gd name="T0" fmla="*/ 5 w 846"/>
                <a:gd name="T1" fmla="*/ 411 h 421"/>
                <a:gd name="T2" fmla="*/ 0 w 846"/>
                <a:gd name="T3" fmla="*/ 421 h 421"/>
                <a:gd name="T4" fmla="*/ 0 w 846"/>
                <a:gd name="T5" fmla="*/ 421 h 421"/>
                <a:gd name="T6" fmla="*/ 6 w 846"/>
                <a:gd name="T7" fmla="*/ 411 h 421"/>
                <a:gd name="T8" fmla="*/ 5 w 846"/>
                <a:gd name="T9" fmla="*/ 411 h 421"/>
                <a:gd name="T10" fmla="*/ 844 w 846"/>
                <a:gd name="T11" fmla="*/ 0 h 421"/>
                <a:gd name="T12" fmla="*/ 839 w 846"/>
                <a:gd name="T13" fmla="*/ 9 h 421"/>
                <a:gd name="T14" fmla="*/ 841 w 846"/>
                <a:gd name="T15" fmla="*/ 10 h 421"/>
                <a:gd name="T16" fmla="*/ 846 w 846"/>
                <a:gd name="T17" fmla="*/ 0 h 421"/>
                <a:gd name="T18" fmla="*/ 844 w 846"/>
                <a:gd name="T1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421">
                  <a:moveTo>
                    <a:pt x="5" y="411"/>
                  </a:moveTo>
                  <a:lnTo>
                    <a:pt x="0" y="421"/>
                  </a:lnTo>
                  <a:lnTo>
                    <a:pt x="0" y="421"/>
                  </a:lnTo>
                  <a:lnTo>
                    <a:pt x="6" y="411"/>
                  </a:lnTo>
                  <a:lnTo>
                    <a:pt x="5" y="411"/>
                  </a:lnTo>
                  <a:close/>
                  <a:moveTo>
                    <a:pt x="844" y="0"/>
                  </a:moveTo>
                  <a:lnTo>
                    <a:pt x="839" y="9"/>
                  </a:lnTo>
                  <a:lnTo>
                    <a:pt x="841" y="10"/>
                  </a:lnTo>
                  <a:lnTo>
                    <a:pt x="846" y="0"/>
                  </a:lnTo>
                  <a:lnTo>
                    <a:pt x="844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5" name="Freeform 1852"/>
            <p:cNvSpPr>
              <a:spLocks noEditPoints="1"/>
            </p:cNvSpPr>
            <p:nvPr/>
          </p:nvSpPr>
          <p:spPr bwMode="auto">
            <a:xfrm>
              <a:off x="4784" y="2967"/>
              <a:ext cx="846" cy="421"/>
            </a:xfrm>
            <a:custGeom>
              <a:avLst/>
              <a:gdLst>
                <a:gd name="T0" fmla="*/ 5 w 846"/>
                <a:gd name="T1" fmla="*/ 411 h 421"/>
                <a:gd name="T2" fmla="*/ 0 w 846"/>
                <a:gd name="T3" fmla="*/ 421 h 421"/>
                <a:gd name="T4" fmla="*/ 0 w 846"/>
                <a:gd name="T5" fmla="*/ 421 h 421"/>
                <a:gd name="T6" fmla="*/ 6 w 846"/>
                <a:gd name="T7" fmla="*/ 411 h 421"/>
                <a:gd name="T8" fmla="*/ 5 w 846"/>
                <a:gd name="T9" fmla="*/ 411 h 421"/>
                <a:gd name="T10" fmla="*/ 844 w 846"/>
                <a:gd name="T11" fmla="*/ 0 h 421"/>
                <a:gd name="T12" fmla="*/ 839 w 846"/>
                <a:gd name="T13" fmla="*/ 9 h 421"/>
                <a:gd name="T14" fmla="*/ 841 w 846"/>
                <a:gd name="T15" fmla="*/ 10 h 421"/>
                <a:gd name="T16" fmla="*/ 846 w 846"/>
                <a:gd name="T17" fmla="*/ 0 h 421"/>
                <a:gd name="T18" fmla="*/ 844 w 846"/>
                <a:gd name="T1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421">
                  <a:moveTo>
                    <a:pt x="5" y="411"/>
                  </a:moveTo>
                  <a:lnTo>
                    <a:pt x="0" y="421"/>
                  </a:lnTo>
                  <a:lnTo>
                    <a:pt x="0" y="421"/>
                  </a:lnTo>
                  <a:lnTo>
                    <a:pt x="6" y="411"/>
                  </a:lnTo>
                  <a:lnTo>
                    <a:pt x="5" y="411"/>
                  </a:lnTo>
                  <a:moveTo>
                    <a:pt x="844" y="0"/>
                  </a:moveTo>
                  <a:lnTo>
                    <a:pt x="839" y="9"/>
                  </a:lnTo>
                  <a:lnTo>
                    <a:pt x="841" y="10"/>
                  </a:lnTo>
                  <a:lnTo>
                    <a:pt x="846" y="0"/>
                  </a:lnTo>
                  <a:lnTo>
                    <a:pt x="8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6" name="Freeform 1853"/>
            <p:cNvSpPr>
              <a:spLocks noEditPoints="1"/>
            </p:cNvSpPr>
            <p:nvPr/>
          </p:nvSpPr>
          <p:spPr bwMode="auto">
            <a:xfrm>
              <a:off x="4784" y="2976"/>
              <a:ext cx="841" cy="412"/>
            </a:xfrm>
            <a:custGeom>
              <a:avLst/>
              <a:gdLst>
                <a:gd name="T0" fmla="*/ 6 w 841"/>
                <a:gd name="T1" fmla="*/ 402 h 412"/>
                <a:gd name="T2" fmla="*/ 0 w 841"/>
                <a:gd name="T3" fmla="*/ 412 h 412"/>
                <a:gd name="T4" fmla="*/ 1 w 841"/>
                <a:gd name="T5" fmla="*/ 412 h 412"/>
                <a:gd name="T6" fmla="*/ 6 w 841"/>
                <a:gd name="T7" fmla="*/ 403 h 412"/>
                <a:gd name="T8" fmla="*/ 6 w 841"/>
                <a:gd name="T9" fmla="*/ 402 h 412"/>
                <a:gd name="T10" fmla="*/ 839 w 841"/>
                <a:gd name="T11" fmla="*/ 0 h 412"/>
                <a:gd name="T12" fmla="*/ 834 w 841"/>
                <a:gd name="T13" fmla="*/ 10 h 412"/>
                <a:gd name="T14" fmla="*/ 834 w 841"/>
                <a:gd name="T15" fmla="*/ 10 h 412"/>
                <a:gd name="T16" fmla="*/ 841 w 841"/>
                <a:gd name="T17" fmla="*/ 1 h 412"/>
                <a:gd name="T18" fmla="*/ 839 w 841"/>
                <a:gd name="T1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412">
                  <a:moveTo>
                    <a:pt x="6" y="402"/>
                  </a:moveTo>
                  <a:lnTo>
                    <a:pt x="0" y="412"/>
                  </a:lnTo>
                  <a:lnTo>
                    <a:pt x="1" y="412"/>
                  </a:lnTo>
                  <a:lnTo>
                    <a:pt x="6" y="403"/>
                  </a:lnTo>
                  <a:lnTo>
                    <a:pt x="6" y="402"/>
                  </a:lnTo>
                  <a:close/>
                  <a:moveTo>
                    <a:pt x="839" y="0"/>
                  </a:moveTo>
                  <a:lnTo>
                    <a:pt x="834" y="10"/>
                  </a:lnTo>
                  <a:lnTo>
                    <a:pt x="834" y="10"/>
                  </a:lnTo>
                  <a:lnTo>
                    <a:pt x="841" y="1"/>
                  </a:lnTo>
                  <a:lnTo>
                    <a:pt x="839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7" name="Freeform 1854"/>
            <p:cNvSpPr>
              <a:spLocks noEditPoints="1"/>
            </p:cNvSpPr>
            <p:nvPr/>
          </p:nvSpPr>
          <p:spPr bwMode="auto">
            <a:xfrm>
              <a:off x="4784" y="2976"/>
              <a:ext cx="841" cy="412"/>
            </a:xfrm>
            <a:custGeom>
              <a:avLst/>
              <a:gdLst>
                <a:gd name="T0" fmla="*/ 6 w 841"/>
                <a:gd name="T1" fmla="*/ 402 h 412"/>
                <a:gd name="T2" fmla="*/ 0 w 841"/>
                <a:gd name="T3" fmla="*/ 412 h 412"/>
                <a:gd name="T4" fmla="*/ 1 w 841"/>
                <a:gd name="T5" fmla="*/ 412 h 412"/>
                <a:gd name="T6" fmla="*/ 6 w 841"/>
                <a:gd name="T7" fmla="*/ 403 h 412"/>
                <a:gd name="T8" fmla="*/ 6 w 841"/>
                <a:gd name="T9" fmla="*/ 402 h 412"/>
                <a:gd name="T10" fmla="*/ 839 w 841"/>
                <a:gd name="T11" fmla="*/ 0 h 412"/>
                <a:gd name="T12" fmla="*/ 834 w 841"/>
                <a:gd name="T13" fmla="*/ 10 h 412"/>
                <a:gd name="T14" fmla="*/ 834 w 841"/>
                <a:gd name="T15" fmla="*/ 10 h 412"/>
                <a:gd name="T16" fmla="*/ 841 w 841"/>
                <a:gd name="T17" fmla="*/ 1 h 412"/>
                <a:gd name="T18" fmla="*/ 839 w 841"/>
                <a:gd name="T1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1" h="412">
                  <a:moveTo>
                    <a:pt x="6" y="402"/>
                  </a:moveTo>
                  <a:lnTo>
                    <a:pt x="0" y="412"/>
                  </a:lnTo>
                  <a:lnTo>
                    <a:pt x="1" y="412"/>
                  </a:lnTo>
                  <a:lnTo>
                    <a:pt x="6" y="403"/>
                  </a:lnTo>
                  <a:lnTo>
                    <a:pt x="6" y="402"/>
                  </a:lnTo>
                  <a:moveTo>
                    <a:pt x="839" y="0"/>
                  </a:moveTo>
                  <a:lnTo>
                    <a:pt x="834" y="10"/>
                  </a:lnTo>
                  <a:lnTo>
                    <a:pt x="834" y="10"/>
                  </a:lnTo>
                  <a:lnTo>
                    <a:pt x="841" y="1"/>
                  </a:lnTo>
                  <a:lnTo>
                    <a:pt x="8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8" name="Freeform 1855"/>
            <p:cNvSpPr>
              <a:spLocks noEditPoints="1"/>
            </p:cNvSpPr>
            <p:nvPr/>
          </p:nvSpPr>
          <p:spPr bwMode="auto">
            <a:xfrm>
              <a:off x="4785" y="2986"/>
              <a:ext cx="833" cy="404"/>
            </a:xfrm>
            <a:custGeom>
              <a:avLst/>
              <a:gdLst>
                <a:gd name="T0" fmla="*/ 5 w 833"/>
                <a:gd name="T1" fmla="*/ 393 h 404"/>
                <a:gd name="T2" fmla="*/ 0 w 833"/>
                <a:gd name="T3" fmla="*/ 402 h 404"/>
                <a:gd name="T4" fmla="*/ 0 w 833"/>
                <a:gd name="T5" fmla="*/ 404 h 404"/>
                <a:gd name="T6" fmla="*/ 7 w 833"/>
                <a:gd name="T7" fmla="*/ 393 h 404"/>
                <a:gd name="T8" fmla="*/ 5 w 833"/>
                <a:gd name="T9" fmla="*/ 393 h 404"/>
                <a:gd name="T10" fmla="*/ 833 w 833"/>
                <a:gd name="T11" fmla="*/ 0 h 404"/>
                <a:gd name="T12" fmla="*/ 828 w 833"/>
                <a:gd name="T13" fmla="*/ 10 h 404"/>
                <a:gd name="T14" fmla="*/ 828 w 833"/>
                <a:gd name="T15" fmla="*/ 10 h 404"/>
                <a:gd name="T16" fmla="*/ 833 w 833"/>
                <a:gd name="T17" fmla="*/ 0 h 404"/>
                <a:gd name="T18" fmla="*/ 833 w 833"/>
                <a:gd name="T1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3" h="404">
                  <a:moveTo>
                    <a:pt x="5" y="393"/>
                  </a:moveTo>
                  <a:lnTo>
                    <a:pt x="0" y="402"/>
                  </a:lnTo>
                  <a:lnTo>
                    <a:pt x="0" y="404"/>
                  </a:lnTo>
                  <a:lnTo>
                    <a:pt x="7" y="393"/>
                  </a:lnTo>
                  <a:lnTo>
                    <a:pt x="5" y="393"/>
                  </a:lnTo>
                  <a:close/>
                  <a:moveTo>
                    <a:pt x="833" y="0"/>
                  </a:moveTo>
                  <a:lnTo>
                    <a:pt x="828" y="10"/>
                  </a:lnTo>
                  <a:lnTo>
                    <a:pt x="828" y="10"/>
                  </a:lnTo>
                  <a:lnTo>
                    <a:pt x="833" y="0"/>
                  </a:lnTo>
                  <a:lnTo>
                    <a:pt x="833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9" name="Freeform 1856"/>
            <p:cNvSpPr>
              <a:spLocks noEditPoints="1"/>
            </p:cNvSpPr>
            <p:nvPr/>
          </p:nvSpPr>
          <p:spPr bwMode="auto">
            <a:xfrm>
              <a:off x="4785" y="2986"/>
              <a:ext cx="833" cy="404"/>
            </a:xfrm>
            <a:custGeom>
              <a:avLst/>
              <a:gdLst>
                <a:gd name="T0" fmla="*/ 5 w 833"/>
                <a:gd name="T1" fmla="*/ 393 h 404"/>
                <a:gd name="T2" fmla="*/ 0 w 833"/>
                <a:gd name="T3" fmla="*/ 402 h 404"/>
                <a:gd name="T4" fmla="*/ 0 w 833"/>
                <a:gd name="T5" fmla="*/ 404 h 404"/>
                <a:gd name="T6" fmla="*/ 7 w 833"/>
                <a:gd name="T7" fmla="*/ 393 h 404"/>
                <a:gd name="T8" fmla="*/ 5 w 833"/>
                <a:gd name="T9" fmla="*/ 393 h 404"/>
                <a:gd name="T10" fmla="*/ 833 w 833"/>
                <a:gd name="T11" fmla="*/ 0 h 404"/>
                <a:gd name="T12" fmla="*/ 828 w 833"/>
                <a:gd name="T13" fmla="*/ 10 h 404"/>
                <a:gd name="T14" fmla="*/ 828 w 833"/>
                <a:gd name="T15" fmla="*/ 10 h 404"/>
                <a:gd name="T16" fmla="*/ 833 w 833"/>
                <a:gd name="T17" fmla="*/ 0 h 404"/>
                <a:gd name="T18" fmla="*/ 833 w 833"/>
                <a:gd name="T1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3" h="404">
                  <a:moveTo>
                    <a:pt x="5" y="393"/>
                  </a:moveTo>
                  <a:lnTo>
                    <a:pt x="0" y="402"/>
                  </a:lnTo>
                  <a:lnTo>
                    <a:pt x="0" y="404"/>
                  </a:lnTo>
                  <a:lnTo>
                    <a:pt x="7" y="393"/>
                  </a:lnTo>
                  <a:lnTo>
                    <a:pt x="5" y="393"/>
                  </a:lnTo>
                  <a:moveTo>
                    <a:pt x="833" y="0"/>
                  </a:moveTo>
                  <a:lnTo>
                    <a:pt x="828" y="10"/>
                  </a:lnTo>
                  <a:lnTo>
                    <a:pt x="828" y="10"/>
                  </a:lnTo>
                  <a:lnTo>
                    <a:pt x="833" y="0"/>
                  </a:lnTo>
                  <a:lnTo>
                    <a:pt x="8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0" name="Freeform 1857"/>
            <p:cNvSpPr>
              <a:spLocks noEditPoints="1"/>
            </p:cNvSpPr>
            <p:nvPr/>
          </p:nvSpPr>
          <p:spPr bwMode="auto">
            <a:xfrm>
              <a:off x="4785" y="2996"/>
              <a:ext cx="828" cy="394"/>
            </a:xfrm>
            <a:custGeom>
              <a:avLst/>
              <a:gdLst>
                <a:gd name="T0" fmla="*/ 7 w 828"/>
                <a:gd name="T1" fmla="*/ 383 h 394"/>
                <a:gd name="T2" fmla="*/ 0 w 828"/>
                <a:gd name="T3" fmla="*/ 394 h 394"/>
                <a:gd name="T4" fmla="*/ 2 w 828"/>
                <a:gd name="T5" fmla="*/ 394 h 394"/>
                <a:gd name="T6" fmla="*/ 7 w 828"/>
                <a:gd name="T7" fmla="*/ 383 h 394"/>
                <a:gd name="T8" fmla="*/ 7 w 828"/>
                <a:gd name="T9" fmla="*/ 383 h 394"/>
                <a:gd name="T10" fmla="*/ 828 w 828"/>
                <a:gd name="T11" fmla="*/ 0 h 394"/>
                <a:gd name="T12" fmla="*/ 823 w 828"/>
                <a:gd name="T13" fmla="*/ 10 h 394"/>
                <a:gd name="T14" fmla="*/ 823 w 828"/>
                <a:gd name="T15" fmla="*/ 10 h 394"/>
                <a:gd name="T16" fmla="*/ 828 w 828"/>
                <a:gd name="T17" fmla="*/ 0 h 394"/>
                <a:gd name="T18" fmla="*/ 828 w 828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8" h="394">
                  <a:moveTo>
                    <a:pt x="7" y="383"/>
                  </a:moveTo>
                  <a:lnTo>
                    <a:pt x="0" y="394"/>
                  </a:lnTo>
                  <a:lnTo>
                    <a:pt x="2" y="394"/>
                  </a:lnTo>
                  <a:lnTo>
                    <a:pt x="7" y="383"/>
                  </a:lnTo>
                  <a:lnTo>
                    <a:pt x="7" y="383"/>
                  </a:lnTo>
                  <a:close/>
                  <a:moveTo>
                    <a:pt x="828" y="0"/>
                  </a:moveTo>
                  <a:lnTo>
                    <a:pt x="823" y="10"/>
                  </a:lnTo>
                  <a:lnTo>
                    <a:pt x="823" y="10"/>
                  </a:lnTo>
                  <a:lnTo>
                    <a:pt x="828" y="0"/>
                  </a:lnTo>
                  <a:lnTo>
                    <a:pt x="828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1" name="Freeform 1858"/>
            <p:cNvSpPr>
              <a:spLocks noEditPoints="1"/>
            </p:cNvSpPr>
            <p:nvPr/>
          </p:nvSpPr>
          <p:spPr bwMode="auto">
            <a:xfrm>
              <a:off x="4785" y="2996"/>
              <a:ext cx="828" cy="394"/>
            </a:xfrm>
            <a:custGeom>
              <a:avLst/>
              <a:gdLst>
                <a:gd name="T0" fmla="*/ 7 w 828"/>
                <a:gd name="T1" fmla="*/ 383 h 394"/>
                <a:gd name="T2" fmla="*/ 0 w 828"/>
                <a:gd name="T3" fmla="*/ 394 h 394"/>
                <a:gd name="T4" fmla="*/ 2 w 828"/>
                <a:gd name="T5" fmla="*/ 394 h 394"/>
                <a:gd name="T6" fmla="*/ 7 w 828"/>
                <a:gd name="T7" fmla="*/ 383 h 394"/>
                <a:gd name="T8" fmla="*/ 7 w 828"/>
                <a:gd name="T9" fmla="*/ 383 h 394"/>
                <a:gd name="T10" fmla="*/ 828 w 828"/>
                <a:gd name="T11" fmla="*/ 0 h 394"/>
                <a:gd name="T12" fmla="*/ 823 w 828"/>
                <a:gd name="T13" fmla="*/ 10 h 394"/>
                <a:gd name="T14" fmla="*/ 823 w 828"/>
                <a:gd name="T15" fmla="*/ 10 h 394"/>
                <a:gd name="T16" fmla="*/ 828 w 828"/>
                <a:gd name="T17" fmla="*/ 0 h 394"/>
                <a:gd name="T18" fmla="*/ 828 w 828"/>
                <a:gd name="T19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8" h="394">
                  <a:moveTo>
                    <a:pt x="7" y="383"/>
                  </a:moveTo>
                  <a:lnTo>
                    <a:pt x="0" y="394"/>
                  </a:lnTo>
                  <a:lnTo>
                    <a:pt x="2" y="394"/>
                  </a:lnTo>
                  <a:lnTo>
                    <a:pt x="7" y="383"/>
                  </a:lnTo>
                  <a:lnTo>
                    <a:pt x="7" y="383"/>
                  </a:lnTo>
                  <a:moveTo>
                    <a:pt x="828" y="0"/>
                  </a:moveTo>
                  <a:lnTo>
                    <a:pt x="823" y="10"/>
                  </a:lnTo>
                  <a:lnTo>
                    <a:pt x="823" y="10"/>
                  </a:lnTo>
                  <a:lnTo>
                    <a:pt x="828" y="0"/>
                  </a:lnTo>
                  <a:lnTo>
                    <a:pt x="8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2" name="Freeform 1859"/>
            <p:cNvSpPr>
              <a:spLocks noEditPoints="1"/>
            </p:cNvSpPr>
            <p:nvPr/>
          </p:nvSpPr>
          <p:spPr bwMode="auto">
            <a:xfrm>
              <a:off x="4787" y="3006"/>
              <a:ext cx="821" cy="384"/>
            </a:xfrm>
            <a:custGeom>
              <a:avLst/>
              <a:gdLst>
                <a:gd name="T0" fmla="*/ 5 w 821"/>
                <a:gd name="T1" fmla="*/ 373 h 384"/>
                <a:gd name="T2" fmla="*/ 0 w 821"/>
                <a:gd name="T3" fmla="*/ 384 h 384"/>
                <a:gd name="T4" fmla="*/ 0 w 821"/>
                <a:gd name="T5" fmla="*/ 384 h 384"/>
                <a:gd name="T6" fmla="*/ 7 w 821"/>
                <a:gd name="T7" fmla="*/ 373 h 384"/>
                <a:gd name="T8" fmla="*/ 5 w 821"/>
                <a:gd name="T9" fmla="*/ 373 h 384"/>
                <a:gd name="T10" fmla="*/ 821 w 821"/>
                <a:gd name="T11" fmla="*/ 0 h 384"/>
                <a:gd name="T12" fmla="*/ 814 w 821"/>
                <a:gd name="T13" fmla="*/ 11 h 384"/>
                <a:gd name="T14" fmla="*/ 816 w 821"/>
                <a:gd name="T15" fmla="*/ 11 h 384"/>
                <a:gd name="T16" fmla="*/ 821 w 821"/>
                <a:gd name="T17" fmla="*/ 0 h 384"/>
                <a:gd name="T18" fmla="*/ 821 w 821"/>
                <a:gd name="T1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1" h="384">
                  <a:moveTo>
                    <a:pt x="5" y="373"/>
                  </a:moveTo>
                  <a:lnTo>
                    <a:pt x="0" y="384"/>
                  </a:lnTo>
                  <a:lnTo>
                    <a:pt x="0" y="384"/>
                  </a:lnTo>
                  <a:lnTo>
                    <a:pt x="7" y="373"/>
                  </a:lnTo>
                  <a:lnTo>
                    <a:pt x="5" y="373"/>
                  </a:lnTo>
                  <a:close/>
                  <a:moveTo>
                    <a:pt x="821" y="0"/>
                  </a:moveTo>
                  <a:lnTo>
                    <a:pt x="814" y="11"/>
                  </a:lnTo>
                  <a:lnTo>
                    <a:pt x="816" y="11"/>
                  </a:lnTo>
                  <a:lnTo>
                    <a:pt x="821" y="0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3" name="Freeform 1860"/>
            <p:cNvSpPr>
              <a:spLocks noEditPoints="1"/>
            </p:cNvSpPr>
            <p:nvPr/>
          </p:nvSpPr>
          <p:spPr bwMode="auto">
            <a:xfrm>
              <a:off x="4787" y="3006"/>
              <a:ext cx="821" cy="384"/>
            </a:xfrm>
            <a:custGeom>
              <a:avLst/>
              <a:gdLst>
                <a:gd name="T0" fmla="*/ 5 w 821"/>
                <a:gd name="T1" fmla="*/ 373 h 384"/>
                <a:gd name="T2" fmla="*/ 0 w 821"/>
                <a:gd name="T3" fmla="*/ 384 h 384"/>
                <a:gd name="T4" fmla="*/ 0 w 821"/>
                <a:gd name="T5" fmla="*/ 384 h 384"/>
                <a:gd name="T6" fmla="*/ 7 w 821"/>
                <a:gd name="T7" fmla="*/ 373 h 384"/>
                <a:gd name="T8" fmla="*/ 5 w 821"/>
                <a:gd name="T9" fmla="*/ 373 h 384"/>
                <a:gd name="T10" fmla="*/ 821 w 821"/>
                <a:gd name="T11" fmla="*/ 0 h 384"/>
                <a:gd name="T12" fmla="*/ 814 w 821"/>
                <a:gd name="T13" fmla="*/ 11 h 384"/>
                <a:gd name="T14" fmla="*/ 816 w 821"/>
                <a:gd name="T15" fmla="*/ 11 h 384"/>
                <a:gd name="T16" fmla="*/ 821 w 821"/>
                <a:gd name="T17" fmla="*/ 0 h 384"/>
                <a:gd name="T18" fmla="*/ 821 w 821"/>
                <a:gd name="T1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1" h="384">
                  <a:moveTo>
                    <a:pt x="5" y="373"/>
                  </a:moveTo>
                  <a:lnTo>
                    <a:pt x="0" y="384"/>
                  </a:lnTo>
                  <a:lnTo>
                    <a:pt x="0" y="384"/>
                  </a:lnTo>
                  <a:lnTo>
                    <a:pt x="7" y="373"/>
                  </a:lnTo>
                  <a:lnTo>
                    <a:pt x="5" y="373"/>
                  </a:lnTo>
                  <a:moveTo>
                    <a:pt x="821" y="0"/>
                  </a:moveTo>
                  <a:lnTo>
                    <a:pt x="814" y="11"/>
                  </a:lnTo>
                  <a:lnTo>
                    <a:pt x="816" y="11"/>
                  </a:lnTo>
                  <a:lnTo>
                    <a:pt x="821" y="0"/>
                  </a:lnTo>
                  <a:lnTo>
                    <a:pt x="8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4" name="Freeform 1861"/>
            <p:cNvSpPr>
              <a:spLocks noEditPoints="1"/>
            </p:cNvSpPr>
            <p:nvPr/>
          </p:nvSpPr>
          <p:spPr bwMode="auto">
            <a:xfrm>
              <a:off x="4787" y="3017"/>
              <a:ext cx="816" cy="374"/>
            </a:xfrm>
            <a:custGeom>
              <a:avLst/>
              <a:gdLst>
                <a:gd name="T0" fmla="*/ 7 w 816"/>
                <a:gd name="T1" fmla="*/ 362 h 374"/>
                <a:gd name="T2" fmla="*/ 0 w 816"/>
                <a:gd name="T3" fmla="*/ 373 h 374"/>
                <a:gd name="T4" fmla="*/ 2 w 816"/>
                <a:gd name="T5" fmla="*/ 374 h 374"/>
                <a:gd name="T6" fmla="*/ 7 w 816"/>
                <a:gd name="T7" fmla="*/ 364 h 374"/>
                <a:gd name="T8" fmla="*/ 7 w 816"/>
                <a:gd name="T9" fmla="*/ 362 h 374"/>
                <a:gd name="T10" fmla="*/ 814 w 816"/>
                <a:gd name="T11" fmla="*/ 0 h 374"/>
                <a:gd name="T12" fmla="*/ 809 w 816"/>
                <a:gd name="T13" fmla="*/ 8 h 374"/>
                <a:gd name="T14" fmla="*/ 811 w 816"/>
                <a:gd name="T15" fmla="*/ 10 h 374"/>
                <a:gd name="T16" fmla="*/ 816 w 816"/>
                <a:gd name="T17" fmla="*/ 0 h 374"/>
                <a:gd name="T18" fmla="*/ 814 w 816"/>
                <a:gd name="T1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6" h="374">
                  <a:moveTo>
                    <a:pt x="7" y="362"/>
                  </a:moveTo>
                  <a:lnTo>
                    <a:pt x="0" y="373"/>
                  </a:lnTo>
                  <a:lnTo>
                    <a:pt x="2" y="374"/>
                  </a:lnTo>
                  <a:lnTo>
                    <a:pt x="7" y="364"/>
                  </a:lnTo>
                  <a:lnTo>
                    <a:pt x="7" y="362"/>
                  </a:lnTo>
                  <a:close/>
                  <a:moveTo>
                    <a:pt x="814" y="0"/>
                  </a:moveTo>
                  <a:lnTo>
                    <a:pt x="809" y="8"/>
                  </a:lnTo>
                  <a:lnTo>
                    <a:pt x="811" y="10"/>
                  </a:lnTo>
                  <a:lnTo>
                    <a:pt x="816" y="0"/>
                  </a:lnTo>
                  <a:lnTo>
                    <a:pt x="814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5" name="Freeform 1862"/>
            <p:cNvSpPr>
              <a:spLocks noEditPoints="1"/>
            </p:cNvSpPr>
            <p:nvPr/>
          </p:nvSpPr>
          <p:spPr bwMode="auto">
            <a:xfrm>
              <a:off x="4787" y="3017"/>
              <a:ext cx="816" cy="374"/>
            </a:xfrm>
            <a:custGeom>
              <a:avLst/>
              <a:gdLst>
                <a:gd name="T0" fmla="*/ 7 w 816"/>
                <a:gd name="T1" fmla="*/ 362 h 374"/>
                <a:gd name="T2" fmla="*/ 0 w 816"/>
                <a:gd name="T3" fmla="*/ 373 h 374"/>
                <a:gd name="T4" fmla="*/ 2 w 816"/>
                <a:gd name="T5" fmla="*/ 374 h 374"/>
                <a:gd name="T6" fmla="*/ 7 w 816"/>
                <a:gd name="T7" fmla="*/ 364 h 374"/>
                <a:gd name="T8" fmla="*/ 7 w 816"/>
                <a:gd name="T9" fmla="*/ 362 h 374"/>
                <a:gd name="T10" fmla="*/ 814 w 816"/>
                <a:gd name="T11" fmla="*/ 0 h 374"/>
                <a:gd name="T12" fmla="*/ 809 w 816"/>
                <a:gd name="T13" fmla="*/ 8 h 374"/>
                <a:gd name="T14" fmla="*/ 811 w 816"/>
                <a:gd name="T15" fmla="*/ 10 h 374"/>
                <a:gd name="T16" fmla="*/ 816 w 816"/>
                <a:gd name="T17" fmla="*/ 0 h 374"/>
                <a:gd name="T18" fmla="*/ 814 w 816"/>
                <a:gd name="T1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6" h="374">
                  <a:moveTo>
                    <a:pt x="7" y="362"/>
                  </a:moveTo>
                  <a:lnTo>
                    <a:pt x="0" y="373"/>
                  </a:lnTo>
                  <a:lnTo>
                    <a:pt x="2" y="374"/>
                  </a:lnTo>
                  <a:lnTo>
                    <a:pt x="7" y="364"/>
                  </a:lnTo>
                  <a:lnTo>
                    <a:pt x="7" y="362"/>
                  </a:lnTo>
                  <a:moveTo>
                    <a:pt x="814" y="0"/>
                  </a:moveTo>
                  <a:lnTo>
                    <a:pt x="809" y="8"/>
                  </a:lnTo>
                  <a:lnTo>
                    <a:pt x="811" y="10"/>
                  </a:lnTo>
                  <a:lnTo>
                    <a:pt x="816" y="0"/>
                  </a:lnTo>
                  <a:lnTo>
                    <a:pt x="8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6" name="Freeform 1863"/>
            <p:cNvSpPr>
              <a:spLocks noEditPoints="1"/>
            </p:cNvSpPr>
            <p:nvPr/>
          </p:nvSpPr>
          <p:spPr bwMode="auto">
            <a:xfrm>
              <a:off x="4789" y="3025"/>
              <a:ext cx="809" cy="366"/>
            </a:xfrm>
            <a:custGeom>
              <a:avLst/>
              <a:gdLst>
                <a:gd name="T0" fmla="*/ 5 w 809"/>
                <a:gd name="T1" fmla="*/ 356 h 366"/>
                <a:gd name="T2" fmla="*/ 0 w 809"/>
                <a:gd name="T3" fmla="*/ 366 h 366"/>
                <a:gd name="T4" fmla="*/ 0 w 809"/>
                <a:gd name="T5" fmla="*/ 366 h 366"/>
                <a:gd name="T6" fmla="*/ 5 w 809"/>
                <a:gd name="T7" fmla="*/ 356 h 366"/>
                <a:gd name="T8" fmla="*/ 5 w 809"/>
                <a:gd name="T9" fmla="*/ 356 h 366"/>
                <a:gd name="T10" fmla="*/ 807 w 809"/>
                <a:gd name="T11" fmla="*/ 0 h 366"/>
                <a:gd name="T12" fmla="*/ 802 w 809"/>
                <a:gd name="T13" fmla="*/ 10 h 366"/>
                <a:gd name="T14" fmla="*/ 802 w 809"/>
                <a:gd name="T15" fmla="*/ 10 h 366"/>
                <a:gd name="T16" fmla="*/ 809 w 809"/>
                <a:gd name="T17" fmla="*/ 2 h 366"/>
                <a:gd name="T18" fmla="*/ 807 w 809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366">
                  <a:moveTo>
                    <a:pt x="5" y="356"/>
                  </a:moveTo>
                  <a:lnTo>
                    <a:pt x="0" y="366"/>
                  </a:lnTo>
                  <a:lnTo>
                    <a:pt x="0" y="366"/>
                  </a:lnTo>
                  <a:lnTo>
                    <a:pt x="5" y="356"/>
                  </a:lnTo>
                  <a:lnTo>
                    <a:pt x="5" y="356"/>
                  </a:lnTo>
                  <a:close/>
                  <a:moveTo>
                    <a:pt x="807" y="0"/>
                  </a:moveTo>
                  <a:lnTo>
                    <a:pt x="802" y="10"/>
                  </a:lnTo>
                  <a:lnTo>
                    <a:pt x="802" y="10"/>
                  </a:lnTo>
                  <a:lnTo>
                    <a:pt x="809" y="2"/>
                  </a:lnTo>
                  <a:lnTo>
                    <a:pt x="807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7" name="Freeform 1864"/>
            <p:cNvSpPr>
              <a:spLocks noEditPoints="1"/>
            </p:cNvSpPr>
            <p:nvPr/>
          </p:nvSpPr>
          <p:spPr bwMode="auto">
            <a:xfrm>
              <a:off x="4789" y="3025"/>
              <a:ext cx="809" cy="366"/>
            </a:xfrm>
            <a:custGeom>
              <a:avLst/>
              <a:gdLst>
                <a:gd name="T0" fmla="*/ 5 w 809"/>
                <a:gd name="T1" fmla="*/ 356 h 366"/>
                <a:gd name="T2" fmla="*/ 0 w 809"/>
                <a:gd name="T3" fmla="*/ 366 h 366"/>
                <a:gd name="T4" fmla="*/ 0 w 809"/>
                <a:gd name="T5" fmla="*/ 366 h 366"/>
                <a:gd name="T6" fmla="*/ 5 w 809"/>
                <a:gd name="T7" fmla="*/ 356 h 366"/>
                <a:gd name="T8" fmla="*/ 5 w 809"/>
                <a:gd name="T9" fmla="*/ 356 h 366"/>
                <a:gd name="T10" fmla="*/ 807 w 809"/>
                <a:gd name="T11" fmla="*/ 0 h 366"/>
                <a:gd name="T12" fmla="*/ 802 w 809"/>
                <a:gd name="T13" fmla="*/ 10 h 366"/>
                <a:gd name="T14" fmla="*/ 802 w 809"/>
                <a:gd name="T15" fmla="*/ 10 h 366"/>
                <a:gd name="T16" fmla="*/ 809 w 809"/>
                <a:gd name="T17" fmla="*/ 2 h 366"/>
                <a:gd name="T18" fmla="*/ 807 w 809"/>
                <a:gd name="T1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9" h="366">
                  <a:moveTo>
                    <a:pt x="5" y="356"/>
                  </a:moveTo>
                  <a:lnTo>
                    <a:pt x="0" y="366"/>
                  </a:lnTo>
                  <a:lnTo>
                    <a:pt x="0" y="366"/>
                  </a:lnTo>
                  <a:lnTo>
                    <a:pt x="5" y="356"/>
                  </a:lnTo>
                  <a:lnTo>
                    <a:pt x="5" y="356"/>
                  </a:lnTo>
                  <a:moveTo>
                    <a:pt x="807" y="0"/>
                  </a:moveTo>
                  <a:lnTo>
                    <a:pt x="802" y="10"/>
                  </a:lnTo>
                  <a:lnTo>
                    <a:pt x="802" y="10"/>
                  </a:lnTo>
                  <a:lnTo>
                    <a:pt x="809" y="2"/>
                  </a:lnTo>
                  <a:lnTo>
                    <a:pt x="8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8" name="Freeform 1865"/>
            <p:cNvSpPr>
              <a:spLocks noEditPoints="1"/>
            </p:cNvSpPr>
            <p:nvPr/>
          </p:nvSpPr>
          <p:spPr bwMode="auto">
            <a:xfrm>
              <a:off x="4789" y="3035"/>
              <a:ext cx="802" cy="356"/>
            </a:xfrm>
            <a:custGeom>
              <a:avLst/>
              <a:gdLst>
                <a:gd name="T0" fmla="*/ 5 w 802"/>
                <a:gd name="T1" fmla="*/ 346 h 356"/>
                <a:gd name="T2" fmla="*/ 0 w 802"/>
                <a:gd name="T3" fmla="*/ 356 h 356"/>
                <a:gd name="T4" fmla="*/ 1 w 802"/>
                <a:gd name="T5" fmla="*/ 356 h 356"/>
                <a:gd name="T6" fmla="*/ 7 w 802"/>
                <a:gd name="T7" fmla="*/ 346 h 356"/>
                <a:gd name="T8" fmla="*/ 5 w 802"/>
                <a:gd name="T9" fmla="*/ 346 h 356"/>
                <a:gd name="T10" fmla="*/ 802 w 802"/>
                <a:gd name="T11" fmla="*/ 0 h 356"/>
                <a:gd name="T12" fmla="*/ 797 w 802"/>
                <a:gd name="T13" fmla="*/ 11 h 356"/>
                <a:gd name="T14" fmla="*/ 797 w 802"/>
                <a:gd name="T15" fmla="*/ 11 h 356"/>
                <a:gd name="T16" fmla="*/ 802 w 802"/>
                <a:gd name="T17" fmla="*/ 0 h 356"/>
                <a:gd name="T18" fmla="*/ 802 w 802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2" h="356">
                  <a:moveTo>
                    <a:pt x="5" y="346"/>
                  </a:moveTo>
                  <a:lnTo>
                    <a:pt x="0" y="356"/>
                  </a:lnTo>
                  <a:lnTo>
                    <a:pt x="1" y="356"/>
                  </a:lnTo>
                  <a:lnTo>
                    <a:pt x="7" y="346"/>
                  </a:lnTo>
                  <a:lnTo>
                    <a:pt x="5" y="346"/>
                  </a:lnTo>
                  <a:close/>
                  <a:moveTo>
                    <a:pt x="802" y="0"/>
                  </a:moveTo>
                  <a:lnTo>
                    <a:pt x="797" y="11"/>
                  </a:lnTo>
                  <a:lnTo>
                    <a:pt x="797" y="11"/>
                  </a:lnTo>
                  <a:lnTo>
                    <a:pt x="802" y="0"/>
                  </a:lnTo>
                  <a:lnTo>
                    <a:pt x="802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9" name="Freeform 1866"/>
            <p:cNvSpPr>
              <a:spLocks noEditPoints="1"/>
            </p:cNvSpPr>
            <p:nvPr/>
          </p:nvSpPr>
          <p:spPr bwMode="auto">
            <a:xfrm>
              <a:off x="4789" y="3035"/>
              <a:ext cx="802" cy="356"/>
            </a:xfrm>
            <a:custGeom>
              <a:avLst/>
              <a:gdLst>
                <a:gd name="T0" fmla="*/ 5 w 802"/>
                <a:gd name="T1" fmla="*/ 346 h 356"/>
                <a:gd name="T2" fmla="*/ 0 w 802"/>
                <a:gd name="T3" fmla="*/ 356 h 356"/>
                <a:gd name="T4" fmla="*/ 1 w 802"/>
                <a:gd name="T5" fmla="*/ 356 h 356"/>
                <a:gd name="T6" fmla="*/ 7 w 802"/>
                <a:gd name="T7" fmla="*/ 346 h 356"/>
                <a:gd name="T8" fmla="*/ 5 w 802"/>
                <a:gd name="T9" fmla="*/ 346 h 356"/>
                <a:gd name="T10" fmla="*/ 802 w 802"/>
                <a:gd name="T11" fmla="*/ 0 h 356"/>
                <a:gd name="T12" fmla="*/ 797 w 802"/>
                <a:gd name="T13" fmla="*/ 11 h 356"/>
                <a:gd name="T14" fmla="*/ 797 w 802"/>
                <a:gd name="T15" fmla="*/ 11 h 356"/>
                <a:gd name="T16" fmla="*/ 802 w 802"/>
                <a:gd name="T17" fmla="*/ 0 h 356"/>
                <a:gd name="T18" fmla="*/ 802 w 802"/>
                <a:gd name="T1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2" h="356">
                  <a:moveTo>
                    <a:pt x="5" y="346"/>
                  </a:moveTo>
                  <a:lnTo>
                    <a:pt x="0" y="356"/>
                  </a:lnTo>
                  <a:lnTo>
                    <a:pt x="1" y="356"/>
                  </a:lnTo>
                  <a:lnTo>
                    <a:pt x="7" y="346"/>
                  </a:lnTo>
                  <a:lnTo>
                    <a:pt x="5" y="346"/>
                  </a:lnTo>
                  <a:moveTo>
                    <a:pt x="802" y="0"/>
                  </a:moveTo>
                  <a:lnTo>
                    <a:pt x="797" y="11"/>
                  </a:lnTo>
                  <a:lnTo>
                    <a:pt x="797" y="11"/>
                  </a:lnTo>
                  <a:lnTo>
                    <a:pt x="802" y="0"/>
                  </a:lnTo>
                  <a:lnTo>
                    <a:pt x="8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0" name="Freeform 1867"/>
            <p:cNvSpPr>
              <a:spLocks noEditPoints="1"/>
            </p:cNvSpPr>
            <p:nvPr/>
          </p:nvSpPr>
          <p:spPr bwMode="auto">
            <a:xfrm>
              <a:off x="4790" y="3046"/>
              <a:ext cx="796" cy="345"/>
            </a:xfrm>
            <a:custGeom>
              <a:avLst/>
              <a:gdLst>
                <a:gd name="T0" fmla="*/ 6 w 796"/>
                <a:gd name="T1" fmla="*/ 335 h 345"/>
                <a:gd name="T2" fmla="*/ 0 w 796"/>
                <a:gd name="T3" fmla="*/ 345 h 345"/>
                <a:gd name="T4" fmla="*/ 0 w 796"/>
                <a:gd name="T5" fmla="*/ 345 h 345"/>
                <a:gd name="T6" fmla="*/ 6 w 796"/>
                <a:gd name="T7" fmla="*/ 337 h 345"/>
                <a:gd name="T8" fmla="*/ 6 w 796"/>
                <a:gd name="T9" fmla="*/ 335 h 345"/>
                <a:gd name="T10" fmla="*/ 796 w 796"/>
                <a:gd name="T11" fmla="*/ 0 h 345"/>
                <a:gd name="T12" fmla="*/ 791 w 796"/>
                <a:gd name="T13" fmla="*/ 10 h 345"/>
                <a:gd name="T14" fmla="*/ 791 w 796"/>
                <a:gd name="T15" fmla="*/ 10 h 345"/>
                <a:gd name="T16" fmla="*/ 796 w 796"/>
                <a:gd name="T17" fmla="*/ 0 h 345"/>
                <a:gd name="T18" fmla="*/ 796 w 796"/>
                <a:gd name="T1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6" h="345">
                  <a:moveTo>
                    <a:pt x="6" y="335"/>
                  </a:moveTo>
                  <a:lnTo>
                    <a:pt x="0" y="345"/>
                  </a:lnTo>
                  <a:lnTo>
                    <a:pt x="0" y="345"/>
                  </a:lnTo>
                  <a:lnTo>
                    <a:pt x="6" y="337"/>
                  </a:lnTo>
                  <a:lnTo>
                    <a:pt x="6" y="335"/>
                  </a:lnTo>
                  <a:close/>
                  <a:moveTo>
                    <a:pt x="796" y="0"/>
                  </a:moveTo>
                  <a:lnTo>
                    <a:pt x="791" y="10"/>
                  </a:lnTo>
                  <a:lnTo>
                    <a:pt x="791" y="10"/>
                  </a:lnTo>
                  <a:lnTo>
                    <a:pt x="796" y="0"/>
                  </a:lnTo>
                  <a:lnTo>
                    <a:pt x="796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1" name="Freeform 1868"/>
            <p:cNvSpPr>
              <a:spLocks noEditPoints="1"/>
            </p:cNvSpPr>
            <p:nvPr/>
          </p:nvSpPr>
          <p:spPr bwMode="auto">
            <a:xfrm>
              <a:off x="4790" y="3046"/>
              <a:ext cx="796" cy="345"/>
            </a:xfrm>
            <a:custGeom>
              <a:avLst/>
              <a:gdLst>
                <a:gd name="T0" fmla="*/ 6 w 796"/>
                <a:gd name="T1" fmla="*/ 335 h 345"/>
                <a:gd name="T2" fmla="*/ 0 w 796"/>
                <a:gd name="T3" fmla="*/ 345 h 345"/>
                <a:gd name="T4" fmla="*/ 0 w 796"/>
                <a:gd name="T5" fmla="*/ 345 h 345"/>
                <a:gd name="T6" fmla="*/ 6 w 796"/>
                <a:gd name="T7" fmla="*/ 337 h 345"/>
                <a:gd name="T8" fmla="*/ 6 w 796"/>
                <a:gd name="T9" fmla="*/ 335 h 345"/>
                <a:gd name="T10" fmla="*/ 796 w 796"/>
                <a:gd name="T11" fmla="*/ 0 h 345"/>
                <a:gd name="T12" fmla="*/ 791 w 796"/>
                <a:gd name="T13" fmla="*/ 10 h 345"/>
                <a:gd name="T14" fmla="*/ 791 w 796"/>
                <a:gd name="T15" fmla="*/ 10 h 345"/>
                <a:gd name="T16" fmla="*/ 796 w 796"/>
                <a:gd name="T17" fmla="*/ 0 h 345"/>
                <a:gd name="T18" fmla="*/ 796 w 796"/>
                <a:gd name="T1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6" h="345">
                  <a:moveTo>
                    <a:pt x="6" y="335"/>
                  </a:moveTo>
                  <a:lnTo>
                    <a:pt x="0" y="345"/>
                  </a:lnTo>
                  <a:lnTo>
                    <a:pt x="0" y="345"/>
                  </a:lnTo>
                  <a:lnTo>
                    <a:pt x="6" y="337"/>
                  </a:lnTo>
                  <a:lnTo>
                    <a:pt x="6" y="335"/>
                  </a:lnTo>
                  <a:moveTo>
                    <a:pt x="796" y="0"/>
                  </a:moveTo>
                  <a:lnTo>
                    <a:pt x="791" y="10"/>
                  </a:lnTo>
                  <a:lnTo>
                    <a:pt x="791" y="10"/>
                  </a:lnTo>
                  <a:lnTo>
                    <a:pt x="796" y="0"/>
                  </a:lnTo>
                  <a:lnTo>
                    <a:pt x="7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2" name="Freeform 1869"/>
            <p:cNvSpPr>
              <a:spLocks noEditPoints="1"/>
            </p:cNvSpPr>
            <p:nvPr/>
          </p:nvSpPr>
          <p:spPr bwMode="auto">
            <a:xfrm>
              <a:off x="4790" y="3056"/>
              <a:ext cx="791" cy="337"/>
            </a:xfrm>
            <a:custGeom>
              <a:avLst/>
              <a:gdLst>
                <a:gd name="T0" fmla="*/ 6 w 791"/>
                <a:gd name="T1" fmla="*/ 327 h 337"/>
                <a:gd name="T2" fmla="*/ 0 w 791"/>
                <a:gd name="T3" fmla="*/ 335 h 337"/>
                <a:gd name="T4" fmla="*/ 2 w 791"/>
                <a:gd name="T5" fmla="*/ 337 h 337"/>
                <a:gd name="T6" fmla="*/ 7 w 791"/>
                <a:gd name="T7" fmla="*/ 327 h 337"/>
                <a:gd name="T8" fmla="*/ 6 w 791"/>
                <a:gd name="T9" fmla="*/ 327 h 337"/>
                <a:gd name="T10" fmla="*/ 791 w 791"/>
                <a:gd name="T11" fmla="*/ 0 h 337"/>
                <a:gd name="T12" fmla="*/ 784 w 791"/>
                <a:gd name="T13" fmla="*/ 10 h 337"/>
                <a:gd name="T14" fmla="*/ 786 w 791"/>
                <a:gd name="T15" fmla="*/ 10 h 337"/>
                <a:gd name="T16" fmla="*/ 791 w 791"/>
                <a:gd name="T17" fmla="*/ 0 h 337"/>
                <a:gd name="T18" fmla="*/ 791 w 791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337">
                  <a:moveTo>
                    <a:pt x="6" y="327"/>
                  </a:moveTo>
                  <a:lnTo>
                    <a:pt x="0" y="335"/>
                  </a:lnTo>
                  <a:lnTo>
                    <a:pt x="2" y="337"/>
                  </a:lnTo>
                  <a:lnTo>
                    <a:pt x="7" y="327"/>
                  </a:lnTo>
                  <a:lnTo>
                    <a:pt x="6" y="327"/>
                  </a:lnTo>
                  <a:close/>
                  <a:moveTo>
                    <a:pt x="791" y="0"/>
                  </a:moveTo>
                  <a:lnTo>
                    <a:pt x="784" y="10"/>
                  </a:lnTo>
                  <a:lnTo>
                    <a:pt x="786" y="10"/>
                  </a:lnTo>
                  <a:lnTo>
                    <a:pt x="791" y="0"/>
                  </a:lnTo>
                  <a:lnTo>
                    <a:pt x="791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3" name="Freeform 1870"/>
            <p:cNvSpPr>
              <a:spLocks noEditPoints="1"/>
            </p:cNvSpPr>
            <p:nvPr/>
          </p:nvSpPr>
          <p:spPr bwMode="auto">
            <a:xfrm>
              <a:off x="4790" y="3056"/>
              <a:ext cx="791" cy="337"/>
            </a:xfrm>
            <a:custGeom>
              <a:avLst/>
              <a:gdLst>
                <a:gd name="T0" fmla="*/ 6 w 791"/>
                <a:gd name="T1" fmla="*/ 327 h 337"/>
                <a:gd name="T2" fmla="*/ 0 w 791"/>
                <a:gd name="T3" fmla="*/ 335 h 337"/>
                <a:gd name="T4" fmla="*/ 2 w 791"/>
                <a:gd name="T5" fmla="*/ 337 h 337"/>
                <a:gd name="T6" fmla="*/ 7 w 791"/>
                <a:gd name="T7" fmla="*/ 327 h 337"/>
                <a:gd name="T8" fmla="*/ 6 w 791"/>
                <a:gd name="T9" fmla="*/ 327 h 337"/>
                <a:gd name="T10" fmla="*/ 791 w 791"/>
                <a:gd name="T11" fmla="*/ 0 h 337"/>
                <a:gd name="T12" fmla="*/ 784 w 791"/>
                <a:gd name="T13" fmla="*/ 10 h 337"/>
                <a:gd name="T14" fmla="*/ 786 w 791"/>
                <a:gd name="T15" fmla="*/ 10 h 337"/>
                <a:gd name="T16" fmla="*/ 791 w 791"/>
                <a:gd name="T17" fmla="*/ 0 h 337"/>
                <a:gd name="T18" fmla="*/ 791 w 791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1" h="337">
                  <a:moveTo>
                    <a:pt x="6" y="327"/>
                  </a:moveTo>
                  <a:lnTo>
                    <a:pt x="0" y="335"/>
                  </a:lnTo>
                  <a:lnTo>
                    <a:pt x="2" y="337"/>
                  </a:lnTo>
                  <a:lnTo>
                    <a:pt x="7" y="327"/>
                  </a:lnTo>
                  <a:lnTo>
                    <a:pt x="6" y="327"/>
                  </a:lnTo>
                  <a:moveTo>
                    <a:pt x="791" y="0"/>
                  </a:moveTo>
                  <a:lnTo>
                    <a:pt x="784" y="10"/>
                  </a:lnTo>
                  <a:lnTo>
                    <a:pt x="786" y="10"/>
                  </a:lnTo>
                  <a:lnTo>
                    <a:pt x="791" y="0"/>
                  </a:lnTo>
                  <a:lnTo>
                    <a:pt x="7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4" name="Freeform 1871"/>
            <p:cNvSpPr>
              <a:spLocks/>
            </p:cNvSpPr>
            <p:nvPr/>
          </p:nvSpPr>
          <p:spPr bwMode="auto">
            <a:xfrm>
              <a:off x="4792" y="3066"/>
              <a:ext cx="784" cy="581"/>
            </a:xfrm>
            <a:custGeom>
              <a:avLst/>
              <a:gdLst>
                <a:gd name="T0" fmla="*/ 782 w 784"/>
                <a:gd name="T1" fmla="*/ 0 h 581"/>
                <a:gd name="T2" fmla="*/ 467 w 784"/>
                <a:gd name="T3" fmla="*/ 571 h 581"/>
                <a:gd name="T4" fmla="*/ 5 w 784"/>
                <a:gd name="T5" fmla="*/ 317 h 581"/>
                <a:gd name="T6" fmla="*/ 0 w 784"/>
                <a:gd name="T7" fmla="*/ 327 h 581"/>
                <a:gd name="T8" fmla="*/ 462 w 784"/>
                <a:gd name="T9" fmla="*/ 581 h 581"/>
                <a:gd name="T10" fmla="*/ 784 w 784"/>
                <a:gd name="T11" fmla="*/ 0 h 581"/>
                <a:gd name="T12" fmla="*/ 782 w 784"/>
                <a:gd name="T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4" h="581">
                  <a:moveTo>
                    <a:pt x="782" y="0"/>
                  </a:moveTo>
                  <a:lnTo>
                    <a:pt x="467" y="571"/>
                  </a:lnTo>
                  <a:lnTo>
                    <a:pt x="5" y="317"/>
                  </a:lnTo>
                  <a:lnTo>
                    <a:pt x="0" y="327"/>
                  </a:lnTo>
                  <a:lnTo>
                    <a:pt x="462" y="581"/>
                  </a:lnTo>
                  <a:lnTo>
                    <a:pt x="784" y="0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5" name="Freeform 1872"/>
            <p:cNvSpPr>
              <a:spLocks/>
            </p:cNvSpPr>
            <p:nvPr/>
          </p:nvSpPr>
          <p:spPr bwMode="auto">
            <a:xfrm>
              <a:off x="4792" y="3066"/>
              <a:ext cx="784" cy="581"/>
            </a:xfrm>
            <a:custGeom>
              <a:avLst/>
              <a:gdLst>
                <a:gd name="T0" fmla="*/ 782 w 784"/>
                <a:gd name="T1" fmla="*/ 0 h 581"/>
                <a:gd name="T2" fmla="*/ 467 w 784"/>
                <a:gd name="T3" fmla="*/ 571 h 581"/>
                <a:gd name="T4" fmla="*/ 5 w 784"/>
                <a:gd name="T5" fmla="*/ 317 h 581"/>
                <a:gd name="T6" fmla="*/ 0 w 784"/>
                <a:gd name="T7" fmla="*/ 327 h 581"/>
                <a:gd name="T8" fmla="*/ 462 w 784"/>
                <a:gd name="T9" fmla="*/ 581 h 581"/>
                <a:gd name="T10" fmla="*/ 784 w 784"/>
                <a:gd name="T11" fmla="*/ 0 h 581"/>
                <a:gd name="T12" fmla="*/ 782 w 784"/>
                <a:gd name="T13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4" h="581">
                  <a:moveTo>
                    <a:pt x="782" y="0"/>
                  </a:moveTo>
                  <a:lnTo>
                    <a:pt x="467" y="571"/>
                  </a:lnTo>
                  <a:lnTo>
                    <a:pt x="5" y="317"/>
                  </a:lnTo>
                  <a:lnTo>
                    <a:pt x="0" y="327"/>
                  </a:lnTo>
                  <a:lnTo>
                    <a:pt x="462" y="581"/>
                  </a:lnTo>
                  <a:lnTo>
                    <a:pt x="784" y="0"/>
                  </a:lnTo>
                  <a:lnTo>
                    <a:pt x="7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6" name="Freeform 1873"/>
            <p:cNvSpPr>
              <a:spLocks/>
            </p:cNvSpPr>
            <p:nvPr/>
          </p:nvSpPr>
          <p:spPr bwMode="auto">
            <a:xfrm>
              <a:off x="3128" y="3395"/>
              <a:ext cx="2" cy="17"/>
            </a:xfrm>
            <a:custGeom>
              <a:avLst/>
              <a:gdLst>
                <a:gd name="T0" fmla="*/ 1 w 1"/>
                <a:gd name="T1" fmla="*/ 0 h 10"/>
                <a:gd name="T2" fmla="*/ 0 w 1"/>
                <a:gd name="T3" fmla="*/ 0 h 10"/>
                <a:gd name="T4" fmla="*/ 0 w 1"/>
                <a:gd name="T5" fmla="*/ 10 h 10"/>
                <a:gd name="T6" fmla="*/ 1 w 1"/>
                <a:gd name="T7" fmla="*/ 10 h 10"/>
                <a:gd name="T8" fmla="*/ 1 w 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7" name="Freeform 1874"/>
            <p:cNvSpPr>
              <a:spLocks/>
            </p:cNvSpPr>
            <p:nvPr/>
          </p:nvSpPr>
          <p:spPr bwMode="auto">
            <a:xfrm>
              <a:off x="3128" y="3751"/>
              <a:ext cx="158" cy="22"/>
            </a:xfrm>
            <a:custGeom>
              <a:avLst/>
              <a:gdLst>
                <a:gd name="T0" fmla="*/ 3 w 93"/>
                <a:gd name="T1" fmla="*/ 0 h 13"/>
                <a:gd name="T2" fmla="*/ 0 w 93"/>
                <a:gd name="T3" fmla="*/ 0 h 13"/>
                <a:gd name="T4" fmla="*/ 0 w 93"/>
                <a:gd name="T5" fmla="*/ 0 h 13"/>
                <a:gd name="T6" fmla="*/ 11 w 93"/>
                <a:gd name="T7" fmla="*/ 11 h 13"/>
                <a:gd name="T8" fmla="*/ 83 w 93"/>
                <a:gd name="T9" fmla="*/ 11 h 13"/>
                <a:gd name="T10" fmla="*/ 93 w 93"/>
                <a:gd name="T11" fmla="*/ 13 h 13"/>
                <a:gd name="T12" fmla="*/ 93 w 93"/>
                <a:gd name="T13" fmla="*/ 7 h 13"/>
                <a:gd name="T14" fmla="*/ 85 w 93"/>
                <a:gd name="T15" fmla="*/ 5 h 13"/>
                <a:gd name="T16" fmla="*/ 13 w 93"/>
                <a:gd name="T17" fmla="*/ 5 h 13"/>
                <a:gd name="T18" fmla="*/ 3 w 93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13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5" y="11"/>
                    <a:pt x="11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9" y="5"/>
                    <a:pt x="5" y="3"/>
                    <a:pt x="3" y="0"/>
                  </a:cubicBezTo>
                </a:path>
              </a:pathLst>
            </a:custGeom>
            <a:solidFill>
              <a:srgbClr val="5F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8" name="Freeform 1875"/>
            <p:cNvSpPr>
              <a:spLocks/>
            </p:cNvSpPr>
            <p:nvPr/>
          </p:nvSpPr>
          <p:spPr bwMode="auto">
            <a:xfrm>
              <a:off x="3286" y="3763"/>
              <a:ext cx="363" cy="83"/>
            </a:xfrm>
            <a:custGeom>
              <a:avLst/>
              <a:gdLst>
                <a:gd name="T0" fmla="*/ 0 w 363"/>
                <a:gd name="T1" fmla="*/ 0 h 83"/>
                <a:gd name="T2" fmla="*/ 0 w 363"/>
                <a:gd name="T3" fmla="*/ 10 h 83"/>
                <a:gd name="T4" fmla="*/ 362 w 363"/>
                <a:gd name="T5" fmla="*/ 83 h 83"/>
                <a:gd name="T6" fmla="*/ 363 w 363"/>
                <a:gd name="T7" fmla="*/ 73 h 83"/>
                <a:gd name="T8" fmla="*/ 0 w 36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83">
                  <a:moveTo>
                    <a:pt x="0" y="0"/>
                  </a:moveTo>
                  <a:lnTo>
                    <a:pt x="0" y="10"/>
                  </a:lnTo>
                  <a:lnTo>
                    <a:pt x="362" y="83"/>
                  </a:lnTo>
                  <a:lnTo>
                    <a:pt x="363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1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9" name="Freeform 1876"/>
            <p:cNvSpPr>
              <a:spLocks/>
            </p:cNvSpPr>
            <p:nvPr/>
          </p:nvSpPr>
          <p:spPr bwMode="auto">
            <a:xfrm>
              <a:off x="3286" y="3763"/>
              <a:ext cx="363" cy="83"/>
            </a:xfrm>
            <a:custGeom>
              <a:avLst/>
              <a:gdLst>
                <a:gd name="T0" fmla="*/ 0 w 363"/>
                <a:gd name="T1" fmla="*/ 0 h 83"/>
                <a:gd name="T2" fmla="*/ 0 w 363"/>
                <a:gd name="T3" fmla="*/ 10 h 83"/>
                <a:gd name="T4" fmla="*/ 362 w 363"/>
                <a:gd name="T5" fmla="*/ 83 h 83"/>
                <a:gd name="T6" fmla="*/ 363 w 363"/>
                <a:gd name="T7" fmla="*/ 73 h 83"/>
                <a:gd name="T8" fmla="*/ 0 w 36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83">
                  <a:moveTo>
                    <a:pt x="0" y="0"/>
                  </a:moveTo>
                  <a:lnTo>
                    <a:pt x="0" y="10"/>
                  </a:lnTo>
                  <a:lnTo>
                    <a:pt x="362" y="83"/>
                  </a:lnTo>
                  <a:lnTo>
                    <a:pt x="363" y="7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0" name="Freeform 1877"/>
            <p:cNvSpPr>
              <a:spLocks/>
            </p:cNvSpPr>
            <p:nvPr/>
          </p:nvSpPr>
          <p:spPr bwMode="auto">
            <a:xfrm>
              <a:off x="3120" y="3424"/>
              <a:ext cx="13" cy="327"/>
            </a:xfrm>
            <a:custGeom>
              <a:avLst/>
              <a:gdLst>
                <a:gd name="T0" fmla="*/ 6 w 8"/>
                <a:gd name="T1" fmla="*/ 0 h 192"/>
                <a:gd name="T2" fmla="*/ 5 w 8"/>
                <a:gd name="T3" fmla="*/ 3 h 192"/>
                <a:gd name="T4" fmla="*/ 5 w 8"/>
                <a:gd name="T5" fmla="*/ 163 h 192"/>
                <a:gd name="T6" fmla="*/ 0 w 8"/>
                <a:gd name="T7" fmla="*/ 185 h 192"/>
                <a:gd name="T8" fmla="*/ 5 w 8"/>
                <a:gd name="T9" fmla="*/ 186 h 192"/>
                <a:gd name="T10" fmla="*/ 5 w 8"/>
                <a:gd name="T11" fmla="*/ 192 h 192"/>
                <a:gd name="T12" fmla="*/ 8 w 8"/>
                <a:gd name="T13" fmla="*/ 192 h 192"/>
                <a:gd name="T14" fmla="*/ 7 w 8"/>
                <a:gd name="T15" fmla="*/ 187 h 192"/>
                <a:gd name="T16" fmla="*/ 7 w 8"/>
                <a:gd name="T17" fmla="*/ 181 h 192"/>
                <a:gd name="T18" fmla="*/ 2 w 8"/>
                <a:gd name="T19" fmla="*/ 180 h 192"/>
                <a:gd name="T20" fmla="*/ 7 w 8"/>
                <a:gd name="T21" fmla="*/ 157 h 192"/>
                <a:gd name="T22" fmla="*/ 7 w 8"/>
                <a:gd name="T23" fmla="*/ 126 h 192"/>
                <a:gd name="T24" fmla="*/ 6 w 8"/>
                <a:gd name="T25" fmla="*/ 121 h 192"/>
                <a:gd name="T26" fmla="*/ 6 w 8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92">
                  <a:moveTo>
                    <a:pt x="6" y="0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163"/>
                    <a:pt x="5" y="163"/>
                    <a:pt x="5" y="163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7" y="190"/>
                    <a:pt x="7" y="189"/>
                    <a:pt x="7" y="187"/>
                  </a:cubicBezTo>
                  <a:cubicBezTo>
                    <a:pt x="7" y="181"/>
                    <a:pt x="7" y="181"/>
                    <a:pt x="7" y="181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7" y="157"/>
                    <a:pt x="7" y="157"/>
                    <a:pt x="7" y="157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6" y="125"/>
                    <a:pt x="6" y="123"/>
                    <a:pt x="6" y="12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1" name="Freeform 1878"/>
            <p:cNvSpPr>
              <a:spLocks/>
            </p:cNvSpPr>
            <p:nvPr/>
          </p:nvSpPr>
          <p:spPr bwMode="auto">
            <a:xfrm>
              <a:off x="4055" y="3759"/>
              <a:ext cx="18" cy="10"/>
            </a:xfrm>
            <a:custGeom>
              <a:avLst/>
              <a:gdLst>
                <a:gd name="T0" fmla="*/ 10 w 11"/>
                <a:gd name="T1" fmla="*/ 0 h 6"/>
                <a:gd name="T2" fmla="*/ 1 w 11"/>
                <a:gd name="T3" fmla="*/ 0 h 6"/>
                <a:gd name="T4" fmla="*/ 0 w 11"/>
                <a:gd name="T5" fmla="*/ 6 h 6"/>
                <a:gd name="T6" fmla="*/ 11 w 11"/>
                <a:gd name="T7" fmla="*/ 6 h 6"/>
                <a:gd name="T8" fmla="*/ 1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0" y="2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2" name="Freeform 1879"/>
            <p:cNvSpPr>
              <a:spLocks/>
            </p:cNvSpPr>
            <p:nvPr/>
          </p:nvSpPr>
          <p:spPr bwMode="auto">
            <a:xfrm>
              <a:off x="3915" y="3759"/>
              <a:ext cx="141" cy="10"/>
            </a:xfrm>
            <a:custGeom>
              <a:avLst/>
              <a:gdLst>
                <a:gd name="T0" fmla="*/ 141 w 141"/>
                <a:gd name="T1" fmla="*/ 0 h 10"/>
                <a:gd name="T2" fmla="*/ 0 w 141"/>
                <a:gd name="T3" fmla="*/ 0 h 10"/>
                <a:gd name="T4" fmla="*/ 0 w 141"/>
                <a:gd name="T5" fmla="*/ 10 h 10"/>
                <a:gd name="T6" fmla="*/ 140 w 141"/>
                <a:gd name="T7" fmla="*/ 10 h 10"/>
                <a:gd name="T8" fmla="*/ 141 w 14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">
                  <a:moveTo>
                    <a:pt x="141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0" y="10"/>
                  </a:lnTo>
                  <a:lnTo>
                    <a:pt x="141" y="0"/>
                  </a:lnTo>
                  <a:close/>
                </a:path>
              </a:pathLst>
            </a:custGeom>
            <a:solidFill>
              <a:srgbClr val="5F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3" name="Freeform 1880"/>
            <p:cNvSpPr>
              <a:spLocks/>
            </p:cNvSpPr>
            <p:nvPr/>
          </p:nvSpPr>
          <p:spPr bwMode="auto">
            <a:xfrm>
              <a:off x="3915" y="3759"/>
              <a:ext cx="141" cy="10"/>
            </a:xfrm>
            <a:custGeom>
              <a:avLst/>
              <a:gdLst>
                <a:gd name="T0" fmla="*/ 141 w 141"/>
                <a:gd name="T1" fmla="*/ 0 h 10"/>
                <a:gd name="T2" fmla="*/ 0 w 141"/>
                <a:gd name="T3" fmla="*/ 0 h 10"/>
                <a:gd name="T4" fmla="*/ 0 w 141"/>
                <a:gd name="T5" fmla="*/ 10 h 10"/>
                <a:gd name="T6" fmla="*/ 140 w 141"/>
                <a:gd name="T7" fmla="*/ 10 h 10"/>
                <a:gd name="T8" fmla="*/ 141 w 14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">
                  <a:moveTo>
                    <a:pt x="141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0" y="10"/>
                  </a:lnTo>
                  <a:lnTo>
                    <a:pt x="1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4" name="Freeform 1881"/>
            <p:cNvSpPr>
              <a:spLocks/>
            </p:cNvSpPr>
            <p:nvPr/>
          </p:nvSpPr>
          <p:spPr bwMode="auto">
            <a:xfrm>
              <a:off x="3677" y="3759"/>
              <a:ext cx="238" cy="10"/>
            </a:xfrm>
            <a:custGeom>
              <a:avLst/>
              <a:gdLst>
                <a:gd name="T0" fmla="*/ 238 w 238"/>
                <a:gd name="T1" fmla="*/ 0 h 10"/>
                <a:gd name="T2" fmla="*/ 3 w 238"/>
                <a:gd name="T3" fmla="*/ 0 h 10"/>
                <a:gd name="T4" fmla="*/ 1 w 238"/>
                <a:gd name="T5" fmla="*/ 4 h 10"/>
                <a:gd name="T6" fmla="*/ 0 w 238"/>
                <a:gd name="T7" fmla="*/ 2 h 10"/>
                <a:gd name="T8" fmla="*/ 0 w 238"/>
                <a:gd name="T9" fmla="*/ 10 h 10"/>
                <a:gd name="T10" fmla="*/ 238 w 238"/>
                <a:gd name="T11" fmla="*/ 10 h 10"/>
                <a:gd name="T12" fmla="*/ 238 w 23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10">
                  <a:moveTo>
                    <a:pt x="238" y="0"/>
                  </a:moveTo>
                  <a:lnTo>
                    <a:pt x="3" y="0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0"/>
                  </a:lnTo>
                  <a:lnTo>
                    <a:pt x="238" y="1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271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5" name="Freeform 1882"/>
            <p:cNvSpPr>
              <a:spLocks/>
            </p:cNvSpPr>
            <p:nvPr/>
          </p:nvSpPr>
          <p:spPr bwMode="auto">
            <a:xfrm>
              <a:off x="3677" y="3759"/>
              <a:ext cx="238" cy="10"/>
            </a:xfrm>
            <a:custGeom>
              <a:avLst/>
              <a:gdLst>
                <a:gd name="T0" fmla="*/ 238 w 238"/>
                <a:gd name="T1" fmla="*/ 0 h 10"/>
                <a:gd name="T2" fmla="*/ 3 w 238"/>
                <a:gd name="T3" fmla="*/ 0 h 10"/>
                <a:gd name="T4" fmla="*/ 1 w 238"/>
                <a:gd name="T5" fmla="*/ 4 h 10"/>
                <a:gd name="T6" fmla="*/ 0 w 238"/>
                <a:gd name="T7" fmla="*/ 2 h 10"/>
                <a:gd name="T8" fmla="*/ 0 w 238"/>
                <a:gd name="T9" fmla="*/ 10 h 10"/>
                <a:gd name="T10" fmla="*/ 238 w 238"/>
                <a:gd name="T11" fmla="*/ 10 h 10"/>
                <a:gd name="T12" fmla="*/ 238 w 23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10">
                  <a:moveTo>
                    <a:pt x="238" y="0"/>
                  </a:moveTo>
                  <a:lnTo>
                    <a:pt x="3" y="0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0"/>
                  </a:lnTo>
                  <a:lnTo>
                    <a:pt x="238" y="10"/>
                  </a:lnTo>
                  <a:lnTo>
                    <a:pt x="2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6" name="Freeform 1883"/>
            <p:cNvSpPr>
              <a:spLocks/>
            </p:cNvSpPr>
            <p:nvPr/>
          </p:nvSpPr>
          <p:spPr bwMode="auto">
            <a:xfrm>
              <a:off x="3649" y="3826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1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61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7" name="Freeform 1884"/>
            <p:cNvSpPr>
              <a:spLocks/>
            </p:cNvSpPr>
            <p:nvPr/>
          </p:nvSpPr>
          <p:spPr bwMode="auto">
            <a:xfrm>
              <a:off x="3649" y="3826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1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8" name="Freeform 1885"/>
            <p:cNvSpPr>
              <a:spLocks/>
            </p:cNvSpPr>
            <p:nvPr/>
          </p:nvSpPr>
          <p:spPr bwMode="auto">
            <a:xfrm>
              <a:off x="3133" y="3751"/>
              <a:ext cx="153" cy="12"/>
            </a:xfrm>
            <a:custGeom>
              <a:avLst/>
              <a:gdLst>
                <a:gd name="T0" fmla="*/ 84 w 90"/>
                <a:gd name="T1" fmla="*/ 0 h 7"/>
                <a:gd name="T2" fmla="*/ 0 w 90"/>
                <a:gd name="T3" fmla="*/ 0 h 7"/>
                <a:gd name="T4" fmla="*/ 10 w 90"/>
                <a:gd name="T5" fmla="*/ 5 h 7"/>
                <a:gd name="T6" fmla="*/ 82 w 90"/>
                <a:gd name="T7" fmla="*/ 5 h 7"/>
                <a:gd name="T8" fmla="*/ 90 w 90"/>
                <a:gd name="T9" fmla="*/ 7 h 7"/>
                <a:gd name="T10" fmla="*/ 90 w 90"/>
                <a:gd name="T11" fmla="*/ 1 h 7"/>
                <a:gd name="T12" fmla="*/ 84 w 9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">
                  <a:moveTo>
                    <a:pt x="8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6" y="5"/>
                    <a:pt x="10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9" name="Freeform 1886"/>
            <p:cNvSpPr>
              <a:spLocks/>
            </p:cNvSpPr>
            <p:nvPr/>
          </p:nvSpPr>
          <p:spPr bwMode="auto">
            <a:xfrm>
              <a:off x="3286" y="3752"/>
              <a:ext cx="365" cy="84"/>
            </a:xfrm>
            <a:custGeom>
              <a:avLst/>
              <a:gdLst>
                <a:gd name="T0" fmla="*/ 0 w 365"/>
                <a:gd name="T1" fmla="*/ 0 h 84"/>
                <a:gd name="T2" fmla="*/ 0 w 365"/>
                <a:gd name="T3" fmla="*/ 11 h 84"/>
                <a:gd name="T4" fmla="*/ 363 w 365"/>
                <a:gd name="T5" fmla="*/ 84 h 84"/>
                <a:gd name="T6" fmla="*/ 365 w 365"/>
                <a:gd name="T7" fmla="*/ 74 h 84"/>
                <a:gd name="T8" fmla="*/ 0 w 36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84">
                  <a:moveTo>
                    <a:pt x="0" y="0"/>
                  </a:moveTo>
                  <a:lnTo>
                    <a:pt x="0" y="11"/>
                  </a:lnTo>
                  <a:lnTo>
                    <a:pt x="363" y="84"/>
                  </a:lnTo>
                  <a:lnTo>
                    <a:pt x="365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61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0" name="Freeform 1887"/>
            <p:cNvSpPr>
              <a:spLocks/>
            </p:cNvSpPr>
            <p:nvPr/>
          </p:nvSpPr>
          <p:spPr bwMode="auto">
            <a:xfrm>
              <a:off x="3286" y="3752"/>
              <a:ext cx="365" cy="84"/>
            </a:xfrm>
            <a:custGeom>
              <a:avLst/>
              <a:gdLst>
                <a:gd name="T0" fmla="*/ 0 w 365"/>
                <a:gd name="T1" fmla="*/ 0 h 84"/>
                <a:gd name="T2" fmla="*/ 0 w 365"/>
                <a:gd name="T3" fmla="*/ 11 h 84"/>
                <a:gd name="T4" fmla="*/ 363 w 365"/>
                <a:gd name="T5" fmla="*/ 84 h 84"/>
                <a:gd name="T6" fmla="*/ 365 w 365"/>
                <a:gd name="T7" fmla="*/ 74 h 84"/>
                <a:gd name="T8" fmla="*/ 0 w 365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84">
                  <a:moveTo>
                    <a:pt x="0" y="0"/>
                  </a:moveTo>
                  <a:lnTo>
                    <a:pt x="0" y="11"/>
                  </a:lnTo>
                  <a:lnTo>
                    <a:pt x="363" y="84"/>
                  </a:lnTo>
                  <a:lnTo>
                    <a:pt x="365" y="7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1" name="Freeform 1888"/>
            <p:cNvSpPr>
              <a:spLocks/>
            </p:cNvSpPr>
            <p:nvPr/>
          </p:nvSpPr>
          <p:spPr bwMode="auto">
            <a:xfrm>
              <a:off x="3123" y="3638"/>
              <a:ext cx="153" cy="113"/>
            </a:xfrm>
            <a:custGeom>
              <a:avLst/>
              <a:gdLst>
                <a:gd name="T0" fmla="*/ 5 w 90"/>
                <a:gd name="T1" fmla="*/ 0 h 66"/>
                <a:gd name="T2" fmla="*/ 5 w 90"/>
                <a:gd name="T3" fmla="*/ 31 h 66"/>
                <a:gd name="T4" fmla="*/ 0 w 90"/>
                <a:gd name="T5" fmla="*/ 54 h 66"/>
                <a:gd name="T6" fmla="*/ 5 w 90"/>
                <a:gd name="T7" fmla="*/ 55 h 66"/>
                <a:gd name="T8" fmla="*/ 5 w 90"/>
                <a:gd name="T9" fmla="*/ 61 h 66"/>
                <a:gd name="T10" fmla="*/ 6 w 90"/>
                <a:gd name="T11" fmla="*/ 66 h 66"/>
                <a:gd name="T12" fmla="*/ 90 w 90"/>
                <a:gd name="T13" fmla="*/ 66 h 66"/>
                <a:gd name="T14" fmla="*/ 90 w 90"/>
                <a:gd name="T15" fmla="*/ 66 h 66"/>
                <a:gd name="T16" fmla="*/ 18 w 90"/>
                <a:gd name="T17" fmla="*/ 66 h 66"/>
                <a:gd name="T18" fmla="*/ 7 w 90"/>
                <a:gd name="T19" fmla="*/ 55 h 66"/>
                <a:gd name="T20" fmla="*/ 7 w 90"/>
                <a:gd name="T21" fmla="*/ 49 h 66"/>
                <a:gd name="T22" fmla="*/ 2 w 90"/>
                <a:gd name="T23" fmla="*/ 48 h 66"/>
                <a:gd name="T24" fmla="*/ 7 w 90"/>
                <a:gd name="T25" fmla="*/ 26 h 66"/>
                <a:gd name="T26" fmla="*/ 7 w 90"/>
                <a:gd name="T27" fmla="*/ 3 h 66"/>
                <a:gd name="T28" fmla="*/ 5 w 90"/>
                <a:gd name="T2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66">
                  <a:moveTo>
                    <a:pt x="5" y="0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3"/>
                    <a:pt x="5" y="64"/>
                    <a:pt x="6" y="6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2" y="66"/>
                    <a:pt x="7" y="61"/>
                    <a:pt x="7" y="55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5" y="1"/>
                    <a:pt x="5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2" name="Freeform 1889"/>
            <p:cNvSpPr>
              <a:spLocks/>
            </p:cNvSpPr>
            <p:nvPr/>
          </p:nvSpPr>
          <p:spPr bwMode="auto">
            <a:xfrm>
              <a:off x="4056" y="3751"/>
              <a:ext cx="16" cy="8"/>
            </a:xfrm>
            <a:custGeom>
              <a:avLst/>
              <a:gdLst>
                <a:gd name="T0" fmla="*/ 8 w 9"/>
                <a:gd name="T1" fmla="*/ 0 h 5"/>
                <a:gd name="T2" fmla="*/ 1 w 9"/>
                <a:gd name="T3" fmla="*/ 0 h 5"/>
                <a:gd name="T4" fmla="*/ 0 w 9"/>
                <a:gd name="T5" fmla="*/ 5 h 5"/>
                <a:gd name="T6" fmla="*/ 9 w 9"/>
                <a:gd name="T7" fmla="*/ 5 h 5"/>
                <a:gd name="T8" fmla="*/ 8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2"/>
                    <a:pt x="8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3" name="Freeform 1890"/>
            <p:cNvSpPr>
              <a:spLocks/>
            </p:cNvSpPr>
            <p:nvPr/>
          </p:nvSpPr>
          <p:spPr bwMode="auto">
            <a:xfrm>
              <a:off x="3915" y="3751"/>
              <a:ext cx="143" cy="8"/>
            </a:xfrm>
            <a:custGeom>
              <a:avLst/>
              <a:gdLst>
                <a:gd name="T0" fmla="*/ 143 w 143"/>
                <a:gd name="T1" fmla="*/ 0 h 8"/>
                <a:gd name="T2" fmla="*/ 0 w 143"/>
                <a:gd name="T3" fmla="*/ 0 h 8"/>
                <a:gd name="T4" fmla="*/ 0 w 143"/>
                <a:gd name="T5" fmla="*/ 8 h 8"/>
                <a:gd name="T6" fmla="*/ 141 w 143"/>
                <a:gd name="T7" fmla="*/ 8 h 8"/>
                <a:gd name="T8" fmla="*/ 143 w 14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">
                  <a:moveTo>
                    <a:pt x="143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41" y="8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4" name="Freeform 1891"/>
            <p:cNvSpPr>
              <a:spLocks/>
            </p:cNvSpPr>
            <p:nvPr/>
          </p:nvSpPr>
          <p:spPr bwMode="auto">
            <a:xfrm>
              <a:off x="3915" y="3751"/>
              <a:ext cx="143" cy="8"/>
            </a:xfrm>
            <a:custGeom>
              <a:avLst/>
              <a:gdLst>
                <a:gd name="T0" fmla="*/ 143 w 143"/>
                <a:gd name="T1" fmla="*/ 0 h 8"/>
                <a:gd name="T2" fmla="*/ 0 w 143"/>
                <a:gd name="T3" fmla="*/ 0 h 8"/>
                <a:gd name="T4" fmla="*/ 0 w 143"/>
                <a:gd name="T5" fmla="*/ 8 h 8"/>
                <a:gd name="T6" fmla="*/ 141 w 143"/>
                <a:gd name="T7" fmla="*/ 8 h 8"/>
                <a:gd name="T8" fmla="*/ 143 w 14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">
                  <a:moveTo>
                    <a:pt x="143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141" y="8"/>
                  </a:lnTo>
                  <a:lnTo>
                    <a:pt x="1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5" name="Freeform 1892"/>
            <p:cNvSpPr>
              <a:spLocks/>
            </p:cNvSpPr>
            <p:nvPr/>
          </p:nvSpPr>
          <p:spPr bwMode="auto">
            <a:xfrm>
              <a:off x="3680" y="3751"/>
              <a:ext cx="235" cy="8"/>
            </a:xfrm>
            <a:custGeom>
              <a:avLst/>
              <a:gdLst>
                <a:gd name="T0" fmla="*/ 235 w 235"/>
                <a:gd name="T1" fmla="*/ 0 h 8"/>
                <a:gd name="T2" fmla="*/ 3 w 235"/>
                <a:gd name="T3" fmla="*/ 0 h 8"/>
                <a:gd name="T4" fmla="*/ 3 w 235"/>
                <a:gd name="T5" fmla="*/ 1 h 8"/>
                <a:gd name="T6" fmla="*/ 2 w 235"/>
                <a:gd name="T7" fmla="*/ 1 h 8"/>
                <a:gd name="T8" fmla="*/ 0 w 235"/>
                <a:gd name="T9" fmla="*/ 8 h 8"/>
                <a:gd name="T10" fmla="*/ 235 w 235"/>
                <a:gd name="T11" fmla="*/ 8 h 8"/>
                <a:gd name="T12" fmla="*/ 235 w 23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8">
                  <a:moveTo>
                    <a:pt x="235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235" y="8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2617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6" name="Freeform 1893"/>
            <p:cNvSpPr>
              <a:spLocks/>
            </p:cNvSpPr>
            <p:nvPr/>
          </p:nvSpPr>
          <p:spPr bwMode="auto">
            <a:xfrm>
              <a:off x="3680" y="3751"/>
              <a:ext cx="235" cy="8"/>
            </a:xfrm>
            <a:custGeom>
              <a:avLst/>
              <a:gdLst>
                <a:gd name="T0" fmla="*/ 235 w 235"/>
                <a:gd name="T1" fmla="*/ 0 h 8"/>
                <a:gd name="T2" fmla="*/ 3 w 235"/>
                <a:gd name="T3" fmla="*/ 0 h 8"/>
                <a:gd name="T4" fmla="*/ 3 w 235"/>
                <a:gd name="T5" fmla="*/ 1 h 8"/>
                <a:gd name="T6" fmla="*/ 2 w 235"/>
                <a:gd name="T7" fmla="*/ 1 h 8"/>
                <a:gd name="T8" fmla="*/ 0 w 235"/>
                <a:gd name="T9" fmla="*/ 8 h 8"/>
                <a:gd name="T10" fmla="*/ 235 w 235"/>
                <a:gd name="T11" fmla="*/ 8 h 8"/>
                <a:gd name="T12" fmla="*/ 235 w 23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8">
                  <a:moveTo>
                    <a:pt x="235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0" y="8"/>
                  </a:lnTo>
                  <a:lnTo>
                    <a:pt x="235" y="8"/>
                  </a:lnTo>
                  <a:lnTo>
                    <a:pt x="2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7" name="Freeform 1894"/>
            <p:cNvSpPr>
              <a:spLocks/>
            </p:cNvSpPr>
            <p:nvPr/>
          </p:nvSpPr>
          <p:spPr bwMode="auto">
            <a:xfrm>
              <a:off x="3683" y="3751"/>
              <a:ext cx="387" cy="0"/>
            </a:xfrm>
            <a:custGeom>
              <a:avLst/>
              <a:gdLst>
                <a:gd name="T0" fmla="*/ 387 w 387"/>
                <a:gd name="T1" fmla="*/ 0 w 387"/>
                <a:gd name="T2" fmla="*/ 0 w 387"/>
                <a:gd name="T3" fmla="*/ 232 w 387"/>
                <a:gd name="T4" fmla="*/ 375 w 387"/>
                <a:gd name="T5" fmla="*/ 387 w 387"/>
                <a:gd name="T6" fmla="*/ 387 w 38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87">
                  <a:moveTo>
                    <a:pt x="38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32" y="0"/>
                  </a:lnTo>
                  <a:lnTo>
                    <a:pt x="375" y="0"/>
                  </a:lnTo>
                  <a:lnTo>
                    <a:pt x="387" y="0"/>
                  </a:lnTo>
                  <a:lnTo>
                    <a:pt x="387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8" name="Freeform 1895"/>
            <p:cNvSpPr>
              <a:spLocks/>
            </p:cNvSpPr>
            <p:nvPr/>
          </p:nvSpPr>
          <p:spPr bwMode="auto">
            <a:xfrm>
              <a:off x="3683" y="3751"/>
              <a:ext cx="387" cy="0"/>
            </a:xfrm>
            <a:custGeom>
              <a:avLst/>
              <a:gdLst>
                <a:gd name="T0" fmla="*/ 387 w 387"/>
                <a:gd name="T1" fmla="*/ 0 w 387"/>
                <a:gd name="T2" fmla="*/ 0 w 387"/>
                <a:gd name="T3" fmla="*/ 232 w 387"/>
                <a:gd name="T4" fmla="*/ 375 w 387"/>
                <a:gd name="T5" fmla="*/ 387 w 387"/>
                <a:gd name="T6" fmla="*/ 387 w 38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87">
                  <a:moveTo>
                    <a:pt x="38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32" y="0"/>
                  </a:lnTo>
                  <a:lnTo>
                    <a:pt x="375" y="0"/>
                  </a:lnTo>
                  <a:lnTo>
                    <a:pt x="387" y="0"/>
                  </a:lnTo>
                  <a:lnTo>
                    <a:pt x="3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9" name="Freeform 1896"/>
            <p:cNvSpPr>
              <a:spLocks/>
            </p:cNvSpPr>
            <p:nvPr/>
          </p:nvSpPr>
          <p:spPr bwMode="auto">
            <a:xfrm>
              <a:off x="3653" y="3817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51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0" name="Freeform 1897"/>
            <p:cNvSpPr>
              <a:spLocks/>
            </p:cNvSpPr>
            <p:nvPr/>
          </p:nvSpPr>
          <p:spPr bwMode="auto">
            <a:xfrm>
              <a:off x="3653" y="3817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1" name="Freeform 1898"/>
            <p:cNvSpPr>
              <a:spLocks/>
            </p:cNvSpPr>
            <p:nvPr/>
          </p:nvSpPr>
          <p:spPr bwMode="auto">
            <a:xfrm>
              <a:off x="3651" y="3817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9 h 10"/>
                <a:gd name="T4" fmla="*/ 2 w 3"/>
                <a:gd name="T5" fmla="*/ 10 h 10"/>
                <a:gd name="T6" fmla="*/ 3 w 3"/>
                <a:gd name="T7" fmla="*/ 0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9"/>
                  </a:lnTo>
                  <a:lnTo>
                    <a:pt x="2" y="10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51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2" name="Freeform 1899"/>
            <p:cNvSpPr>
              <a:spLocks/>
            </p:cNvSpPr>
            <p:nvPr/>
          </p:nvSpPr>
          <p:spPr bwMode="auto">
            <a:xfrm>
              <a:off x="3651" y="3817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9 h 10"/>
                <a:gd name="T4" fmla="*/ 2 w 3"/>
                <a:gd name="T5" fmla="*/ 10 h 10"/>
                <a:gd name="T6" fmla="*/ 3 w 3"/>
                <a:gd name="T7" fmla="*/ 0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9"/>
                  </a:lnTo>
                  <a:lnTo>
                    <a:pt x="2" y="10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3" name="Freeform 1900"/>
            <p:cNvSpPr>
              <a:spLocks/>
            </p:cNvSpPr>
            <p:nvPr/>
          </p:nvSpPr>
          <p:spPr bwMode="auto">
            <a:xfrm>
              <a:off x="3276" y="3751"/>
              <a:ext cx="10" cy="1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lnTo>
                    <a:pt x="0" y="0"/>
                  </a:lnTo>
                  <a:lnTo>
                    <a:pt x="10" y="1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5A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4" name="Freeform 1901"/>
            <p:cNvSpPr>
              <a:spLocks/>
            </p:cNvSpPr>
            <p:nvPr/>
          </p:nvSpPr>
          <p:spPr bwMode="auto">
            <a:xfrm>
              <a:off x="3276" y="3751"/>
              <a:ext cx="10" cy="1"/>
            </a:xfrm>
            <a:custGeom>
              <a:avLst/>
              <a:gdLst>
                <a:gd name="T0" fmla="*/ 1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1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0"/>
                  </a:moveTo>
                  <a:lnTo>
                    <a:pt x="0" y="0"/>
                  </a:lnTo>
                  <a:lnTo>
                    <a:pt x="10" y="1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5" name="Freeform 1902"/>
            <p:cNvSpPr>
              <a:spLocks/>
            </p:cNvSpPr>
            <p:nvPr/>
          </p:nvSpPr>
          <p:spPr bwMode="auto">
            <a:xfrm>
              <a:off x="3286" y="3751"/>
              <a:ext cx="367" cy="75"/>
            </a:xfrm>
            <a:custGeom>
              <a:avLst/>
              <a:gdLst>
                <a:gd name="T0" fmla="*/ 40 w 367"/>
                <a:gd name="T1" fmla="*/ 0 h 75"/>
                <a:gd name="T2" fmla="*/ 0 w 367"/>
                <a:gd name="T3" fmla="*/ 0 h 75"/>
                <a:gd name="T4" fmla="*/ 0 w 367"/>
                <a:gd name="T5" fmla="*/ 1 h 75"/>
                <a:gd name="T6" fmla="*/ 365 w 367"/>
                <a:gd name="T7" fmla="*/ 75 h 75"/>
                <a:gd name="T8" fmla="*/ 367 w 367"/>
                <a:gd name="T9" fmla="*/ 66 h 75"/>
                <a:gd name="T10" fmla="*/ 40 w 367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75">
                  <a:moveTo>
                    <a:pt x="4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65" y="75"/>
                  </a:lnTo>
                  <a:lnTo>
                    <a:pt x="367" y="6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251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6" name="Freeform 1903"/>
            <p:cNvSpPr>
              <a:spLocks/>
            </p:cNvSpPr>
            <p:nvPr/>
          </p:nvSpPr>
          <p:spPr bwMode="auto">
            <a:xfrm>
              <a:off x="3286" y="3751"/>
              <a:ext cx="367" cy="75"/>
            </a:xfrm>
            <a:custGeom>
              <a:avLst/>
              <a:gdLst>
                <a:gd name="T0" fmla="*/ 40 w 367"/>
                <a:gd name="T1" fmla="*/ 0 h 75"/>
                <a:gd name="T2" fmla="*/ 0 w 367"/>
                <a:gd name="T3" fmla="*/ 0 h 75"/>
                <a:gd name="T4" fmla="*/ 0 w 367"/>
                <a:gd name="T5" fmla="*/ 1 h 75"/>
                <a:gd name="T6" fmla="*/ 365 w 367"/>
                <a:gd name="T7" fmla="*/ 75 h 75"/>
                <a:gd name="T8" fmla="*/ 367 w 367"/>
                <a:gd name="T9" fmla="*/ 66 h 75"/>
                <a:gd name="T10" fmla="*/ 40 w 367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75">
                  <a:moveTo>
                    <a:pt x="4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365" y="75"/>
                  </a:lnTo>
                  <a:lnTo>
                    <a:pt x="367" y="66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7" name="Freeform 1904"/>
            <p:cNvSpPr>
              <a:spLocks/>
            </p:cNvSpPr>
            <p:nvPr/>
          </p:nvSpPr>
          <p:spPr bwMode="auto">
            <a:xfrm>
              <a:off x="3126" y="3643"/>
              <a:ext cx="200" cy="108"/>
            </a:xfrm>
            <a:custGeom>
              <a:avLst/>
              <a:gdLst>
                <a:gd name="T0" fmla="*/ 5 w 117"/>
                <a:gd name="T1" fmla="*/ 0 h 63"/>
                <a:gd name="T2" fmla="*/ 5 w 117"/>
                <a:gd name="T3" fmla="*/ 23 h 63"/>
                <a:gd name="T4" fmla="*/ 0 w 117"/>
                <a:gd name="T5" fmla="*/ 45 h 63"/>
                <a:gd name="T6" fmla="*/ 5 w 117"/>
                <a:gd name="T7" fmla="*/ 46 h 63"/>
                <a:gd name="T8" fmla="*/ 5 w 117"/>
                <a:gd name="T9" fmla="*/ 52 h 63"/>
                <a:gd name="T10" fmla="*/ 16 w 117"/>
                <a:gd name="T11" fmla="*/ 63 h 63"/>
                <a:gd name="T12" fmla="*/ 88 w 117"/>
                <a:gd name="T13" fmla="*/ 63 h 63"/>
                <a:gd name="T14" fmla="*/ 88 w 117"/>
                <a:gd name="T15" fmla="*/ 63 h 63"/>
                <a:gd name="T16" fmla="*/ 94 w 117"/>
                <a:gd name="T17" fmla="*/ 63 h 63"/>
                <a:gd name="T18" fmla="*/ 117 w 117"/>
                <a:gd name="T19" fmla="*/ 63 h 63"/>
                <a:gd name="T20" fmla="*/ 90 w 117"/>
                <a:gd name="T21" fmla="*/ 58 h 63"/>
                <a:gd name="T22" fmla="*/ 18 w 117"/>
                <a:gd name="T23" fmla="*/ 58 h 63"/>
                <a:gd name="T24" fmla="*/ 7 w 117"/>
                <a:gd name="T25" fmla="*/ 47 h 63"/>
                <a:gd name="T26" fmla="*/ 7 w 117"/>
                <a:gd name="T27" fmla="*/ 41 h 63"/>
                <a:gd name="T28" fmla="*/ 2 w 117"/>
                <a:gd name="T29" fmla="*/ 40 h 63"/>
                <a:gd name="T30" fmla="*/ 7 w 117"/>
                <a:gd name="T31" fmla="*/ 18 h 63"/>
                <a:gd name="T32" fmla="*/ 7 w 117"/>
                <a:gd name="T33" fmla="*/ 2 h 63"/>
                <a:gd name="T34" fmla="*/ 5 w 117"/>
                <a:gd name="T3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63">
                  <a:moveTo>
                    <a:pt x="5" y="0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8"/>
                    <a:pt x="10" y="63"/>
                    <a:pt x="16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2" y="58"/>
                    <a:pt x="7" y="53"/>
                    <a:pt x="7" y="4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5" y="1"/>
                    <a:pt x="5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8" name="Freeform 1905"/>
            <p:cNvSpPr>
              <a:spLocks/>
            </p:cNvSpPr>
            <p:nvPr/>
          </p:nvSpPr>
          <p:spPr bwMode="auto">
            <a:xfrm>
              <a:off x="3683" y="3742"/>
              <a:ext cx="387" cy="9"/>
            </a:xfrm>
            <a:custGeom>
              <a:avLst/>
              <a:gdLst>
                <a:gd name="T0" fmla="*/ 226 w 227"/>
                <a:gd name="T1" fmla="*/ 0 h 5"/>
                <a:gd name="T2" fmla="*/ 2 w 227"/>
                <a:gd name="T3" fmla="*/ 0 h 5"/>
                <a:gd name="T4" fmla="*/ 2 w 227"/>
                <a:gd name="T5" fmla="*/ 1 h 5"/>
                <a:gd name="T6" fmla="*/ 1 w 227"/>
                <a:gd name="T7" fmla="*/ 1 h 5"/>
                <a:gd name="T8" fmla="*/ 0 w 227"/>
                <a:gd name="T9" fmla="*/ 5 h 5"/>
                <a:gd name="T10" fmla="*/ 227 w 227"/>
                <a:gd name="T11" fmla="*/ 5 h 5"/>
                <a:gd name="T12" fmla="*/ 226 w 22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5">
                  <a:moveTo>
                    <a:pt x="22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7" y="3"/>
                    <a:pt x="227" y="1"/>
                    <a:pt x="226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9" name="Freeform 1906"/>
            <p:cNvSpPr>
              <a:spLocks/>
            </p:cNvSpPr>
            <p:nvPr/>
          </p:nvSpPr>
          <p:spPr bwMode="auto">
            <a:xfrm>
              <a:off x="3656" y="3807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10 h 10"/>
                <a:gd name="T4" fmla="*/ 2 w 3"/>
                <a:gd name="T5" fmla="*/ 10 h 10"/>
                <a:gd name="T6" fmla="*/ 3 w 3"/>
                <a:gd name="T7" fmla="*/ 2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3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41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0" name="Freeform 1907"/>
            <p:cNvSpPr>
              <a:spLocks/>
            </p:cNvSpPr>
            <p:nvPr/>
          </p:nvSpPr>
          <p:spPr bwMode="auto">
            <a:xfrm>
              <a:off x="3656" y="3807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10 h 10"/>
                <a:gd name="T4" fmla="*/ 2 w 3"/>
                <a:gd name="T5" fmla="*/ 10 h 10"/>
                <a:gd name="T6" fmla="*/ 3 w 3"/>
                <a:gd name="T7" fmla="*/ 2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3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1" name="Freeform 1908"/>
            <p:cNvSpPr>
              <a:spLocks/>
            </p:cNvSpPr>
            <p:nvPr/>
          </p:nvSpPr>
          <p:spPr bwMode="auto">
            <a:xfrm>
              <a:off x="3654" y="3807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0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41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2" name="Freeform 1909"/>
            <p:cNvSpPr>
              <a:spLocks/>
            </p:cNvSpPr>
            <p:nvPr/>
          </p:nvSpPr>
          <p:spPr bwMode="auto">
            <a:xfrm>
              <a:off x="3654" y="3807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0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3" name="Freeform 1910"/>
            <p:cNvSpPr>
              <a:spLocks/>
            </p:cNvSpPr>
            <p:nvPr/>
          </p:nvSpPr>
          <p:spPr bwMode="auto">
            <a:xfrm>
              <a:off x="3653" y="3807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41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4" name="Freeform 1911"/>
            <p:cNvSpPr>
              <a:spLocks/>
            </p:cNvSpPr>
            <p:nvPr/>
          </p:nvSpPr>
          <p:spPr bwMode="auto">
            <a:xfrm>
              <a:off x="3653" y="3807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5" name="Freeform 1912"/>
            <p:cNvSpPr>
              <a:spLocks/>
            </p:cNvSpPr>
            <p:nvPr/>
          </p:nvSpPr>
          <p:spPr bwMode="auto">
            <a:xfrm>
              <a:off x="3326" y="3751"/>
              <a:ext cx="328" cy="66"/>
            </a:xfrm>
            <a:custGeom>
              <a:avLst/>
              <a:gdLst>
                <a:gd name="T0" fmla="*/ 49 w 328"/>
                <a:gd name="T1" fmla="*/ 0 h 66"/>
                <a:gd name="T2" fmla="*/ 0 w 328"/>
                <a:gd name="T3" fmla="*/ 0 h 66"/>
                <a:gd name="T4" fmla="*/ 327 w 328"/>
                <a:gd name="T5" fmla="*/ 66 h 66"/>
                <a:gd name="T6" fmla="*/ 328 w 328"/>
                <a:gd name="T7" fmla="*/ 56 h 66"/>
                <a:gd name="T8" fmla="*/ 49 w 32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66">
                  <a:moveTo>
                    <a:pt x="49" y="0"/>
                  </a:moveTo>
                  <a:lnTo>
                    <a:pt x="0" y="0"/>
                  </a:lnTo>
                  <a:lnTo>
                    <a:pt x="327" y="66"/>
                  </a:lnTo>
                  <a:lnTo>
                    <a:pt x="328" y="5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41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6" name="Freeform 1913"/>
            <p:cNvSpPr>
              <a:spLocks/>
            </p:cNvSpPr>
            <p:nvPr/>
          </p:nvSpPr>
          <p:spPr bwMode="auto">
            <a:xfrm>
              <a:off x="3326" y="3751"/>
              <a:ext cx="328" cy="66"/>
            </a:xfrm>
            <a:custGeom>
              <a:avLst/>
              <a:gdLst>
                <a:gd name="T0" fmla="*/ 49 w 328"/>
                <a:gd name="T1" fmla="*/ 0 h 66"/>
                <a:gd name="T2" fmla="*/ 0 w 328"/>
                <a:gd name="T3" fmla="*/ 0 h 66"/>
                <a:gd name="T4" fmla="*/ 327 w 328"/>
                <a:gd name="T5" fmla="*/ 66 h 66"/>
                <a:gd name="T6" fmla="*/ 328 w 328"/>
                <a:gd name="T7" fmla="*/ 56 h 66"/>
                <a:gd name="T8" fmla="*/ 49 w 32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66">
                  <a:moveTo>
                    <a:pt x="49" y="0"/>
                  </a:moveTo>
                  <a:lnTo>
                    <a:pt x="0" y="0"/>
                  </a:lnTo>
                  <a:lnTo>
                    <a:pt x="327" y="66"/>
                  </a:lnTo>
                  <a:lnTo>
                    <a:pt x="328" y="56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7" name="Freeform 1914"/>
            <p:cNvSpPr>
              <a:spLocks noEditPoints="1"/>
            </p:cNvSpPr>
            <p:nvPr/>
          </p:nvSpPr>
          <p:spPr bwMode="auto">
            <a:xfrm>
              <a:off x="3130" y="3647"/>
              <a:ext cx="938" cy="104"/>
            </a:xfrm>
            <a:custGeom>
              <a:avLst/>
              <a:gdLst>
                <a:gd name="T0" fmla="*/ 550 w 551"/>
                <a:gd name="T1" fmla="*/ 50 h 61"/>
                <a:gd name="T2" fmla="*/ 328 w 551"/>
                <a:gd name="T3" fmla="*/ 50 h 61"/>
                <a:gd name="T4" fmla="*/ 327 w 551"/>
                <a:gd name="T5" fmla="*/ 56 h 61"/>
                <a:gd name="T6" fmla="*/ 551 w 551"/>
                <a:gd name="T7" fmla="*/ 56 h 61"/>
                <a:gd name="T8" fmla="*/ 550 w 551"/>
                <a:gd name="T9" fmla="*/ 50 h 61"/>
                <a:gd name="T10" fmla="*/ 5 w 551"/>
                <a:gd name="T11" fmla="*/ 0 h 61"/>
                <a:gd name="T12" fmla="*/ 5 w 551"/>
                <a:gd name="T13" fmla="*/ 16 h 61"/>
                <a:gd name="T14" fmla="*/ 0 w 551"/>
                <a:gd name="T15" fmla="*/ 38 h 61"/>
                <a:gd name="T16" fmla="*/ 5 w 551"/>
                <a:gd name="T17" fmla="*/ 39 h 61"/>
                <a:gd name="T18" fmla="*/ 5 w 551"/>
                <a:gd name="T19" fmla="*/ 45 h 61"/>
                <a:gd name="T20" fmla="*/ 16 w 551"/>
                <a:gd name="T21" fmla="*/ 56 h 61"/>
                <a:gd name="T22" fmla="*/ 88 w 551"/>
                <a:gd name="T23" fmla="*/ 56 h 61"/>
                <a:gd name="T24" fmla="*/ 115 w 551"/>
                <a:gd name="T25" fmla="*/ 61 h 61"/>
                <a:gd name="T26" fmla="*/ 144 w 551"/>
                <a:gd name="T27" fmla="*/ 61 h 61"/>
                <a:gd name="T28" fmla="*/ 90 w 551"/>
                <a:gd name="T29" fmla="*/ 50 h 61"/>
                <a:gd name="T30" fmla="*/ 18 w 551"/>
                <a:gd name="T31" fmla="*/ 50 h 61"/>
                <a:gd name="T32" fmla="*/ 7 w 551"/>
                <a:gd name="T33" fmla="*/ 39 h 61"/>
                <a:gd name="T34" fmla="*/ 7 w 551"/>
                <a:gd name="T35" fmla="*/ 33 h 61"/>
                <a:gd name="T36" fmla="*/ 2 w 551"/>
                <a:gd name="T37" fmla="*/ 32 h 61"/>
                <a:gd name="T38" fmla="*/ 7 w 551"/>
                <a:gd name="T39" fmla="*/ 10 h 61"/>
                <a:gd name="T40" fmla="*/ 7 w 551"/>
                <a:gd name="T41" fmla="*/ 1 h 61"/>
                <a:gd name="T42" fmla="*/ 5 w 551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1" h="61">
                  <a:moveTo>
                    <a:pt x="550" y="50"/>
                  </a:moveTo>
                  <a:cubicBezTo>
                    <a:pt x="328" y="50"/>
                    <a:pt x="328" y="50"/>
                    <a:pt x="328" y="50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551" y="56"/>
                    <a:pt x="551" y="56"/>
                    <a:pt x="551" y="56"/>
                  </a:cubicBezTo>
                  <a:cubicBezTo>
                    <a:pt x="551" y="54"/>
                    <a:pt x="551" y="52"/>
                    <a:pt x="550" y="50"/>
                  </a:cubicBezTo>
                  <a:moveTo>
                    <a:pt x="5" y="0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51"/>
                    <a:pt x="10" y="56"/>
                    <a:pt x="16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44" y="61"/>
                    <a:pt x="144" y="61"/>
                    <a:pt x="144" y="61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2" y="50"/>
                    <a:pt x="7" y="45"/>
                    <a:pt x="7" y="3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8" name="Freeform 1915"/>
            <p:cNvSpPr>
              <a:spLocks/>
            </p:cNvSpPr>
            <p:nvPr/>
          </p:nvSpPr>
          <p:spPr bwMode="auto">
            <a:xfrm>
              <a:off x="3659" y="3798"/>
              <a:ext cx="4" cy="11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4 w 4"/>
                <a:gd name="T7" fmla="*/ 0 h 11"/>
                <a:gd name="T8" fmla="*/ 2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lnTo>
                    <a:pt x="0" y="11"/>
                  </a:lnTo>
                  <a:lnTo>
                    <a:pt x="2" y="11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9" name="Freeform 1916"/>
            <p:cNvSpPr>
              <a:spLocks/>
            </p:cNvSpPr>
            <p:nvPr/>
          </p:nvSpPr>
          <p:spPr bwMode="auto">
            <a:xfrm>
              <a:off x="3659" y="3798"/>
              <a:ext cx="4" cy="11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4 w 4"/>
                <a:gd name="T7" fmla="*/ 0 h 11"/>
                <a:gd name="T8" fmla="*/ 2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lnTo>
                    <a:pt x="0" y="11"/>
                  </a:lnTo>
                  <a:lnTo>
                    <a:pt x="2" y="11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0" name="Freeform 1917"/>
            <p:cNvSpPr>
              <a:spLocks/>
            </p:cNvSpPr>
            <p:nvPr/>
          </p:nvSpPr>
          <p:spPr bwMode="auto">
            <a:xfrm>
              <a:off x="3658" y="3798"/>
              <a:ext cx="3" cy="11"/>
            </a:xfrm>
            <a:custGeom>
              <a:avLst/>
              <a:gdLst>
                <a:gd name="T0" fmla="*/ 1 w 3"/>
                <a:gd name="T1" fmla="*/ 0 h 11"/>
                <a:gd name="T2" fmla="*/ 0 w 3"/>
                <a:gd name="T3" fmla="*/ 9 h 11"/>
                <a:gd name="T4" fmla="*/ 1 w 3"/>
                <a:gd name="T5" fmla="*/ 11 h 11"/>
                <a:gd name="T6" fmla="*/ 3 w 3"/>
                <a:gd name="T7" fmla="*/ 0 h 11"/>
                <a:gd name="T8" fmla="*/ 1 w 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1" y="0"/>
                  </a:moveTo>
                  <a:lnTo>
                    <a:pt x="0" y="9"/>
                  </a:lnTo>
                  <a:lnTo>
                    <a:pt x="1" y="1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1" name="Freeform 1918"/>
            <p:cNvSpPr>
              <a:spLocks/>
            </p:cNvSpPr>
            <p:nvPr/>
          </p:nvSpPr>
          <p:spPr bwMode="auto">
            <a:xfrm>
              <a:off x="3658" y="3798"/>
              <a:ext cx="3" cy="11"/>
            </a:xfrm>
            <a:custGeom>
              <a:avLst/>
              <a:gdLst>
                <a:gd name="T0" fmla="*/ 1 w 3"/>
                <a:gd name="T1" fmla="*/ 0 h 11"/>
                <a:gd name="T2" fmla="*/ 0 w 3"/>
                <a:gd name="T3" fmla="*/ 9 h 11"/>
                <a:gd name="T4" fmla="*/ 1 w 3"/>
                <a:gd name="T5" fmla="*/ 11 h 11"/>
                <a:gd name="T6" fmla="*/ 3 w 3"/>
                <a:gd name="T7" fmla="*/ 0 h 11"/>
                <a:gd name="T8" fmla="*/ 1 w 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1" y="0"/>
                  </a:moveTo>
                  <a:lnTo>
                    <a:pt x="0" y="9"/>
                  </a:lnTo>
                  <a:lnTo>
                    <a:pt x="1" y="11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2" name="Freeform 1919"/>
            <p:cNvSpPr>
              <a:spLocks/>
            </p:cNvSpPr>
            <p:nvPr/>
          </p:nvSpPr>
          <p:spPr bwMode="auto">
            <a:xfrm>
              <a:off x="3656" y="3798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3" name="Freeform 1920"/>
            <p:cNvSpPr>
              <a:spLocks/>
            </p:cNvSpPr>
            <p:nvPr/>
          </p:nvSpPr>
          <p:spPr bwMode="auto">
            <a:xfrm>
              <a:off x="3656" y="3798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4" name="Freeform 1921"/>
            <p:cNvSpPr>
              <a:spLocks/>
            </p:cNvSpPr>
            <p:nvPr/>
          </p:nvSpPr>
          <p:spPr bwMode="auto">
            <a:xfrm>
              <a:off x="3654" y="3797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1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5" name="Freeform 1922"/>
            <p:cNvSpPr>
              <a:spLocks/>
            </p:cNvSpPr>
            <p:nvPr/>
          </p:nvSpPr>
          <p:spPr bwMode="auto">
            <a:xfrm>
              <a:off x="3654" y="3797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1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6" name="Freeform 1923"/>
            <p:cNvSpPr>
              <a:spLocks/>
            </p:cNvSpPr>
            <p:nvPr/>
          </p:nvSpPr>
          <p:spPr bwMode="auto">
            <a:xfrm>
              <a:off x="3375" y="3751"/>
              <a:ext cx="281" cy="56"/>
            </a:xfrm>
            <a:custGeom>
              <a:avLst/>
              <a:gdLst>
                <a:gd name="T0" fmla="*/ 49 w 281"/>
                <a:gd name="T1" fmla="*/ 0 h 56"/>
                <a:gd name="T2" fmla="*/ 0 w 281"/>
                <a:gd name="T3" fmla="*/ 0 h 56"/>
                <a:gd name="T4" fmla="*/ 279 w 281"/>
                <a:gd name="T5" fmla="*/ 56 h 56"/>
                <a:gd name="T6" fmla="*/ 281 w 281"/>
                <a:gd name="T7" fmla="*/ 46 h 56"/>
                <a:gd name="T8" fmla="*/ 49 w 281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56">
                  <a:moveTo>
                    <a:pt x="49" y="0"/>
                  </a:moveTo>
                  <a:lnTo>
                    <a:pt x="0" y="0"/>
                  </a:lnTo>
                  <a:lnTo>
                    <a:pt x="279" y="56"/>
                  </a:lnTo>
                  <a:lnTo>
                    <a:pt x="281" y="4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7" name="Freeform 1924"/>
            <p:cNvSpPr>
              <a:spLocks/>
            </p:cNvSpPr>
            <p:nvPr/>
          </p:nvSpPr>
          <p:spPr bwMode="auto">
            <a:xfrm>
              <a:off x="3375" y="3751"/>
              <a:ext cx="281" cy="56"/>
            </a:xfrm>
            <a:custGeom>
              <a:avLst/>
              <a:gdLst>
                <a:gd name="T0" fmla="*/ 49 w 281"/>
                <a:gd name="T1" fmla="*/ 0 h 56"/>
                <a:gd name="T2" fmla="*/ 0 w 281"/>
                <a:gd name="T3" fmla="*/ 0 h 56"/>
                <a:gd name="T4" fmla="*/ 279 w 281"/>
                <a:gd name="T5" fmla="*/ 56 h 56"/>
                <a:gd name="T6" fmla="*/ 281 w 281"/>
                <a:gd name="T7" fmla="*/ 46 h 56"/>
                <a:gd name="T8" fmla="*/ 49 w 281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56">
                  <a:moveTo>
                    <a:pt x="49" y="0"/>
                  </a:moveTo>
                  <a:lnTo>
                    <a:pt x="0" y="0"/>
                  </a:lnTo>
                  <a:lnTo>
                    <a:pt x="279" y="56"/>
                  </a:lnTo>
                  <a:lnTo>
                    <a:pt x="281" y="46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8" name="Freeform 1925"/>
            <p:cNvSpPr>
              <a:spLocks/>
            </p:cNvSpPr>
            <p:nvPr/>
          </p:nvSpPr>
          <p:spPr bwMode="auto">
            <a:xfrm>
              <a:off x="3133" y="3649"/>
              <a:ext cx="291" cy="102"/>
            </a:xfrm>
            <a:custGeom>
              <a:avLst/>
              <a:gdLst>
                <a:gd name="T0" fmla="*/ 5 w 171"/>
                <a:gd name="T1" fmla="*/ 0 h 60"/>
                <a:gd name="T2" fmla="*/ 5 w 171"/>
                <a:gd name="T3" fmla="*/ 9 h 60"/>
                <a:gd name="T4" fmla="*/ 0 w 171"/>
                <a:gd name="T5" fmla="*/ 31 h 60"/>
                <a:gd name="T6" fmla="*/ 5 w 171"/>
                <a:gd name="T7" fmla="*/ 32 h 60"/>
                <a:gd name="T8" fmla="*/ 5 w 171"/>
                <a:gd name="T9" fmla="*/ 38 h 60"/>
                <a:gd name="T10" fmla="*/ 16 w 171"/>
                <a:gd name="T11" fmla="*/ 49 h 60"/>
                <a:gd name="T12" fmla="*/ 88 w 171"/>
                <a:gd name="T13" fmla="*/ 49 h 60"/>
                <a:gd name="T14" fmla="*/ 142 w 171"/>
                <a:gd name="T15" fmla="*/ 60 h 60"/>
                <a:gd name="T16" fmla="*/ 171 w 171"/>
                <a:gd name="T17" fmla="*/ 60 h 60"/>
                <a:gd name="T18" fmla="*/ 90 w 171"/>
                <a:gd name="T19" fmla="*/ 44 h 60"/>
                <a:gd name="T20" fmla="*/ 18 w 171"/>
                <a:gd name="T21" fmla="*/ 44 h 60"/>
                <a:gd name="T22" fmla="*/ 7 w 171"/>
                <a:gd name="T23" fmla="*/ 33 h 60"/>
                <a:gd name="T24" fmla="*/ 7 w 171"/>
                <a:gd name="T25" fmla="*/ 27 h 60"/>
                <a:gd name="T26" fmla="*/ 2 w 171"/>
                <a:gd name="T27" fmla="*/ 26 h 60"/>
                <a:gd name="T28" fmla="*/ 7 w 171"/>
                <a:gd name="T29" fmla="*/ 4 h 60"/>
                <a:gd name="T30" fmla="*/ 7 w 171"/>
                <a:gd name="T31" fmla="*/ 0 h 60"/>
                <a:gd name="T32" fmla="*/ 5 w 171"/>
                <a:gd name="T3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60">
                  <a:moveTo>
                    <a:pt x="5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4"/>
                    <a:pt x="10" y="49"/>
                    <a:pt x="16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142" y="60"/>
                    <a:pt x="142" y="60"/>
                    <a:pt x="142" y="60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2" y="44"/>
                    <a:pt x="7" y="39"/>
                    <a:pt x="7" y="3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9" name="Freeform 1926"/>
            <p:cNvSpPr>
              <a:spLocks/>
            </p:cNvSpPr>
            <p:nvPr/>
          </p:nvSpPr>
          <p:spPr bwMode="auto">
            <a:xfrm>
              <a:off x="3688" y="3723"/>
              <a:ext cx="379" cy="9"/>
            </a:xfrm>
            <a:custGeom>
              <a:avLst/>
              <a:gdLst>
                <a:gd name="T0" fmla="*/ 221 w 222"/>
                <a:gd name="T1" fmla="*/ 0 h 5"/>
                <a:gd name="T2" fmla="*/ 1 w 222"/>
                <a:gd name="T3" fmla="*/ 0 h 5"/>
                <a:gd name="T4" fmla="*/ 0 w 222"/>
                <a:gd name="T5" fmla="*/ 5 h 5"/>
                <a:gd name="T6" fmla="*/ 222 w 222"/>
                <a:gd name="T7" fmla="*/ 5 h 5"/>
                <a:gd name="T8" fmla="*/ 221 w 22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5">
                  <a:moveTo>
                    <a:pt x="22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22" y="3"/>
                    <a:pt x="222" y="2"/>
                    <a:pt x="22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0" name="Freeform 1927"/>
            <p:cNvSpPr>
              <a:spLocks/>
            </p:cNvSpPr>
            <p:nvPr/>
          </p:nvSpPr>
          <p:spPr bwMode="auto">
            <a:xfrm>
              <a:off x="3663" y="3790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0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1" name="Freeform 1928"/>
            <p:cNvSpPr>
              <a:spLocks/>
            </p:cNvSpPr>
            <p:nvPr/>
          </p:nvSpPr>
          <p:spPr bwMode="auto">
            <a:xfrm>
              <a:off x="3663" y="3790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0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2" name="Freeform 1929"/>
            <p:cNvSpPr>
              <a:spLocks/>
            </p:cNvSpPr>
            <p:nvPr/>
          </p:nvSpPr>
          <p:spPr bwMode="auto">
            <a:xfrm>
              <a:off x="3661" y="3788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2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3" name="Freeform 1930"/>
            <p:cNvSpPr>
              <a:spLocks/>
            </p:cNvSpPr>
            <p:nvPr/>
          </p:nvSpPr>
          <p:spPr bwMode="auto">
            <a:xfrm>
              <a:off x="3661" y="3788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2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4" name="Freeform 1931"/>
            <p:cNvSpPr>
              <a:spLocks/>
            </p:cNvSpPr>
            <p:nvPr/>
          </p:nvSpPr>
          <p:spPr bwMode="auto">
            <a:xfrm>
              <a:off x="3659" y="3788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0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5" name="Freeform 1932"/>
            <p:cNvSpPr>
              <a:spLocks/>
            </p:cNvSpPr>
            <p:nvPr/>
          </p:nvSpPr>
          <p:spPr bwMode="auto">
            <a:xfrm>
              <a:off x="3659" y="3788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0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6" name="Freeform 1933"/>
            <p:cNvSpPr>
              <a:spLocks/>
            </p:cNvSpPr>
            <p:nvPr/>
          </p:nvSpPr>
          <p:spPr bwMode="auto">
            <a:xfrm>
              <a:off x="3658" y="3788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7" name="Freeform 1934"/>
            <p:cNvSpPr>
              <a:spLocks/>
            </p:cNvSpPr>
            <p:nvPr/>
          </p:nvSpPr>
          <p:spPr bwMode="auto">
            <a:xfrm>
              <a:off x="3658" y="3788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8" name="Freeform 1935"/>
            <p:cNvSpPr>
              <a:spLocks/>
            </p:cNvSpPr>
            <p:nvPr/>
          </p:nvSpPr>
          <p:spPr bwMode="auto">
            <a:xfrm>
              <a:off x="3656" y="3788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9 h 10"/>
                <a:gd name="T4" fmla="*/ 2 w 3"/>
                <a:gd name="T5" fmla="*/ 10 h 10"/>
                <a:gd name="T6" fmla="*/ 3 w 3"/>
                <a:gd name="T7" fmla="*/ 0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9"/>
                  </a:lnTo>
                  <a:lnTo>
                    <a:pt x="2" y="10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9" name="Freeform 1936"/>
            <p:cNvSpPr>
              <a:spLocks/>
            </p:cNvSpPr>
            <p:nvPr/>
          </p:nvSpPr>
          <p:spPr bwMode="auto">
            <a:xfrm>
              <a:off x="3656" y="3788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9 h 10"/>
                <a:gd name="T4" fmla="*/ 2 w 3"/>
                <a:gd name="T5" fmla="*/ 10 h 10"/>
                <a:gd name="T6" fmla="*/ 3 w 3"/>
                <a:gd name="T7" fmla="*/ 0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9"/>
                  </a:lnTo>
                  <a:lnTo>
                    <a:pt x="2" y="10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0" name="Freeform 1937"/>
            <p:cNvSpPr>
              <a:spLocks/>
            </p:cNvSpPr>
            <p:nvPr/>
          </p:nvSpPr>
          <p:spPr bwMode="auto">
            <a:xfrm>
              <a:off x="3424" y="3751"/>
              <a:ext cx="234" cy="46"/>
            </a:xfrm>
            <a:custGeom>
              <a:avLst/>
              <a:gdLst>
                <a:gd name="T0" fmla="*/ 50 w 234"/>
                <a:gd name="T1" fmla="*/ 0 h 46"/>
                <a:gd name="T2" fmla="*/ 0 w 234"/>
                <a:gd name="T3" fmla="*/ 0 h 46"/>
                <a:gd name="T4" fmla="*/ 232 w 234"/>
                <a:gd name="T5" fmla="*/ 46 h 46"/>
                <a:gd name="T6" fmla="*/ 234 w 234"/>
                <a:gd name="T7" fmla="*/ 37 h 46"/>
                <a:gd name="T8" fmla="*/ 50 w 23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46">
                  <a:moveTo>
                    <a:pt x="50" y="0"/>
                  </a:moveTo>
                  <a:lnTo>
                    <a:pt x="0" y="0"/>
                  </a:lnTo>
                  <a:lnTo>
                    <a:pt x="232" y="46"/>
                  </a:lnTo>
                  <a:lnTo>
                    <a:pt x="234" y="3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1" name="Freeform 1938"/>
            <p:cNvSpPr>
              <a:spLocks/>
            </p:cNvSpPr>
            <p:nvPr/>
          </p:nvSpPr>
          <p:spPr bwMode="auto">
            <a:xfrm>
              <a:off x="3424" y="3751"/>
              <a:ext cx="234" cy="46"/>
            </a:xfrm>
            <a:custGeom>
              <a:avLst/>
              <a:gdLst>
                <a:gd name="T0" fmla="*/ 50 w 234"/>
                <a:gd name="T1" fmla="*/ 0 h 46"/>
                <a:gd name="T2" fmla="*/ 0 w 234"/>
                <a:gd name="T3" fmla="*/ 0 h 46"/>
                <a:gd name="T4" fmla="*/ 232 w 234"/>
                <a:gd name="T5" fmla="*/ 46 h 46"/>
                <a:gd name="T6" fmla="*/ 234 w 234"/>
                <a:gd name="T7" fmla="*/ 37 h 46"/>
                <a:gd name="T8" fmla="*/ 50 w 23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46">
                  <a:moveTo>
                    <a:pt x="50" y="0"/>
                  </a:moveTo>
                  <a:lnTo>
                    <a:pt x="0" y="0"/>
                  </a:lnTo>
                  <a:lnTo>
                    <a:pt x="232" y="46"/>
                  </a:lnTo>
                  <a:lnTo>
                    <a:pt x="234" y="37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2" name="Freeform 1939"/>
            <p:cNvSpPr>
              <a:spLocks/>
            </p:cNvSpPr>
            <p:nvPr/>
          </p:nvSpPr>
          <p:spPr bwMode="auto">
            <a:xfrm>
              <a:off x="3137" y="3649"/>
              <a:ext cx="337" cy="102"/>
            </a:xfrm>
            <a:custGeom>
              <a:avLst/>
              <a:gdLst>
                <a:gd name="T0" fmla="*/ 5 w 198"/>
                <a:gd name="T1" fmla="*/ 0 h 60"/>
                <a:gd name="T2" fmla="*/ 5 w 198"/>
                <a:gd name="T3" fmla="*/ 4 h 60"/>
                <a:gd name="T4" fmla="*/ 0 w 198"/>
                <a:gd name="T5" fmla="*/ 26 h 60"/>
                <a:gd name="T6" fmla="*/ 5 w 198"/>
                <a:gd name="T7" fmla="*/ 27 h 60"/>
                <a:gd name="T8" fmla="*/ 5 w 198"/>
                <a:gd name="T9" fmla="*/ 33 h 60"/>
                <a:gd name="T10" fmla="*/ 16 w 198"/>
                <a:gd name="T11" fmla="*/ 44 h 60"/>
                <a:gd name="T12" fmla="*/ 88 w 198"/>
                <a:gd name="T13" fmla="*/ 44 h 60"/>
                <a:gd name="T14" fmla="*/ 169 w 198"/>
                <a:gd name="T15" fmla="*/ 60 h 60"/>
                <a:gd name="T16" fmla="*/ 198 w 198"/>
                <a:gd name="T17" fmla="*/ 60 h 60"/>
                <a:gd name="T18" fmla="*/ 90 w 198"/>
                <a:gd name="T19" fmla="*/ 38 h 60"/>
                <a:gd name="T20" fmla="*/ 18 w 198"/>
                <a:gd name="T21" fmla="*/ 38 h 60"/>
                <a:gd name="T22" fmla="*/ 7 w 198"/>
                <a:gd name="T23" fmla="*/ 28 h 60"/>
                <a:gd name="T24" fmla="*/ 7 w 198"/>
                <a:gd name="T25" fmla="*/ 21 h 60"/>
                <a:gd name="T26" fmla="*/ 3 w 198"/>
                <a:gd name="T27" fmla="*/ 21 h 60"/>
                <a:gd name="T28" fmla="*/ 7 w 198"/>
                <a:gd name="T29" fmla="*/ 0 h 60"/>
                <a:gd name="T30" fmla="*/ 5 w 198"/>
                <a:gd name="T3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8" h="60">
                  <a:moveTo>
                    <a:pt x="5" y="0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9"/>
                    <a:pt x="10" y="44"/>
                    <a:pt x="16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2" y="38"/>
                    <a:pt x="7" y="33"/>
                    <a:pt x="7" y="28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3" name="Freeform 1940"/>
            <p:cNvSpPr>
              <a:spLocks/>
            </p:cNvSpPr>
            <p:nvPr/>
          </p:nvSpPr>
          <p:spPr bwMode="auto">
            <a:xfrm>
              <a:off x="3690" y="3713"/>
              <a:ext cx="375" cy="10"/>
            </a:xfrm>
            <a:custGeom>
              <a:avLst/>
              <a:gdLst>
                <a:gd name="T0" fmla="*/ 219 w 220"/>
                <a:gd name="T1" fmla="*/ 0 h 6"/>
                <a:gd name="T2" fmla="*/ 1 w 220"/>
                <a:gd name="T3" fmla="*/ 0 h 6"/>
                <a:gd name="T4" fmla="*/ 0 w 220"/>
                <a:gd name="T5" fmla="*/ 6 h 6"/>
                <a:gd name="T6" fmla="*/ 220 w 220"/>
                <a:gd name="T7" fmla="*/ 6 h 6"/>
                <a:gd name="T8" fmla="*/ 219 w 22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6">
                  <a:moveTo>
                    <a:pt x="2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20" y="6"/>
                    <a:pt x="220" y="6"/>
                    <a:pt x="220" y="6"/>
                  </a:cubicBezTo>
                  <a:cubicBezTo>
                    <a:pt x="220" y="4"/>
                    <a:pt x="220" y="2"/>
                    <a:pt x="219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4" name="Freeform 1941"/>
            <p:cNvSpPr>
              <a:spLocks/>
            </p:cNvSpPr>
            <p:nvPr/>
          </p:nvSpPr>
          <p:spPr bwMode="auto">
            <a:xfrm>
              <a:off x="3666" y="3780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0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5" name="Freeform 1942"/>
            <p:cNvSpPr>
              <a:spLocks/>
            </p:cNvSpPr>
            <p:nvPr/>
          </p:nvSpPr>
          <p:spPr bwMode="auto">
            <a:xfrm>
              <a:off x="3666" y="3780"/>
              <a:ext cx="4" cy="1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10 h 10"/>
                <a:gd name="T4" fmla="*/ 2 w 4"/>
                <a:gd name="T5" fmla="*/ 10 h 10"/>
                <a:gd name="T6" fmla="*/ 4 w 4"/>
                <a:gd name="T7" fmla="*/ 0 h 10"/>
                <a:gd name="T8" fmla="*/ 2 w 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6" name="Freeform 1943"/>
            <p:cNvSpPr>
              <a:spLocks/>
            </p:cNvSpPr>
            <p:nvPr/>
          </p:nvSpPr>
          <p:spPr bwMode="auto">
            <a:xfrm>
              <a:off x="3665" y="3780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7" name="Freeform 1944"/>
            <p:cNvSpPr>
              <a:spLocks/>
            </p:cNvSpPr>
            <p:nvPr/>
          </p:nvSpPr>
          <p:spPr bwMode="auto">
            <a:xfrm>
              <a:off x="3665" y="3780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10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8" name="Freeform 1945"/>
            <p:cNvSpPr>
              <a:spLocks/>
            </p:cNvSpPr>
            <p:nvPr/>
          </p:nvSpPr>
          <p:spPr bwMode="auto">
            <a:xfrm>
              <a:off x="3663" y="3780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8 h 10"/>
                <a:gd name="T4" fmla="*/ 2 w 3"/>
                <a:gd name="T5" fmla="*/ 10 h 10"/>
                <a:gd name="T6" fmla="*/ 3 w 3"/>
                <a:gd name="T7" fmla="*/ 0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9" name="Freeform 1946"/>
            <p:cNvSpPr>
              <a:spLocks/>
            </p:cNvSpPr>
            <p:nvPr/>
          </p:nvSpPr>
          <p:spPr bwMode="auto">
            <a:xfrm>
              <a:off x="3663" y="3780"/>
              <a:ext cx="3" cy="10"/>
            </a:xfrm>
            <a:custGeom>
              <a:avLst/>
              <a:gdLst>
                <a:gd name="T0" fmla="*/ 2 w 3"/>
                <a:gd name="T1" fmla="*/ 0 h 10"/>
                <a:gd name="T2" fmla="*/ 0 w 3"/>
                <a:gd name="T3" fmla="*/ 8 h 10"/>
                <a:gd name="T4" fmla="*/ 2 w 3"/>
                <a:gd name="T5" fmla="*/ 10 h 10"/>
                <a:gd name="T6" fmla="*/ 3 w 3"/>
                <a:gd name="T7" fmla="*/ 0 h 10"/>
                <a:gd name="T8" fmla="*/ 2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0" name="Freeform 1947"/>
            <p:cNvSpPr>
              <a:spLocks/>
            </p:cNvSpPr>
            <p:nvPr/>
          </p:nvSpPr>
          <p:spPr bwMode="auto">
            <a:xfrm>
              <a:off x="3661" y="3780"/>
              <a:ext cx="4" cy="8"/>
            </a:xfrm>
            <a:custGeom>
              <a:avLst/>
              <a:gdLst>
                <a:gd name="T0" fmla="*/ 4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4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1" name="Freeform 1948"/>
            <p:cNvSpPr>
              <a:spLocks/>
            </p:cNvSpPr>
            <p:nvPr/>
          </p:nvSpPr>
          <p:spPr bwMode="auto">
            <a:xfrm>
              <a:off x="3661" y="3780"/>
              <a:ext cx="4" cy="8"/>
            </a:xfrm>
            <a:custGeom>
              <a:avLst/>
              <a:gdLst>
                <a:gd name="T0" fmla="*/ 4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4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2" name="Freeform 1949"/>
            <p:cNvSpPr>
              <a:spLocks/>
            </p:cNvSpPr>
            <p:nvPr/>
          </p:nvSpPr>
          <p:spPr bwMode="auto">
            <a:xfrm>
              <a:off x="3659" y="3778"/>
              <a:ext cx="6" cy="10"/>
            </a:xfrm>
            <a:custGeom>
              <a:avLst/>
              <a:gdLst>
                <a:gd name="T0" fmla="*/ 4 w 6"/>
                <a:gd name="T1" fmla="*/ 0 h 10"/>
                <a:gd name="T2" fmla="*/ 0 w 6"/>
                <a:gd name="T3" fmla="*/ 10 h 10"/>
                <a:gd name="T4" fmla="*/ 2 w 6"/>
                <a:gd name="T5" fmla="*/ 10 h 10"/>
                <a:gd name="T6" fmla="*/ 6 w 6"/>
                <a:gd name="T7" fmla="*/ 2 h 10"/>
                <a:gd name="T8" fmla="*/ 4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3" name="Freeform 1950"/>
            <p:cNvSpPr>
              <a:spLocks/>
            </p:cNvSpPr>
            <p:nvPr/>
          </p:nvSpPr>
          <p:spPr bwMode="auto">
            <a:xfrm>
              <a:off x="3659" y="3778"/>
              <a:ext cx="6" cy="10"/>
            </a:xfrm>
            <a:custGeom>
              <a:avLst/>
              <a:gdLst>
                <a:gd name="T0" fmla="*/ 4 w 6"/>
                <a:gd name="T1" fmla="*/ 0 h 10"/>
                <a:gd name="T2" fmla="*/ 0 w 6"/>
                <a:gd name="T3" fmla="*/ 10 h 10"/>
                <a:gd name="T4" fmla="*/ 2 w 6"/>
                <a:gd name="T5" fmla="*/ 10 h 10"/>
                <a:gd name="T6" fmla="*/ 6 w 6"/>
                <a:gd name="T7" fmla="*/ 2 h 10"/>
                <a:gd name="T8" fmla="*/ 4 w 6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4" y="0"/>
                  </a:moveTo>
                  <a:lnTo>
                    <a:pt x="0" y="10"/>
                  </a:lnTo>
                  <a:lnTo>
                    <a:pt x="2" y="10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4" name="Freeform 1951"/>
            <p:cNvSpPr>
              <a:spLocks/>
            </p:cNvSpPr>
            <p:nvPr/>
          </p:nvSpPr>
          <p:spPr bwMode="auto">
            <a:xfrm>
              <a:off x="3658" y="3778"/>
              <a:ext cx="5" cy="10"/>
            </a:xfrm>
            <a:custGeom>
              <a:avLst/>
              <a:gdLst>
                <a:gd name="T0" fmla="*/ 3 w 5"/>
                <a:gd name="T1" fmla="*/ 0 h 10"/>
                <a:gd name="T2" fmla="*/ 0 w 5"/>
                <a:gd name="T3" fmla="*/ 10 h 10"/>
                <a:gd name="T4" fmla="*/ 1 w 5"/>
                <a:gd name="T5" fmla="*/ 10 h 10"/>
                <a:gd name="T6" fmla="*/ 5 w 5"/>
                <a:gd name="T7" fmla="*/ 0 h 10"/>
                <a:gd name="T8" fmla="*/ 3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3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5" name="Freeform 1952"/>
            <p:cNvSpPr>
              <a:spLocks/>
            </p:cNvSpPr>
            <p:nvPr/>
          </p:nvSpPr>
          <p:spPr bwMode="auto">
            <a:xfrm>
              <a:off x="3658" y="3778"/>
              <a:ext cx="5" cy="10"/>
            </a:xfrm>
            <a:custGeom>
              <a:avLst/>
              <a:gdLst>
                <a:gd name="T0" fmla="*/ 3 w 5"/>
                <a:gd name="T1" fmla="*/ 0 h 10"/>
                <a:gd name="T2" fmla="*/ 0 w 5"/>
                <a:gd name="T3" fmla="*/ 10 h 10"/>
                <a:gd name="T4" fmla="*/ 1 w 5"/>
                <a:gd name="T5" fmla="*/ 10 h 10"/>
                <a:gd name="T6" fmla="*/ 5 w 5"/>
                <a:gd name="T7" fmla="*/ 0 h 10"/>
                <a:gd name="T8" fmla="*/ 3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3" y="0"/>
                  </a:moveTo>
                  <a:lnTo>
                    <a:pt x="0" y="10"/>
                  </a:lnTo>
                  <a:lnTo>
                    <a:pt x="1" y="10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6" name="Freeform 1953"/>
            <p:cNvSpPr>
              <a:spLocks/>
            </p:cNvSpPr>
            <p:nvPr/>
          </p:nvSpPr>
          <p:spPr bwMode="auto">
            <a:xfrm>
              <a:off x="3474" y="3751"/>
              <a:ext cx="187" cy="37"/>
            </a:xfrm>
            <a:custGeom>
              <a:avLst/>
              <a:gdLst>
                <a:gd name="T0" fmla="*/ 49 w 187"/>
                <a:gd name="T1" fmla="*/ 0 h 37"/>
                <a:gd name="T2" fmla="*/ 0 w 187"/>
                <a:gd name="T3" fmla="*/ 0 h 37"/>
                <a:gd name="T4" fmla="*/ 184 w 187"/>
                <a:gd name="T5" fmla="*/ 37 h 37"/>
                <a:gd name="T6" fmla="*/ 187 w 187"/>
                <a:gd name="T7" fmla="*/ 27 h 37"/>
                <a:gd name="T8" fmla="*/ 49 w 18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37">
                  <a:moveTo>
                    <a:pt x="49" y="0"/>
                  </a:moveTo>
                  <a:lnTo>
                    <a:pt x="0" y="0"/>
                  </a:lnTo>
                  <a:lnTo>
                    <a:pt x="184" y="37"/>
                  </a:lnTo>
                  <a:lnTo>
                    <a:pt x="187" y="2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7" name="Freeform 1954"/>
            <p:cNvSpPr>
              <a:spLocks/>
            </p:cNvSpPr>
            <p:nvPr/>
          </p:nvSpPr>
          <p:spPr bwMode="auto">
            <a:xfrm>
              <a:off x="3474" y="3751"/>
              <a:ext cx="187" cy="37"/>
            </a:xfrm>
            <a:custGeom>
              <a:avLst/>
              <a:gdLst>
                <a:gd name="T0" fmla="*/ 49 w 187"/>
                <a:gd name="T1" fmla="*/ 0 h 37"/>
                <a:gd name="T2" fmla="*/ 0 w 187"/>
                <a:gd name="T3" fmla="*/ 0 h 37"/>
                <a:gd name="T4" fmla="*/ 184 w 187"/>
                <a:gd name="T5" fmla="*/ 37 h 37"/>
                <a:gd name="T6" fmla="*/ 187 w 187"/>
                <a:gd name="T7" fmla="*/ 27 h 37"/>
                <a:gd name="T8" fmla="*/ 49 w 18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37">
                  <a:moveTo>
                    <a:pt x="49" y="0"/>
                  </a:moveTo>
                  <a:lnTo>
                    <a:pt x="0" y="0"/>
                  </a:lnTo>
                  <a:lnTo>
                    <a:pt x="184" y="37"/>
                  </a:lnTo>
                  <a:lnTo>
                    <a:pt x="187" y="27"/>
                  </a:lnTo>
                  <a:lnTo>
                    <a:pt x="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8" name="Freeform 1955"/>
            <p:cNvSpPr>
              <a:spLocks/>
            </p:cNvSpPr>
            <p:nvPr/>
          </p:nvSpPr>
          <p:spPr bwMode="auto">
            <a:xfrm>
              <a:off x="3142" y="3649"/>
              <a:ext cx="381" cy="102"/>
            </a:xfrm>
            <a:custGeom>
              <a:avLst/>
              <a:gdLst>
                <a:gd name="T0" fmla="*/ 4 w 224"/>
                <a:gd name="T1" fmla="*/ 0 h 60"/>
                <a:gd name="T2" fmla="*/ 0 w 224"/>
                <a:gd name="T3" fmla="*/ 21 h 60"/>
                <a:gd name="T4" fmla="*/ 4 w 224"/>
                <a:gd name="T5" fmla="*/ 21 h 60"/>
                <a:gd name="T6" fmla="*/ 4 w 224"/>
                <a:gd name="T7" fmla="*/ 28 h 60"/>
                <a:gd name="T8" fmla="*/ 15 w 224"/>
                <a:gd name="T9" fmla="*/ 38 h 60"/>
                <a:gd name="T10" fmla="*/ 87 w 224"/>
                <a:gd name="T11" fmla="*/ 38 h 60"/>
                <a:gd name="T12" fmla="*/ 195 w 224"/>
                <a:gd name="T13" fmla="*/ 60 h 60"/>
                <a:gd name="T14" fmla="*/ 224 w 224"/>
                <a:gd name="T15" fmla="*/ 60 h 60"/>
                <a:gd name="T16" fmla="*/ 89 w 224"/>
                <a:gd name="T17" fmla="*/ 33 h 60"/>
                <a:gd name="T18" fmla="*/ 17 w 224"/>
                <a:gd name="T19" fmla="*/ 33 h 60"/>
                <a:gd name="T20" fmla="*/ 6 w 224"/>
                <a:gd name="T21" fmla="*/ 22 h 60"/>
                <a:gd name="T22" fmla="*/ 6 w 224"/>
                <a:gd name="T23" fmla="*/ 16 h 60"/>
                <a:gd name="T24" fmla="*/ 2 w 224"/>
                <a:gd name="T25" fmla="*/ 15 h 60"/>
                <a:gd name="T26" fmla="*/ 5 w 224"/>
                <a:gd name="T27" fmla="*/ 0 h 60"/>
                <a:gd name="T28" fmla="*/ 4 w 224"/>
                <a:gd name="T29" fmla="*/ 0 h 60"/>
                <a:gd name="T30" fmla="*/ 4 w 224"/>
                <a:gd name="T3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4" h="60">
                  <a:moveTo>
                    <a:pt x="4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33"/>
                    <a:pt x="9" y="38"/>
                    <a:pt x="15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224" y="60"/>
                    <a:pt x="224" y="60"/>
                    <a:pt x="224" y="6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1" y="33"/>
                    <a:pt x="6" y="28"/>
                    <a:pt x="6" y="2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9" name="Freeform 1956"/>
            <p:cNvSpPr>
              <a:spLocks/>
            </p:cNvSpPr>
            <p:nvPr/>
          </p:nvSpPr>
          <p:spPr bwMode="auto">
            <a:xfrm>
              <a:off x="3692" y="3705"/>
              <a:ext cx="371" cy="8"/>
            </a:xfrm>
            <a:custGeom>
              <a:avLst/>
              <a:gdLst>
                <a:gd name="T0" fmla="*/ 217 w 218"/>
                <a:gd name="T1" fmla="*/ 0 h 5"/>
                <a:gd name="T2" fmla="*/ 1 w 218"/>
                <a:gd name="T3" fmla="*/ 0 h 5"/>
                <a:gd name="T4" fmla="*/ 0 w 218"/>
                <a:gd name="T5" fmla="*/ 5 h 5"/>
                <a:gd name="T6" fmla="*/ 218 w 218"/>
                <a:gd name="T7" fmla="*/ 5 h 5"/>
                <a:gd name="T8" fmla="*/ 217 w 21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5">
                  <a:moveTo>
                    <a:pt x="21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218" y="3"/>
                    <a:pt x="218" y="2"/>
                    <a:pt x="217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0" name="Freeform 1957"/>
            <p:cNvSpPr>
              <a:spLocks/>
            </p:cNvSpPr>
            <p:nvPr/>
          </p:nvSpPr>
          <p:spPr bwMode="auto">
            <a:xfrm>
              <a:off x="3670" y="3771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9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9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1" name="Freeform 1958"/>
            <p:cNvSpPr>
              <a:spLocks/>
            </p:cNvSpPr>
            <p:nvPr/>
          </p:nvSpPr>
          <p:spPr bwMode="auto">
            <a:xfrm>
              <a:off x="3670" y="3771"/>
              <a:ext cx="3" cy="10"/>
            </a:xfrm>
            <a:custGeom>
              <a:avLst/>
              <a:gdLst>
                <a:gd name="T0" fmla="*/ 1 w 3"/>
                <a:gd name="T1" fmla="*/ 0 h 10"/>
                <a:gd name="T2" fmla="*/ 0 w 3"/>
                <a:gd name="T3" fmla="*/ 9 h 10"/>
                <a:gd name="T4" fmla="*/ 1 w 3"/>
                <a:gd name="T5" fmla="*/ 10 h 10"/>
                <a:gd name="T6" fmla="*/ 3 w 3"/>
                <a:gd name="T7" fmla="*/ 0 h 10"/>
                <a:gd name="T8" fmla="*/ 1 w 3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0"/>
                  </a:moveTo>
                  <a:lnTo>
                    <a:pt x="0" y="9"/>
                  </a:lnTo>
                  <a:lnTo>
                    <a:pt x="1" y="10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2" name="Freeform 1959"/>
            <p:cNvSpPr>
              <a:spLocks/>
            </p:cNvSpPr>
            <p:nvPr/>
          </p:nvSpPr>
          <p:spPr bwMode="auto">
            <a:xfrm>
              <a:off x="3668" y="3771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3" name="Freeform 1960"/>
            <p:cNvSpPr>
              <a:spLocks/>
            </p:cNvSpPr>
            <p:nvPr/>
          </p:nvSpPr>
          <p:spPr bwMode="auto">
            <a:xfrm>
              <a:off x="3668" y="3771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4" name="Freeform 1961"/>
            <p:cNvSpPr>
              <a:spLocks/>
            </p:cNvSpPr>
            <p:nvPr/>
          </p:nvSpPr>
          <p:spPr bwMode="auto">
            <a:xfrm>
              <a:off x="3666" y="3769"/>
              <a:ext cx="4" cy="11"/>
            </a:xfrm>
            <a:custGeom>
              <a:avLst/>
              <a:gdLst>
                <a:gd name="T0" fmla="*/ 4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4 w 4"/>
                <a:gd name="T7" fmla="*/ 2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lnTo>
                    <a:pt x="0" y="11"/>
                  </a:lnTo>
                  <a:lnTo>
                    <a:pt x="2" y="11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5" name="Freeform 1962"/>
            <p:cNvSpPr>
              <a:spLocks/>
            </p:cNvSpPr>
            <p:nvPr/>
          </p:nvSpPr>
          <p:spPr bwMode="auto">
            <a:xfrm>
              <a:off x="3666" y="3769"/>
              <a:ext cx="4" cy="11"/>
            </a:xfrm>
            <a:custGeom>
              <a:avLst/>
              <a:gdLst>
                <a:gd name="T0" fmla="*/ 4 w 4"/>
                <a:gd name="T1" fmla="*/ 0 h 11"/>
                <a:gd name="T2" fmla="*/ 0 w 4"/>
                <a:gd name="T3" fmla="*/ 11 h 11"/>
                <a:gd name="T4" fmla="*/ 2 w 4"/>
                <a:gd name="T5" fmla="*/ 11 h 11"/>
                <a:gd name="T6" fmla="*/ 4 w 4"/>
                <a:gd name="T7" fmla="*/ 2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lnTo>
                    <a:pt x="0" y="11"/>
                  </a:lnTo>
                  <a:lnTo>
                    <a:pt x="2" y="11"/>
                  </a:lnTo>
                  <a:lnTo>
                    <a:pt x="4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6" name="Freeform 1963"/>
            <p:cNvSpPr>
              <a:spLocks/>
            </p:cNvSpPr>
            <p:nvPr/>
          </p:nvSpPr>
          <p:spPr bwMode="auto">
            <a:xfrm>
              <a:off x="3665" y="3769"/>
              <a:ext cx="5" cy="11"/>
            </a:xfrm>
            <a:custGeom>
              <a:avLst/>
              <a:gdLst>
                <a:gd name="T0" fmla="*/ 3 w 5"/>
                <a:gd name="T1" fmla="*/ 0 h 11"/>
                <a:gd name="T2" fmla="*/ 0 w 5"/>
                <a:gd name="T3" fmla="*/ 11 h 11"/>
                <a:gd name="T4" fmla="*/ 1 w 5"/>
                <a:gd name="T5" fmla="*/ 11 h 11"/>
                <a:gd name="T6" fmla="*/ 5 w 5"/>
                <a:gd name="T7" fmla="*/ 0 h 11"/>
                <a:gd name="T8" fmla="*/ 3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3" y="0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5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7" name="Freeform 1964"/>
            <p:cNvSpPr>
              <a:spLocks/>
            </p:cNvSpPr>
            <p:nvPr/>
          </p:nvSpPr>
          <p:spPr bwMode="auto">
            <a:xfrm>
              <a:off x="3665" y="3769"/>
              <a:ext cx="5" cy="11"/>
            </a:xfrm>
            <a:custGeom>
              <a:avLst/>
              <a:gdLst>
                <a:gd name="T0" fmla="*/ 3 w 5"/>
                <a:gd name="T1" fmla="*/ 0 h 11"/>
                <a:gd name="T2" fmla="*/ 0 w 5"/>
                <a:gd name="T3" fmla="*/ 11 h 11"/>
                <a:gd name="T4" fmla="*/ 1 w 5"/>
                <a:gd name="T5" fmla="*/ 11 h 11"/>
                <a:gd name="T6" fmla="*/ 5 w 5"/>
                <a:gd name="T7" fmla="*/ 0 h 11"/>
                <a:gd name="T8" fmla="*/ 3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3" y="0"/>
                  </a:moveTo>
                  <a:lnTo>
                    <a:pt x="0" y="11"/>
                  </a:lnTo>
                  <a:lnTo>
                    <a:pt x="1" y="11"/>
                  </a:lnTo>
                  <a:lnTo>
                    <a:pt x="5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8" name="Freeform 1965"/>
            <p:cNvSpPr>
              <a:spLocks/>
            </p:cNvSpPr>
            <p:nvPr/>
          </p:nvSpPr>
          <p:spPr bwMode="auto">
            <a:xfrm>
              <a:off x="3665" y="3769"/>
              <a:ext cx="3" cy="11"/>
            </a:xfrm>
            <a:custGeom>
              <a:avLst/>
              <a:gdLst>
                <a:gd name="T0" fmla="*/ 1 w 3"/>
                <a:gd name="T1" fmla="*/ 0 h 11"/>
                <a:gd name="T2" fmla="*/ 0 w 3"/>
                <a:gd name="T3" fmla="*/ 11 h 11"/>
                <a:gd name="T4" fmla="*/ 0 w 3"/>
                <a:gd name="T5" fmla="*/ 11 h 11"/>
                <a:gd name="T6" fmla="*/ 3 w 3"/>
                <a:gd name="T7" fmla="*/ 0 h 11"/>
                <a:gd name="T8" fmla="*/ 1 w 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1" y="0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9" name="Freeform 1966"/>
            <p:cNvSpPr>
              <a:spLocks/>
            </p:cNvSpPr>
            <p:nvPr/>
          </p:nvSpPr>
          <p:spPr bwMode="auto">
            <a:xfrm>
              <a:off x="3665" y="3769"/>
              <a:ext cx="3" cy="11"/>
            </a:xfrm>
            <a:custGeom>
              <a:avLst/>
              <a:gdLst>
                <a:gd name="T0" fmla="*/ 1 w 3"/>
                <a:gd name="T1" fmla="*/ 0 h 11"/>
                <a:gd name="T2" fmla="*/ 0 w 3"/>
                <a:gd name="T3" fmla="*/ 11 h 11"/>
                <a:gd name="T4" fmla="*/ 0 w 3"/>
                <a:gd name="T5" fmla="*/ 11 h 11"/>
                <a:gd name="T6" fmla="*/ 3 w 3"/>
                <a:gd name="T7" fmla="*/ 0 h 11"/>
                <a:gd name="T8" fmla="*/ 1 w 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1">
                  <a:moveTo>
                    <a:pt x="1" y="0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0" name="Freeform 1967"/>
            <p:cNvSpPr>
              <a:spLocks/>
            </p:cNvSpPr>
            <p:nvPr/>
          </p:nvSpPr>
          <p:spPr bwMode="auto">
            <a:xfrm>
              <a:off x="3663" y="3769"/>
              <a:ext cx="3" cy="11"/>
            </a:xfrm>
            <a:custGeom>
              <a:avLst/>
              <a:gdLst>
                <a:gd name="T0" fmla="*/ 2 w 3"/>
                <a:gd name="T1" fmla="*/ 0 h 11"/>
                <a:gd name="T2" fmla="*/ 2 w 3"/>
                <a:gd name="T3" fmla="*/ 0 h 11"/>
                <a:gd name="T4" fmla="*/ 0 w 3"/>
                <a:gd name="T5" fmla="*/ 9 h 11"/>
                <a:gd name="T6" fmla="*/ 2 w 3"/>
                <a:gd name="T7" fmla="*/ 11 h 11"/>
                <a:gd name="T8" fmla="*/ 3 w 3"/>
                <a:gd name="T9" fmla="*/ 0 h 11"/>
                <a:gd name="T10" fmla="*/ 2 w 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2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1" name="Freeform 1968"/>
            <p:cNvSpPr>
              <a:spLocks/>
            </p:cNvSpPr>
            <p:nvPr/>
          </p:nvSpPr>
          <p:spPr bwMode="auto">
            <a:xfrm>
              <a:off x="3663" y="3769"/>
              <a:ext cx="3" cy="11"/>
            </a:xfrm>
            <a:custGeom>
              <a:avLst/>
              <a:gdLst>
                <a:gd name="T0" fmla="*/ 2 w 3"/>
                <a:gd name="T1" fmla="*/ 0 h 11"/>
                <a:gd name="T2" fmla="*/ 2 w 3"/>
                <a:gd name="T3" fmla="*/ 0 h 11"/>
                <a:gd name="T4" fmla="*/ 0 w 3"/>
                <a:gd name="T5" fmla="*/ 9 h 11"/>
                <a:gd name="T6" fmla="*/ 2 w 3"/>
                <a:gd name="T7" fmla="*/ 11 h 11"/>
                <a:gd name="T8" fmla="*/ 3 w 3"/>
                <a:gd name="T9" fmla="*/ 0 h 11"/>
                <a:gd name="T10" fmla="*/ 2 w 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1">
                  <a:moveTo>
                    <a:pt x="2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11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2" name="Rectangle 1969"/>
            <p:cNvSpPr>
              <a:spLocks noChangeArrowheads="1"/>
            </p:cNvSpPr>
            <p:nvPr/>
          </p:nvSpPr>
          <p:spPr bwMode="auto">
            <a:xfrm>
              <a:off x="3665" y="3769"/>
              <a:ext cx="1" cy="1"/>
            </a:xfrm>
            <a:prstGeom prst="rect">
              <a:avLst/>
            </a:pr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3" name="Freeform 1970"/>
            <p:cNvSpPr>
              <a:spLocks/>
            </p:cNvSpPr>
            <p:nvPr/>
          </p:nvSpPr>
          <p:spPr bwMode="auto">
            <a:xfrm>
              <a:off x="3665" y="37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4" name="Freeform 1971"/>
            <p:cNvSpPr>
              <a:spLocks/>
            </p:cNvSpPr>
            <p:nvPr/>
          </p:nvSpPr>
          <p:spPr bwMode="auto">
            <a:xfrm>
              <a:off x="3661" y="3769"/>
              <a:ext cx="4" cy="9"/>
            </a:xfrm>
            <a:custGeom>
              <a:avLst/>
              <a:gdLst>
                <a:gd name="T0" fmla="*/ 4 w 4"/>
                <a:gd name="T1" fmla="*/ 0 h 9"/>
                <a:gd name="T2" fmla="*/ 2 w 4"/>
                <a:gd name="T3" fmla="*/ 0 h 9"/>
                <a:gd name="T4" fmla="*/ 0 w 4"/>
                <a:gd name="T5" fmla="*/ 9 h 9"/>
                <a:gd name="T6" fmla="*/ 2 w 4"/>
                <a:gd name="T7" fmla="*/ 9 h 9"/>
                <a:gd name="T8" fmla="*/ 4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5" name="Freeform 1972"/>
            <p:cNvSpPr>
              <a:spLocks/>
            </p:cNvSpPr>
            <p:nvPr/>
          </p:nvSpPr>
          <p:spPr bwMode="auto">
            <a:xfrm>
              <a:off x="3661" y="3769"/>
              <a:ext cx="4" cy="9"/>
            </a:xfrm>
            <a:custGeom>
              <a:avLst/>
              <a:gdLst>
                <a:gd name="T0" fmla="*/ 4 w 4"/>
                <a:gd name="T1" fmla="*/ 0 h 9"/>
                <a:gd name="T2" fmla="*/ 2 w 4"/>
                <a:gd name="T3" fmla="*/ 0 h 9"/>
                <a:gd name="T4" fmla="*/ 0 w 4"/>
                <a:gd name="T5" fmla="*/ 9 h 9"/>
                <a:gd name="T6" fmla="*/ 2 w 4"/>
                <a:gd name="T7" fmla="*/ 9 h 9"/>
                <a:gd name="T8" fmla="*/ 4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6" name="Freeform 1973"/>
            <p:cNvSpPr>
              <a:spLocks/>
            </p:cNvSpPr>
            <p:nvPr/>
          </p:nvSpPr>
          <p:spPr bwMode="auto">
            <a:xfrm>
              <a:off x="3523" y="3751"/>
              <a:ext cx="142" cy="27"/>
            </a:xfrm>
            <a:custGeom>
              <a:avLst/>
              <a:gdLst>
                <a:gd name="T0" fmla="*/ 51 w 142"/>
                <a:gd name="T1" fmla="*/ 0 h 27"/>
                <a:gd name="T2" fmla="*/ 0 w 142"/>
                <a:gd name="T3" fmla="*/ 0 h 27"/>
                <a:gd name="T4" fmla="*/ 138 w 142"/>
                <a:gd name="T5" fmla="*/ 27 h 27"/>
                <a:gd name="T6" fmla="*/ 140 w 142"/>
                <a:gd name="T7" fmla="*/ 18 h 27"/>
                <a:gd name="T8" fmla="*/ 142 w 142"/>
                <a:gd name="T9" fmla="*/ 18 h 27"/>
                <a:gd name="T10" fmla="*/ 142 w 142"/>
                <a:gd name="T11" fmla="*/ 18 h 27"/>
                <a:gd name="T12" fmla="*/ 51 w 142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27">
                  <a:moveTo>
                    <a:pt x="51" y="0"/>
                  </a:moveTo>
                  <a:lnTo>
                    <a:pt x="0" y="0"/>
                  </a:lnTo>
                  <a:lnTo>
                    <a:pt x="138" y="27"/>
                  </a:lnTo>
                  <a:lnTo>
                    <a:pt x="140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7" name="Freeform 1974"/>
            <p:cNvSpPr>
              <a:spLocks/>
            </p:cNvSpPr>
            <p:nvPr/>
          </p:nvSpPr>
          <p:spPr bwMode="auto">
            <a:xfrm>
              <a:off x="3523" y="3751"/>
              <a:ext cx="142" cy="27"/>
            </a:xfrm>
            <a:custGeom>
              <a:avLst/>
              <a:gdLst>
                <a:gd name="T0" fmla="*/ 51 w 142"/>
                <a:gd name="T1" fmla="*/ 0 h 27"/>
                <a:gd name="T2" fmla="*/ 0 w 142"/>
                <a:gd name="T3" fmla="*/ 0 h 27"/>
                <a:gd name="T4" fmla="*/ 138 w 142"/>
                <a:gd name="T5" fmla="*/ 27 h 27"/>
                <a:gd name="T6" fmla="*/ 140 w 142"/>
                <a:gd name="T7" fmla="*/ 18 h 27"/>
                <a:gd name="T8" fmla="*/ 142 w 142"/>
                <a:gd name="T9" fmla="*/ 18 h 27"/>
                <a:gd name="T10" fmla="*/ 142 w 142"/>
                <a:gd name="T11" fmla="*/ 18 h 27"/>
                <a:gd name="T12" fmla="*/ 51 w 142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27">
                  <a:moveTo>
                    <a:pt x="51" y="0"/>
                  </a:moveTo>
                  <a:lnTo>
                    <a:pt x="0" y="0"/>
                  </a:lnTo>
                  <a:lnTo>
                    <a:pt x="138" y="27"/>
                  </a:lnTo>
                  <a:lnTo>
                    <a:pt x="140" y="18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8" name="Freeform 1975"/>
            <p:cNvSpPr>
              <a:spLocks noEditPoints="1"/>
            </p:cNvSpPr>
            <p:nvPr/>
          </p:nvSpPr>
          <p:spPr bwMode="auto">
            <a:xfrm>
              <a:off x="3145" y="3649"/>
              <a:ext cx="916" cy="102"/>
            </a:xfrm>
            <a:custGeom>
              <a:avLst/>
              <a:gdLst>
                <a:gd name="T0" fmla="*/ 537 w 538"/>
                <a:gd name="T1" fmla="*/ 27 h 60"/>
                <a:gd name="T2" fmla="*/ 323 w 538"/>
                <a:gd name="T3" fmla="*/ 27 h 60"/>
                <a:gd name="T4" fmla="*/ 322 w 538"/>
                <a:gd name="T5" fmla="*/ 33 h 60"/>
                <a:gd name="T6" fmla="*/ 538 w 538"/>
                <a:gd name="T7" fmla="*/ 33 h 60"/>
                <a:gd name="T8" fmla="*/ 537 w 538"/>
                <a:gd name="T9" fmla="*/ 27 h 60"/>
                <a:gd name="T10" fmla="*/ 4 w 538"/>
                <a:gd name="T11" fmla="*/ 0 h 60"/>
                <a:gd name="T12" fmla="*/ 3 w 538"/>
                <a:gd name="T13" fmla="*/ 0 h 60"/>
                <a:gd name="T14" fmla="*/ 0 w 538"/>
                <a:gd name="T15" fmla="*/ 15 h 60"/>
                <a:gd name="T16" fmla="*/ 4 w 538"/>
                <a:gd name="T17" fmla="*/ 16 h 60"/>
                <a:gd name="T18" fmla="*/ 4 w 538"/>
                <a:gd name="T19" fmla="*/ 22 h 60"/>
                <a:gd name="T20" fmla="*/ 15 w 538"/>
                <a:gd name="T21" fmla="*/ 33 h 60"/>
                <a:gd name="T22" fmla="*/ 87 w 538"/>
                <a:gd name="T23" fmla="*/ 33 h 60"/>
                <a:gd name="T24" fmla="*/ 222 w 538"/>
                <a:gd name="T25" fmla="*/ 60 h 60"/>
                <a:gd name="T26" fmla="*/ 252 w 538"/>
                <a:gd name="T27" fmla="*/ 60 h 60"/>
                <a:gd name="T28" fmla="*/ 89 w 538"/>
                <a:gd name="T29" fmla="*/ 27 h 60"/>
                <a:gd name="T30" fmla="*/ 17 w 538"/>
                <a:gd name="T31" fmla="*/ 27 h 60"/>
                <a:gd name="T32" fmla="*/ 6 w 538"/>
                <a:gd name="T33" fmla="*/ 17 h 60"/>
                <a:gd name="T34" fmla="*/ 6 w 538"/>
                <a:gd name="T35" fmla="*/ 11 h 60"/>
                <a:gd name="T36" fmla="*/ 2 w 538"/>
                <a:gd name="T37" fmla="*/ 10 h 60"/>
                <a:gd name="T38" fmla="*/ 4 w 538"/>
                <a:gd name="T3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8" h="60">
                  <a:moveTo>
                    <a:pt x="537" y="27"/>
                  </a:moveTo>
                  <a:cubicBezTo>
                    <a:pt x="323" y="27"/>
                    <a:pt x="323" y="27"/>
                    <a:pt x="323" y="27"/>
                  </a:cubicBezTo>
                  <a:cubicBezTo>
                    <a:pt x="322" y="33"/>
                    <a:pt x="322" y="33"/>
                    <a:pt x="322" y="33"/>
                  </a:cubicBezTo>
                  <a:cubicBezTo>
                    <a:pt x="538" y="33"/>
                    <a:pt x="538" y="33"/>
                    <a:pt x="538" y="33"/>
                  </a:cubicBezTo>
                  <a:cubicBezTo>
                    <a:pt x="538" y="31"/>
                    <a:pt x="538" y="29"/>
                    <a:pt x="537" y="27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8"/>
                    <a:pt x="9" y="33"/>
                    <a:pt x="15" y="33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1" y="27"/>
                    <a:pt x="6" y="23"/>
                    <a:pt x="6" y="1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9" name="Freeform 1976"/>
            <p:cNvSpPr>
              <a:spLocks/>
            </p:cNvSpPr>
            <p:nvPr/>
          </p:nvSpPr>
          <p:spPr bwMode="auto">
            <a:xfrm>
              <a:off x="3673" y="3769"/>
              <a:ext cx="4" cy="2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0" name="Freeform 1977"/>
            <p:cNvSpPr>
              <a:spLocks/>
            </p:cNvSpPr>
            <p:nvPr/>
          </p:nvSpPr>
          <p:spPr bwMode="auto">
            <a:xfrm>
              <a:off x="3673" y="3769"/>
              <a:ext cx="4" cy="2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1" name="Freeform 1978"/>
            <p:cNvSpPr>
              <a:spLocks/>
            </p:cNvSpPr>
            <p:nvPr/>
          </p:nvSpPr>
          <p:spPr bwMode="auto">
            <a:xfrm>
              <a:off x="3675" y="3761"/>
              <a:ext cx="2" cy="8"/>
            </a:xfrm>
            <a:custGeom>
              <a:avLst/>
              <a:gdLst>
                <a:gd name="T0" fmla="*/ 2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2 w 2"/>
                <a:gd name="T7" fmla="*/ 0 h 8"/>
                <a:gd name="T8" fmla="*/ 2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2" name="Freeform 1979"/>
            <p:cNvSpPr>
              <a:spLocks/>
            </p:cNvSpPr>
            <p:nvPr/>
          </p:nvSpPr>
          <p:spPr bwMode="auto">
            <a:xfrm>
              <a:off x="3675" y="3761"/>
              <a:ext cx="2" cy="8"/>
            </a:xfrm>
            <a:custGeom>
              <a:avLst/>
              <a:gdLst>
                <a:gd name="T0" fmla="*/ 2 w 2"/>
                <a:gd name="T1" fmla="*/ 0 h 8"/>
                <a:gd name="T2" fmla="*/ 0 w 2"/>
                <a:gd name="T3" fmla="*/ 8 h 8"/>
                <a:gd name="T4" fmla="*/ 2 w 2"/>
                <a:gd name="T5" fmla="*/ 8 h 8"/>
                <a:gd name="T6" fmla="*/ 2 w 2"/>
                <a:gd name="T7" fmla="*/ 0 h 8"/>
                <a:gd name="T8" fmla="*/ 2 w 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3" name="Freeform 1980"/>
            <p:cNvSpPr>
              <a:spLocks/>
            </p:cNvSpPr>
            <p:nvPr/>
          </p:nvSpPr>
          <p:spPr bwMode="auto">
            <a:xfrm>
              <a:off x="3671" y="3769"/>
              <a:ext cx="4" cy="2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4" name="Freeform 1981"/>
            <p:cNvSpPr>
              <a:spLocks/>
            </p:cNvSpPr>
            <p:nvPr/>
          </p:nvSpPr>
          <p:spPr bwMode="auto">
            <a:xfrm>
              <a:off x="3671" y="3769"/>
              <a:ext cx="4" cy="2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5" name="Freeform 1982"/>
            <p:cNvSpPr>
              <a:spLocks/>
            </p:cNvSpPr>
            <p:nvPr/>
          </p:nvSpPr>
          <p:spPr bwMode="auto">
            <a:xfrm>
              <a:off x="3673" y="376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6" name="Freeform 1983"/>
            <p:cNvSpPr>
              <a:spLocks/>
            </p:cNvSpPr>
            <p:nvPr/>
          </p:nvSpPr>
          <p:spPr bwMode="auto">
            <a:xfrm>
              <a:off x="3673" y="376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7" name="Freeform 1984"/>
            <p:cNvSpPr>
              <a:spLocks/>
            </p:cNvSpPr>
            <p:nvPr/>
          </p:nvSpPr>
          <p:spPr bwMode="auto">
            <a:xfrm>
              <a:off x="3670" y="3769"/>
              <a:ext cx="3" cy="2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8" name="Freeform 1985"/>
            <p:cNvSpPr>
              <a:spLocks/>
            </p:cNvSpPr>
            <p:nvPr/>
          </p:nvSpPr>
          <p:spPr bwMode="auto">
            <a:xfrm>
              <a:off x="3670" y="3769"/>
              <a:ext cx="3" cy="2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2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9" name="Freeform 1986"/>
            <p:cNvSpPr>
              <a:spLocks/>
            </p:cNvSpPr>
            <p:nvPr/>
          </p:nvSpPr>
          <p:spPr bwMode="auto">
            <a:xfrm>
              <a:off x="3671" y="376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0" name="Freeform 1987"/>
            <p:cNvSpPr>
              <a:spLocks/>
            </p:cNvSpPr>
            <p:nvPr/>
          </p:nvSpPr>
          <p:spPr bwMode="auto">
            <a:xfrm>
              <a:off x="3671" y="376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1" name="Freeform 1988"/>
            <p:cNvSpPr>
              <a:spLocks/>
            </p:cNvSpPr>
            <p:nvPr/>
          </p:nvSpPr>
          <p:spPr bwMode="auto">
            <a:xfrm>
              <a:off x="3670" y="3769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2" name="Freeform 1989"/>
            <p:cNvSpPr>
              <a:spLocks/>
            </p:cNvSpPr>
            <p:nvPr/>
          </p:nvSpPr>
          <p:spPr bwMode="auto">
            <a:xfrm>
              <a:off x="3670" y="3769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3" name="Freeform 1990"/>
            <p:cNvSpPr>
              <a:spLocks/>
            </p:cNvSpPr>
            <p:nvPr/>
          </p:nvSpPr>
          <p:spPr bwMode="auto">
            <a:xfrm>
              <a:off x="3670" y="3761"/>
              <a:ext cx="3" cy="8"/>
            </a:xfrm>
            <a:custGeom>
              <a:avLst/>
              <a:gdLst>
                <a:gd name="T0" fmla="*/ 1 w 3"/>
                <a:gd name="T1" fmla="*/ 0 h 8"/>
                <a:gd name="T2" fmla="*/ 0 w 3"/>
                <a:gd name="T3" fmla="*/ 8 h 8"/>
                <a:gd name="T4" fmla="*/ 1 w 3"/>
                <a:gd name="T5" fmla="*/ 8 h 8"/>
                <a:gd name="T6" fmla="*/ 3 w 3"/>
                <a:gd name="T7" fmla="*/ 0 h 8"/>
                <a:gd name="T8" fmla="*/ 1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lnTo>
                    <a:pt x="0" y="8"/>
                  </a:lnTo>
                  <a:lnTo>
                    <a:pt x="1" y="8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4" name="Freeform 1991"/>
            <p:cNvSpPr>
              <a:spLocks/>
            </p:cNvSpPr>
            <p:nvPr/>
          </p:nvSpPr>
          <p:spPr bwMode="auto">
            <a:xfrm>
              <a:off x="3670" y="3761"/>
              <a:ext cx="3" cy="8"/>
            </a:xfrm>
            <a:custGeom>
              <a:avLst/>
              <a:gdLst>
                <a:gd name="T0" fmla="*/ 1 w 3"/>
                <a:gd name="T1" fmla="*/ 0 h 8"/>
                <a:gd name="T2" fmla="*/ 0 w 3"/>
                <a:gd name="T3" fmla="*/ 8 h 8"/>
                <a:gd name="T4" fmla="*/ 1 w 3"/>
                <a:gd name="T5" fmla="*/ 8 h 8"/>
                <a:gd name="T6" fmla="*/ 3 w 3"/>
                <a:gd name="T7" fmla="*/ 0 h 8"/>
                <a:gd name="T8" fmla="*/ 1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lnTo>
                    <a:pt x="0" y="8"/>
                  </a:lnTo>
                  <a:lnTo>
                    <a:pt x="1" y="8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5" name="Rectangle 1992"/>
            <p:cNvSpPr>
              <a:spLocks noChangeArrowheads="1"/>
            </p:cNvSpPr>
            <p:nvPr/>
          </p:nvSpPr>
          <p:spPr bwMode="auto">
            <a:xfrm>
              <a:off x="3668" y="3769"/>
              <a:ext cx="2" cy="1"/>
            </a:xfrm>
            <a:prstGeom prst="rect">
              <a:avLst/>
            </a:pr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6" name="Rectangle 1993"/>
            <p:cNvSpPr>
              <a:spLocks noChangeArrowheads="1"/>
            </p:cNvSpPr>
            <p:nvPr/>
          </p:nvSpPr>
          <p:spPr bwMode="auto">
            <a:xfrm>
              <a:off x="3668" y="3769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7" name="Freeform 1994"/>
            <p:cNvSpPr>
              <a:spLocks/>
            </p:cNvSpPr>
            <p:nvPr/>
          </p:nvSpPr>
          <p:spPr bwMode="auto">
            <a:xfrm>
              <a:off x="3668" y="3761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0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8" name="Freeform 1995"/>
            <p:cNvSpPr>
              <a:spLocks/>
            </p:cNvSpPr>
            <p:nvPr/>
          </p:nvSpPr>
          <p:spPr bwMode="auto">
            <a:xfrm>
              <a:off x="3668" y="3761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0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9" name="Rectangle 1996"/>
            <p:cNvSpPr>
              <a:spLocks noChangeArrowheads="1"/>
            </p:cNvSpPr>
            <p:nvPr/>
          </p:nvSpPr>
          <p:spPr bwMode="auto">
            <a:xfrm>
              <a:off x="3666" y="3769"/>
              <a:ext cx="2" cy="1"/>
            </a:xfrm>
            <a:prstGeom prst="rect">
              <a:avLst/>
            </a:pr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0" name="Rectangle 1997"/>
            <p:cNvSpPr>
              <a:spLocks noChangeArrowheads="1"/>
            </p:cNvSpPr>
            <p:nvPr/>
          </p:nvSpPr>
          <p:spPr bwMode="auto">
            <a:xfrm>
              <a:off x="3666" y="3769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1" name="Freeform 1998"/>
            <p:cNvSpPr>
              <a:spLocks/>
            </p:cNvSpPr>
            <p:nvPr/>
          </p:nvSpPr>
          <p:spPr bwMode="auto">
            <a:xfrm>
              <a:off x="3666" y="3759"/>
              <a:ext cx="4" cy="10"/>
            </a:xfrm>
            <a:custGeom>
              <a:avLst/>
              <a:gdLst>
                <a:gd name="T0" fmla="*/ 4 w 4"/>
                <a:gd name="T1" fmla="*/ 0 h 10"/>
                <a:gd name="T2" fmla="*/ 2 w 4"/>
                <a:gd name="T3" fmla="*/ 0 h 10"/>
                <a:gd name="T4" fmla="*/ 0 w 4"/>
                <a:gd name="T5" fmla="*/ 10 h 10"/>
                <a:gd name="T6" fmla="*/ 2 w 4"/>
                <a:gd name="T7" fmla="*/ 10 h 10"/>
                <a:gd name="T8" fmla="*/ 4 w 4"/>
                <a:gd name="T9" fmla="*/ 2 h 10"/>
                <a:gd name="T10" fmla="*/ 4 w 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0">
                  <a:moveTo>
                    <a:pt x="4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2" name="Freeform 1999"/>
            <p:cNvSpPr>
              <a:spLocks/>
            </p:cNvSpPr>
            <p:nvPr/>
          </p:nvSpPr>
          <p:spPr bwMode="auto">
            <a:xfrm>
              <a:off x="3666" y="3759"/>
              <a:ext cx="4" cy="10"/>
            </a:xfrm>
            <a:custGeom>
              <a:avLst/>
              <a:gdLst>
                <a:gd name="T0" fmla="*/ 4 w 4"/>
                <a:gd name="T1" fmla="*/ 0 h 10"/>
                <a:gd name="T2" fmla="*/ 2 w 4"/>
                <a:gd name="T3" fmla="*/ 0 h 10"/>
                <a:gd name="T4" fmla="*/ 0 w 4"/>
                <a:gd name="T5" fmla="*/ 10 h 10"/>
                <a:gd name="T6" fmla="*/ 2 w 4"/>
                <a:gd name="T7" fmla="*/ 10 h 10"/>
                <a:gd name="T8" fmla="*/ 4 w 4"/>
                <a:gd name="T9" fmla="*/ 2 h 10"/>
                <a:gd name="T10" fmla="*/ 4 w 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0">
                  <a:moveTo>
                    <a:pt x="4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3" name="Freeform 2000"/>
            <p:cNvSpPr>
              <a:spLocks/>
            </p:cNvSpPr>
            <p:nvPr/>
          </p:nvSpPr>
          <p:spPr bwMode="auto">
            <a:xfrm>
              <a:off x="3668" y="3759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4" name="Freeform 2001"/>
            <p:cNvSpPr>
              <a:spLocks/>
            </p:cNvSpPr>
            <p:nvPr/>
          </p:nvSpPr>
          <p:spPr bwMode="auto">
            <a:xfrm>
              <a:off x="3668" y="3759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5" name="Freeform 2002"/>
            <p:cNvSpPr>
              <a:spLocks/>
            </p:cNvSpPr>
            <p:nvPr/>
          </p:nvSpPr>
          <p:spPr bwMode="auto">
            <a:xfrm>
              <a:off x="3665" y="3769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6" name="Freeform 2003"/>
            <p:cNvSpPr>
              <a:spLocks/>
            </p:cNvSpPr>
            <p:nvPr/>
          </p:nvSpPr>
          <p:spPr bwMode="auto">
            <a:xfrm>
              <a:off x="3665" y="3769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7" name="Freeform 2004"/>
            <p:cNvSpPr>
              <a:spLocks/>
            </p:cNvSpPr>
            <p:nvPr/>
          </p:nvSpPr>
          <p:spPr bwMode="auto">
            <a:xfrm>
              <a:off x="3665" y="3759"/>
              <a:ext cx="3" cy="10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0 h 10"/>
                <a:gd name="T4" fmla="*/ 0 w 3"/>
                <a:gd name="T5" fmla="*/ 10 h 10"/>
                <a:gd name="T6" fmla="*/ 0 w 3"/>
                <a:gd name="T7" fmla="*/ 10 h 10"/>
                <a:gd name="T8" fmla="*/ 1 w 3"/>
                <a:gd name="T9" fmla="*/ 10 h 10"/>
                <a:gd name="T10" fmla="*/ 3 w 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lnTo>
                    <a:pt x="1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8" name="Freeform 2005"/>
            <p:cNvSpPr>
              <a:spLocks/>
            </p:cNvSpPr>
            <p:nvPr/>
          </p:nvSpPr>
          <p:spPr bwMode="auto">
            <a:xfrm>
              <a:off x="3665" y="3759"/>
              <a:ext cx="3" cy="10"/>
            </a:xfrm>
            <a:custGeom>
              <a:avLst/>
              <a:gdLst>
                <a:gd name="T0" fmla="*/ 3 w 3"/>
                <a:gd name="T1" fmla="*/ 0 h 10"/>
                <a:gd name="T2" fmla="*/ 1 w 3"/>
                <a:gd name="T3" fmla="*/ 0 h 10"/>
                <a:gd name="T4" fmla="*/ 0 w 3"/>
                <a:gd name="T5" fmla="*/ 10 h 10"/>
                <a:gd name="T6" fmla="*/ 0 w 3"/>
                <a:gd name="T7" fmla="*/ 10 h 10"/>
                <a:gd name="T8" fmla="*/ 1 w 3"/>
                <a:gd name="T9" fmla="*/ 10 h 10"/>
                <a:gd name="T10" fmla="*/ 3 w 3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lnTo>
                    <a:pt x="1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9" name="Freeform 2006"/>
            <p:cNvSpPr>
              <a:spLocks/>
            </p:cNvSpPr>
            <p:nvPr/>
          </p:nvSpPr>
          <p:spPr bwMode="auto">
            <a:xfrm>
              <a:off x="3574" y="3751"/>
              <a:ext cx="94" cy="18"/>
            </a:xfrm>
            <a:custGeom>
              <a:avLst/>
              <a:gdLst>
                <a:gd name="T0" fmla="*/ 50 w 94"/>
                <a:gd name="T1" fmla="*/ 0 h 18"/>
                <a:gd name="T2" fmla="*/ 0 w 94"/>
                <a:gd name="T3" fmla="*/ 0 h 18"/>
                <a:gd name="T4" fmla="*/ 91 w 94"/>
                <a:gd name="T5" fmla="*/ 18 h 18"/>
                <a:gd name="T6" fmla="*/ 92 w 94"/>
                <a:gd name="T7" fmla="*/ 8 h 18"/>
                <a:gd name="T8" fmla="*/ 94 w 94"/>
                <a:gd name="T9" fmla="*/ 8 h 18"/>
                <a:gd name="T10" fmla="*/ 94 w 94"/>
                <a:gd name="T11" fmla="*/ 8 h 18"/>
                <a:gd name="T12" fmla="*/ 50 w 9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8">
                  <a:moveTo>
                    <a:pt x="50" y="0"/>
                  </a:moveTo>
                  <a:lnTo>
                    <a:pt x="0" y="0"/>
                  </a:lnTo>
                  <a:lnTo>
                    <a:pt x="91" y="18"/>
                  </a:lnTo>
                  <a:lnTo>
                    <a:pt x="92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1E13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0" name="Freeform 2007"/>
            <p:cNvSpPr>
              <a:spLocks/>
            </p:cNvSpPr>
            <p:nvPr/>
          </p:nvSpPr>
          <p:spPr bwMode="auto">
            <a:xfrm>
              <a:off x="3574" y="3751"/>
              <a:ext cx="94" cy="18"/>
            </a:xfrm>
            <a:custGeom>
              <a:avLst/>
              <a:gdLst>
                <a:gd name="T0" fmla="*/ 50 w 94"/>
                <a:gd name="T1" fmla="*/ 0 h 18"/>
                <a:gd name="T2" fmla="*/ 0 w 94"/>
                <a:gd name="T3" fmla="*/ 0 h 18"/>
                <a:gd name="T4" fmla="*/ 91 w 94"/>
                <a:gd name="T5" fmla="*/ 18 h 18"/>
                <a:gd name="T6" fmla="*/ 92 w 94"/>
                <a:gd name="T7" fmla="*/ 8 h 18"/>
                <a:gd name="T8" fmla="*/ 94 w 94"/>
                <a:gd name="T9" fmla="*/ 8 h 18"/>
                <a:gd name="T10" fmla="*/ 94 w 94"/>
                <a:gd name="T11" fmla="*/ 8 h 18"/>
                <a:gd name="T12" fmla="*/ 50 w 9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8">
                  <a:moveTo>
                    <a:pt x="50" y="0"/>
                  </a:moveTo>
                  <a:lnTo>
                    <a:pt x="0" y="0"/>
                  </a:lnTo>
                  <a:lnTo>
                    <a:pt x="91" y="18"/>
                  </a:lnTo>
                  <a:lnTo>
                    <a:pt x="92" y="8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1" name="Freeform 2008"/>
            <p:cNvSpPr>
              <a:spLocks/>
            </p:cNvSpPr>
            <p:nvPr/>
          </p:nvSpPr>
          <p:spPr bwMode="auto">
            <a:xfrm>
              <a:off x="3148" y="3649"/>
              <a:ext cx="476" cy="102"/>
            </a:xfrm>
            <a:custGeom>
              <a:avLst/>
              <a:gdLst>
                <a:gd name="T0" fmla="*/ 3 w 279"/>
                <a:gd name="T1" fmla="*/ 0 h 60"/>
                <a:gd name="T2" fmla="*/ 2 w 279"/>
                <a:gd name="T3" fmla="*/ 0 h 60"/>
                <a:gd name="T4" fmla="*/ 0 w 279"/>
                <a:gd name="T5" fmla="*/ 10 h 60"/>
                <a:gd name="T6" fmla="*/ 4 w 279"/>
                <a:gd name="T7" fmla="*/ 11 h 60"/>
                <a:gd name="T8" fmla="*/ 4 w 279"/>
                <a:gd name="T9" fmla="*/ 17 h 60"/>
                <a:gd name="T10" fmla="*/ 15 w 279"/>
                <a:gd name="T11" fmla="*/ 27 h 60"/>
                <a:gd name="T12" fmla="*/ 87 w 279"/>
                <a:gd name="T13" fmla="*/ 27 h 60"/>
                <a:gd name="T14" fmla="*/ 250 w 279"/>
                <a:gd name="T15" fmla="*/ 60 h 60"/>
                <a:gd name="T16" fmla="*/ 279 w 279"/>
                <a:gd name="T17" fmla="*/ 60 h 60"/>
                <a:gd name="T18" fmla="*/ 90 w 279"/>
                <a:gd name="T19" fmla="*/ 22 h 60"/>
                <a:gd name="T20" fmla="*/ 17 w 279"/>
                <a:gd name="T21" fmla="*/ 22 h 60"/>
                <a:gd name="T22" fmla="*/ 6 w 279"/>
                <a:gd name="T23" fmla="*/ 11 h 60"/>
                <a:gd name="T24" fmla="*/ 6 w 279"/>
                <a:gd name="T25" fmla="*/ 5 h 60"/>
                <a:gd name="T26" fmla="*/ 2 w 279"/>
                <a:gd name="T27" fmla="*/ 4 h 60"/>
                <a:gd name="T28" fmla="*/ 3 w 279"/>
                <a:gd name="T2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9" h="60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23"/>
                    <a:pt x="9" y="27"/>
                    <a:pt x="15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79" y="60"/>
                    <a:pt x="279" y="60"/>
                    <a:pt x="279" y="60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1" y="22"/>
                    <a:pt x="6" y="17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2" name="Freeform 2009"/>
            <p:cNvSpPr>
              <a:spLocks/>
            </p:cNvSpPr>
            <p:nvPr/>
          </p:nvSpPr>
          <p:spPr bwMode="auto">
            <a:xfrm>
              <a:off x="3695" y="3686"/>
              <a:ext cx="365" cy="9"/>
            </a:xfrm>
            <a:custGeom>
              <a:avLst/>
              <a:gdLst>
                <a:gd name="T0" fmla="*/ 213 w 214"/>
                <a:gd name="T1" fmla="*/ 0 h 5"/>
                <a:gd name="T2" fmla="*/ 1 w 214"/>
                <a:gd name="T3" fmla="*/ 0 h 5"/>
                <a:gd name="T4" fmla="*/ 0 w 214"/>
                <a:gd name="T5" fmla="*/ 5 h 5"/>
                <a:gd name="T6" fmla="*/ 214 w 214"/>
                <a:gd name="T7" fmla="*/ 5 h 5"/>
                <a:gd name="T8" fmla="*/ 213 w 21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5">
                  <a:moveTo>
                    <a:pt x="2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4" y="4"/>
                    <a:pt x="213" y="2"/>
                    <a:pt x="213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3" name="Freeform 2010"/>
            <p:cNvSpPr>
              <a:spLocks/>
            </p:cNvSpPr>
            <p:nvPr/>
          </p:nvSpPr>
          <p:spPr bwMode="auto">
            <a:xfrm>
              <a:off x="3677" y="3759"/>
              <a:ext cx="3" cy="4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0 h 4"/>
                <a:gd name="T4" fmla="*/ 0 w 3"/>
                <a:gd name="T5" fmla="*/ 2 h 4"/>
                <a:gd name="T6" fmla="*/ 1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4" name="Freeform 2011"/>
            <p:cNvSpPr>
              <a:spLocks/>
            </p:cNvSpPr>
            <p:nvPr/>
          </p:nvSpPr>
          <p:spPr bwMode="auto">
            <a:xfrm>
              <a:off x="3677" y="3759"/>
              <a:ext cx="3" cy="4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0 h 4"/>
                <a:gd name="T4" fmla="*/ 0 w 3"/>
                <a:gd name="T5" fmla="*/ 2 h 4"/>
                <a:gd name="T6" fmla="*/ 1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5" name="Freeform 2012"/>
            <p:cNvSpPr>
              <a:spLocks/>
            </p:cNvSpPr>
            <p:nvPr/>
          </p:nvSpPr>
          <p:spPr bwMode="auto">
            <a:xfrm>
              <a:off x="3678" y="3752"/>
              <a:ext cx="4" cy="7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7 h 7"/>
                <a:gd name="T4" fmla="*/ 2 w 4"/>
                <a:gd name="T5" fmla="*/ 7 h 7"/>
                <a:gd name="T6" fmla="*/ 4 w 4"/>
                <a:gd name="T7" fmla="*/ 0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6" name="Freeform 2013"/>
            <p:cNvSpPr>
              <a:spLocks/>
            </p:cNvSpPr>
            <p:nvPr/>
          </p:nvSpPr>
          <p:spPr bwMode="auto">
            <a:xfrm>
              <a:off x="3678" y="3752"/>
              <a:ext cx="4" cy="7"/>
            </a:xfrm>
            <a:custGeom>
              <a:avLst/>
              <a:gdLst>
                <a:gd name="T0" fmla="*/ 2 w 4"/>
                <a:gd name="T1" fmla="*/ 0 h 7"/>
                <a:gd name="T2" fmla="*/ 0 w 4"/>
                <a:gd name="T3" fmla="*/ 7 h 7"/>
                <a:gd name="T4" fmla="*/ 2 w 4"/>
                <a:gd name="T5" fmla="*/ 7 h 7"/>
                <a:gd name="T6" fmla="*/ 4 w 4"/>
                <a:gd name="T7" fmla="*/ 0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Group 2215"/>
          <p:cNvGrpSpPr>
            <a:grpSpLocks/>
          </p:cNvGrpSpPr>
          <p:nvPr/>
        </p:nvGrpSpPr>
        <p:grpSpPr bwMode="auto">
          <a:xfrm>
            <a:off x="2834734" y="2476139"/>
            <a:ext cx="4665742" cy="2537254"/>
            <a:chOff x="1246" y="1843"/>
            <a:chExt cx="3527" cy="1918"/>
          </a:xfrm>
        </p:grpSpPr>
        <p:sp>
          <p:nvSpPr>
            <p:cNvPr id="7077" name="Freeform 2015"/>
            <p:cNvSpPr>
              <a:spLocks/>
            </p:cNvSpPr>
            <p:nvPr/>
          </p:nvSpPr>
          <p:spPr bwMode="auto">
            <a:xfrm>
              <a:off x="3677" y="3759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8" name="Freeform 2016"/>
            <p:cNvSpPr>
              <a:spLocks/>
            </p:cNvSpPr>
            <p:nvPr/>
          </p:nvSpPr>
          <p:spPr bwMode="auto">
            <a:xfrm>
              <a:off x="3677" y="3759"/>
              <a:ext cx="1" cy="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9" name="Freeform 2017"/>
            <p:cNvSpPr>
              <a:spLocks/>
            </p:cNvSpPr>
            <p:nvPr/>
          </p:nvSpPr>
          <p:spPr bwMode="auto">
            <a:xfrm>
              <a:off x="3677" y="3752"/>
              <a:ext cx="3" cy="7"/>
            </a:xfrm>
            <a:custGeom>
              <a:avLst/>
              <a:gdLst>
                <a:gd name="T0" fmla="*/ 1 w 3"/>
                <a:gd name="T1" fmla="*/ 0 h 7"/>
                <a:gd name="T2" fmla="*/ 0 w 3"/>
                <a:gd name="T3" fmla="*/ 7 h 7"/>
                <a:gd name="T4" fmla="*/ 1 w 3"/>
                <a:gd name="T5" fmla="*/ 7 h 7"/>
                <a:gd name="T6" fmla="*/ 3 w 3"/>
                <a:gd name="T7" fmla="*/ 0 h 7"/>
                <a:gd name="T8" fmla="*/ 1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lnTo>
                    <a:pt x="0" y="7"/>
                  </a:lnTo>
                  <a:lnTo>
                    <a:pt x="1" y="7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0" name="Freeform 2018"/>
            <p:cNvSpPr>
              <a:spLocks/>
            </p:cNvSpPr>
            <p:nvPr/>
          </p:nvSpPr>
          <p:spPr bwMode="auto">
            <a:xfrm>
              <a:off x="3677" y="3752"/>
              <a:ext cx="3" cy="7"/>
            </a:xfrm>
            <a:custGeom>
              <a:avLst/>
              <a:gdLst>
                <a:gd name="T0" fmla="*/ 1 w 3"/>
                <a:gd name="T1" fmla="*/ 0 h 7"/>
                <a:gd name="T2" fmla="*/ 0 w 3"/>
                <a:gd name="T3" fmla="*/ 7 h 7"/>
                <a:gd name="T4" fmla="*/ 1 w 3"/>
                <a:gd name="T5" fmla="*/ 7 h 7"/>
                <a:gd name="T6" fmla="*/ 3 w 3"/>
                <a:gd name="T7" fmla="*/ 0 h 7"/>
                <a:gd name="T8" fmla="*/ 1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lnTo>
                    <a:pt x="0" y="7"/>
                  </a:lnTo>
                  <a:lnTo>
                    <a:pt x="1" y="7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1" name="Rectangle 2019"/>
            <p:cNvSpPr>
              <a:spLocks noChangeArrowheads="1"/>
            </p:cNvSpPr>
            <p:nvPr/>
          </p:nvSpPr>
          <p:spPr bwMode="auto">
            <a:xfrm>
              <a:off x="3675" y="3759"/>
              <a:ext cx="2" cy="2"/>
            </a:xfrm>
            <a:prstGeom prst="rect">
              <a:avLst/>
            </a:pr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2" name="Rectangle 2020"/>
            <p:cNvSpPr>
              <a:spLocks noChangeArrowheads="1"/>
            </p:cNvSpPr>
            <p:nvPr/>
          </p:nvSpPr>
          <p:spPr bwMode="auto">
            <a:xfrm>
              <a:off x="3675" y="3759"/>
              <a:ext cx="2" cy="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3" name="Freeform 2021"/>
            <p:cNvSpPr>
              <a:spLocks/>
            </p:cNvSpPr>
            <p:nvPr/>
          </p:nvSpPr>
          <p:spPr bwMode="auto">
            <a:xfrm>
              <a:off x="3675" y="3751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1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3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4" name="Freeform 2022"/>
            <p:cNvSpPr>
              <a:spLocks/>
            </p:cNvSpPr>
            <p:nvPr/>
          </p:nvSpPr>
          <p:spPr bwMode="auto">
            <a:xfrm>
              <a:off x="3675" y="3751"/>
              <a:ext cx="3" cy="8"/>
            </a:xfrm>
            <a:custGeom>
              <a:avLst/>
              <a:gdLst>
                <a:gd name="T0" fmla="*/ 2 w 3"/>
                <a:gd name="T1" fmla="*/ 0 h 8"/>
                <a:gd name="T2" fmla="*/ 0 w 3"/>
                <a:gd name="T3" fmla="*/ 8 h 8"/>
                <a:gd name="T4" fmla="*/ 2 w 3"/>
                <a:gd name="T5" fmla="*/ 8 h 8"/>
                <a:gd name="T6" fmla="*/ 3 w 3"/>
                <a:gd name="T7" fmla="*/ 1 h 8"/>
                <a:gd name="T8" fmla="*/ 2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3" y="1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5" name="Rectangle 2023"/>
            <p:cNvSpPr>
              <a:spLocks noChangeArrowheads="1"/>
            </p:cNvSpPr>
            <p:nvPr/>
          </p:nvSpPr>
          <p:spPr bwMode="auto">
            <a:xfrm>
              <a:off x="3673" y="3759"/>
              <a:ext cx="2" cy="2"/>
            </a:xfrm>
            <a:prstGeom prst="rect">
              <a:avLst/>
            </a:pr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6" name="Rectangle 2024"/>
            <p:cNvSpPr>
              <a:spLocks noChangeArrowheads="1"/>
            </p:cNvSpPr>
            <p:nvPr/>
          </p:nvSpPr>
          <p:spPr bwMode="auto">
            <a:xfrm>
              <a:off x="3673" y="3759"/>
              <a:ext cx="2" cy="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7" name="Freeform 2025"/>
            <p:cNvSpPr>
              <a:spLocks/>
            </p:cNvSpPr>
            <p:nvPr/>
          </p:nvSpPr>
          <p:spPr bwMode="auto">
            <a:xfrm>
              <a:off x="3673" y="375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8" name="Freeform 2026"/>
            <p:cNvSpPr>
              <a:spLocks/>
            </p:cNvSpPr>
            <p:nvPr/>
          </p:nvSpPr>
          <p:spPr bwMode="auto">
            <a:xfrm>
              <a:off x="3673" y="375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9" name="Rectangle 2027"/>
            <p:cNvSpPr>
              <a:spLocks noChangeArrowheads="1"/>
            </p:cNvSpPr>
            <p:nvPr/>
          </p:nvSpPr>
          <p:spPr bwMode="auto">
            <a:xfrm>
              <a:off x="3671" y="3759"/>
              <a:ext cx="2" cy="2"/>
            </a:xfrm>
            <a:prstGeom prst="rect">
              <a:avLst/>
            </a:pr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0" name="Rectangle 2028"/>
            <p:cNvSpPr>
              <a:spLocks noChangeArrowheads="1"/>
            </p:cNvSpPr>
            <p:nvPr/>
          </p:nvSpPr>
          <p:spPr bwMode="auto">
            <a:xfrm>
              <a:off x="3671" y="3759"/>
              <a:ext cx="2" cy="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1" name="Freeform 2029"/>
            <p:cNvSpPr>
              <a:spLocks/>
            </p:cNvSpPr>
            <p:nvPr/>
          </p:nvSpPr>
          <p:spPr bwMode="auto">
            <a:xfrm>
              <a:off x="3671" y="375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2" name="Freeform 2030"/>
            <p:cNvSpPr>
              <a:spLocks/>
            </p:cNvSpPr>
            <p:nvPr/>
          </p:nvSpPr>
          <p:spPr bwMode="auto">
            <a:xfrm>
              <a:off x="3671" y="3751"/>
              <a:ext cx="4" cy="8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8 h 8"/>
                <a:gd name="T4" fmla="*/ 2 w 4"/>
                <a:gd name="T5" fmla="*/ 8 h 8"/>
                <a:gd name="T6" fmla="*/ 4 w 4"/>
                <a:gd name="T7" fmla="*/ 0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3" name="Rectangle 2031"/>
            <p:cNvSpPr>
              <a:spLocks noChangeArrowheads="1"/>
            </p:cNvSpPr>
            <p:nvPr/>
          </p:nvSpPr>
          <p:spPr bwMode="auto">
            <a:xfrm>
              <a:off x="3670" y="3759"/>
              <a:ext cx="1" cy="2"/>
            </a:xfrm>
            <a:prstGeom prst="rect">
              <a:avLst/>
            </a:pr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4" name="Rectangle 2032"/>
            <p:cNvSpPr>
              <a:spLocks noChangeArrowheads="1"/>
            </p:cNvSpPr>
            <p:nvPr/>
          </p:nvSpPr>
          <p:spPr bwMode="auto">
            <a:xfrm>
              <a:off x="3670" y="3759"/>
              <a:ext cx="1" cy="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5" name="Freeform 2033"/>
            <p:cNvSpPr>
              <a:spLocks/>
            </p:cNvSpPr>
            <p:nvPr/>
          </p:nvSpPr>
          <p:spPr bwMode="auto">
            <a:xfrm>
              <a:off x="3670" y="3751"/>
              <a:ext cx="3" cy="8"/>
            </a:xfrm>
            <a:custGeom>
              <a:avLst/>
              <a:gdLst>
                <a:gd name="T0" fmla="*/ 3 w 3"/>
                <a:gd name="T1" fmla="*/ 0 h 8"/>
                <a:gd name="T2" fmla="*/ 1 w 3"/>
                <a:gd name="T3" fmla="*/ 0 h 8"/>
                <a:gd name="T4" fmla="*/ 0 w 3"/>
                <a:gd name="T5" fmla="*/ 8 h 8"/>
                <a:gd name="T6" fmla="*/ 1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1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6" name="Freeform 2034"/>
            <p:cNvSpPr>
              <a:spLocks/>
            </p:cNvSpPr>
            <p:nvPr/>
          </p:nvSpPr>
          <p:spPr bwMode="auto">
            <a:xfrm>
              <a:off x="3670" y="3751"/>
              <a:ext cx="3" cy="8"/>
            </a:xfrm>
            <a:custGeom>
              <a:avLst/>
              <a:gdLst>
                <a:gd name="T0" fmla="*/ 3 w 3"/>
                <a:gd name="T1" fmla="*/ 0 h 8"/>
                <a:gd name="T2" fmla="*/ 1 w 3"/>
                <a:gd name="T3" fmla="*/ 0 h 8"/>
                <a:gd name="T4" fmla="*/ 0 w 3"/>
                <a:gd name="T5" fmla="*/ 8 h 8"/>
                <a:gd name="T6" fmla="*/ 1 w 3"/>
                <a:gd name="T7" fmla="*/ 8 h 8"/>
                <a:gd name="T8" fmla="*/ 3 w 3"/>
                <a:gd name="T9" fmla="*/ 0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1" y="0"/>
                  </a:lnTo>
                  <a:lnTo>
                    <a:pt x="0" y="8"/>
                  </a:lnTo>
                  <a:lnTo>
                    <a:pt x="1" y="8"/>
                  </a:lnTo>
                  <a:lnTo>
                    <a:pt x="3" y="0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7" name="Rectangle 2035"/>
            <p:cNvSpPr>
              <a:spLocks noChangeArrowheads="1"/>
            </p:cNvSpPr>
            <p:nvPr/>
          </p:nvSpPr>
          <p:spPr bwMode="auto">
            <a:xfrm>
              <a:off x="3671" y="3751"/>
              <a:ext cx="2" cy="1"/>
            </a:xfrm>
            <a:prstGeom prst="rect">
              <a:avLst/>
            </a:pr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8" name="Rectangle 2036"/>
            <p:cNvSpPr>
              <a:spLocks noChangeArrowheads="1"/>
            </p:cNvSpPr>
            <p:nvPr/>
          </p:nvSpPr>
          <p:spPr bwMode="auto">
            <a:xfrm>
              <a:off x="3671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9" name="Freeform 2037"/>
            <p:cNvSpPr>
              <a:spLocks/>
            </p:cNvSpPr>
            <p:nvPr/>
          </p:nvSpPr>
          <p:spPr bwMode="auto">
            <a:xfrm>
              <a:off x="3671" y="3751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0" name="Freeform 2038"/>
            <p:cNvSpPr>
              <a:spLocks/>
            </p:cNvSpPr>
            <p:nvPr/>
          </p:nvSpPr>
          <p:spPr bwMode="auto">
            <a:xfrm>
              <a:off x="3671" y="3751"/>
              <a:ext cx="2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1" name="Freeform 2039"/>
            <p:cNvSpPr>
              <a:spLocks/>
            </p:cNvSpPr>
            <p:nvPr/>
          </p:nvSpPr>
          <p:spPr bwMode="auto">
            <a:xfrm>
              <a:off x="3670" y="3759"/>
              <a:ext cx="0" cy="2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2" name="Freeform 2040"/>
            <p:cNvSpPr>
              <a:spLocks/>
            </p:cNvSpPr>
            <p:nvPr/>
          </p:nvSpPr>
          <p:spPr bwMode="auto">
            <a:xfrm>
              <a:off x="3670" y="3759"/>
              <a:ext cx="0" cy="2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3" name="Freeform 2041"/>
            <p:cNvSpPr>
              <a:spLocks/>
            </p:cNvSpPr>
            <p:nvPr/>
          </p:nvSpPr>
          <p:spPr bwMode="auto">
            <a:xfrm>
              <a:off x="3668" y="3751"/>
              <a:ext cx="3" cy="8"/>
            </a:xfrm>
            <a:custGeom>
              <a:avLst/>
              <a:gdLst>
                <a:gd name="T0" fmla="*/ 3 w 3"/>
                <a:gd name="T1" fmla="*/ 0 h 8"/>
                <a:gd name="T2" fmla="*/ 2 w 3"/>
                <a:gd name="T3" fmla="*/ 0 h 8"/>
                <a:gd name="T4" fmla="*/ 0 w 3"/>
                <a:gd name="T5" fmla="*/ 8 h 8"/>
                <a:gd name="T6" fmla="*/ 2 w 3"/>
                <a:gd name="T7" fmla="*/ 8 h 8"/>
                <a:gd name="T8" fmla="*/ 2 w 3"/>
                <a:gd name="T9" fmla="*/ 8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4" name="Freeform 2042"/>
            <p:cNvSpPr>
              <a:spLocks/>
            </p:cNvSpPr>
            <p:nvPr/>
          </p:nvSpPr>
          <p:spPr bwMode="auto">
            <a:xfrm>
              <a:off x="3668" y="3751"/>
              <a:ext cx="3" cy="8"/>
            </a:xfrm>
            <a:custGeom>
              <a:avLst/>
              <a:gdLst>
                <a:gd name="T0" fmla="*/ 3 w 3"/>
                <a:gd name="T1" fmla="*/ 0 h 8"/>
                <a:gd name="T2" fmla="*/ 2 w 3"/>
                <a:gd name="T3" fmla="*/ 0 h 8"/>
                <a:gd name="T4" fmla="*/ 0 w 3"/>
                <a:gd name="T5" fmla="*/ 8 h 8"/>
                <a:gd name="T6" fmla="*/ 2 w 3"/>
                <a:gd name="T7" fmla="*/ 8 h 8"/>
                <a:gd name="T8" fmla="*/ 2 w 3"/>
                <a:gd name="T9" fmla="*/ 8 h 8"/>
                <a:gd name="T10" fmla="*/ 3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5" name="Rectangle 2043"/>
            <p:cNvSpPr>
              <a:spLocks noChangeArrowheads="1"/>
            </p:cNvSpPr>
            <p:nvPr/>
          </p:nvSpPr>
          <p:spPr bwMode="auto">
            <a:xfrm>
              <a:off x="3670" y="3751"/>
              <a:ext cx="1" cy="1"/>
            </a:xfrm>
            <a:prstGeom prst="rect">
              <a:avLst/>
            </a:pr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6" name="Rectangle 2044"/>
            <p:cNvSpPr>
              <a:spLocks noChangeArrowheads="1"/>
            </p:cNvSpPr>
            <p:nvPr/>
          </p:nvSpPr>
          <p:spPr bwMode="auto">
            <a:xfrm>
              <a:off x="3670" y="3751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7" name="Freeform 2045"/>
            <p:cNvSpPr>
              <a:spLocks/>
            </p:cNvSpPr>
            <p:nvPr/>
          </p:nvSpPr>
          <p:spPr bwMode="auto">
            <a:xfrm>
              <a:off x="3624" y="3751"/>
              <a:ext cx="46" cy="8"/>
            </a:xfrm>
            <a:custGeom>
              <a:avLst/>
              <a:gdLst>
                <a:gd name="T0" fmla="*/ 46 w 46"/>
                <a:gd name="T1" fmla="*/ 0 h 8"/>
                <a:gd name="T2" fmla="*/ 0 w 46"/>
                <a:gd name="T3" fmla="*/ 0 h 8"/>
                <a:gd name="T4" fmla="*/ 44 w 46"/>
                <a:gd name="T5" fmla="*/ 8 h 8"/>
                <a:gd name="T6" fmla="*/ 46 w 4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">
                  <a:moveTo>
                    <a:pt x="46" y="0"/>
                  </a:moveTo>
                  <a:lnTo>
                    <a:pt x="0" y="0"/>
                  </a:lnTo>
                  <a:lnTo>
                    <a:pt x="44" y="8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D12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8" name="Freeform 2046"/>
            <p:cNvSpPr>
              <a:spLocks/>
            </p:cNvSpPr>
            <p:nvPr/>
          </p:nvSpPr>
          <p:spPr bwMode="auto">
            <a:xfrm>
              <a:off x="3624" y="3751"/>
              <a:ext cx="46" cy="8"/>
            </a:xfrm>
            <a:custGeom>
              <a:avLst/>
              <a:gdLst>
                <a:gd name="T0" fmla="*/ 46 w 46"/>
                <a:gd name="T1" fmla="*/ 0 h 8"/>
                <a:gd name="T2" fmla="*/ 0 w 46"/>
                <a:gd name="T3" fmla="*/ 0 h 8"/>
                <a:gd name="T4" fmla="*/ 44 w 46"/>
                <a:gd name="T5" fmla="*/ 8 h 8"/>
                <a:gd name="T6" fmla="*/ 46 w 4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8">
                  <a:moveTo>
                    <a:pt x="46" y="0"/>
                  </a:moveTo>
                  <a:lnTo>
                    <a:pt x="0" y="0"/>
                  </a:lnTo>
                  <a:lnTo>
                    <a:pt x="44" y="8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9" name="Freeform 2047"/>
            <p:cNvSpPr>
              <a:spLocks/>
            </p:cNvSpPr>
            <p:nvPr/>
          </p:nvSpPr>
          <p:spPr bwMode="auto">
            <a:xfrm>
              <a:off x="3152" y="3649"/>
              <a:ext cx="519" cy="102"/>
            </a:xfrm>
            <a:custGeom>
              <a:avLst/>
              <a:gdLst>
                <a:gd name="T0" fmla="*/ 6 w 305"/>
                <a:gd name="T1" fmla="*/ 0 h 60"/>
                <a:gd name="T2" fmla="*/ 1 w 305"/>
                <a:gd name="T3" fmla="*/ 0 h 60"/>
                <a:gd name="T4" fmla="*/ 0 w 305"/>
                <a:gd name="T5" fmla="*/ 4 h 60"/>
                <a:gd name="T6" fmla="*/ 4 w 305"/>
                <a:gd name="T7" fmla="*/ 5 h 60"/>
                <a:gd name="T8" fmla="*/ 4 w 305"/>
                <a:gd name="T9" fmla="*/ 11 h 60"/>
                <a:gd name="T10" fmla="*/ 15 w 305"/>
                <a:gd name="T11" fmla="*/ 22 h 60"/>
                <a:gd name="T12" fmla="*/ 88 w 305"/>
                <a:gd name="T13" fmla="*/ 22 h 60"/>
                <a:gd name="T14" fmla="*/ 277 w 305"/>
                <a:gd name="T15" fmla="*/ 60 h 60"/>
                <a:gd name="T16" fmla="*/ 304 w 305"/>
                <a:gd name="T17" fmla="*/ 60 h 60"/>
                <a:gd name="T18" fmla="*/ 304 w 305"/>
                <a:gd name="T19" fmla="*/ 60 h 60"/>
                <a:gd name="T20" fmla="*/ 305 w 305"/>
                <a:gd name="T21" fmla="*/ 60 h 60"/>
                <a:gd name="T22" fmla="*/ 305 w 305"/>
                <a:gd name="T23" fmla="*/ 60 h 60"/>
                <a:gd name="T24" fmla="*/ 90 w 305"/>
                <a:gd name="T25" fmla="*/ 16 h 60"/>
                <a:gd name="T26" fmla="*/ 18 w 305"/>
                <a:gd name="T27" fmla="*/ 16 h 60"/>
                <a:gd name="T28" fmla="*/ 6 w 305"/>
                <a:gd name="T29" fmla="*/ 6 h 60"/>
                <a:gd name="T30" fmla="*/ 6 w 305"/>
                <a:gd name="T3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5" h="60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7"/>
                    <a:pt x="9" y="22"/>
                    <a:pt x="15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277" y="60"/>
                    <a:pt x="277" y="60"/>
                    <a:pt x="277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1" y="16"/>
                    <a:pt x="6" y="12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0" name="Freeform 2048"/>
            <p:cNvSpPr>
              <a:spLocks/>
            </p:cNvSpPr>
            <p:nvPr/>
          </p:nvSpPr>
          <p:spPr bwMode="auto">
            <a:xfrm>
              <a:off x="3697" y="3676"/>
              <a:ext cx="361" cy="10"/>
            </a:xfrm>
            <a:custGeom>
              <a:avLst/>
              <a:gdLst>
                <a:gd name="T0" fmla="*/ 211 w 212"/>
                <a:gd name="T1" fmla="*/ 0 h 6"/>
                <a:gd name="T2" fmla="*/ 2 w 212"/>
                <a:gd name="T3" fmla="*/ 0 h 6"/>
                <a:gd name="T4" fmla="*/ 0 w 212"/>
                <a:gd name="T5" fmla="*/ 6 h 6"/>
                <a:gd name="T6" fmla="*/ 212 w 212"/>
                <a:gd name="T7" fmla="*/ 6 h 6"/>
                <a:gd name="T8" fmla="*/ 211 w 2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6">
                  <a:moveTo>
                    <a:pt x="21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12" y="4"/>
                    <a:pt x="211" y="2"/>
                    <a:pt x="21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1" name="Rectangle 2049"/>
            <p:cNvSpPr>
              <a:spLocks noChangeArrowheads="1"/>
            </p:cNvSpPr>
            <p:nvPr/>
          </p:nvSpPr>
          <p:spPr bwMode="auto">
            <a:xfrm>
              <a:off x="3682" y="3751"/>
              <a:ext cx="1" cy="1"/>
            </a:xfrm>
            <a:prstGeom prst="rect">
              <a:avLst/>
            </a:prstGeom>
            <a:solidFill>
              <a:srgbClr val="1C1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2" name="Rectangle 2050"/>
            <p:cNvSpPr>
              <a:spLocks noChangeArrowheads="1"/>
            </p:cNvSpPr>
            <p:nvPr/>
          </p:nvSpPr>
          <p:spPr bwMode="auto">
            <a:xfrm>
              <a:off x="3682" y="3751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3" name="Rectangle 2051"/>
            <p:cNvSpPr>
              <a:spLocks noChangeArrowheads="1"/>
            </p:cNvSpPr>
            <p:nvPr/>
          </p:nvSpPr>
          <p:spPr bwMode="auto">
            <a:xfrm>
              <a:off x="3682" y="3751"/>
              <a:ext cx="1" cy="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4" name="Rectangle 2052"/>
            <p:cNvSpPr>
              <a:spLocks noChangeArrowheads="1"/>
            </p:cNvSpPr>
            <p:nvPr/>
          </p:nvSpPr>
          <p:spPr bwMode="auto">
            <a:xfrm>
              <a:off x="3682" y="3751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5" name="Freeform 2053"/>
            <p:cNvSpPr>
              <a:spLocks/>
            </p:cNvSpPr>
            <p:nvPr/>
          </p:nvSpPr>
          <p:spPr bwMode="auto">
            <a:xfrm>
              <a:off x="3682" y="3742"/>
              <a:ext cx="3" cy="9"/>
            </a:xfrm>
            <a:custGeom>
              <a:avLst/>
              <a:gdLst>
                <a:gd name="T0" fmla="*/ 1 w 3"/>
                <a:gd name="T1" fmla="*/ 0 h 9"/>
                <a:gd name="T2" fmla="*/ 0 w 3"/>
                <a:gd name="T3" fmla="*/ 9 h 9"/>
                <a:gd name="T4" fmla="*/ 1 w 3"/>
                <a:gd name="T5" fmla="*/ 9 h 9"/>
                <a:gd name="T6" fmla="*/ 3 w 3"/>
                <a:gd name="T7" fmla="*/ 2 h 9"/>
                <a:gd name="T8" fmla="*/ 1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lnTo>
                    <a:pt x="0" y="9"/>
                  </a:lnTo>
                  <a:lnTo>
                    <a:pt x="1" y="9"/>
                  </a:lnTo>
                  <a:lnTo>
                    <a:pt x="3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6" name="Freeform 2054"/>
            <p:cNvSpPr>
              <a:spLocks/>
            </p:cNvSpPr>
            <p:nvPr/>
          </p:nvSpPr>
          <p:spPr bwMode="auto">
            <a:xfrm>
              <a:off x="3682" y="3742"/>
              <a:ext cx="3" cy="9"/>
            </a:xfrm>
            <a:custGeom>
              <a:avLst/>
              <a:gdLst>
                <a:gd name="T0" fmla="*/ 1 w 3"/>
                <a:gd name="T1" fmla="*/ 0 h 9"/>
                <a:gd name="T2" fmla="*/ 0 w 3"/>
                <a:gd name="T3" fmla="*/ 9 h 9"/>
                <a:gd name="T4" fmla="*/ 1 w 3"/>
                <a:gd name="T5" fmla="*/ 9 h 9"/>
                <a:gd name="T6" fmla="*/ 3 w 3"/>
                <a:gd name="T7" fmla="*/ 2 h 9"/>
                <a:gd name="T8" fmla="*/ 1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lnTo>
                    <a:pt x="0" y="9"/>
                  </a:lnTo>
                  <a:lnTo>
                    <a:pt x="1" y="9"/>
                  </a:lnTo>
                  <a:lnTo>
                    <a:pt x="3" y="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7" name="Rectangle 2055"/>
            <p:cNvSpPr>
              <a:spLocks noChangeArrowheads="1"/>
            </p:cNvSpPr>
            <p:nvPr/>
          </p:nvSpPr>
          <p:spPr bwMode="auto">
            <a:xfrm>
              <a:off x="3680" y="3751"/>
              <a:ext cx="2" cy="1"/>
            </a:xfrm>
            <a:prstGeom prst="rect">
              <a:avLst/>
            </a:prstGeom>
            <a:solidFill>
              <a:srgbClr val="1C1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8" name="Rectangle 2056"/>
            <p:cNvSpPr>
              <a:spLocks noChangeArrowheads="1"/>
            </p:cNvSpPr>
            <p:nvPr/>
          </p:nvSpPr>
          <p:spPr bwMode="auto">
            <a:xfrm>
              <a:off x="3680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9" name="Rectangle 2057"/>
            <p:cNvSpPr>
              <a:spLocks noChangeArrowheads="1"/>
            </p:cNvSpPr>
            <p:nvPr/>
          </p:nvSpPr>
          <p:spPr bwMode="auto">
            <a:xfrm>
              <a:off x="3680" y="3751"/>
              <a:ext cx="2" cy="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0" name="Rectangle 2058"/>
            <p:cNvSpPr>
              <a:spLocks noChangeArrowheads="1"/>
            </p:cNvSpPr>
            <p:nvPr/>
          </p:nvSpPr>
          <p:spPr bwMode="auto">
            <a:xfrm>
              <a:off x="3680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1" name="Freeform 2059"/>
            <p:cNvSpPr>
              <a:spLocks/>
            </p:cNvSpPr>
            <p:nvPr/>
          </p:nvSpPr>
          <p:spPr bwMode="auto">
            <a:xfrm>
              <a:off x="3680" y="3742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2" name="Freeform 2060"/>
            <p:cNvSpPr>
              <a:spLocks/>
            </p:cNvSpPr>
            <p:nvPr/>
          </p:nvSpPr>
          <p:spPr bwMode="auto">
            <a:xfrm>
              <a:off x="3680" y="3742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3" name="Rectangle 2061"/>
            <p:cNvSpPr>
              <a:spLocks noChangeArrowheads="1"/>
            </p:cNvSpPr>
            <p:nvPr/>
          </p:nvSpPr>
          <p:spPr bwMode="auto">
            <a:xfrm>
              <a:off x="3678" y="3751"/>
              <a:ext cx="2" cy="1"/>
            </a:xfrm>
            <a:prstGeom prst="rect">
              <a:avLst/>
            </a:prstGeom>
            <a:solidFill>
              <a:srgbClr val="1C1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4" name="Rectangle 2062"/>
            <p:cNvSpPr>
              <a:spLocks noChangeArrowheads="1"/>
            </p:cNvSpPr>
            <p:nvPr/>
          </p:nvSpPr>
          <p:spPr bwMode="auto">
            <a:xfrm>
              <a:off x="3678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5" name="Rectangle 2063"/>
            <p:cNvSpPr>
              <a:spLocks noChangeArrowheads="1"/>
            </p:cNvSpPr>
            <p:nvPr/>
          </p:nvSpPr>
          <p:spPr bwMode="auto">
            <a:xfrm>
              <a:off x="3678" y="3751"/>
              <a:ext cx="2" cy="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6" name="Rectangle 2064"/>
            <p:cNvSpPr>
              <a:spLocks noChangeArrowheads="1"/>
            </p:cNvSpPr>
            <p:nvPr/>
          </p:nvSpPr>
          <p:spPr bwMode="auto">
            <a:xfrm>
              <a:off x="3678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7" name="Freeform 2065"/>
            <p:cNvSpPr>
              <a:spLocks/>
            </p:cNvSpPr>
            <p:nvPr/>
          </p:nvSpPr>
          <p:spPr bwMode="auto">
            <a:xfrm>
              <a:off x="3678" y="3742"/>
              <a:ext cx="4" cy="9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2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4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8" name="Freeform 2066"/>
            <p:cNvSpPr>
              <a:spLocks/>
            </p:cNvSpPr>
            <p:nvPr/>
          </p:nvSpPr>
          <p:spPr bwMode="auto">
            <a:xfrm>
              <a:off x="3678" y="3742"/>
              <a:ext cx="4" cy="9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2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4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9" name="Freeform 2067"/>
            <p:cNvSpPr>
              <a:spLocks/>
            </p:cNvSpPr>
            <p:nvPr/>
          </p:nvSpPr>
          <p:spPr bwMode="auto">
            <a:xfrm>
              <a:off x="3677" y="3751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1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0" name="Freeform 2068"/>
            <p:cNvSpPr>
              <a:spLocks/>
            </p:cNvSpPr>
            <p:nvPr/>
          </p:nvSpPr>
          <p:spPr bwMode="auto">
            <a:xfrm>
              <a:off x="3677" y="3751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1" name="Rectangle 2069"/>
            <p:cNvSpPr>
              <a:spLocks noChangeArrowheads="1"/>
            </p:cNvSpPr>
            <p:nvPr/>
          </p:nvSpPr>
          <p:spPr bwMode="auto">
            <a:xfrm>
              <a:off x="3677" y="3751"/>
              <a:ext cx="1" cy="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2" name="Rectangle 2070"/>
            <p:cNvSpPr>
              <a:spLocks noChangeArrowheads="1"/>
            </p:cNvSpPr>
            <p:nvPr/>
          </p:nvSpPr>
          <p:spPr bwMode="auto">
            <a:xfrm>
              <a:off x="3677" y="3751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3" name="Freeform 2071"/>
            <p:cNvSpPr>
              <a:spLocks/>
            </p:cNvSpPr>
            <p:nvPr/>
          </p:nvSpPr>
          <p:spPr bwMode="auto">
            <a:xfrm>
              <a:off x="3677" y="3742"/>
              <a:ext cx="3" cy="9"/>
            </a:xfrm>
            <a:custGeom>
              <a:avLst/>
              <a:gdLst>
                <a:gd name="T0" fmla="*/ 1 w 3"/>
                <a:gd name="T1" fmla="*/ 0 h 9"/>
                <a:gd name="T2" fmla="*/ 0 w 3"/>
                <a:gd name="T3" fmla="*/ 9 h 9"/>
                <a:gd name="T4" fmla="*/ 1 w 3"/>
                <a:gd name="T5" fmla="*/ 9 h 9"/>
                <a:gd name="T6" fmla="*/ 3 w 3"/>
                <a:gd name="T7" fmla="*/ 0 h 9"/>
                <a:gd name="T8" fmla="*/ 1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lnTo>
                    <a:pt x="0" y="9"/>
                  </a:lnTo>
                  <a:lnTo>
                    <a:pt x="1" y="9"/>
                  </a:lnTo>
                  <a:lnTo>
                    <a:pt x="3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4" name="Freeform 2072"/>
            <p:cNvSpPr>
              <a:spLocks/>
            </p:cNvSpPr>
            <p:nvPr/>
          </p:nvSpPr>
          <p:spPr bwMode="auto">
            <a:xfrm>
              <a:off x="3677" y="3742"/>
              <a:ext cx="3" cy="9"/>
            </a:xfrm>
            <a:custGeom>
              <a:avLst/>
              <a:gdLst>
                <a:gd name="T0" fmla="*/ 1 w 3"/>
                <a:gd name="T1" fmla="*/ 0 h 9"/>
                <a:gd name="T2" fmla="*/ 0 w 3"/>
                <a:gd name="T3" fmla="*/ 9 h 9"/>
                <a:gd name="T4" fmla="*/ 1 w 3"/>
                <a:gd name="T5" fmla="*/ 9 h 9"/>
                <a:gd name="T6" fmla="*/ 3 w 3"/>
                <a:gd name="T7" fmla="*/ 0 h 9"/>
                <a:gd name="T8" fmla="*/ 1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1" y="0"/>
                  </a:moveTo>
                  <a:lnTo>
                    <a:pt x="0" y="9"/>
                  </a:lnTo>
                  <a:lnTo>
                    <a:pt x="1" y="9"/>
                  </a:lnTo>
                  <a:lnTo>
                    <a:pt x="3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5" name="Rectangle 2073"/>
            <p:cNvSpPr>
              <a:spLocks noChangeArrowheads="1"/>
            </p:cNvSpPr>
            <p:nvPr/>
          </p:nvSpPr>
          <p:spPr bwMode="auto">
            <a:xfrm>
              <a:off x="3675" y="3751"/>
              <a:ext cx="2" cy="1"/>
            </a:xfrm>
            <a:prstGeom prst="rect">
              <a:avLst/>
            </a:prstGeom>
            <a:solidFill>
              <a:srgbClr val="1C1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6" name="Rectangle 2074"/>
            <p:cNvSpPr>
              <a:spLocks noChangeArrowheads="1"/>
            </p:cNvSpPr>
            <p:nvPr/>
          </p:nvSpPr>
          <p:spPr bwMode="auto">
            <a:xfrm>
              <a:off x="3675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7" name="Rectangle 2075"/>
            <p:cNvSpPr>
              <a:spLocks noChangeArrowheads="1"/>
            </p:cNvSpPr>
            <p:nvPr/>
          </p:nvSpPr>
          <p:spPr bwMode="auto">
            <a:xfrm>
              <a:off x="3675" y="3751"/>
              <a:ext cx="2" cy="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8" name="Rectangle 2076"/>
            <p:cNvSpPr>
              <a:spLocks noChangeArrowheads="1"/>
            </p:cNvSpPr>
            <p:nvPr/>
          </p:nvSpPr>
          <p:spPr bwMode="auto">
            <a:xfrm>
              <a:off x="3675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9" name="Freeform 2077"/>
            <p:cNvSpPr>
              <a:spLocks/>
            </p:cNvSpPr>
            <p:nvPr/>
          </p:nvSpPr>
          <p:spPr bwMode="auto">
            <a:xfrm>
              <a:off x="3675" y="3742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0" name="Freeform 2078"/>
            <p:cNvSpPr>
              <a:spLocks/>
            </p:cNvSpPr>
            <p:nvPr/>
          </p:nvSpPr>
          <p:spPr bwMode="auto">
            <a:xfrm>
              <a:off x="3675" y="3742"/>
              <a:ext cx="3" cy="9"/>
            </a:xfrm>
            <a:custGeom>
              <a:avLst/>
              <a:gdLst>
                <a:gd name="T0" fmla="*/ 2 w 3"/>
                <a:gd name="T1" fmla="*/ 0 h 9"/>
                <a:gd name="T2" fmla="*/ 0 w 3"/>
                <a:gd name="T3" fmla="*/ 9 h 9"/>
                <a:gd name="T4" fmla="*/ 2 w 3"/>
                <a:gd name="T5" fmla="*/ 9 h 9"/>
                <a:gd name="T6" fmla="*/ 3 w 3"/>
                <a:gd name="T7" fmla="*/ 0 h 9"/>
                <a:gd name="T8" fmla="*/ 2 w 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9">
                  <a:moveTo>
                    <a:pt x="2" y="0"/>
                  </a:moveTo>
                  <a:lnTo>
                    <a:pt x="0" y="9"/>
                  </a:lnTo>
                  <a:lnTo>
                    <a:pt x="2" y="9"/>
                  </a:lnTo>
                  <a:lnTo>
                    <a:pt x="3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1" name="Rectangle 2079"/>
            <p:cNvSpPr>
              <a:spLocks noChangeArrowheads="1"/>
            </p:cNvSpPr>
            <p:nvPr/>
          </p:nvSpPr>
          <p:spPr bwMode="auto">
            <a:xfrm>
              <a:off x="3673" y="3751"/>
              <a:ext cx="2" cy="1"/>
            </a:xfrm>
            <a:prstGeom prst="rect">
              <a:avLst/>
            </a:prstGeom>
            <a:solidFill>
              <a:srgbClr val="1C1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2" name="Rectangle 2080"/>
            <p:cNvSpPr>
              <a:spLocks noChangeArrowheads="1"/>
            </p:cNvSpPr>
            <p:nvPr/>
          </p:nvSpPr>
          <p:spPr bwMode="auto">
            <a:xfrm>
              <a:off x="3673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3" name="Rectangle 2081"/>
            <p:cNvSpPr>
              <a:spLocks noChangeArrowheads="1"/>
            </p:cNvSpPr>
            <p:nvPr/>
          </p:nvSpPr>
          <p:spPr bwMode="auto">
            <a:xfrm>
              <a:off x="3673" y="3751"/>
              <a:ext cx="2" cy="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4" name="Rectangle 2082"/>
            <p:cNvSpPr>
              <a:spLocks noChangeArrowheads="1"/>
            </p:cNvSpPr>
            <p:nvPr/>
          </p:nvSpPr>
          <p:spPr bwMode="auto">
            <a:xfrm>
              <a:off x="3673" y="3751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5" name="Freeform 2083"/>
            <p:cNvSpPr>
              <a:spLocks/>
            </p:cNvSpPr>
            <p:nvPr/>
          </p:nvSpPr>
          <p:spPr bwMode="auto">
            <a:xfrm>
              <a:off x="3673" y="3742"/>
              <a:ext cx="4" cy="9"/>
            </a:xfrm>
            <a:custGeom>
              <a:avLst/>
              <a:gdLst>
                <a:gd name="T0" fmla="*/ 4 w 4"/>
                <a:gd name="T1" fmla="*/ 0 h 9"/>
                <a:gd name="T2" fmla="*/ 2 w 4"/>
                <a:gd name="T3" fmla="*/ 0 h 9"/>
                <a:gd name="T4" fmla="*/ 0 w 4"/>
                <a:gd name="T5" fmla="*/ 9 h 9"/>
                <a:gd name="T6" fmla="*/ 2 w 4"/>
                <a:gd name="T7" fmla="*/ 9 h 9"/>
                <a:gd name="T8" fmla="*/ 4 w 4"/>
                <a:gd name="T9" fmla="*/ 0 h 9"/>
                <a:gd name="T10" fmla="*/ 4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6" name="Freeform 2084"/>
            <p:cNvSpPr>
              <a:spLocks/>
            </p:cNvSpPr>
            <p:nvPr/>
          </p:nvSpPr>
          <p:spPr bwMode="auto">
            <a:xfrm>
              <a:off x="3673" y="3742"/>
              <a:ext cx="4" cy="9"/>
            </a:xfrm>
            <a:custGeom>
              <a:avLst/>
              <a:gdLst>
                <a:gd name="T0" fmla="*/ 4 w 4"/>
                <a:gd name="T1" fmla="*/ 0 h 9"/>
                <a:gd name="T2" fmla="*/ 2 w 4"/>
                <a:gd name="T3" fmla="*/ 0 h 9"/>
                <a:gd name="T4" fmla="*/ 0 w 4"/>
                <a:gd name="T5" fmla="*/ 9 h 9"/>
                <a:gd name="T6" fmla="*/ 2 w 4"/>
                <a:gd name="T7" fmla="*/ 9 h 9"/>
                <a:gd name="T8" fmla="*/ 4 w 4"/>
                <a:gd name="T9" fmla="*/ 0 h 9"/>
                <a:gd name="T10" fmla="*/ 4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7" name="Freeform 2085"/>
            <p:cNvSpPr>
              <a:spLocks/>
            </p:cNvSpPr>
            <p:nvPr/>
          </p:nvSpPr>
          <p:spPr bwMode="auto">
            <a:xfrm>
              <a:off x="3675" y="374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8" name="Freeform 2086"/>
            <p:cNvSpPr>
              <a:spLocks/>
            </p:cNvSpPr>
            <p:nvPr/>
          </p:nvSpPr>
          <p:spPr bwMode="auto">
            <a:xfrm>
              <a:off x="3675" y="374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0" y="1"/>
                  </a:lnTo>
                  <a:lnTo>
                    <a:pt x="2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9" name="Rectangle 2087"/>
            <p:cNvSpPr>
              <a:spLocks noChangeArrowheads="1"/>
            </p:cNvSpPr>
            <p:nvPr/>
          </p:nvSpPr>
          <p:spPr bwMode="auto">
            <a:xfrm>
              <a:off x="3673" y="3751"/>
              <a:ext cx="1" cy="1"/>
            </a:xfrm>
            <a:prstGeom prst="rect">
              <a:avLst/>
            </a:prstGeom>
            <a:solidFill>
              <a:srgbClr val="1C11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0" name="Freeform 2088"/>
            <p:cNvSpPr>
              <a:spLocks/>
            </p:cNvSpPr>
            <p:nvPr/>
          </p:nvSpPr>
          <p:spPr bwMode="auto">
            <a:xfrm>
              <a:off x="3673" y="37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1" name="Rectangle 2089"/>
            <p:cNvSpPr>
              <a:spLocks noChangeArrowheads="1"/>
            </p:cNvSpPr>
            <p:nvPr/>
          </p:nvSpPr>
          <p:spPr bwMode="auto">
            <a:xfrm>
              <a:off x="3673" y="3751"/>
              <a:ext cx="1" cy="1"/>
            </a:xfrm>
            <a:prstGeom prst="rect">
              <a:avLst/>
            </a:pr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2" name="Rectangle 2090"/>
            <p:cNvSpPr>
              <a:spLocks noChangeArrowheads="1"/>
            </p:cNvSpPr>
            <p:nvPr/>
          </p:nvSpPr>
          <p:spPr bwMode="auto">
            <a:xfrm>
              <a:off x="3673" y="3751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3" name="Freeform 2091"/>
            <p:cNvSpPr>
              <a:spLocks/>
            </p:cNvSpPr>
            <p:nvPr/>
          </p:nvSpPr>
          <p:spPr bwMode="auto">
            <a:xfrm>
              <a:off x="3671" y="3742"/>
              <a:ext cx="4" cy="9"/>
            </a:xfrm>
            <a:custGeom>
              <a:avLst/>
              <a:gdLst>
                <a:gd name="T0" fmla="*/ 4 w 4"/>
                <a:gd name="T1" fmla="*/ 0 h 9"/>
                <a:gd name="T2" fmla="*/ 2 w 4"/>
                <a:gd name="T3" fmla="*/ 0 h 9"/>
                <a:gd name="T4" fmla="*/ 0 w 4"/>
                <a:gd name="T5" fmla="*/ 9 h 9"/>
                <a:gd name="T6" fmla="*/ 2 w 4"/>
                <a:gd name="T7" fmla="*/ 9 h 9"/>
                <a:gd name="T8" fmla="*/ 2 w 4"/>
                <a:gd name="T9" fmla="*/ 9 h 9"/>
                <a:gd name="T10" fmla="*/ 4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4" name="Freeform 2092"/>
            <p:cNvSpPr>
              <a:spLocks/>
            </p:cNvSpPr>
            <p:nvPr/>
          </p:nvSpPr>
          <p:spPr bwMode="auto">
            <a:xfrm>
              <a:off x="3671" y="3742"/>
              <a:ext cx="4" cy="9"/>
            </a:xfrm>
            <a:custGeom>
              <a:avLst/>
              <a:gdLst>
                <a:gd name="T0" fmla="*/ 4 w 4"/>
                <a:gd name="T1" fmla="*/ 0 h 9"/>
                <a:gd name="T2" fmla="*/ 2 w 4"/>
                <a:gd name="T3" fmla="*/ 0 h 9"/>
                <a:gd name="T4" fmla="*/ 0 w 4"/>
                <a:gd name="T5" fmla="*/ 9 h 9"/>
                <a:gd name="T6" fmla="*/ 2 w 4"/>
                <a:gd name="T7" fmla="*/ 9 h 9"/>
                <a:gd name="T8" fmla="*/ 2 w 4"/>
                <a:gd name="T9" fmla="*/ 9 h 9"/>
                <a:gd name="T10" fmla="*/ 4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lnTo>
                    <a:pt x="2" y="0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9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5" name="Freeform 2093"/>
            <p:cNvSpPr>
              <a:spLocks/>
            </p:cNvSpPr>
            <p:nvPr/>
          </p:nvSpPr>
          <p:spPr bwMode="auto">
            <a:xfrm>
              <a:off x="3162" y="3649"/>
              <a:ext cx="513" cy="102"/>
            </a:xfrm>
            <a:custGeom>
              <a:avLst/>
              <a:gdLst>
                <a:gd name="T0" fmla="*/ 2 w 301"/>
                <a:gd name="T1" fmla="*/ 0 h 60"/>
                <a:gd name="T2" fmla="*/ 0 w 301"/>
                <a:gd name="T3" fmla="*/ 0 h 60"/>
                <a:gd name="T4" fmla="*/ 0 w 301"/>
                <a:gd name="T5" fmla="*/ 6 h 60"/>
                <a:gd name="T6" fmla="*/ 12 w 301"/>
                <a:gd name="T7" fmla="*/ 16 h 60"/>
                <a:gd name="T8" fmla="*/ 84 w 301"/>
                <a:gd name="T9" fmla="*/ 16 h 60"/>
                <a:gd name="T10" fmla="*/ 299 w 301"/>
                <a:gd name="T11" fmla="*/ 60 h 60"/>
                <a:gd name="T12" fmla="*/ 300 w 301"/>
                <a:gd name="T13" fmla="*/ 55 h 60"/>
                <a:gd name="T14" fmla="*/ 301 w 301"/>
                <a:gd name="T15" fmla="*/ 55 h 60"/>
                <a:gd name="T16" fmla="*/ 301 w 301"/>
                <a:gd name="T17" fmla="*/ 54 h 60"/>
                <a:gd name="T18" fmla="*/ 86 w 301"/>
                <a:gd name="T19" fmla="*/ 11 h 60"/>
                <a:gd name="T20" fmla="*/ 14 w 301"/>
                <a:gd name="T21" fmla="*/ 11 h 60"/>
                <a:gd name="T22" fmla="*/ 2 w 301"/>
                <a:gd name="T23" fmla="*/ 0 h 60"/>
                <a:gd name="T24" fmla="*/ 2 w 301"/>
                <a:gd name="T2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1" h="60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5" y="16"/>
                    <a:pt x="12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299" y="60"/>
                    <a:pt x="299" y="60"/>
                    <a:pt x="299" y="60"/>
                  </a:cubicBezTo>
                  <a:cubicBezTo>
                    <a:pt x="300" y="55"/>
                    <a:pt x="300" y="55"/>
                    <a:pt x="300" y="55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7" y="11"/>
                    <a:pt x="2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6" name="Freeform 2094"/>
            <p:cNvSpPr>
              <a:spLocks/>
            </p:cNvSpPr>
            <p:nvPr/>
          </p:nvSpPr>
          <p:spPr bwMode="auto">
            <a:xfrm>
              <a:off x="3700" y="3667"/>
              <a:ext cx="356" cy="9"/>
            </a:xfrm>
            <a:custGeom>
              <a:avLst/>
              <a:gdLst>
                <a:gd name="T0" fmla="*/ 207 w 209"/>
                <a:gd name="T1" fmla="*/ 0 h 5"/>
                <a:gd name="T2" fmla="*/ 1 w 209"/>
                <a:gd name="T3" fmla="*/ 0 h 5"/>
                <a:gd name="T4" fmla="*/ 0 w 209"/>
                <a:gd name="T5" fmla="*/ 5 h 5"/>
                <a:gd name="T6" fmla="*/ 209 w 209"/>
                <a:gd name="T7" fmla="*/ 5 h 5"/>
                <a:gd name="T8" fmla="*/ 207 w 20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5">
                  <a:moveTo>
                    <a:pt x="20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09" y="5"/>
                    <a:pt x="209" y="5"/>
                    <a:pt x="209" y="5"/>
                  </a:cubicBezTo>
                  <a:cubicBezTo>
                    <a:pt x="208" y="4"/>
                    <a:pt x="208" y="2"/>
                    <a:pt x="207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7" name="Freeform 2095"/>
            <p:cNvSpPr>
              <a:spLocks/>
            </p:cNvSpPr>
            <p:nvPr/>
          </p:nvSpPr>
          <p:spPr bwMode="auto">
            <a:xfrm>
              <a:off x="4225" y="2891"/>
              <a:ext cx="15" cy="3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3 h 3"/>
                <a:gd name="T4" fmla="*/ 15 w 15"/>
                <a:gd name="T5" fmla="*/ 3 h 3"/>
                <a:gd name="T6" fmla="*/ 0 w 1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3"/>
                  </a:lnTo>
                  <a:lnTo>
                    <a:pt x="1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8" name="Freeform 2096"/>
            <p:cNvSpPr>
              <a:spLocks/>
            </p:cNvSpPr>
            <p:nvPr/>
          </p:nvSpPr>
          <p:spPr bwMode="auto">
            <a:xfrm>
              <a:off x="4225" y="2891"/>
              <a:ext cx="15" cy="3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3 h 3"/>
                <a:gd name="T4" fmla="*/ 15 w 15"/>
                <a:gd name="T5" fmla="*/ 3 h 3"/>
                <a:gd name="T6" fmla="*/ 0 w 1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3"/>
                  </a:lnTo>
                  <a:lnTo>
                    <a:pt x="1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9" name="Freeform 2097"/>
            <p:cNvSpPr>
              <a:spLocks/>
            </p:cNvSpPr>
            <p:nvPr/>
          </p:nvSpPr>
          <p:spPr bwMode="auto">
            <a:xfrm>
              <a:off x="4225" y="2887"/>
              <a:ext cx="36" cy="10"/>
            </a:xfrm>
            <a:custGeom>
              <a:avLst/>
              <a:gdLst>
                <a:gd name="T0" fmla="*/ 11 w 21"/>
                <a:gd name="T1" fmla="*/ 0 h 6"/>
                <a:gd name="T2" fmla="*/ 0 w 21"/>
                <a:gd name="T3" fmla="*/ 0 h 6"/>
                <a:gd name="T4" fmla="*/ 0 w 21"/>
                <a:gd name="T5" fmla="*/ 2 h 6"/>
                <a:gd name="T6" fmla="*/ 9 w 21"/>
                <a:gd name="T7" fmla="*/ 4 h 6"/>
                <a:gd name="T8" fmla="*/ 15 w 21"/>
                <a:gd name="T9" fmla="*/ 4 h 6"/>
                <a:gd name="T10" fmla="*/ 21 w 21"/>
                <a:gd name="T11" fmla="*/ 6 h 6"/>
                <a:gd name="T12" fmla="*/ 21 w 21"/>
                <a:gd name="T13" fmla="*/ 3 h 6"/>
                <a:gd name="T14" fmla="*/ 11 w 21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6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20" y="5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4E7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0" name="Freeform 2098"/>
            <p:cNvSpPr>
              <a:spLocks/>
            </p:cNvSpPr>
            <p:nvPr/>
          </p:nvSpPr>
          <p:spPr bwMode="auto">
            <a:xfrm>
              <a:off x="4244" y="2887"/>
              <a:ext cx="17" cy="5"/>
            </a:xfrm>
            <a:custGeom>
              <a:avLst/>
              <a:gdLst>
                <a:gd name="T0" fmla="*/ 17 w 17"/>
                <a:gd name="T1" fmla="*/ 0 h 5"/>
                <a:gd name="T2" fmla="*/ 0 w 17"/>
                <a:gd name="T3" fmla="*/ 0 h 5"/>
                <a:gd name="T4" fmla="*/ 17 w 17"/>
                <a:gd name="T5" fmla="*/ 5 h 5"/>
                <a:gd name="T6" fmla="*/ 17 w 1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5">
                  <a:moveTo>
                    <a:pt x="17" y="0"/>
                  </a:moveTo>
                  <a:lnTo>
                    <a:pt x="0" y="0"/>
                  </a:lnTo>
                  <a:lnTo>
                    <a:pt x="17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C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1" name="Freeform 2099"/>
            <p:cNvSpPr>
              <a:spLocks/>
            </p:cNvSpPr>
            <p:nvPr/>
          </p:nvSpPr>
          <p:spPr bwMode="auto">
            <a:xfrm>
              <a:off x="4244" y="2887"/>
              <a:ext cx="17" cy="5"/>
            </a:xfrm>
            <a:custGeom>
              <a:avLst/>
              <a:gdLst>
                <a:gd name="T0" fmla="*/ 17 w 17"/>
                <a:gd name="T1" fmla="*/ 0 h 5"/>
                <a:gd name="T2" fmla="*/ 0 w 17"/>
                <a:gd name="T3" fmla="*/ 0 h 5"/>
                <a:gd name="T4" fmla="*/ 17 w 17"/>
                <a:gd name="T5" fmla="*/ 5 h 5"/>
                <a:gd name="T6" fmla="*/ 17 w 1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5">
                  <a:moveTo>
                    <a:pt x="17" y="0"/>
                  </a:moveTo>
                  <a:lnTo>
                    <a:pt x="0" y="0"/>
                  </a:lnTo>
                  <a:lnTo>
                    <a:pt x="17" y="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2" name="Freeform 2100"/>
            <p:cNvSpPr>
              <a:spLocks noEditPoints="1"/>
            </p:cNvSpPr>
            <p:nvPr/>
          </p:nvSpPr>
          <p:spPr bwMode="auto">
            <a:xfrm>
              <a:off x="3166" y="2889"/>
              <a:ext cx="1141" cy="778"/>
            </a:xfrm>
            <a:custGeom>
              <a:avLst/>
              <a:gdLst>
                <a:gd name="T0" fmla="*/ 30 w 670"/>
                <a:gd name="T1" fmla="*/ 446 h 457"/>
                <a:gd name="T2" fmla="*/ 0 w 670"/>
                <a:gd name="T3" fmla="*/ 446 h 457"/>
                <a:gd name="T4" fmla="*/ 0 w 670"/>
                <a:gd name="T5" fmla="*/ 446 h 457"/>
                <a:gd name="T6" fmla="*/ 12 w 670"/>
                <a:gd name="T7" fmla="*/ 457 h 457"/>
                <a:gd name="T8" fmla="*/ 84 w 670"/>
                <a:gd name="T9" fmla="*/ 457 h 457"/>
                <a:gd name="T10" fmla="*/ 30 w 670"/>
                <a:gd name="T11" fmla="*/ 446 h 457"/>
                <a:gd name="T12" fmla="*/ 519 w 670"/>
                <a:gd name="T13" fmla="*/ 446 h 457"/>
                <a:gd name="T14" fmla="*/ 317 w 670"/>
                <a:gd name="T15" fmla="*/ 446 h 457"/>
                <a:gd name="T16" fmla="*/ 315 w 670"/>
                <a:gd name="T17" fmla="*/ 457 h 457"/>
                <a:gd name="T18" fmla="*/ 521 w 670"/>
                <a:gd name="T19" fmla="*/ 457 h 457"/>
                <a:gd name="T20" fmla="*/ 519 w 670"/>
                <a:gd name="T21" fmla="*/ 446 h 457"/>
                <a:gd name="T22" fmla="*/ 659 w 670"/>
                <a:gd name="T23" fmla="*/ 14 h 457"/>
                <a:gd name="T24" fmla="*/ 648 w 670"/>
                <a:gd name="T25" fmla="*/ 14 h 457"/>
                <a:gd name="T26" fmla="*/ 648 w 670"/>
                <a:gd name="T27" fmla="*/ 143 h 457"/>
                <a:gd name="T28" fmla="*/ 668 w 670"/>
                <a:gd name="T29" fmla="*/ 183 h 457"/>
                <a:gd name="T30" fmla="*/ 669 w 670"/>
                <a:gd name="T31" fmla="*/ 314 h 457"/>
                <a:gd name="T32" fmla="*/ 669 w 670"/>
                <a:gd name="T33" fmla="*/ 314 h 457"/>
                <a:gd name="T34" fmla="*/ 670 w 670"/>
                <a:gd name="T35" fmla="*/ 313 h 457"/>
                <a:gd name="T36" fmla="*/ 670 w 670"/>
                <a:gd name="T37" fmla="*/ 25 h 457"/>
                <a:gd name="T38" fmla="*/ 659 w 670"/>
                <a:gd name="T39" fmla="*/ 14 h 457"/>
                <a:gd name="T40" fmla="*/ 302 w 670"/>
                <a:gd name="T41" fmla="*/ 0 h 457"/>
                <a:gd name="T42" fmla="*/ 305 w 670"/>
                <a:gd name="T43" fmla="*/ 3 h 457"/>
                <a:gd name="T44" fmla="*/ 313 w 670"/>
                <a:gd name="T45" fmla="*/ 3 h 457"/>
                <a:gd name="T46" fmla="*/ 302 w 670"/>
                <a:gd name="T4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70" h="457">
                  <a:moveTo>
                    <a:pt x="30" y="446"/>
                  </a:move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52"/>
                    <a:pt x="5" y="457"/>
                    <a:pt x="12" y="457"/>
                  </a:cubicBezTo>
                  <a:cubicBezTo>
                    <a:pt x="84" y="457"/>
                    <a:pt x="84" y="457"/>
                    <a:pt x="84" y="457"/>
                  </a:cubicBezTo>
                  <a:cubicBezTo>
                    <a:pt x="30" y="446"/>
                    <a:pt x="30" y="446"/>
                    <a:pt x="30" y="446"/>
                  </a:cubicBezTo>
                  <a:moveTo>
                    <a:pt x="519" y="446"/>
                  </a:moveTo>
                  <a:cubicBezTo>
                    <a:pt x="317" y="446"/>
                    <a:pt x="317" y="446"/>
                    <a:pt x="317" y="446"/>
                  </a:cubicBezTo>
                  <a:cubicBezTo>
                    <a:pt x="315" y="457"/>
                    <a:pt x="315" y="457"/>
                    <a:pt x="315" y="457"/>
                  </a:cubicBezTo>
                  <a:cubicBezTo>
                    <a:pt x="521" y="457"/>
                    <a:pt x="521" y="457"/>
                    <a:pt x="521" y="457"/>
                  </a:cubicBezTo>
                  <a:cubicBezTo>
                    <a:pt x="521" y="453"/>
                    <a:pt x="520" y="450"/>
                    <a:pt x="519" y="446"/>
                  </a:cubicBezTo>
                  <a:moveTo>
                    <a:pt x="659" y="14"/>
                  </a:moveTo>
                  <a:cubicBezTo>
                    <a:pt x="648" y="14"/>
                    <a:pt x="648" y="14"/>
                    <a:pt x="648" y="14"/>
                  </a:cubicBezTo>
                  <a:cubicBezTo>
                    <a:pt x="648" y="143"/>
                    <a:pt x="648" y="143"/>
                    <a:pt x="648" y="143"/>
                  </a:cubicBezTo>
                  <a:cubicBezTo>
                    <a:pt x="659" y="152"/>
                    <a:pt x="666" y="158"/>
                    <a:pt x="668" y="183"/>
                  </a:cubicBezTo>
                  <a:cubicBezTo>
                    <a:pt x="670" y="217"/>
                    <a:pt x="669" y="303"/>
                    <a:pt x="669" y="314"/>
                  </a:cubicBezTo>
                  <a:cubicBezTo>
                    <a:pt x="669" y="314"/>
                    <a:pt x="669" y="314"/>
                    <a:pt x="669" y="314"/>
                  </a:cubicBezTo>
                  <a:cubicBezTo>
                    <a:pt x="670" y="313"/>
                    <a:pt x="670" y="313"/>
                    <a:pt x="670" y="313"/>
                  </a:cubicBezTo>
                  <a:cubicBezTo>
                    <a:pt x="670" y="25"/>
                    <a:pt x="670" y="25"/>
                    <a:pt x="670" y="25"/>
                  </a:cubicBezTo>
                  <a:cubicBezTo>
                    <a:pt x="670" y="19"/>
                    <a:pt x="665" y="14"/>
                    <a:pt x="659" y="14"/>
                  </a:cubicBezTo>
                  <a:moveTo>
                    <a:pt x="302" y="0"/>
                  </a:moveTo>
                  <a:cubicBezTo>
                    <a:pt x="303" y="1"/>
                    <a:pt x="304" y="2"/>
                    <a:pt x="305" y="3"/>
                  </a:cubicBezTo>
                  <a:cubicBezTo>
                    <a:pt x="313" y="3"/>
                    <a:pt x="313" y="3"/>
                    <a:pt x="313" y="3"/>
                  </a:cubicBezTo>
                  <a:cubicBezTo>
                    <a:pt x="310" y="2"/>
                    <a:pt x="306" y="0"/>
                    <a:pt x="302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3" name="Freeform 2101"/>
            <p:cNvSpPr>
              <a:spLocks/>
            </p:cNvSpPr>
            <p:nvPr/>
          </p:nvSpPr>
          <p:spPr bwMode="auto">
            <a:xfrm>
              <a:off x="2227" y="2286"/>
              <a:ext cx="1182" cy="497"/>
            </a:xfrm>
            <a:custGeom>
              <a:avLst/>
              <a:gdLst>
                <a:gd name="T0" fmla="*/ 0 w 1182"/>
                <a:gd name="T1" fmla="*/ 455 h 497"/>
                <a:gd name="T2" fmla="*/ 32 w 1182"/>
                <a:gd name="T3" fmla="*/ 497 h 497"/>
                <a:gd name="T4" fmla="*/ 634 w 1182"/>
                <a:gd name="T5" fmla="*/ 60 h 497"/>
                <a:gd name="T6" fmla="*/ 1168 w 1182"/>
                <a:gd name="T7" fmla="*/ 199 h 497"/>
                <a:gd name="T8" fmla="*/ 1182 w 1182"/>
                <a:gd name="T9" fmla="*/ 146 h 497"/>
                <a:gd name="T10" fmla="*/ 623 w 1182"/>
                <a:gd name="T11" fmla="*/ 0 h 497"/>
                <a:gd name="T12" fmla="*/ 0 w 1182"/>
                <a:gd name="T13" fmla="*/ 455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2" h="497">
                  <a:moveTo>
                    <a:pt x="0" y="455"/>
                  </a:moveTo>
                  <a:lnTo>
                    <a:pt x="32" y="497"/>
                  </a:lnTo>
                  <a:lnTo>
                    <a:pt x="634" y="60"/>
                  </a:lnTo>
                  <a:lnTo>
                    <a:pt x="1168" y="199"/>
                  </a:lnTo>
                  <a:lnTo>
                    <a:pt x="1182" y="146"/>
                  </a:lnTo>
                  <a:lnTo>
                    <a:pt x="623" y="0"/>
                  </a:lnTo>
                  <a:lnTo>
                    <a:pt x="0" y="4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4" name="Freeform 2102"/>
            <p:cNvSpPr>
              <a:spLocks/>
            </p:cNvSpPr>
            <p:nvPr/>
          </p:nvSpPr>
          <p:spPr bwMode="auto">
            <a:xfrm>
              <a:off x="3784" y="2095"/>
              <a:ext cx="989" cy="578"/>
            </a:xfrm>
            <a:custGeom>
              <a:avLst/>
              <a:gdLst>
                <a:gd name="T0" fmla="*/ 691 w 989"/>
                <a:gd name="T1" fmla="*/ 0 h 578"/>
                <a:gd name="T2" fmla="*/ 691 w 989"/>
                <a:gd name="T3" fmla="*/ 55 h 578"/>
                <a:gd name="T4" fmla="*/ 889 w 989"/>
                <a:gd name="T5" fmla="*/ 55 h 578"/>
                <a:gd name="T6" fmla="*/ 443 w 989"/>
                <a:gd name="T7" fmla="*/ 518 h 578"/>
                <a:gd name="T8" fmla="*/ 12 w 989"/>
                <a:gd name="T9" fmla="*/ 416 h 578"/>
                <a:gd name="T10" fmla="*/ 0 w 989"/>
                <a:gd name="T11" fmla="*/ 469 h 578"/>
                <a:gd name="T12" fmla="*/ 461 w 989"/>
                <a:gd name="T13" fmla="*/ 578 h 578"/>
                <a:gd name="T14" fmla="*/ 935 w 989"/>
                <a:gd name="T15" fmla="*/ 84 h 578"/>
                <a:gd name="T16" fmla="*/ 935 w 989"/>
                <a:gd name="T17" fmla="*/ 285 h 578"/>
                <a:gd name="T18" fmla="*/ 989 w 989"/>
                <a:gd name="T19" fmla="*/ 285 h 578"/>
                <a:gd name="T20" fmla="*/ 989 w 989"/>
                <a:gd name="T21" fmla="*/ 0 h 578"/>
                <a:gd name="T22" fmla="*/ 691 w 989"/>
                <a:gd name="T2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9" h="578">
                  <a:moveTo>
                    <a:pt x="691" y="0"/>
                  </a:moveTo>
                  <a:lnTo>
                    <a:pt x="691" y="55"/>
                  </a:lnTo>
                  <a:lnTo>
                    <a:pt x="889" y="55"/>
                  </a:lnTo>
                  <a:lnTo>
                    <a:pt x="443" y="518"/>
                  </a:lnTo>
                  <a:lnTo>
                    <a:pt x="12" y="416"/>
                  </a:lnTo>
                  <a:lnTo>
                    <a:pt x="0" y="469"/>
                  </a:lnTo>
                  <a:lnTo>
                    <a:pt x="461" y="578"/>
                  </a:lnTo>
                  <a:lnTo>
                    <a:pt x="935" y="84"/>
                  </a:lnTo>
                  <a:lnTo>
                    <a:pt x="935" y="285"/>
                  </a:lnTo>
                  <a:lnTo>
                    <a:pt x="989" y="285"/>
                  </a:lnTo>
                  <a:lnTo>
                    <a:pt x="989" y="0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5" name="Freeform 2103"/>
            <p:cNvSpPr>
              <a:spLocks/>
            </p:cNvSpPr>
            <p:nvPr/>
          </p:nvSpPr>
          <p:spPr bwMode="auto">
            <a:xfrm>
              <a:off x="3438" y="2020"/>
              <a:ext cx="402" cy="499"/>
            </a:xfrm>
            <a:custGeom>
              <a:avLst/>
              <a:gdLst>
                <a:gd name="T0" fmla="*/ 118 w 236"/>
                <a:gd name="T1" fmla="*/ 0 h 293"/>
                <a:gd name="T2" fmla="*/ 0 w 236"/>
                <a:gd name="T3" fmla="*/ 118 h 293"/>
                <a:gd name="T4" fmla="*/ 15 w 236"/>
                <a:gd name="T5" fmla="*/ 177 h 293"/>
                <a:gd name="T6" fmla="*/ 57 w 236"/>
                <a:gd name="T7" fmla="*/ 263 h 293"/>
                <a:gd name="T8" fmla="*/ 84 w 236"/>
                <a:gd name="T9" fmla="*/ 293 h 293"/>
                <a:gd name="T10" fmla="*/ 118 w 236"/>
                <a:gd name="T11" fmla="*/ 293 h 293"/>
                <a:gd name="T12" fmla="*/ 151 w 236"/>
                <a:gd name="T13" fmla="*/ 293 h 293"/>
                <a:gd name="T14" fmla="*/ 179 w 236"/>
                <a:gd name="T15" fmla="*/ 263 h 293"/>
                <a:gd name="T16" fmla="*/ 220 w 236"/>
                <a:gd name="T17" fmla="*/ 177 h 293"/>
                <a:gd name="T18" fmla="*/ 236 w 236"/>
                <a:gd name="T19" fmla="*/ 118 h 293"/>
                <a:gd name="T20" fmla="*/ 118 w 236"/>
                <a:gd name="T2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93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39"/>
                    <a:pt x="6" y="159"/>
                    <a:pt x="15" y="177"/>
                  </a:cubicBezTo>
                  <a:cubicBezTo>
                    <a:pt x="44" y="229"/>
                    <a:pt x="52" y="235"/>
                    <a:pt x="57" y="263"/>
                  </a:cubicBezTo>
                  <a:cubicBezTo>
                    <a:pt x="61" y="287"/>
                    <a:pt x="66" y="293"/>
                    <a:pt x="84" y="293"/>
                  </a:cubicBezTo>
                  <a:cubicBezTo>
                    <a:pt x="92" y="293"/>
                    <a:pt x="105" y="293"/>
                    <a:pt x="118" y="293"/>
                  </a:cubicBezTo>
                  <a:cubicBezTo>
                    <a:pt x="131" y="293"/>
                    <a:pt x="144" y="293"/>
                    <a:pt x="151" y="293"/>
                  </a:cubicBezTo>
                  <a:cubicBezTo>
                    <a:pt x="169" y="293"/>
                    <a:pt x="175" y="287"/>
                    <a:pt x="179" y="263"/>
                  </a:cubicBezTo>
                  <a:cubicBezTo>
                    <a:pt x="184" y="235"/>
                    <a:pt x="191" y="229"/>
                    <a:pt x="220" y="177"/>
                  </a:cubicBezTo>
                  <a:cubicBezTo>
                    <a:pt x="230" y="159"/>
                    <a:pt x="236" y="139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</a:path>
              </a:pathLst>
            </a:custGeom>
            <a:solidFill>
              <a:srgbClr val="FFC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6" name="Freeform 2104"/>
            <p:cNvSpPr>
              <a:spLocks/>
            </p:cNvSpPr>
            <p:nvPr/>
          </p:nvSpPr>
          <p:spPr bwMode="auto">
            <a:xfrm>
              <a:off x="3639" y="2020"/>
              <a:ext cx="201" cy="499"/>
            </a:xfrm>
            <a:custGeom>
              <a:avLst/>
              <a:gdLst>
                <a:gd name="T0" fmla="*/ 0 w 118"/>
                <a:gd name="T1" fmla="*/ 0 h 293"/>
                <a:gd name="T2" fmla="*/ 0 w 118"/>
                <a:gd name="T3" fmla="*/ 0 h 293"/>
                <a:gd name="T4" fmla="*/ 0 w 118"/>
                <a:gd name="T5" fmla="*/ 293 h 293"/>
                <a:gd name="T6" fmla="*/ 0 w 118"/>
                <a:gd name="T7" fmla="*/ 293 h 293"/>
                <a:gd name="T8" fmla="*/ 33 w 118"/>
                <a:gd name="T9" fmla="*/ 293 h 293"/>
                <a:gd name="T10" fmla="*/ 61 w 118"/>
                <a:gd name="T11" fmla="*/ 263 h 293"/>
                <a:gd name="T12" fmla="*/ 102 w 118"/>
                <a:gd name="T13" fmla="*/ 177 h 293"/>
                <a:gd name="T14" fmla="*/ 118 w 118"/>
                <a:gd name="T15" fmla="*/ 118 h 293"/>
                <a:gd name="T16" fmla="*/ 0 w 118"/>
                <a:gd name="T17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29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13" y="293"/>
                    <a:pt x="26" y="293"/>
                    <a:pt x="33" y="293"/>
                  </a:cubicBezTo>
                  <a:cubicBezTo>
                    <a:pt x="51" y="293"/>
                    <a:pt x="57" y="287"/>
                    <a:pt x="61" y="263"/>
                  </a:cubicBezTo>
                  <a:cubicBezTo>
                    <a:pt x="66" y="235"/>
                    <a:pt x="73" y="229"/>
                    <a:pt x="102" y="177"/>
                  </a:cubicBezTo>
                  <a:cubicBezTo>
                    <a:pt x="112" y="159"/>
                    <a:pt x="118" y="139"/>
                    <a:pt x="118" y="118"/>
                  </a:cubicBezTo>
                  <a:cubicBezTo>
                    <a:pt x="118" y="53"/>
                    <a:pt x="65" y="0"/>
                    <a:pt x="0" y="0"/>
                  </a:cubicBezTo>
                </a:path>
              </a:pathLst>
            </a:custGeom>
            <a:solidFill>
              <a:srgbClr val="FFB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7" name="Freeform 2105"/>
            <p:cNvSpPr>
              <a:spLocks/>
            </p:cNvSpPr>
            <p:nvPr/>
          </p:nvSpPr>
          <p:spPr bwMode="auto">
            <a:xfrm>
              <a:off x="3537" y="2519"/>
              <a:ext cx="203" cy="159"/>
            </a:xfrm>
            <a:custGeom>
              <a:avLst/>
              <a:gdLst>
                <a:gd name="T0" fmla="*/ 119 w 119"/>
                <a:gd name="T1" fmla="*/ 36 h 93"/>
                <a:gd name="T2" fmla="*/ 107 w 119"/>
                <a:gd name="T3" fmla="*/ 24 h 93"/>
                <a:gd name="T4" fmla="*/ 119 w 119"/>
                <a:gd name="T5" fmla="*/ 12 h 93"/>
                <a:gd name="T6" fmla="*/ 107 w 119"/>
                <a:gd name="T7" fmla="*/ 0 h 93"/>
                <a:gd name="T8" fmla="*/ 12 w 119"/>
                <a:gd name="T9" fmla="*/ 0 h 93"/>
                <a:gd name="T10" fmla="*/ 0 w 119"/>
                <a:gd name="T11" fmla="*/ 12 h 93"/>
                <a:gd name="T12" fmla="*/ 12 w 119"/>
                <a:gd name="T13" fmla="*/ 24 h 93"/>
                <a:gd name="T14" fmla="*/ 0 w 119"/>
                <a:gd name="T15" fmla="*/ 36 h 93"/>
                <a:gd name="T16" fmla="*/ 12 w 119"/>
                <a:gd name="T17" fmla="*/ 48 h 93"/>
                <a:gd name="T18" fmla="*/ 0 w 119"/>
                <a:gd name="T19" fmla="*/ 60 h 93"/>
                <a:gd name="T20" fmla="*/ 12 w 119"/>
                <a:gd name="T21" fmla="*/ 72 h 93"/>
                <a:gd name="T22" fmla="*/ 30 w 119"/>
                <a:gd name="T23" fmla="*/ 72 h 93"/>
                <a:gd name="T24" fmla="*/ 60 w 119"/>
                <a:gd name="T25" fmla="*/ 93 h 93"/>
                <a:gd name="T26" fmla="*/ 90 w 119"/>
                <a:gd name="T27" fmla="*/ 72 h 93"/>
                <a:gd name="T28" fmla="*/ 107 w 119"/>
                <a:gd name="T29" fmla="*/ 72 h 93"/>
                <a:gd name="T30" fmla="*/ 119 w 119"/>
                <a:gd name="T31" fmla="*/ 60 h 93"/>
                <a:gd name="T32" fmla="*/ 107 w 119"/>
                <a:gd name="T33" fmla="*/ 48 h 93"/>
                <a:gd name="T34" fmla="*/ 119 w 119"/>
                <a:gd name="T35" fmla="*/ 3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" h="93">
                  <a:moveTo>
                    <a:pt x="119" y="36"/>
                  </a:moveTo>
                  <a:cubicBezTo>
                    <a:pt x="119" y="29"/>
                    <a:pt x="114" y="24"/>
                    <a:pt x="107" y="24"/>
                  </a:cubicBezTo>
                  <a:cubicBezTo>
                    <a:pt x="114" y="24"/>
                    <a:pt x="119" y="18"/>
                    <a:pt x="119" y="12"/>
                  </a:cubicBezTo>
                  <a:cubicBezTo>
                    <a:pt x="119" y="5"/>
                    <a:pt x="114" y="0"/>
                    <a:pt x="10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6" y="24"/>
                    <a:pt x="12" y="24"/>
                  </a:cubicBezTo>
                  <a:cubicBezTo>
                    <a:pt x="6" y="24"/>
                    <a:pt x="0" y="29"/>
                    <a:pt x="0" y="36"/>
                  </a:cubicBezTo>
                  <a:cubicBezTo>
                    <a:pt x="0" y="43"/>
                    <a:pt x="6" y="48"/>
                    <a:pt x="12" y="48"/>
                  </a:cubicBezTo>
                  <a:cubicBezTo>
                    <a:pt x="6" y="48"/>
                    <a:pt x="0" y="53"/>
                    <a:pt x="0" y="60"/>
                  </a:cubicBezTo>
                  <a:cubicBezTo>
                    <a:pt x="0" y="67"/>
                    <a:pt x="6" y="72"/>
                    <a:pt x="12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85"/>
                    <a:pt x="46" y="93"/>
                    <a:pt x="60" y="93"/>
                  </a:cubicBezTo>
                  <a:cubicBezTo>
                    <a:pt x="74" y="93"/>
                    <a:pt x="89" y="85"/>
                    <a:pt x="90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14" y="72"/>
                    <a:pt x="119" y="67"/>
                    <a:pt x="119" y="60"/>
                  </a:cubicBezTo>
                  <a:cubicBezTo>
                    <a:pt x="119" y="53"/>
                    <a:pt x="114" y="48"/>
                    <a:pt x="107" y="48"/>
                  </a:cubicBezTo>
                  <a:cubicBezTo>
                    <a:pt x="114" y="48"/>
                    <a:pt x="119" y="43"/>
                    <a:pt x="119" y="36"/>
                  </a:cubicBezTo>
                  <a:close/>
                </a:path>
              </a:pathLst>
            </a:custGeom>
            <a:solidFill>
              <a:srgbClr val="0C2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" name="Freeform 2106"/>
            <p:cNvSpPr>
              <a:spLocks/>
            </p:cNvSpPr>
            <p:nvPr/>
          </p:nvSpPr>
          <p:spPr bwMode="auto">
            <a:xfrm>
              <a:off x="3528" y="2219"/>
              <a:ext cx="215" cy="299"/>
            </a:xfrm>
            <a:custGeom>
              <a:avLst/>
              <a:gdLst>
                <a:gd name="T0" fmla="*/ 44 w 126"/>
                <a:gd name="T1" fmla="*/ 91 h 175"/>
                <a:gd name="T2" fmla="*/ 24 w 126"/>
                <a:gd name="T3" fmla="*/ 15 h 175"/>
                <a:gd name="T4" fmla="*/ 13 w 126"/>
                <a:gd name="T5" fmla="*/ 6 h 175"/>
                <a:gd name="T6" fmla="*/ 3 w 126"/>
                <a:gd name="T7" fmla="*/ 10 h 175"/>
                <a:gd name="T8" fmla="*/ 4 w 126"/>
                <a:gd name="T9" fmla="*/ 33 h 175"/>
                <a:gd name="T10" fmla="*/ 44 w 126"/>
                <a:gd name="T11" fmla="*/ 66 h 175"/>
                <a:gd name="T12" fmla="*/ 74 w 126"/>
                <a:gd name="T13" fmla="*/ 46 h 175"/>
                <a:gd name="T14" fmla="*/ 78 w 126"/>
                <a:gd name="T15" fmla="*/ 6 h 175"/>
                <a:gd name="T16" fmla="*/ 69 w 126"/>
                <a:gd name="T17" fmla="*/ 0 h 175"/>
                <a:gd name="T18" fmla="*/ 54 w 126"/>
                <a:gd name="T19" fmla="*/ 13 h 175"/>
                <a:gd name="T20" fmla="*/ 59 w 126"/>
                <a:gd name="T21" fmla="*/ 54 h 175"/>
                <a:gd name="T22" fmla="*/ 84 w 126"/>
                <a:gd name="T23" fmla="*/ 67 h 175"/>
                <a:gd name="T24" fmla="*/ 117 w 126"/>
                <a:gd name="T25" fmla="*/ 49 h 175"/>
                <a:gd name="T26" fmla="*/ 124 w 126"/>
                <a:gd name="T27" fmla="*/ 10 h 175"/>
                <a:gd name="T28" fmla="*/ 117 w 126"/>
                <a:gd name="T29" fmla="*/ 5 h 175"/>
                <a:gd name="T30" fmla="*/ 106 w 126"/>
                <a:gd name="T31" fmla="*/ 14 h 175"/>
                <a:gd name="T32" fmla="*/ 80 w 126"/>
                <a:gd name="T33" fmla="*/ 173 h 175"/>
                <a:gd name="T34" fmla="*/ 85 w 126"/>
                <a:gd name="T35" fmla="*/ 175 h 175"/>
                <a:gd name="T36" fmla="*/ 85 w 126"/>
                <a:gd name="T37" fmla="*/ 168 h 175"/>
                <a:gd name="T38" fmla="*/ 97 w 126"/>
                <a:gd name="T39" fmla="*/ 49 h 175"/>
                <a:gd name="T40" fmla="*/ 114 w 126"/>
                <a:gd name="T41" fmla="*/ 11 h 175"/>
                <a:gd name="T42" fmla="*/ 118 w 126"/>
                <a:gd name="T43" fmla="*/ 10 h 175"/>
                <a:gd name="T44" fmla="*/ 121 w 126"/>
                <a:gd name="T45" fmla="*/ 20 h 175"/>
                <a:gd name="T46" fmla="*/ 88 w 126"/>
                <a:gd name="T47" fmla="*/ 62 h 175"/>
                <a:gd name="T48" fmla="*/ 72 w 126"/>
                <a:gd name="T49" fmla="*/ 59 h 175"/>
                <a:gd name="T50" fmla="*/ 57 w 126"/>
                <a:gd name="T51" fmla="*/ 27 h 175"/>
                <a:gd name="T52" fmla="*/ 64 w 126"/>
                <a:gd name="T53" fmla="*/ 6 h 175"/>
                <a:gd name="T54" fmla="*/ 71 w 126"/>
                <a:gd name="T55" fmla="*/ 5 h 175"/>
                <a:gd name="T56" fmla="*/ 76 w 126"/>
                <a:gd name="T57" fmla="*/ 20 h 175"/>
                <a:gd name="T58" fmla="*/ 50 w 126"/>
                <a:gd name="T59" fmla="*/ 60 h 175"/>
                <a:gd name="T60" fmla="*/ 30 w 126"/>
                <a:gd name="T61" fmla="*/ 56 h 175"/>
                <a:gd name="T62" fmla="*/ 5 w 126"/>
                <a:gd name="T63" fmla="*/ 19 h 175"/>
                <a:gd name="T64" fmla="*/ 12 w 126"/>
                <a:gd name="T65" fmla="*/ 11 h 175"/>
                <a:gd name="T66" fmla="*/ 16 w 126"/>
                <a:gd name="T67" fmla="*/ 13 h 175"/>
                <a:gd name="T68" fmla="*/ 35 w 126"/>
                <a:gd name="T69" fmla="*/ 64 h 175"/>
                <a:gd name="T70" fmla="*/ 47 w 126"/>
                <a:gd name="T71" fmla="*/ 163 h 175"/>
                <a:gd name="T72" fmla="*/ 48 w 126"/>
                <a:gd name="T73" fmla="*/ 175 h 175"/>
                <a:gd name="T74" fmla="*/ 53 w 126"/>
                <a:gd name="T75" fmla="*/ 17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75">
                  <a:moveTo>
                    <a:pt x="53" y="173"/>
                  </a:moveTo>
                  <a:cubicBezTo>
                    <a:pt x="53" y="173"/>
                    <a:pt x="50" y="132"/>
                    <a:pt x="44" y="91"/>
                  </a:cubicBezTo>
                  <a:cubicBezTo>
                    <a:pt x="41" y="70"/>
                    <a:pt x="37" y="50"/>
                    <a:pt x="33" y="34"/>
                  </a:cubicBezTo>
                  <a:cubicBezTo>
                    <a:pt x="30" y="26"/>
                    <a:pt x="27" y="20"/>
                    <a:pt x="24" y="15"/>
                  </a:cubicBezTo>
                  <a:cubicBezTo>
                    <a:pt x="23" y="12"/>
                    <a:pt x="21" y="10"/>
                    <a:pt x="19" y="9"/>
                  </a:cubicBezTo>
                  <a:cubicBezTo>
                    <a:pt x="17" y="7"/>
                    <a:pt x="15" y="6"/>
                    <a:pt x="1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5" y="8"/>
                    <a:pt x="3" y="10"/>
                  </a:cubicBezTo>
                  <a:cubicBezTo>
                    <a:pt x="1" y="12"/>
                    <a:pt x="0" y="15"/>
                    <a:pt x="0" y="19"/>
                  </a:cubicBezTo>
                  <a:cubicBezTo>
                    <a:pt x="0" y="23"/>
                    <a:pt x="1" y="28"/>
                    <a:pt x="4" y="33"/>
                  </a:cubicBezTo>
                  <a:cubicBezTo>
                    <a:pt x="7" y="41"/>
                    <a:pt x="13" y="49"/>
                    <a:pt x="20" y="55"/>
                  </a:cubicBezTo>
                  <a:cubicBezTo>
                    <a:pt x="27" y="61"/>
                    <a:pt x="35" y="65"/>
                    <a:pt x="44" y="66"/>
                  </a:cubicBezTo>
                  <a:cubicBezTo>
                    <a:pt x="46" y="66"/>
                    <a:pt x="49" y="65"/>
                    <a:pt x="51" y="65"/>
                  </a:cubicBezTo>
                  <a:cubicBezTo>
                    <a:pt x="61" y="62"/>
                    <a:pt x="69" y="54"/>
                    <a:pt x="74" y="46"/>
                  </a:cubicBezTo>
                  <a:cubicBezTo>
                    <a:pt x="79" y="38"/>
                    <a:pt x="81" y="28"/>
                    <a:pt x="81" y="20"/>
                  </a:cubicBezTo>
                  <a:cubicBezTo>
                    <a:pt x="81" y="14"/>
                    <a:pt x="80" y="10"/>
                    <a:pt x="78" y="6"/>
                  </a:cubicBezTo>
                  <a:cubicBezTo>
                    <a:pt x="77" y="4"/>
                    <a:pt x="76" y="3"/>
                    <a:pt x="74" y="1"/>
                  </a:cubicBezTo>
                  <a:cubicBezTo>
                    <a:pt x="73" y="0"/>
                    <a:pt x="71" y="0"/>
                    <a:pt x="69" y="0"/>
                  </a:cubicBezTo>
                  <a:cubicBezTo>
                    <a:pt x="66" y="0"/>
                    <a:pt x="63" y="1"/>
                    <a:pt x="61" y="2"/>
                  </a:cubicBezTo>
                  <a:cubicBezTo>
                    <a:pt x="58" y="5"/>
                    <a:pt x="56" y="8"/>
                    <a:pt x="54" y="13"/>
                  </a:cubicBezTo>
                  <a:cubicBezTo>
                    <a:pt x="53" y="17"/>
                    <a:pt x="52" y="22"/>
                    <a:pt x="52" y="27"/>
                  </a:cubicBezTo>
                  <a:cubicBezTo>
                    <a:pt x="52" y="36"/>
                    <a:pt x="54" y="46"/>
                    <a:pt x="59" y="54"/>
                  </a:cubicBezTo>
                  <a:cubicBezTo>
                    <a:pt x="62" y="58"/>
                    <a:pt x="65" y="61"/>
                    <a:pt x="70" y="63"/>
                  </a:cubicBezTo>
                  <a:cubicBezTo>
                    <a:pt x="74" y="66"/>
                    <a:pt x="79" y="67"/>
                    <a:pt x="84" y="67"/>
                  </a:cubicBezTo>
                  <a:cubicBezTo>
                    <a:pt x="86" y="67"/>
                    <a:pt x="87" y="67"/>
                    <a:pt x="89" y="67"/>
                  </a:cubicBezTo>
                  <a:cubicBezTo>
                    <a:pt x="102" y="65"/>
                    <a:pt x="112" y="58"/>
                    <a:pt x="117" y="49"/>
                  </a:cubicBezTo>
                  <a:cubicBezTo>
                    <a:pt x="123" y="39"/>
                    <a:pt x="126" y="29"/>
                    <a:pt x="126" y="20"/>
                  </a:cubicBezTo>
                  <a:cubicBezTo>
                    <a:pt x="126" y="16"/>
                    <a:pt x="125" y="13"/>
                    <a:pt x="124" y="10"/>
                  </a:cubicBezTo>
                  <a:cubicBezTo>
                    <a:pt x="123" y="8"/>
                    <a:pt x="123" y="7"/>
                    <a:pt x="121" y="6"/>
                  </a:cubicBezTo>
                  <a:cubicBezTo>
                    <a:pt x="120" y="5"/>
                    <a:pt x="119" y="5"/>
                    <a:pt x="117" y="5"/>
                  </a:cubicBezTo>
                  <a:cubicBezTo>
                    <a:pt x="115" y="5"/>
                    <a:pt x="113" y="6"/>
                    <a:pt x="111" y="7"/>
                  </a:cubicBezTo>
                  <a:cubicBezTo>
                    <a:pt x="109" y="9"/>
                    <a:pt x="108" y="11"/>
                    <a:pt x="106" y="14"/>
                  </a:cubicBezTo>
                  <a:cubicBezTo>
                    <a:pt x="99" y="23"/>
                    <a:pt x="94" y="38"/>
                    <a:pt x="91" y="54"/>
                  </a:cubicBezTo>
                  <a:cubicBezTo>
                    <a:pt x="80" y="104"/>
                    <a:pt x="80" y="173"/>
                    <a:pt x="80" y="173"/>
                  </a:cubicBezTo>
                  <a:cubicBezTo>
                    <a:pt x="80" y="175"/>
                    <a:pt x="80" y="175"/>
                    <a:pt x="80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5" y="173"/>
                    <a:pt x="85" y="171"/>
                    <a:pt x="85" y="168"/>
                  </a:cubicBezTo>
                  <a:cubicBezTo>
                    <a:pt x="86" y="156"/>
                    <a:pt x="86" y="125"/>
                    <a:pt x="90" y="94"/>
                  </a:cubicBezTo>
                  <a:cubicBezTo>
                    <a:pt x="91" y="79"/>
                    <a:pt x="94" y="63"/>
                    <a:pt x="97" y="49"/>
                  </a:cubicBezTo>
                  <a:cubicBezTo>
                    <a:pt x="100" y="36"/>
                    <a:pt x="105" y="24"/>
                    <a:pt x="110" y="16"/>
                  </a:cubicBezTo>
                  <a:cubicBezTo>
                    <a:pt x="111" y="14"/>
                    <a:pt x="113" y="12"/>
                    <a:pt x="114" y="11"/>
                  </a:cubicBezTo>
                  <a:cubicBezTo>
                    <a:pt x="116" y="10"/>
                    <a:pt x="117" y="10"/>
                    <a:pt x="117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9" y="11"/>
                    <a:pt x="120" y="12"/>
                    <a:pt x="120" y="14"/>
                  </a:cubicBezTo>
                  <a:cubicBezTo>
                    <a:pt x="121" y="15"/>
                    <a:pt x="121" y="18"/>
                    <a:pt x="121" y="20"/>
                  </a:cubicBezTo>
                  <a:cubicBezTo>
                    <a:pt x="121" y="28"/>
                    <a:pt x="119" y="38"/>
                    <a:pt x="113" y="46"/>
                  </a:cubicBezTo>
                  <a:cubicBezTo>
                    <a:pt x="108" y="54"/>
                    <a:pt x="100" y="60"/>
                    <a:pt x="88" y="62"/>
                  </a:cubicBezTo>
                  <a:cubicBezTo>
                    <a:pt x="87" y="62"/>
                    <a:pt x="86" y="62"/>
                    <a:pt x="84" y="62"/>
                  </a:cubicBezTo>
                  <a:cubicBezTo>
                    <a:pt x="80" y="62"/>
                    <a:pt x="75" y="61"/>
                    <a:pt x="72" y="59"/>
                  </a:cubicBezTo>
                  <a:cubicBezTo>
                    <a:pt x="67" y="56"/>
                    <a:pt x="63" y="51"/>
                    <a:pt x="61" y="46"/>
                  </a:cubicBezTo>
                  <a:cubicBezTo>
                    <a:pt x="58" y="40"/>
                    <a:pt x="57" y="34"/>
                    <a:pt x="57" y="27"/>
                  </a:cubicBezTo>
                  <a:cubicBezTo>
                    <a:pt x="57" y="21"/>
                    <a:pt x="58" y="15"/>
                    <a:pt x="60" y="11"/>
                  </a:cubicBezTo>
                  <a:cubicBezTo>
                    <a:pt x="62" y="9"/>
                    <a:pt x="63" y="7"/>
                    <a:pt x="64" y="6"/>
                  </a:cubicBezTo>
                  <a:cubicBezTo>
                    <a:pt x="66" y="5"/>
                    <a:pt x="67" y="5"/>
                    <a:pt x="69" y="5"/>
                  </a:cubicBezTo>
                  <a:cubicBezTo>
                    <a:pt x="70" y="5"/>
                    <a:pt x="71" y="5"/>
                    <a:pt x="71" y="5"/>
                  </a:cubicBezTo>
                  <a:cubicBezTo>
                    <a:pt x="73" y="6"/>
                    <a:pt x="74" y="8"/>
                    <a:pt x="75" y="11"/>
                  </a:cubicBezTo>
                  <a:cubicBezTo>
                    <a:pt x="75" y="13"/>
                    <a:pt x="76" y="16"/>
                    <a:pt x="76" y="20"/>
                  </a:cubicBezTo>
                  <a:cubicBezTo>
                    <a:pt x="76" y="27"/>
                    <a:pt x="74" y="36"/>
                    <a:pt x="69" y="44"/>
                  </a:cubicBezTo>
                  <a:cubicBezTo>
                    <a:pt x="65" y="51"/>
                    <a:pt x="59" y="57"/>
                    <a:pt x="50" y="60"/>
                  </a:cubicBezTo>
                  <a:cubicBezTo>
                    <a:pt x="48" y="60"/>
                    <a:pt x="46" y="61"/>
                    <a:pt x="44" y="61"/>
                  </a:cubicBezTo>
                  <a:cubicBezTo>
                    <a:pt x="39" y="61"/>
                    <a:pt x="34" y="59"/>
                    <a:pt x="30" y="56"/>
                  </a:cubicBezTo>
                  <a:cubicBezTo>
                    <a:pt x="23" y="52"/>
                    <a:pt x="16" y="45"/>
                    <a:pt x="12" y="38"/>
                  </a:cubicBezTo>
                  <a:cubicBezTo>
                    <a:pt x="7" y="31"/>
                    <a:pt x="5" y="24"/>
                    <a:pt x="5" y="19"/>
                  </a:cubicBezTo>
                  <a:cubicBezTo>
                    <a:pt x="5" y="16"/>
                    <a:pt x="5" y="14"/>
                    <a:pt x="6" y="13"/>
                  </a:cubicBezTo>
                  <a:cubicBezTo>
                    <a:pt x="7" y="12"/>
                    <a:pt x="9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2"/>
                    <a:pt x="16" y="13"/>
                  </a:cubicBezTo>
                  <a:cubicBezTo>
                    <a:pt x="18" y="15"/>
                    <a:pt x="21" y="19"/>
                    <a:pt x="24" y="24"/>
                  </a:cubicBezTo>
                  <a:cubicBezTo>
                    <a:pt x="28" y="34"/>
                    <a:pt x="32" y="48"/>
                    <a:pt x="35" y="64"/>
                  </a:cubicBezTo>
                  <a:cubicBezTo>
                    <a:pt x="39" y="88"/>
                    <a:pt x="43" y="115"/>
                    <a:pt x="45" y="136"/>
                  </a:cubicBezTo>
                  <a:cubicBezTo>
                    <a:pt x="46" y="147"/>
                    <a:pt x="46" y="156"/>
                    <a:pt x="47" y="163"/>
                  </a:cubicBezTo>
                  <a:cubicBezTo>
                    <a:pt x="47" y="169"/>
                    <a:pt x="48" y="173"/>
                    <a:pt x="48" y="173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53" y="175"/>
                    <a:pt x="53" y="175"/>
                    <a:pt x="53" y="175"/>
                  </a:cubicBezTo>
                  <a:lnTo>
                    <a:pt x="53" y="1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" name="Freeform 2107"/>
            <p:cNvSpPr>
              <a:spLocks/>
            </p:cNvSpPr>
            <p:nvPr/>
          </p:nvSpPr>
          <p:spPr bwMode="auto">
            <a:xfrm>
              <a:off x="3639" y="2519"/>
              <a:ext cx="101" cy="159"/>
            </a:xfrm>
            <a:custGeom>
              <a:avLst/>
              <a:gdLst>
                <a:gd name="T0" fmla="*/ 59 w 59"/>
                <a:gd name="T1" fmla="*/ 12 h 93"/>
                <a:gd name="T2" fmla="*/ 47 w 59"/>
                <a:gd name="T3" fmla="*/ 0 h 93"/>
                <a:gd name="T4" fmla="*/ 0 w 59"/>
                <a:gd name="T5" fmla="*/ 0 h 93"/>
                <a:gd name="T6" fmla="*/ 0 w 59"/>
                <a:gd name="T7" fmla="*/ 93 h 93"/>
                <a:gd name="T8" fmla="*/ 30 w 59"/>
                <a:gd name="T9" fmla="*/ 72 h 93"/>
                <a:gd name="T10" fmla="*/ 47 w 59"/>
                <a:gd name="T11" fmla="*/ 72 h 93"/>
                <a:gd name="T12" fmla="*/ 59 w 59"/>
                <a:gd name="T13" fmla="*/ 60 h 93"/>
                <a:gd name="T14" fmla="*/ 47 w 59"/>
                <a:gd name="T15" fmla="*/ 48 h 93"/>
                <a:gd name="T16" fmla="*/ 59 w 59"/>
                <a:gd name="T17" fmla="*/ 36 h 93"/>
                <a:gd name="T18" fmla="*/ 47 w 59"/>
                <a:gd name="T19" fmla="*/ 24 h 93"/>
                <a:gd name="T20" fmla="*/ 59 w 59"/>
                <a:gd name="T21" fmla="*/ 1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93">
                  <a:moveTo>
                    <a:pt x="59" y="12"/>
                  </a:moveTo>
                  <a:cubicBezTo>
                    <a:pt x="59" y="5"/>
                    <a:pt x="54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4" y="93"/>
                    <a:pt x="29" y="85"/>
                    <a:pt x="30" y="72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54" y="72"/>
                    <a:pt x="59" y="67"/>
                    <a:pt x="59" y="60"/>
                  </a:cubicBezTo>
                  <a:cubicBezTo>
                    <a:pt x="59" y="53"/>
                    <a:pt x="54" y="48"/>
                    <a:pt x="47" y="48"/>
                  </a:cubicBezTo>
                  <a:cubicBezTo>
                    <a:pt x="54" y="48"/>
                    <a:pt x="59" y="43"/>
                    <a:pt x="59" y="36"/>
                  </a:cubicBezTo>
                  <a:cubicBezTo>
                    <a:pt x="59" y="29"/>
                    <a:pt x="54" y="24"/>
                    <a:pt x="47" y="24"/>
                  </a:cubicBezTo>
                  <a:cubicBezTo>
                    <a:pt x="54" y="24"/>
                    <a:pt x="59" y="18"/>
                    <a:pt x="59" y="12"/>
                  </a:cubicBezTo>
                  <a:close/>
                </a:path>
              </a:pathLst>
            </a:custGeom>
            <a:solidFill>
              <a:srgbClr val="0718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" name="Freeform 2108"/>
            <p:cNvSpPr>
              <a:spLocks/>
            </p:cNvSpPr>
            <p:nvPr/>
          </p:nvSpPr>
          <p:spPr bwMode="auto">
            <a:xfrm>
              <a:off x="3460" y="2063"/>
              <a:ext cx="179" cy="162"/>
            </a:xfrm>
            <a:custGeom>
              <a:avLst/>
              <a:gdLst>
                <a:gd name="T0" fmla="*/ 90 w 105"/>
                <a:gd name="T1" fmla="*/ 0 h 95"/>
                <a:gd name="T2" fmla="*/ 1 w 105"/>
                <a:gd name="T3" fmla="*/ 84 h 95"/>
                <a:gd name="T4" fmla="*/ 4 w 105"/>
                <a:gd name="T5" fmla="*/ 92 h 95"/>
                <a:gd name="T6" fmla="*/ 8 w 105"/>
                <a:gd name="T7" fmla="*/ 95 h 95"/>
                <a:gd name="T8" fmla="*/ 10 w 105"/>
                <a:gd name="T9" fmla="*/ 95 h 95"/>
                <a:gd name="T10" fmla="*/ 19 w 105"/>
                <a:gd name="T11" fmla="*/ 88 h 95"/>
                <a:gd name="T12" fmla="*/ 90 w 105"/>
                <a:gd name="T13" fmla="*/ 19 h 95"/>
                <a:gd name="T14" fmla="*/ 95 w 105"/>
                <a:gd name="T15" fmla="*/ 19 h 95"/>
                <a:gd name="T16" fmla="*/ 96 w 105"/>
                <a:gd name="T17" fmla="*/ 19 h 95"/>
                <a:gd name="T18" fmla="*/ 105 w 105"/>
                <a:gd name="T19" fmla="*/ 11 h 95"/>
                <a:gd name="T20" fmla="*/ 105 w 105"/>
                <a:gd name="T21" fmla="*/ 8 h 95"/>
                <a:gd name="T22" fmla="*/ 97 w 105"/>
                <a:gd name="T23" fmla="*/ 1 h 95"/>
                <a:gd name="T24" fmla="*/ 90 w 105"/>
                <a:gd name="T2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95">
                  <a:moveTo>
                    <a:pt x="90" y="0"/>
                  </a:moveTo>
                  <a:cubicBezTo>
                    <a:pt x="69" y="0"/>
                    <a:pt x="18" y="8"/>
                    <a:pt x="1" y="84"/>
                  </a:cubicBezTo>
                  <a:cubicBezTo>
                    <a:pt x="0" y="87"/>
                    <a:pt x="1" y="90"/>
                    <a:pt x="4" y="92"/>
                  </a:cubicBezTo>
                  <a:cubicBezTo>
                    <a:pt x="5" y="93"/>
                    <a:pt x="6" y="94"/>
                    <a:pt x="8" y="95"/>
                  </a:cubicBezTo>
                  <a:cubicBezTo>
                    <a:pt x="9" y="95"/>
                    <a:pt x="9" y="95"/>
                    <a:pt x="10" y="95"/>
                  </a:cubicBezTo>
                  <a:cubicBezTo>
                    <a:pt x="14" y="95"/>
                    <a:pt x="18" y="92"/>
                    <a:pt x="19" y="88"/>
                  </a:cubicBezTo>
                  <a:cubicBezTo>
                    <a:pt x="33" y="25"/>
                    <a:pt x="73" y="19"/>
                    <a:pt x="90" y="19"/>
                  </a:cubicBezTo>
                  <a:cubicBezTo>
                    <a:pt x="92" y="19"/>
                    <a:pt x="94" y="19"/>
                    <a:pt x="95" y="19"/>
                  </a:cubicBezTo>
                  <a:cubicBezTo>
                    <a:pt x="95" y="19"/>
                    <a:pt x="95" y="19"/>
                    <a:pt x="96" y="19"/>
                  </a:cubicBezTo>
                  <a:cubicBezTo>
                    <a:pt x="100" y="19"/>
                    <a:pt x="104" y="16"/>
                    <a:pt x="105" y="11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4" y="4"/>
                    <a:pt x="101" y="1"/>
                    <a:pt x="97" y="1"/>
                  </a:cubicBezTo>
                  <a:cubicBezTo>
                    <a:pt x="95" y="1"/>
                    <a:pt x="93" y="0"/>
                    <a:pt x="90" y="0"/>
                  </a:cubicBezTo>
                </a:path>
              </a:pathLst>
            </a:custGeom>
            <a:solidFill>
              <a:srgbClr val="FFDD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" name="Freeform 2109"/>
            <p:cNvSpPr>
              <a:spLocks/>
            </p:cNvSpPr>
            <p:nvPr/>
          </p:nvSpPr>
          <p:spPr bwMode="auto">
            <a:xfrm>
              <a:off x="3639" y="2076"/>
              <a:ext cx="0" cy="6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FFC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" name="Freeform 2110"/>
            <p:cNvSpPr>
              <a:spLocks/>
            </p:cNvSpPr>
            <p:nvPr/>
          </p:nvSpPr>
          <p:spPr bwMode="auto">
            <a:xfrm>
              <a:off x="3877" y="2218"/>
              <a:ext cx="82" cy="13"/>
            </a:xfrm>
            <a:custGeom>
              <a:avLst/>
              <a:gdLst>
                <a:gd name="T0" fmla="*/ 44 w 48"/>
                <a:gd name="T1" fmla="*/ 0 h 8"/>
                <a:gd name="T2" fmla="*/ 4 w 48"/>
                <a:gd name="T3" fmla="*/ 0 h 8"/>
                <a:gd name="T4" fmla="*/ 0 w 48"/>
                <a:gd name="T5" fmla="*/ 4 h 8"/>
                <a:gd name="T6" fmla="*/ 4 w 48"/>
                <a:gd name="T7" fmla="*/ 8 h 8"/>
                <a:gd name="T8" fmla="*/ 44 w 48"/>
                <a:gd name="T9" fmla="*/ 8 h 8"/>
                <a:gd name="T10" fmla="*/ 48 w 48"/>
                <a:gd name="T11" fmla="*/ 4 h 8"/>
                <a:gd name="T12" fmla="*/ 44 w 4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8"/>
                    <a:pt x="48" y="7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" name="Freeform 2111"/>
            <p:cNvSpPr>
              <a:spLocks/>
            </p:cNvSpPr>
            <p:nvPr/>
          </p:nvSpPr>
          <p:spPr bwMode="auto">
            <a:xfrm>
              <a:off x="3854" y="2068"/>
              <a:ext cx="76" cy="51"/>
            </a:xfrm>
            <a:custGeom>
              <a:avLst/>
              <a:gdLst>
                <a:gd name="T0" fmla="*/ 5 w 45"/>
                <a:gd name="T1" fmla="*/ 30 h 30"/>
                <a:gd name="T2" fmla="*/ 7 w 45"/>
                <a:gd name="T3" fmla="*/ 29 h 30"/>
                <a:gd name="T4" fmla="*/ 42 w 45"/>
                <a:gd name="T5" fmla="*/ 9 h 30"/>
                <a:gd name="T6" fmla="*/ 43 w 45"/>
                <a:gd name="T7" fmla="*/ 3 h 30"/>
                <a:gd name="T8" fmla="*/ 37 w 45"/>
                <a:gd name="T9" fmla="*/ 2 h 30"/>
                <a:gd name="T10" fmla="*/ 3 w 45"/>
                <a:gd name="T11" fmla="*/ 22 h 30"/>
                <a:gd name="T12" fmla="*/ 1 w 45"/>
                <a:gd name="T13" fmla="*/ 28 h 30"/>
                <a:gd name="T14" fmla="*/ 5 w 45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30">
                  <a:moveTo>
                    <a:pt x="5" y="30"/>
                  </a:moveTo>
                  <a:cubicBezTo>
                    <a:pt x="6" y="30"/>
                    <a:pt x="7" y="30"/>
                    <a:pt x="7" y="2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4" y="8"/>
                    <a:pt x="45" y="5"/>
                    <a:pt x="43" y="3"/>
                  </a:cubicBezTo>
                  <a:cubicBezTo>
                    <a:pt x="42" y="1"/>
                    <a:pt x="39" y="0"/>
                    <a:pt x="37" y="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3"/>
                    <a:pt x="0" y="26"/>
                    <a:pt x="1" y="28"/>
                  </a:cubicBezTo>
                  <a:cubicBezTo>
                    <a:pt x="2" y="29"/>
                    <a:pt x="4" y="30"/>
                    <a:pt x="5" y="30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" name="Freeform 2112"/>
            <p:cNvSpPr>
              <a:spLocks/>
            </p:cNvSpPr>
            <p:nvPr/>
          </p:nvSpPr>
          <p:spPr bwMode="auto">
            <a:xfrm>
              <a:off x="3765" y="1944"/>
              <a:ext cx="51" cy="74"/>
            </a:xfrm>
            <a:custGeom>
              <a:avLst/>
              <a:gdLst>
                <a:gd name="T0" fmla="*/ 3 w 30"/>
                <a:gd name="T1" fmla="*/ 44 h 44"/>
                <a:gd name="T2" fmla="*/ 5 w 30"/>
                <a:gd name="T3" fmla="*/ 44 h 44"/>
                <a:gd name="T4" fmla="*/ 9 w 30"/>
                <a:gd name="T5" fmla="*/ 42 h 44"/>
                <a:gd name="T6" fmla="*/ 28 w 30"/>
                <a:gd name="T7" fmla="*/ 7 h 44"/>
                <a:gd name="T8" fmla="*/ 27 w 30"/>
                <a:gd name="T9" fmla="*/ 1 h 44"/>
                <a:gd name="T10" fmla="*/ 21 w 30"/>
                <a:gd name="T11" fmla="*/ 3 h 44"/>
                <a:gd name="T12" fmla="*/ 1 w 30"/>
                <a:gd name="T13" fmla="*/ 38 h 44"/>
                <a:gd name="T14" fmla="*/ 3 w 30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4">
                  <a:moveTo>
                    <a:pt x="3" y="44"/>
                  </a:moveTo>
                  <a:cubicBezTo>
                    <a:pt x="3" y="44"/>
                    <a:pt x="4" y="44"/>
                    <a:pt x="5" y="44"/>
                  </a:cubicBezTo>
                  <a:cubicBezTo>
                    <a:pt x="6" y="44"/>
                    <a:pt x="8" y="43"/>
                    <a:pt x="9" y="42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5"/>
                    <a:pt x="29" y="3"/>
                    <a:pt x="27" y="1"/>
                  </a:cubicBezTo>
                  <a:cubicBezTo>
                    <a:pt x="25" y="0"/>
                    <a:pt x="22" y="1"/>
                    <a:pt x="21" y="3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40"/>
                    <a:pt x="1" y="42"/>
                    <a:pt x="3" y="44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" name="Freeform 2113"/>
            <p:cNvSpPr>
              <a:spLocks/>
            </p:cNvSpPr>
            <p:nvPr/>
          </p:nvSpPr>
          <p:spPr bwMode="auto">
            <a:xfrm>
              <a:off x="3343" y="2063"/>
              <a:ext cx="75" cy="49"/>
            </a:xfrm>
            <a:custGeom>
              <a:avLst/>
              <a:gdLst>
                <a:gd name="T0" fmla="*/ 41 w 44"/>
                <a:gd name="T1" fmla="*/ 21 h 29"/>
                <a:gd name="T2" fmla="*/ 7 w 44"/>
                <a:gd name="T3" fmla="*/ 1 h 29"/>
                <a:gd name="T4" fmla="*/ 1 w 44"/>
                <a:gd name="T5" fmla="*/ 2 h 29"/>
                <a:gd name="T6" fmla="*/ 2 w 44"/>
                <a:gd name="T7" fmla="*/ 8 h 29"/>
                <a:gd name="T8" fmla="*/ 37 w 44"/>
                <a:gd name="T9" fmla="*/ 28 h 29"/>
                <a:gd name="T10" fmla="*/ 39 w 44"/>
                <a:gd name="T11" fmla="*/ 29 h 29"/>
                <a:gd name="T12" fmla="*/ 43 w 44"/>
                <a:gd name="T13" fmla="*/ 27 h 29"/>
                <a:gd name="T14" fmla="*/ 41 w 44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9">
                  <a:moveTo>
                    <a:pt x="41" y="2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9"/>
                    <a:pt x="38" y="29"/>
                    <a:pt x="39" y="29"/>
                  </a:cubicBezTo>
                  <a:cubicBezTo>
                    <a:pt x="41" y="29"/>
                    <a:pt x="42" y="28"/>
                    <a:pt x="43" y="27"/>
                  </a:cubicBezTo>
                  <a:cubicBezTo>
                    <a:pt x="44" y="25"/>
                    <a:pt x="43" y="22"/>
                    <a:pt x="41" y="21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" name="Freeform 2114"/>
            <p:cNvSpPr>
              <a:spLocks/>
            </p:cNvSpPr>
            <p:nvPr/>
          </p:nvSpPr>
          <p:spPr bwMode="auto">
            <a:xfrm>
              <a:off x="3854" y="2323"/>
              <a:ext cx="76" cy="50"/>
            </a:xfrm>
            <a:custGeom>
              <a:avLst/>
              <a:gdLst>
                <a:gd name="T0" fmla="*/ 42 w 45"/>
                <a:gd name="T1" fmla="*/ 21 h 29"/>
                <a:gd name="T2" fmla="*/ 7 w 45"/>
                <a:gd name="T3" fmla="*/ 1 h 29"/>
                <a:gd name="T4" fmla="*/ 1 w 45"/>
                <a:gd name="T5" fmla="*/ 3 h 29"/>
                <a:gd name="T6" fmla="*/ 3 w 45"/>
                <a:gd name="T7" fmla="*/ 9 h 29"/>
                <a:gd name="T8" fmla="*/ 37 w 45"/>
                <a:gd name="T9" fmla="*/ 29 h 29"/>
                <a:gd name="T10" fmla="*/ 40 w 45"/>
                <a:gd name="T11" fmla="*/ 29 h 29"/>
                <a:gd name="T12" fmla="*/ 43 w 45"/>
                <a:gd name="T13" fmla="*/ 27 h 29"/>
                <a:gd name="T14" fmla="*/ 42 w 45"/>
                <a:gd name="T1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9">
                  <a:moveTo>
                    <a:pt x="42" y="2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5"/>
                    <a:pt x="1" y="7"/>
                    <a:pt x="3" y="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9" y="29"/>
                    <a:pt x="40" y="29"/>
                  </a:cubicBezTo>
                  <a:cubicBezTo>
                    <a:pt x="41" y="29"/>
                    <a:pt x="43" y="29"/>
                    <a:pt x="43" y="27"/>
                  </a:cubicBezTo>
                  <a:cubicBezTo>
                    <a:pt x="45" y="25"/>
                    <a:pt x="44" y="22"/>
                    <a:pt x="42" y="21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" name="Freeform 2115"/>
            <p:cNvSpPr>
              <a:spLocks/>
            </p:cNvSpPr>
            <p:nvPr/>
          </p:nvSpPr>
          <p:spPr bwMode="auto">
            <a:xfrm>
              <a:off x="3343" y="2330"/>
              <a:ext cx="75" cy="50"/>
            </a:xfrm>
            <a:custGeom>
              <a:avLst/>
              <a:gdLst>
                <a:gd name="T0" fmla="*/ 37 w 44"/>
                <a:gd name="T1" fmla="*/ 1 h 29"/>
                <a:gd name="T2" fmla="*/ 2 w 44"/>
                <a:gd name="T3" fmla="*/ 21 h 29"/>
                <a:gd name="T4" fmla="*/ 1 w 44"/>
                <a:gd name="T5" fmla="*/ 27 h 29"/>
                <a:gd name="T6" fmla="*/ 5 w 44"/>
                <a:gd name="T7" fmla="*/ 29 h 29"/>
                <a:gd name="T8" fmla="*/ 7 w 44"/>
                <a:gd name="T9" fmla="*/ 29 h 29"/>
                <a:gd name="T10" fmla="*/ 41 w 44"/>
                <a:gd name="T11" fmla="*/ 9 h 29"/>
                <a:gd name="T12" fmla="*/ 43 w 44"/>
                <a:gd name="T13" fmla="*/ 3 h 29"/>
                <a:gd name="T14" fmla="*/ 37 w 44"/>
                <a:gd name="T1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9">
                  <a:moveTo>
                    <a:pt x="37" y="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0" y="22"/>
                    <a:pt x="0" y="25"/>
                    <a:pt x="1" y="27"/>
                  </a:cubicBezTo>
                  <a:cubicBezTo>
                    <a:pt x="2" y="28"/>
                    <a:pt x="3" y="29"/>
                    <a:pt x="5" y="29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7"/>
                    <a:pt x="44" y="5"/>
                    <a:pt x="43" y="3"/>
                  </a:cubicBezTo>
                  <a:cubicBezTo>
                    <a:pt x="42" y="1"/>
                    <a:pt x="39" y="0"/>
                    <a:pt x="37" y="1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" name="Freeform 2116"/>
            <p:cNvSpPr>
              <a:spLocks/>
            </p:cNvSpPr>
            <p:nvPr/>
          </p:nvSpPr>
          <p:spPr bwMode="auto">
            <a:xfrm>
              <a:off x="3457" y="1937"/>
              <a:ext cx="49" cy="75"/>
            </a:xfrm>
            <a:custGeom>
              <a:avLst/>
              <a:gdLst>
                <a:gd name="T0" fmla="*/ 21 w 29"/>
                <a:gd name="T1" fmla="*/ 42 h 44"/>
                <a:gd name="T2" fmla="*/ 24 w 29"/>
                <a:gd name="T3" fmla="*/ 44 h 44"/>
                <a:gd name="T4" fmla="*/ 27 w 29"/>
                <a:gd name="T5" fmla="*/ 44 h 44"/>
                <a:gd name="T6" fmla="*/ 28 w 29"/>
                <a:gd name="T7" fmla="*/ 38 h 44"/>
                <a:gd name="T8" fmla="*/ 8 w 29"/>
                <a:gd name="T9" fmla="*/ 3 h 44"/>
                <a:gd name="T10" fmla="*/ 2 w 29"/>
                <a:gd name="T11" fmla="*/ 2 h 44"/>
                <a:gd name="T12" fmla="*/ 1 w 29"/>
                <a:gd name="T13" fmla="*/ 8 h 44"/>
                <a:gd name="T14" fmla="*/ 21 w 29"/>
                <a:gd name="T15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44">
                  <a:moveTo>
                    <a:pt x="21" y="42"/>
                  </a:moveTo>
                  <a:cubicBezTo>
                    <a:pt x="21" y="44"/>
                    <a:pt x="23" y="44"/>
                    <a:pt x="24" y="44"/>
                  </a:cubicBezTo>
                  <a:cubicBezTo>
                    <a:pt x="25" y="44"/>
                    <a:pt x="26" y="44"/>
                    <a:pt x="27" y="44"/>
                  </a:cubicBezTo>
                  <a:cubicBezTo>
                    <a:pt x="29" y="43"/>
                    <a:pt x="29" y="40"/>
                    <a:pt x="28" y="3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0" y="3"/>
                    <a:pt x="0" y="5"/>
                    <a:pt x="1" y="8"/>
                  </a:cubicBezTo>
                  <a:lnTo>
                    <a:pt x="21" y="42"/>
                  </a:ln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" name="Freeform 2117"/>
            <p:cNvSpPr>
              <a:spLocks/>
            </p:cNvSpPr>
            <p:nvPr/>
          </p:nvSpPr>
          <p:spPr bwMode="auto">
            <a:xfrm>
              <a:off x="3631" y="1901"/>
              <a:ext cx="15" cy="83"/>
            </a:xfrm>
            <a:custGeom>
              <a:avLst/>
              <a:gdLst>
                <a:gd name="T0" fmla="*/ 5 w 9"/>
                <a:gd name="T1" fmla="*/ 49 h 49"/>
                <a:gd name="T2" fmla="*/ 9 w 9"/>
                <a:gd name="T3" fmla="*/ 45 h 49"/>
                <a:gd name="T4" fmla="*/ 9 w 9"/>
                <a:gd name="T5" fmla="*/ 5 h 49"/>
                <a:gd name="T6" fmla="*/ 5 w 9"/>
                <a:gd name="T7" fmla="*/ 0 h 49"/>
                <a:gd name="T8" fmla="*/ 0 w 9"/>
                <a:gd name="T9" fmla="*/ 5 h 49"/>
                <a:gd name="T10" fmla="*/ 0 w 9"/>
                <a:gd name="T11" fmla="*/ 45 h 49"/>
                <a:gd name="T12" fmla="*/ 5 w 9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9">
                  <a:moveTo>
                    <a:pt x="5" y="49"/>
                  </a:moveTo>
                  <a:cubicBezTo>
                    <a:pt x="7" y="49"/>
                    <a:pt x="9" y="47"/>
                    <a:pt x="9" y="4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5" y="49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" name="Freeform 2118"/>
            <p:cNvSpPr>
              <a:spLocks/>
            </p:cNvSpPr>
            <p:nvPr/>
          </p:nvSpPr>
          <p:spPr bwMode="auto">
            <a:xfrm>
              <a:off x="3326" y="2218"/>
              <a:ext cx="83" cy="13"/>
            </a:xfrm>
            <a:custGeom>
              <a:avLst/>
              <a:gdLst>
                <a:gd name="T0" fmla="*/ 49 w 49"/>
                <a:gd name="T1" fmla="*/ 4 h 8"/>
                <a:gd name="T2" fmla="*/ 44 w 49"/>
                <a:gd name="T3" fmla="*/ 0 h 8"/>
                <a:gd name="T4" fmla="*/ 4 w 49"/>
                <a:gd name="T5" fmla="*/ 0 h 8"/>
                <a:gd name="T6" fmla="*/ 0 w 49"/>
                <a:gd name="T7" fmla="*/ 4 h 8"/>
                <a:gd name="T8" fmla="*/ 4 w 49"/>
                <a:gd name="T9" fmla="*/ 8 h 8"/>
                <a:gd name="T10" fmla="*/ 44 w 49"/>
                <a:gd name="T11" fmla="*/ 8 h 8"/>
                <a:gd name="T12" fmla="*/ 49 w 4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9" y="4"/>
                  </a:moveTo>
                  <a:cubicBezTo>
                    <a:pt x="49" y="2"/>
                    <a:pt x="47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7" y="8"/>
                    <a:pt x="49" y="7"/>
                    <a:pt x="49" y="4"/>
                  </a:cubicBezTo>
                  <a:close/>
                </a:path>
              </a:pathLst>
            </a:custGeom>
            <a:solidFill>
              <a:srgbClr val="F8AB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" name="Rectangle 2119"/>
            <p:cNvSpPr>
              <a:spLocks noChangeArrowheads="1"/>
            </p:cNvSpPr>
            <p:nvPr/>
          </p:nvSpPr>
          <p:spPr bwMode="auto">
            <a:xfrm>
              <a:off x="3347" y="2710"/>
              <a:ext cx="187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Myriad Pro" panose="020B0503030403020204" pitchFamily="34" charset="0"/>
                </a:rPr>
                <a:t>CRE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82" name="Rectangle 2120"/>
            <p:cNvSpPr>
              <a:spLocks noChangeArrowheads="1"/>
            </p:cNvSpPr>
            <p:nvPr/>
          </p:nvSpPr>
          <p:spPr bwMode="auto">
            <a:xfrm>
              <a:off x="3477" y="2710"/>
              <a:ext cx="97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Myriad Pro" panose="020B0503030403020204" pitchFamily="34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83" name="Rectangle 2121"/>
            <p:cNvSpPr>
              <a:spLocks noChangeArrowheads="1"/>
            </p:cNvSpPr>
            <p:nvPr/>
          </p:nvSpPr>
          <p:spPr bwMode="auto">
            <a:xfrm>
              <a:off x="3520" y="2710"/>
              <a:ext cx="201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Myriad Pro" panose="020B0503030403020204" pitchFamily="34" charset="0"/>
                </a:rPr>
                <a:t>TIVE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84" name="Rectangle 2122"/>
            <p:cNvSpPr>
              <a:spLocks noChangeArrowheads="1"/>
            </p:cNvSpPr>
            <p:nvPr/>
          </p:nvSpPr>
          <p:spPr bwMode="auto">
            <a:xfrm>
              <a:off x="3678" y="2710"/>
              <a:ext cx="132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Myriad Pro" panose="020B0503030403020204" pitchFamily="34" charset="0"/>
                </a:rPr>
                <a:t>TE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85" name="Rectangle 2123"/>
            <p:cNvSpPr>
              <a:spLocks noChangeArrowheads="1"/>
            </p:cNvSpPr>
            <p:nvPr/>
          </p:nvSpPr>
          <p:spPr bwMode="auto">
            <a:xfrm>
              <a:off x="3758" y="2710"/>
              <a:ext cx="97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Myriad Pro" panose="020B0503030403020204" pitchFamily="34" charset="0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86" name="Rectangle 2124"/>
            <p:cNvSpPr>
              <a:spLocks noChangeArrowheads="1"/>
            </p:cNvSpPr>
            <p:nvPr/>
          </p:nvSpPr>
          <p:spPr bwMode="auto">
            <a:xfrm>
              <a:off x="3808" y="2710"/>
              <a:ext cx="114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Myriad Pro" panose="020B0503030403020204" pitchFamily="34" charset="0"/>
                </a:rPr>
                <a:t>M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87" name="Freeform 2125"/>
            <p:cNvSpPr>
              <a:spLocks noEditPoints="1"/>
            </p:cNvSpPr>
            <p:nvPr/>
          </p:nvSpPr>
          <p:spPr bwMode="auto">
            <a:xfrm>
              <a:off x="1246" y="1870"/>
              <a:ext cx="424" cy="997"/>
            </a:xfrm>
            <a:custGeom>
              <a:avLst/>
              <a:gdLst>
                <a:gd name="T0" fmla="*/ 4 w 249"/>
                <a:gd name="T1" fmla="*/ 225 h 585"/>
                <a:gd name="T2" fmla="*/ 0 w 249"/>
                <a:gd name="T3" fmla="*/ 240 h 585"/>
                <a:gd name="T4" fmla="*/ 0 w 249"/>
                <a:gd name="T5" fmla="*/ 585 h 585"/>
                <a:gd name="T6" fmla="*/ 0 w 249"/>
                <a:gd name="T7" fmla="*/ 273 h 585"/>
                <a:gd name="T8" fmla="*/ 4 w 249"/>
                <a:gd name="T9" fmla="*/ 259 h 585"/>
                <a:gd name="T10" fmla="*/ 4 w 249"/>
                <a:gd name="T11" fmla="*/ 238 h 585"/>
                <a:gd name="T12" fmla="*/ 5 w 249"/>
                <a:gd name="T13" fmla="*/ 230 h 585"/>
                <a:gd name="T14" fmla="*/ 4 w 249"/>
                <a:gd name="T15" fmla="*/ 225 h 585"/>
                <a:gd name="T16" fmla="*/ 249 w 249"/>
                <a:gd name="T17" fmla="*/ 0 h 585"/>
                <a:gd name="T18" fmla="*/ 15 w 249"/>
                <a:gd name="T19" fmla="*/ 165 h 585"/>
                <a:gd name="T20" fmla="*/ 8 w 249"/>
                <a:gd name="T21" fmla="*/ 203 h 585"/>
                <a:gd name="T22" fmla="*/ 9 w 249"/>
                <a:gd name="T23" fmla="*/ 204 h 585"/>
                <a:gd name="T24" fmla="*/ 12 w 249"/>
                <a:gd name="T25" fmla="*/ 200 h 585"/>
                <a:gd name="T26" fmla="*/ 19 w 249"/>
                <a:gd name="T27" fmla="*/ 163 h 585"/>
                <a:gd name="T28" fmla="*/ 249 w 249"/>
                <a:gd name="T29" fmla="*/ 1 h 585"/>
                <a:gd name="T30" fmla="*/ 249 w 249"/>
                <a:gd name="T31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9" h="585">
                  <a:moveTo>
                    <a:pt x="4" y="225"/>
                  </a:moveTo>
                  <a:cubicBezTo>
                    <a:pt x="1" y="229"/>
                    <a:pt x="0" y="234"/>
                    <a:pt x="0" y="240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268"/>
                    <a:pt x="1" y="263"/>
                    <a:pt x="4" y="259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5"/>
                    <a:pt x="4" y="233"/>
                    <a:pt x="5" y="230"/>
                  </a:cubicBezTo>
                  <a:cubicBezTo>
                    <a:pt x="5" y="229"/>
                    <a:pt x="4" y="227"/>
                    <a:pt x="4" y="225"/>
                  </a:cubicBezTo>
                  <a:moveTo>
                    <a:pt x="249" y="0"/>
                  </a:moveTo>
                  <a:cubicBezTo>
                    <a:pt x="15" y="165"/>
                    <a:pt x="15" y="165"/>
                    <a:pt x="15" y="165"/>
                  </a:cubicBezTo>
                  <a:cubicBezTo>
                    <a:pt x="3" y="173"/>
                    <a:pt x="0" y="190"/>
                    <a:pt x="8" y="203"/>
                  </a:cubicBezTo>
                  <a:cubicBezTo>
                    <a:pt x="9" y="204"/>
                    <a:pt x="9" y="204"/>
                    <a:pt x="9" y="204"/>
                  </a:cubicBezTo>
                  <a:cubicBezTo>
                    <a:pt x="10" y="203"/>
                    <a:pt x="11" y="201"/>
                    <a:pt x="12" y="200"/>
                  </a:cubicBezTo>
                  <a:cubicBezTo>
                    <a:pt x="4" y="188"/>
                    <a:pt x="7" y="172"/>
                    <a:pt x="19" y="163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8" name="Freeform 2126"/>
            <p:cNvSpPr>
              <a:spLocks noEditPoints="1"/>
            </p:cNvSpPr>
            <p:nvPr/>
          </p:nvSpPr>
          <p:spPr bwMode="auto">
            <a:xfrm>
              <a:off x="1253" y="1869"/>
              <a:ext cx="426" cy="442"/>
            </a:xfrm>
            <a:custGeom>
              <a:avLst/>
              <a:gdLst>
                <a:gd name="T0" fmla="*/ 1 w 250"/>
                <a:gd name="T1" fmla="*/ 231 h 260"/>
                <a:gd name="T2" fmla="*/ 0 w 250"/>
                <a:gd name="T3" fmla="*/ 239 h 260"/>
                <a:gd name="T4" fmla="*/ 0 w 250"/>
                <a:gd name="T5" fmla="*/ 260 h 260"/>
                <a:gd name="T6" fmla="*/ 4 w 250"/>
                <a:gd name="T7" fmla="*/ 254 h 260"/>
                <a:gd name="T8" fmla="*/ 4 w 250"/>
                <a:gd name="T9" fmla="*/ 238 h 260"/>
                <a:gd name="T10" fmla="*/ 4 w 250"/>
                <a:gd name="T11" fmla="*/ 237 h 260"/>
                <a:gd name="T12" fmla="*/ 1 w 250"/>
                <a:gd name="T13" fmla="*/ 231 h 260"/>
                <a:gd name="T14" fmla="*/ 249 w 250"/>
                <a:gd name="T15" fmla="*/ 0 h 260"/>
                <a:gd name="T16" fmla="*/ 245 w 250"/>
                <a:gd name="T17" fmla="*/ 2 h 260"/>
                <a:gd name="T18" fmla="*/ 15 w 250"/>
                <a:gd name="T19" fmla="*/ 164 h 260"/>
                <a:gd name="T20" fmla="*/ 8 w 250"/>
                <a:gd name="T21" fmla="*/ 201 h 260"/>
                <a:gd name="T22" fmla="*/ 9 w 250"/>
                <a:gd name="T23" fmla="*/ 201 h 260"/>
                <a:gd name="T24" fmla="*/ 12 w 250"/>
                <a:gd name="T25" fmla="*/ 198 h 260"/>
                <a:gd name="T26" fmla="*/ 20 w 250"/>
                <a:gd name="T27" fmla="*/ 162 h 260"/>
                <a:gd name="T28" fmla="*/ 250 w 250"/>
                <a:gd name="T29" fmla="*/ 1 h 260"/>
                <a:gd name="T30" fmla="*/ 249 w 250"/>
                <a:gd name="T3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0" h="260">
                  <a:moveTo>
                    <a:pt x="1" y="231"/>
                  </a:moveTo>
                  <a:cubicBezTo>
                    <a:pt x="0" y="234"/>
                    <a:pt x="0" y="236"/>
                    <a:pt x="0" y="239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1" y="258"/>
                    <a:pt x="3" y="256"/>
                    <a:pt x="4" y="254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4" y="238"/>
                    <a:pt x="4" y="237"/>
                    <a:pt x="4" y="237"/>
                  </a:cubicBezTo>
                  <a:cubicBezTo>
                    <a:pt x="3" y="235"/>
                    <a:pt x="2" y="233"/>
                    <a:pt x="1" y="231"/>
                  </a:cubicBezTo>
                  <a:moveTo>
                    <a:pt x="249" y="0"/>
                  </a:moveTo>
                  <a:cubicBezTo>
                    <a:pt x="245" y="2"/>
                    <a:pt x="245" y="2"/>
                    <a:pt x="245" y="2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3" y="173"/>
                    <a:pt x="0" y="189"/>
                    <a:pt x="8" y="201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10" y="200"/>
                    <a:pt x="11" y="199"/>
                    <a:pt x="12" y="198"/>
                  </a:cubicBezTo>
                  <a:cubicBezTo>
                    <a:pt x="5" y="186"/>
                    <a:pt x="8" y="171"/>
                    <a:pt x="20" y="162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9" name="Freeform 2127"/>
            <p:cNvSpPr>
              <a:spLocks noEditPoints="1"/>
            </p:cNvSpPr>
            <p:nvPr/>
          </p:nvSpPr>
          <p:spPr bwMode="auto">
            <a:xfrm>
              <a:off x="1260" y="1865"/>
              <a:ext cx="425" cy="436"/>
            </a:xfrm>
            <a:custGeom>
              <a:avLst/>
              <a:gdLst>
                <a:gd name="T0" fmla="*/ 0 w 250"/>
                <a:gd name="T1" fmla="*/ 239 h 256"/>
                <a:gd name="T2" fmla="*/ 0 w 250"/>
                <a:gd name="T3" fmla="*/ 240 h 256"/>
                <a:gd name="T4" fmla="*/ 0 w 250"/>
                <a:gd name="T5" fmla="*/ 256 h 256"/>
                <a:gd name="T6" fmla="*/ 1 w 250"/>
                <a:gd name="T7" fmla="*/ 256 h 256"/>
                <a:gd name="T8" fmla="*/ 5 w 250"/>
                <a:gd name="T9" fmla="*/ 252 h 256"/>
                <a:gd name="T10" fmla="*/ 5 w 250"/>
                <a:gd name="T11" fmla="*/ 245 h 256"/>
                <a:gd name="T12" fmla="*/ 0 w 250"/>
                <a:gd name="T13" fmla="*/ 239 h 256"/>
                <a:gd name="T14" fmla="*/ 0 w 250"/>
                <a:gd name="T15" fmla="*/ 239 h 256"/>
                <a:gd name="T16" fmla="*/ 249 w 250"/>
                <a:gd name="T17" fmla="*/ 0 h 256"/>
                <a:gd name="T18" fmla="*/ 246 w 250"/>
                <a:gd name="T19" fmla="*/ 3 h 256"/>
                <a:gd name="T20" fmla="*/ 16 w 250"/>
                <a:gd name="T21" fmla="*/ 164 h 256"/>
                <a:gd name="T22" fmla="*/ 8 w 250"/>
                <a:gd name="T23" fmla="*/ 200 h 256"/>
                <a:gd name="T24" fmla="*/ 10 w 250"/>
                <a:gd name="T25" fmla="*/ 198 h 256"/>
                <a:gd name="T26" fmla="*/ 11 w 250"/>
                <a:gd name="T27" fmla="*/ 196 h 256"/>
                <a:gd name="T28" fmla="*/ 20 w 250"/>
                <a:gd name="T29" fmla="*/ 163 h 256"/>
                <a:gd name="T30" fmla="*/ 250 w 250"/>
                <a:gd name="T31" fmla="*/ 1 h 256"/>
                <a:gd name="T32" fmla="*/ 249 w 250"/>
                <a:gd name="T3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0" h="256">
                  <a:moveTo>
                    <a:pt x="0" y="239"/>
                  </a:moveTo>
                  <a:cubicBezTo>
                    <a:pt x="0" y="239"/>
                    <a:pt x="0" y="240"/>
                    <a:pt x="0" y="240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2" y="254"/>
                    <a:pt x="4" y="253"/>
                    <a:pt x="5" y="252"/>
                  </a:cubicBezTo>
                  <a:cubicBezTo>
                    <a:pt x="5" y="245"/>
                    <a:pt x="5" y="245"/>
                    <a:pt x="5" y="245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39"/>
                    <a:pt x="0" y="239"/>
                    <a:pt x="0" y="239"/>
                  </a:cubicBezTo>
                  <a:moveTo>
                    <a:pt x="249" y="0"/>
                  </a:moveTo>
                  <a:cubicBezTo>
                    <a:pt x="246" y="3"/>
                    <a:pt x="246" y="3"/>
                    <a:pt x="246" y="3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4" y="173"/>
                    <a:pt x="1" y="188"/>
                    <a:pt x="8" y="200"/>
                  </a:cubicBezTo>
                  <a:cubicBezTo>
                    <a:pt x="8" y="199"/>
                    <a:pt x="9" y="199"/>
                    <a:pt x="10" y="198"/>
                  </a:cubicBezTo>
                  <a:cubicBezTo>
                    <a:pt x="10" y="197"/>
                    <a:pt x="10" y="197"/>
                    <a:pt x="11" y="196"/>
                  </a:cubicBezTo>
                  <a:cubicBezTo>
                    <a:pt x="6" y="185"/>
                    <a:pt x="9" y="171"/>
                    <a:pt x="20" y="163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0" name="Freeform 2128"/>
            <p:cNvSpPr>
              <a:spLocks noEditPoints="1"/>
            </p:cNvSpPr>
            <p:nvPr/>
          </p:nvSpPr>
          <p:spPr bwMode="auto">
            <a:xfrm>
              <a:off x="1268" y="1862"/>
              <a:ext cx="424" cy="432"/>
            </a:xfrm>
            <a:custGeom>
              <a:avLst/>
              <a:gdLst>
                <a:gd name="T0" fmla="*/ 0 w 249"/>
                <a:gd name="T1" fmla="*/ 247 h 254"/>
                <a:gd name="T2" fmla="*/ 0 w 249"/>
                <a:gd name="T3" fmla="*/ 254 h 254"/>
                <a:gd name="T4" fmla="*/ 1 w 249"/>
                <a:gd name="T5" fmla="*/ 253 h 254"/>
                <a:gd name="T6" fmla="*/ 2 w 249"/>
                <a:gd name="T7" fmla="*/ 251 h 254"/>
                <a:gd name="T8" fmla="*/ 0 w 249"/>
                <a:gd name="T9" fmla="*/ 247 h 254"/>
                <a:gd name="T10" fmla="*/ 249 w 249"/>
                <a:gd name="T11" fmla="*/ 0 h 254"/>
                <a:gd name="T12" fmla="*/ 245 w 249"/>
                <a:gd name="T13" fmla="*/ 3 h 254"/>
                <a:gd name="T14" fmla="*/ 15 w 249"/>
                <a:gd name="T15" fmla="*/ 165 h 254"/>
                <a:gd name="T16" fmla="*/ 6 w 249"/>
                <a:gd name="T17" fmla="*/ 198 h 254"/>
                <a:gd name="T18" fmla="*/ 9 w 249"/>
                <a:gd name="T19" fmla="*/ 195 h 254"/>
                <a:gd name="T20" fmla="*/ 10 w 249"/>
                <a:gd name="T21" fmla="*/ 195 h 254"/>
                <a:gd name="T22" fmla="*/ 20 w 249"/>
                <a:gd name="T23" fmla="*/ 163 h 254"/>
                <a:gd name="T24" fmla="*/ 249 w 249"/>
                <a:gd name="T25" fmla="*/ 1 h 254"/>
                <a:gd name="T26" fmla="*/ 249 w 249"/>
                <a:gd name="T2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9" h="254">
                  <a:moveTo>
                    <a:pt x="0" y="247"/>
                  </a:moveTo>
                  <a:cubicBezTo>
                    <a:pt x="0" y="254"/>
                    <a:pt x="0" y="254"/>
                    <a:pt x="0" y="254"/>
                  </a:cubicBezTo>
                  <a:cubicBezTo>
                    <a:pt x="0" y="254"/>
                    <a:pt x="0" y="253"/>
                    <a:pt x="1" y="253"/>
                  </a:cubicBezTo>
                  <a:cubicBezTo>
                    <a:pt x="1" y="252"/>
                    <a:pt x="2" y="252"/>
                    <a:pt x="2" y="251"/>
                  </a:cubicBezTo>
                  <a:cubicBezTo>
                    <a:pt x="0" y="247"/>
                    <a:pt x="0" y="247"/>
                    <a:pt x="0" y="247"/>
                  </a:cubicBezTo>
                  <a:moveTo>
                    <a:pt x="249" y="0"/>
                  </a:moveTo>
                  <a:cubicBezTo>
                    <a:pt x="245" y="3"/>
                    <a:pt x="245" y="3"/>
                    <a:pt x="245" y="3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4" y="173"/>
                    <a:pt x="1" y="187"/>
                    <a:pt x="6" y="198"/>
                  </a:cubicBezTo>
                  <a:cubicBezTo>
                    <a:pt x="7" y="197"/>
                    <a:pt x="8" y="196"/>
                    <a:pt x="9" y="195"/>
                  </a:cubicBezTo>
                  <a:cubicBezTo>
                    <a:pt x="9" y="195"/>
                    <a:pt x="9" y="195"/>
                    <a:pt x="10" y="195"/>
                  </a:cubicBezTo>
                  <a:cubicBezTo>
                    <a:pt x="6" y="183"/>
                    <a:pt x="9" y="171"/>
                    <a:pt x="20" y="163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1" name="Freeform 2129"/>
            <p:cNvSpPr>
              <a:spLocks/>
            </p:cNvSpPr>
            <p:nvPr/>
          </p:nvSpPr>
          <p:spPr bwMode="auto">
            <a:xfrm>
              <a:off x="1278" y="1860"/>
              <a:ext cx="423" cy="334"/>
            </a:xfrm>
            <a:custGeom>
              <a:avLst/>
              <a:gdLst>
                <a:gd name="T0" fmla="*/ 247 w 248"/>
                <a:gd name="T1" fmla="*/ 0 h 196"/>
                <a:gd name="T2" fmla="*/ 243 w 248"/>
                <a:gd name="T3" fmla="*/ 2 h 196"/>
                <a:gd name="T4" fmla="*/ 14 w 248"/>
                <a:gd name="T5" fmla="*/ 164 h 196"/>
                <a:gd name="T6" fmla="*/ 4 w 248"/>
                <a:gd name="T7" fmla="*/ 196 h 196"/>
                <a:gd name="T8" fmla="*/ 7 w 248"/>
                <a:gd name="T9" fmla="*/ 192 h 196"/>
                <a:gd name="T10" fmla="*/ 18 w 248"/>
                <a:gd name="T11" fmla="*/ 163 h 196"/>
                <a:gd name="T12" fmla="*/ 248 w 248"/>
                <a:gd name="T13" fmla="*/ 1 h 196"/>
                <a:gd name="T14" fmla="*/ 247 w 248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196">
                  <a:moveTo>
                    <a:pt x="247" y="0"/>
                  </a:moveTo>
                  <a:cubicBezTo>
                    <a:pt x="243" y="2"/>
                    <a:pt x="243" y="2"/>
                    <a:pt x="243" y="2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3" y="172"/>
                    <a:pt x="0" y="184"/>
                    <a:pt x="4" y="196"/>
                  </a:cubicBezTo>
                  <a:cubicBezTo>
                    <a:pt x="5" y="194"/>
                    <a:pt x="6" y="193"/>
                    <a:pt x="7" y="192"/>
                  </a:cubicBezTo>
                  <a:cubicBezTo>
                    <a:pt x="4" y="181"/>
                    <a:pt x="8" y="169"/>
                    <a:pt x="18" y="163"/>
                  </a:cubicBezTo>
                  <a:cubicBezTo>
                    <a:pt x="248" y="1"/>
                    <a:pt x="248" y="1"/>
                    <a:pt x="248" y="1"/>
                  </a:cubicBezTo>
                  <a:cubicBezTo>
                    <a:pt x="247" y="0"/>
                    <a:pt x="247" y="0"/>
                    <a:pt x="247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2" name="Freeform 2130"/>
            <p:cNvSpPr>
              <a:spLocks/>
            </p:cNvSpPr>
            <p:nvPr/>
          </p:nvSpPr>
          <p:spPr bwMode="auto">
            <a:xfrm>
              <a:off x="1285" y="1857"/>
              <a:ext cx="423" cy="330"/>
            </a:xfrm>
            <a:custGeom>
              <a:avLst/>
              <a:gdLst>
                <a:gd name="T0" fmla="*/ 247 w 248"/>
                <a:gd name="T1" fmla="*/ 0 h 194"/>
                <a:gd name="T2" fmla="*/ 244 w 248"/>
                <a:gd name="T3" fmla="*/ 3 h 194"/>
                <a:gd name="T4" fmla="*/ 14 w 248"/>
                <a:gd name="T5" fmla="*/ 165 h 194"/>
                <a:gd name="T6" fmla="*/ 3 w 248"/>
                <a:gd name="T7" fmla="*/ 194 h 194"/>
                <a:gd name="T8" fmla="*/ 3 w 248"/>
                <a:gd name="T9" fmla="*/ 194 h 194"/>
                <a:gd name="T10" fmla="*/ 7 w 248"/>
                <a:gd name="T11" fmla="*/ 190 h 194"/>
                <a:gd name="T12" fmla="*/ 18 w 248"/>
                <a:gd name="T13" fmla="*/ 163 h 194"/>
                <a:gd name="T14" fmla="*/ 248 w 248"/>
                <a:gd name="T15" fmla="*/ 1 h 194"/>
                <a:gd name="T16" fmla="*/ 247 w 248"/>
                <a:gd name="T1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94">
                  <a:moveTo>
                    <a:pt x="247" y="0"/>
                  </a:moveTo>
                  <a:cubicBezTo>
                    <a:pt x="244" y="3"/>
                    <a:pt x="244" y="3"/>
                    <a:pt x="244" y="3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4" y="171"/>
                    <a:pt x="0" y="183"/>
                    <a:pt x="3" y="194"/>
                  </a:cubicBezTo>
                  <a:cubicBezTo>
                    <a:pt x="3" y="194"/>
                    <a:pt x="3" y="194"/>
                    <a:pt x="3" y="194"/>
                  </a:cubicBezTo>
                  <a:cubicBezTo>
                    <a:pt x="4" y="192"/>
                    <a:pt x="6" y="191"/>
                    <a:pt x="7" y="190"/>
                  </a:cubicBezTo>
                  <a:cubicBezTo>
                    <a:pt x="5" y="180"/>
                    <a:pt x="10" y="169"/>
                    <a:pt x="18" y="163"/>
                  </a:cubicBezTo>
                  <a:cubicBezTo>
                    <a:pt x="248" y="1"/>
                    <a:pt x="248" y="1"/>
                    <a:pt x="248" y="1"/>
                  </a:cubicBezTo>
                  <a:cubicBezTo>
                    <a:pt x="247" y="0"/>
                    <a:pt x="247" y="0"/>
                    <a:pt x="247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3" name="Freeform 2131"/>
            <p:cNvSpPr>
              <a:spLocks/>
            </p:cNvSpPr>
            <p:nvPr/>
          </p:nvSpPr>
          <p:spPr bwMode="auto">
            <a:xfrm>
              <a:off x="1294" y="1855"/>
              <a:ext cx="422" cy="325"/>
            </a:xfrm>
            <a:custGeom>
              <a:avLst/>
              <a:gdLst>
                <a:gd name="T0" fmla="*/ 247 w 248"/>
                <a:gd name="T1" fmla="*/ 0 h 191"/>
                <a:gd name="T2" fmla="*/ 243 w 248"/>
                <a:gd name="T3" fmla="*/ 2 h 191"/>
                <a:gd name="T4" fmla="*/ 13 w 248"/>
                <a:gd name="T5" fmla="*/ 164 h 191"/>
                <a:gd name="T6" fmla="*/ 2 w 248"/>
                <a:gd name="T7" fmla="*/ 191 h 191"/>
                <a:gd name="T8" fmla="*/ 3 w 248"/>
                <a:gd name="T9" fmla="*/ 190 h 191"/>
                <a:gd name="T10" fmla="*/ 6 w 248"/>
                <a:gd name="T11" fmla="*/ 186 h 191"/>
                <a:gd name="T12" fmla="*/ 18 w 248"/>
                <a:gd name="T13" fmla="*/ 163 h 191"/>
                <a:gd name="T14" fmla="*/ 248 w 248"/>
                <a:gd name="T15" fmla="*/ 1 h 191"/>
                <a:gd name="T16" fmla="*/ 247 w 248"/>
                <a:gd name="T17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191">
                  <a:moveTo>
                    <a:pt x="247" y="0"/>
                  </a:moveTo>
                  <a:cubicBezTo>
                    <a:pt x="243" y="2"/>
                    <a:pt x="243" y="2"/>
                    <a:pt x="243" y="2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5" y="170"/>
                    <a:pt x="0" y="181"/>
                    <a:pt x="2" y="191"/>
                  </a:cubicBezTo>
                  <a:cubicBezTo>
                    <a:pt x="2" y="191"/>
                    <a:pt x="2" y="190"/>
                    <a:pt x="3" y="190"/>
                  </a:cubicBezTo>
                  <a:cubicBezTo>
                    <a:pt x="4" y="189"/>
                    <a:pt x="5" y="188"/>
                    <a:pt x="6" y="186"/>
                  </a:cubicBezTo>
                  <a:cubicBezTo>
                    <a:pt x="6" y="177"/>
                    <a:pt x="10" y="168"/>
                    <a:pt x="18" y="163"/>
                  </a:cubicBezTo>
                  <a:cubicBezTo>
                    <a:pt x="248" y="1"/>
                    <a:pt x="248" y="1"/>
                    <a:pt x="248" y="1"/>
                  </a:cubicBezTo>
                  <a:cubicBezTo>
                    <a:pt x="247" y="0"/>
                    <a:pt x="247" y="0"/>
                    <a:pt x="247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4" name="Freeform 2132"/>
            <p:cNvSpPr>
              <a:spLocks/>
            </p:cNvSpPr>
            <p:nvPr/>
          </p:nvSpPr>
          <p:spPr bwMode="auto">
            <a:xfrm>
              <a:off x="1304" y="1852"/>
              <a:ext cx="419" cy="320"/>
            </a:xfrm>
            <a:custGeom>
              <a:avLst/>
              <a:gdLst>
                <a:gd name="T0" fmla="*/ 245 w 246"/>
                <a:gd name="T1" fmla="*/ 0 h 188"/>
                <a:gd name="T2" fmla="*/ 242 w 246"/>
                <a:gd name="T3" fmla="*/ 3 h 188"/>
                <a:gd name="T4" fmla="*/ 12 w 246"/>
                <a:gd name="T5" fmla="*/ 165 h 188"/>
                <a:gd name="T6" fmla="*/ 0 w 246"/>
                <a:gd name="T7" fmla="*/ 188 h 188"/>
                <a:gd name="T8" fmla="*/ 1 w 246"/>
                <a:gd name="T9" fmla="*/ 188 h 188"/>
                <a:gd name="T10" fmla="*/ 5 w 246"/>
                <a:gd name="T11" fmla="*/ 184 h 188"/>
                <a:gd name="T12" fmla="*/ 16 w 246"/>
                <a:gd name="T13" fmla="*/ 163 h 188"/>
                <a:gd name="T14" fmla="*/ 246 w 246"/>
                <a:gd name="T15" fmla="*/ 1 h 188"/>
                <a:gd name="T16" fmla="*/ 245 w 246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88">
                  <a:moveTo>
                    <a:pt x="245" y="0"/>
                  </a:moveTo>
                  <a:cubicBezTo>
                    <a:pt x="242" y="3"/>
                    <a:pt x="242" y="3"/>
                    <a:pt x="242" y="3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4" y="170"/>
                    <a:pt x="0" y="179"/>
                    <a:pt x="0" y="188"/>
                  </a:cubicBezTo>
                  <a:cubicBezTo>
                    <a:pt x="0" y="188"/>
                    <a:pt x="1" y="188"/>
                    <a:pt x="1" y="188"/>
                  </a:cubicBezTo>
                  <a:cubicBezTo>
                    <a:pt x="2" y="186"/>
                    <a:pt x="3" y="185"/>
                    <a:pt x="5" y="184"/>
                  </a:cubicBezTo>
                  <a:cubicBezTo>
                    <a:pt x="5" y="176"/>
                    <a:pt x="9" y="168"/>
                    <a:pt x="16" y="163"/>
                  </a:cubicBezTo>
                  <a:cubicBezTo>
                    <a:pt x="246" y="1"/>
                    <a:pt x="246" y="1"/>
                    <a:pt x="246" y="1"/>
                  </a:cubicBezTo>
                  <a:cubicBezTo>
                    <a:pt x="245" y="0"/>
                    <a:pt x="245" y="0"/>
                    <a:pt x="245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5" name="Freeform 2133"/>
            <p:cNvSpPr>
              <a:spLocks/>
            </p:cNvSpPr>
            <p:nvPr/>
          </p:nvSpPr>
          <p:spPr bwMode="auto">
            <a:xfrm>
              <a:off x="1312" y="1850"/>
              <a:ext cx="418" cy="315"/>
            </a:xfrm>
            <a:custGeom>
              <a:avLst/>
              <a:gdLst>
                <a:gd name="T0" fmla="*/ 245 w 245"/>
                <a:gd name="T1" fmla="*/ 0 h 185"/>
                <a:gd name="T2" fmla="*/ 241 w 245"/>
                <a:gd name="T3" fmla="*/ 2 h 185"/>
                <a:gd name="T4" fmla="*/ 11 w 245"/>
                <a:gd name="T5" fmla="*/ 164 h 185"/>
                <a:gd name="T6" fmla="*/ 0 w 245"/>
                <a:gd name="T7" fmla="*/ 185 h 185"/>
                <a:gd name="T8" fmla="*/ 0 w 245"/>
                <a:gd name="T9" fmla="*/ 184 h 185"/>
                <a:gd name="T10" fmla="*/ 4 w 245"/>
                <a:gd name="T11" fmla="*/ 180 h 185"/>
                <a:gd name="T12" fmla="*/ 15 w 245"/>
                <a:gd name="T13" fmla="*/ 162 h 185"/>
                <a:gd name="T14" fmla="*/ 245 w 245"/>
                <a:gd name="T15" fmla="*/ 1 h 185"/>
                <a:gd name="T16" fmla="*/ 245 w 245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5" h="185">
                  <a:moveTo>
                    <a:pt x="245" y="0"/>
                  </a:moveTo>
                  <a:cubicBezTo>
                    <a:pt x="241" y="2"/>
                    <a:pt x="241" y="2"/>
                    <a:pt x="241" y="2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4" y="169"/>
                    <a:pt x="0" y="177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2" y="182"/>
                    <a:pt x="3" y="181"/>
                    <a:pt x="4" y="180"/>
                  </a:cubicBezTo>
                  <a:cubicBezTo>
                    <a:pt x="6" y="173"/>
                    <a:pt x="9" y="167"/>
                    <a:pt x="15" y="162"/>
                  </a:cubicBezTo>
                  <a:cubicBezTo>
                    <a:pt x="245" y="1"/>
                    <a:pt x="245" y="1"/>
                    <a:pt x="245" y="1"/>
                  </a:cubicBezTo>
                  <a:cubicBezTo>
                    <a:pt x="245" y="0"/>
                    <a:pt x="245" y="0"/>
                    <a:pt x="24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6" name="Freeform 2134"/>
            <p:cNvSpPr>
              <a:spLocks/>
            </p:cNvSpPr>
            <p:nvPr/>
          </p:nvSpPr>
          <p:spPr bwMode="auto">
            <a:xfrm>
              <a:off x="1319" y="1846"/>
              <a:ext cx="419" cy="310"/>
            </a:xfrm>
            <a:custGeom>
              <a:avLst/>
              <a:gdLst>
                <a:gd name="T0" fmla="*/ 245 w 246"/>
                <a:gd name="T1" fmla="*/ 0 h 182"/>
                <a:gd name="T2" fmla="*/ 241 w 246"/>
                <a:gd name="T3" fmla="*/ 3 h 182"/>
                <a:gd name="T4" fmla="*/ 11 w 246"/>
                <a:gd name="T5" fmla="*/ 164 h 182"/>
                <a:gd name="T6" fmla="*/ 0 w 246"/>
                <a:gd name="T7" fmla="*/ 182 h 182"/>
                <a:gd name="T8" fmla="*/ 1 w 246"/>
                <a:gd name="T9" fmla="*/ 181 h 182"/>
                <a:gd name="T10" fmla="*/ 5 w 246"/>
                <a:gd name="T11" fmla="*/ 177 h 182"/>
                <a:gd name="T12" fmla="*/ 6 w 246"/>
                <a:gd name="T13" fmla="*/ 176 h 182"/>
                <a:gd name="T14" fmla="*/ 16 w 246"/>
                <a:gd name="T15" fmla="*/ 163 h 182"/>
                <a:gd name="T16" fmla="*/ 246 w 246"/>
                <a:gd name="T17" fmla="*/ 1 h 182"/>
                <a:gd name="T18" fmla="*/ 245 w 246"/>
                <a:gd name="T1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182">
                  <a:moveTo>
                    <a:pt x="245" y="0"/>
                  </a:moveTo>
                  <a:cubicBezTo>
                    <a:pt x="241" y="3"/>
                    <a:pt x="241" y="3"/>
                    <a:pt x="241" y="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5" y="169"/>
                    <a:pt x="2" y="175"/>
                    <a:pt x="0" y="182"/>
                  </a:cubicBezTo>
                  <a:cubicBezTo>
                    <a:pt x="0" y="182"/>
                    <a:pt x="1" y="181"/>
                    <a:pt x="1" y="181"/>
                  </a:cubicBezTo>
                  <a:cubicBezTo>
                    <a:pt x="2" y="180"/>
                    <a:pt x="4" y="178"/>
                    <a:pt x="5" y="177"/>
                  </a:cubicBezTo>
                  <a:cubicBezTo>
                    <a:pt x="5" y="176"/>
                    <a:pt x="6" y="176"/>
                    <a:pt x="6" y="176"/>
                  </a:cubicBezTo>
                  <a:cubicBezTo>
                    <a:pt x="8" y="171"/>
                    <a:pt x="11" y="166"/>
                    <a:pt x="16" y="163"/>
                  </a:cubicBezTo>
                  <a:cubicBezTo>
                    <a:pt x="246" y="1"/>
                    <a:pt x="246" y="1"/>
                    <a:pt x="246" y="1"/>
                  </a:cubicBezTo>
                  <a:cubicBezTo>
                    <a:pt x="245" y="0"/>
                    <a:pt x="245" y="0"/>
                    <a:pt x="245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7" name="Freeform 2135"/>
            <p:cNvSpPr>
              <a:spLocks/>
            </p:cNvSpPr>
            <p:nvPr/>
          </p:nvSpPr>
          <p:spPr bwMode="auto">
            <a:xfrm>
              <a:off x="1329" y="1843"/>
              <a:ext cx="416" cy="303"/>
            </a:xfrm>
            <a:custGeom>
              <a:avLst/>
              <a:gdLst>
                <a:gd name="T0" fmla="*/ 243 w 244"/>
                <a:gd name="T1" fmla="*/ 0 h 178"/>
                <a:gd name="T2" fmla="*/ 240 w 244"/>
                <a:gd name="T3" fmla="*/ 3 h 178"/>
                <a:gd name="T4" fmla="*/ 10 w 244"/>
                <a:gd name="T5" fmla="*/ 165 h 178"/>
                <a:gd name="T6" fmla="*/ 0 w 244"/>
                <a:gd name="T7" fmla="*/ 178 h 178"/>
                <a:gd name="T8" fmla="*/ 4 w 244"/>
                <a:gd name="T9" fmla="*/ 174 h 178"/>
                <a:gd name="T10" fmla="*/ 8 w 244"/>
                <a:gd name="T11" fmla="*/ 169 h 178"/>
                <a:gd name="T12" fmla="*/ 14 w 244"/>
                <a:gd name="T13" fmla="*/ 163 h 178"/>
                <a:gd name="T14" fmla="*/ 244 w 244"/>
                <a:gd name="T15" fmla="*/ 1 h 178"/>
                <a:gd name="T16" fmla="*/ 243 w 244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78">
                  <a:moveTo>
                    <a:pt x="243" y="0"/>
                  </a:moveTo>
                  <a:cubicBezTo>
                    <a:pt x="240" y="3"/>
                    <a:pt x="240" y="3"/>
                    <a:pt x="240" y="3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8"/>
                    <a:pt x="2" y="173"/>
                    <a:pt x="0" y="178"/>
                  </a:cubicBezTo>
                  <a:cubicBezTo>
                    <a:pt x="1" y="176"/>
                    <a:pt x="2" y="175"/>
                    <a:pt x="4" y="174"/>
                  </a:cubicBezTo>
                  <a:cubicBezTo>
                    <a:pt x="5" y="172"/>
                    <a:pt x="6" y="171"/>
                    <a:pt x="8" y="169"/>
                  </a:cubicBezTo>
                  <a:cubicBezTo>
                    <a:pt x="10" y="167"/>
                    <a:pt x="12" y="165"/>
                    <a:pt x="14" y="163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8" name="Freeform 2136"/>
            <p:cNvSpPr>
              <a:spLocks/>
            </p:cNvSpPr>
            <p:nvPr/>
          </p:nvSpPr>
          <p:spPr bwMode="auto">
            <a:xfrm>
              <a:off x="1251" y="2218"/>
              <a:ext cx="12" cy="36"/>
            </a:xfrm>
            <a:custGeom>
              <a:avLst/>
              <a:gdLst>
                <a:gd name="T0" fmla="*/ 6 w 7"/>
                <a:gd name="T1" fmla="*/ 0 h 21"/>
                <a:gd name="T2" fmla="*/ 1 w 7"/>
                <a:gd name="T3" fmla="*/ 21 h 21"/>
                <a:gd name="T4" fmla="*/ 5 w 7"/>
                <a:gd name="T5" fmla="*/ 16 h 21"/>
                <a:gd name="T6" fmla="*/ 7 w 7"/>
                <a:gd name="T7" fmla="*/ 1 h 21"/>
                <a:gd name="T8" fmla="*/ 6 w 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6" y="0"/>
                  </a:moveTo>
                  <a:cubicBezTo>
                    <a:pt x="1" y="6"/>
                    <a:pt x="0" y="14"/>
                    <a:pt x="1" y="21"/>
                  </a:cubicBezTo>
                  <a:cubicBezTo>
                    <a:pt x="2" y="19"/>
                    <a:pt x="4" y="18"/>
                    <a:pt x="5" y="16"/>
                  </a:cubicBezTo>
                  <a:cubicBezTo>
                    <a:pt x="4" y="11"/>
                    <a:pt x="5" y="6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9" name="Freeform 2137"/>
            <p:cNvSpPr>
              <a:spLocks noEditPoints="1"/>
            </p:cNvSpPr>
            <p:nvPr/>
          </p:nvSpPr>
          <p:spPr bwMode="auto">
            <a:xfrm>
              <a:off x="1253" y="2211"/>
              <a:ext cx="15" cy="51"/>
            </a:xfrm>
            <a:custGeom>
              <a:avLst/>
              <a:gdLst>
                <a:gd name="T0" fmla="*/ 4 w 9"/>
                <a:gd name="T1" fmla="*/ 20 h 30"/>
                <a:gd name="T2" fmla="*/ 0 w 9"/>
                <a:gd name="T3" fmla="*/ 25 h 30"/>
                <a:gd name="T4" fmla="*/ 1 w 9"/>
                <a:gd name="T5" fmla="*/ 30 h 30"/>
                <a:gd name="T6" fmla="*/ 5 w 9"/>
                <a:gd name="T7" fmla="*/ 23 h 30"/>
                <a:gd name="T8" fmla="*/ 4 w 9"/>
                <a:gd name="T9" fmla="*/ 20 h 30"/>
                <a:gd name="T10" fmla="*/ 8 w 9"/>
                <a:gd name="T11" fmla="*/ 0 h 30"/>
                <a:gd name="T12" fmla="*/ 5 w 9"/>
                <a:gd name="T13" fmla="*/ 4 h 30"/>
                <a:gd name="T14" fmla="*/ 6 w 9"/>
                <a:gd name="T15" fmla="*/ 5 h 30"/>
                <a:gd name="T16" fmla="*/ 9 w 9"/>
                <a:gd name="T17" fmla="*/ 1 h 30"/>
                <a:gd name="T18" fmla="*/ 8 w 9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0">
                  <a:moveTo>
                    <a:pt x="4" y="20"/>
                  </a:moveTo>
                  <a:cubicBezTo>
                    <a:pt x="3" y="22"/>
                    <a:pt x="1" y="23"/>
                    <a:pt x="0" y="25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2" y="28"/>
                    <a:pt x="3" y="25"/>
                    <a:pt x="5" y="23"/>
                  </a:cubicBezTo>
                  <a:cubicBezTo>
                    <a:pt x="5" y="22"/>
                    <a:pt x="4" y="21"/>
                    <a:pt x="4" y="20"/>
                  </a:cubicBezTo>
                  <a:moveTo>
                    <a:pt x="8" y="0"/>
                  </a:moveTo>
                  <a:cubicBezTo>
                    <a:pt x="7" y="1"/>
                    <a:pt x="6" y="3"/>
                    <a:pt x="5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8" y="2"/>
                    <a:pt x="9" y="1"/>
                  </a:cubicBezTo>
                  <a:cubicBezTo>
                    <a:pt x="8" y="1"/>
                    <a:pt x="8" y="0"/>
                    <a:pt x="8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0" name="Freeform 2138"/>
            <p:cNvSpPr>
              <a:spLocks noEditPoints="1"/>
            </p:cNvSpPr>
            <p:nvPr/>
          </p:nvSpPr>
          <p:spPr bwMode="auto">
            <a:xfrm>
              <a:off x="1254" y="2211"/>
              <a:ext cx="14" cy="61"/>
            </a:xfrm>
            <a:custGeom>
              <a:avLst/>
              <a:gdLst>
                <a:gd name="T0" fmla="*/ 4 w 8"/>
                <a:gd name="T1" fmla="*/ 23 h 36"/>
                <a:gd name="T2" fmla="*/ 0 w 8"/>
                <a:gd name="T3" fmla="*/ 30 h 36"/>
                <a:gd name="T4" fmla="*/ 3 w 8"/>
                <a:gd name="T5" fmla="*/ 36 h 36"/>
                <a:gd name="T6" fmla="*/ 5 w 8"/>
                <a:gd name="T7" fmla="*/ 27 h 36"/>
                <a:gd name="T8" fmla="*/ 4 w 8"/>
                <a:gd name="T9" fmla="*/ 23 h 36"/>
                <a:gd name="T10" fmla="*/ 8 w 8"/>
                <a:gd name="T11" fmla="*/ 0 h 36"/>
                <a:gd name="T12" fmla="*/ 7 w 8"/>
                <a:gd name="T13" fmla="*/ 0 h 36"/>
                <a:gd name="T14" fmla="*/ 8 w 8"/>
                <a:gd name="T15" fmla="*/ 1 h 36"/>
                <a:gd name="T16" fmla="*/ 8 w 8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6">
                  <a:moveTo>
                    <a:pt x="4" y="23"/>
                  </a:moveTo>
                  <a:cubicBezTo>
                    <a:pt x="2" y="25"/>
                    <a:pt x="1" y="28"/>
                    <a:pt x="0" y="30"/>
                  </a:cubicBezTo>
                  <a:cubicBezTo>
                    <a:pt x="1" y="32"/>
                    <a:pt x="2" y="34"/>
                    <a:pt x="3" y="36"/>
                  </a:cubicBezTo>
                  <a:cubicBezTo>
                    <a:pt x="3" y="33"/>
                    <a:pt x="4" y="30"/>
                    <a:pt x="5" y="27"/>
                  </a:cubicBezTo>
                  <a:cubicBezTo>
                    <a:pt x="5" y="26"/>
                    <a:pt x="4" y="24"/>
                    <a:pt x="4" y="2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1" name="Freeform 2139"/>
            <p:cNvSpPr>
              <a:spLocks/>
            </p:cNvSpPr>
            <p:nvPr/>
          </p:nvSpPr>
          <p:spPr bwMode="auto">
            <a:xfrm>
              <a:off x="1260" y="2257"/>
              <a:ext cx="8" cy="25"/>
            </a:xfrm>
            <a:custGeom>
              <a:avLst/>
              <a:gdLst>
                <a:gd name="T0" fmla="*/ 2 w 5"/>
                <a:gd name="T1" fmla="*/ 0 h 15"/>
                <a:gd name="T2" fmla="*/ 0 w 5"/>
                <a:gd name="T3" fmla="*/ 9 h 15"/>
                <a:gd name="T4" fmla="*/ 0 w 5"/>
                <a:gd name="T5" fmla="*/ 9 h 15"/>
                <a:gd name="T6" fmla="*/ 5 w 5"/>
                <a:gd name="T7" fmla="*/ 15 h 15"/>
                <a:gd name="T8" fmla="*/ 5 w 5"/>
                <a:gd name="T9" fmla="*/ 8 h 15"/>
                <a:gd name="T10" fmla="*/ 5 w 5"/>
                <a:gd name="T11" fmla="*/ 5 h 15"/>
                <a:gd name="T12" fmla="*/ 5 w 5"/>
                <a:gd name="T13" fmla="*/ 5 h 15"/>
                <a:gd name="T14" fmla="*/ 2 w 5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5">
                  <a:moveTo>
                    <a:pt x="2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3"/>
                    <a:pt x="3" y="2"/>
                    <a:pt x="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2" name="Freeform 2140"/>
            <p:cNvSpPr>
              <a:spLocks/>
            </p:cNvSpPr>
            <p:nvPr/>
          </p:nvSpPr>
          <p:spPr bwMode="auto">
            <a:xfrm>
              <a:off x="1268" y="2265"/>
              <a:ext cx="7" cy="24"/>
            </a:xfrm>
            <a:custGeom>
              <a:avLst/>
              <a:gdLst>
                <a:gd name="T0" fmla="*/ 0 w 4"/>
                <a:gd name="T1" fmla="*/ 0 h 14"/>
                <a:gd name="T2" fmla="*/ 0 w 4"/>
                <a:gd name="T3" fmla="*/ 3 h 14"/>
                <a:gd name="T4" fmla="*/ 0 w 4"/>
                <a:gd name="T5" fmla="*/ 10 h 14"/>
                <a:gd name="T6" fmla="*/ 2 w 4"/>
                <a:gd name="T7" fmla="*/ 14 h 14"/>
                <a:gd name="T8" fmla="*/ 4 w 4"/>
                <a:gd name="T9" fmla="*/ 12 h 14"/>
                <a:gd name="T10" fmla="*/ 4 w 4"/>
                <a:gd name="T11" fmla="*/ 6 h 14"/>
                <a:gd name="T12" fmla="*/ 0 w 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3" name="Freeform 2141"/>
            <p:cNvSpPr>
              <a:spLocks/>
            </p:cNvSpPr>
            <p:nvPr/>
          </p:nvSpPr>
          <p:spPr bwMode="auto">
            <a:xfrm>
              <a:off x="1275" y="2276"/>
              <a:ext cx="5" cy="10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6 h 6"/>
                <a:gd name="T4" fmla="*/ 1 w 3"/>
                <a:gd name="T5" fmla="*/ 5 h 6"/>
                <a:gd name="T6" fmla="*/ 3 w 3"/>
                <a:gd name="T7" fmla="*/ 3 h 6"/>
                <a:gd name="T8" fmla="*/ 0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5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4" name="Freeform 2142"/>
            <p:cNvSpPr>
              <a:spLocks/>
            </p:cNvSpPr>
            <p:nvPr/>
          </p:nvSpPr>
          <p:spPr bwMode="auto">
            <a:xfrm>
              <a:off x="1246" y="2867"/>
              <a:ext cx="533" cy="97"/>
            </a:xfrm>
            <a:custGeom>
              <a:avLst/>
              <a:gdLst>
                <a:gd name="T0" fmla="*/ 0 w 313"/>
                <a:gd name="T1" fmla="*/ 0 h 57"/>
                <a:gd name="T2" fmla="*/ 0 w 313"/>
                <a:gd name="T3" fmla="*/ 0 h 57"/>
                <a:gd name="T4" fmla="*/ 0 w 313"/>
                <a:gd name="T5" fmla="*/ 34 h 57"/>
                <a:gd name="T6" fmla="*/ 0 w 313"/>
                <a:gd name="T7" fmla="*/ 34 h 57"/>
                <a:gd name="T8" fmla="*/ 27 w 313"/>
                <a:gd name="T9" fmla="*/ 57 h 57"/>
                <a:gd name="T10" fmla="*/ 313 w 313"/>
                <a:gd name="T11" fmla="*/ 57 h 57"/>
                <a:gd name="T12" fmla="*/ 313 w 313"/>
                <a:gd name="T13" fmla="*/ 53 h 57"/>
                <a:gd name="T14" fmla="*/ 313 w 313"/>
                <a:gd name="T15" fmla="*/ 52 h 57"/>
                <a:gd name="T16" fmla="*/ 31 w 313"/>
                <a:gd name="T17" fmla="*/ 52 h 57"/>
                <a:gd name="T18" fmla="*/ 4 w 313"/>
                <a:gd name="T19" fmla="*/ 29 h 57"/>
                <a:gd name="T20" fmla="*/ 4 w 313"/>
                <a:gd name="T21" fmla="*/ 29 h 57"/>
                <a:gd name="T22" fmla="*/ 4 w 313"/>
                <a:gd name="T23" fmla="*/ 10 h 57"/>
                <a:gd name="T24" fmla="*/ 0 w 313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5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" y="47"/>
                    <a:pt x="13" y="57"/>
                    <a:pt x="27" y="57"/>
                  </a:cubicBezTo>
                  <a:cubicBezTo>
                    <a:pt x="313" y="57"/>
                    <a:pt x="313" y="57"/>
                    <a:pt x="313" y="57"/>
                  </a:cubicBezTo>
                  <a:cubicBezTo>
                    <a:pt x="313" y="53"/>
                    <a:pt x="313" y="53"/>
                    <a:pt x="313" y="53"/>
                  </a:cubicBezTo>
                  <a:cubicBezTo>
                    <a:pt x="313" y="52"/>
                    <a:pt x="313" y="52"/>
                    <a:pt x="313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18" y="52"/>
                    <a:pt x="7" y="42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7"/>
                    <a:pt x="1" y="4"/>
                    <a:pt x="0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5" name="Freeform 2143"/>
            <p:cNvSpPr>
              <a:spLocks/>
            </p:cNvSpPr>
            <p:nvPr/>
          </p:nvSpPr>
          <p:spPr bwMode="auto">
            <a:xfrm>
              <a:off x="1246" y="2311"/>
              <a:ext cx="7" cy="573"/>
            </a:xfrm>
            <a:custGeom>
              <a:avLst/>
              <a:gdLst>
                <a:gd name="T0" fmla="*/ 4 w 4"/>
                <a:gd name="T1" fmla="*/ 0 h 336"/>
                <a:gd name="T2" fmla="*/ 0 w 4"/>
                <a:gd name="T3" fmla="*/ 14 h 336"/>
                <a:gd name="T4" fmla="*/ 0 w 4"/>
                <a:gd name="T5" fmla="*/ 326 h 336"/>
                <a:gd name="T6" fmla="*/ 0 w 4"/>
                <a:gd name="T7" fmla="*/ 326 h 336"/>
                <a:gd name="T8" fmla="*/ 4 w 4"/>
                <a:gd name="T9" fmla="*/ 336 h 336"/>
                <a:gd name="T10" fmla="*/ 4 w 4"/>
                <a:gd name="T11" fmla="*/ 325 h 336"/>
                <a:gd name="T12" fmla="*/ 4 w 4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36">
                  <a:moveTo>
                    <a:pt x="4" y="0"/>
                  </a:moveTo>
                  <a:cubicBezTo>
                    <a:pt x="1" y="4"/>
                    <a:pt x="0" y="9"/>
                    <a:pt x="0" y="14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" y="330"/>
                    <a:pt x="2" y="333"/>
                    <a:pt x="4" y="336"/>
                  </a:cubicBezTo>
                  <a:cubicBezTo>
                    <a:pt x="4" y="325"/>
                    <a:pt x="4" y="325"/>
                    <a:pt x="4" y="325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6" name="Freeform 2144"/>
            <p:cNvSpPr>
              <a:spLocks/>
            </p:cNvSpPr>
            <p:nvPr/>
          </p:nvSpPr>
          <p:spPr bwMode="auto">
            <a:xfrm>
              <a:off x="1253" y="2301"/>
              <a:ext cx="7" cy="564"/>
            </a:xfrm>
            <a:custGeom>
              <a:avLst/>
              <a:gdLst>
                <a:gd name="T0" fmla="*/ 4 w 4"/>
                <a:gd name="T1" fmla="*/ 0 h 331"/>
                <a:gd name="T2" fmla="*/ 0 w 4"/>
                <a:gd name="T3" fmla="*/ 6 h 331"/>
                <a:gd name="T4" fmla="*/ 0 w 4"/>
                <a:gd name="T5" fmla="*/ 331 h 331"/>
                <a:gd name="T6" fmla="*/ 0 w 4"/>
                <a:gd name="T7" fmla="*/ 16 h 331"/>
                <a:gd name="T8" fmla="*/ 4 w 4"/>
                <a:gd name="T9" fmla="*/ 1 h 331"/>
                <a:gd name="T10" fmla="*/ 4 w 4"/>
                <a:gd name="T11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31">
                  <a:moveTo>
                    <a:pt x="4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2" y="5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7" name="Freeform 2145"/>
            <p:cNvSpPr>
              <a:spLocks/>
            </p:cNvSpPr>
            <p:nvPr/>
          </p:nvSpPr>
          <p:spPr bwMode="auto">
            <a:xfrm>
              <a:off x="1260" y="2301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8" name="Freeform 2146"/>
            <p:cNvSpPr>
              <a:spLocks/>
            </p:cNvSpPr>
            <p:nvPr/>
          </p:nvSpPr>
          <p:spPr bwMode="auto">
            <a:xfrm>
              <a:off x="1861" y="2477"/>
              <a:ext cx="196" cy="139"/>
            </a:xfrm>
            <a:custGeom>
              <a:avLst/>
              <a:gdLst>
                <a:gd name="T0" fmla="*/ 196 w 196"/>
                <a:gd name="T1" fmla="*/ 0 h 139"/>
                <a:gd name="T2" fmla="*/ 0 w 196"/>
                <a:gd name="T3" fmla="*/ 138 h 139"/>
                <a:gd name="T4" fmla="*/ 0 w 196"/>
                <a:gd name="T5" fmla="*/ 139 h 139"/>
                <a:gd name="T6" fmla="*/ 196 w 196"/>
                <a:gd name="T7" fmla="*/ 1 h 139"/>
                <a:gd name="T8" fmla="*/ 196 w 196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9">
                  <a:moveTo>
                    <a:pt x="196" y="0"/>
                  </a:moveTo>
                  <a:lnTo>
                    <a:pt x="0" y="138"/>
                  </a:lnTo>
                  <a:lnTo>
                    <a:pt x="0" y="139"/>
                  </a:lnTo>
                  <a:lnTo>
                    <a:pt x="196" y="1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9" name="Freeform 2147"/>
            <p:cNvSpPr>
              <a:spLocks/>
            </p:cNvSpPr>
            <p:nvPr/>
          </p:nvSpPr>
          <p:spPr bwMode="auto">
            <a:xfrm>
              <a:off x="1861" y="2477"/>
              <a:ext cx="196" cy="139"/>
            </a:xfrm>
            <a:custGeom>
              <a:avLst/>
              <a:gdLst>
                <a:gd name="T0" fmla="*/ 196 w 196"/>
                <a:gd name="T1" fmla="*/ 0 h 139"/>
                <a:gd name="T2" fmla="*/ 0 w 196"/>
                <a:gd name="T3" fmla="*/ 138 h 139"/>
                <a:gd name="T4" fmla="*/ 0 w 196"/>
                <a:gd name="T5" fmla="*/ 139 h 139"/>
                <a:gd name="T6" fmla="*/ 196 w 196"/>
                <a:gd name="T7" fmla="*/ 1 h 139"/>
                <a:gd name="T8" fmla="*/ 196 w 196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39">
                  <a:moveTo>
                    <a:pt x="196" y="0"/>
                  </a:moveTo>
                  <a:lnTo>
                    <a:pt x="0" y="138"/>
                  </a:lnTo>
                  <a:lnTo>
                    <a:pt x="0" y="139"/>
                  </a:lnTo>
                  <a:lnTo>
                    <a:pt x="196" y="1"/>
                  </a:lnTo>
                  <a:lnTo>
                    <a:pt x="1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0" name="Freeform 2148"/>
            <p:cNvSpPr>
              <a:spLocks/>
            </p:cNvSpPr>
            <p:nvPr/>
          </p:nvSpPr>
          <p:spPr bwMode="auto">
            <a:xfrm>
              <a:off x="1258" y="2219"/>
              <a:ext cx="10" cy="26"/>
            </a:xfrm>
            <a:custGeom>
              <a:avLst/>
              <a:gdLst>
                <a:gd name="T0" fmla="*/ 3 w 6"/>
                <a:gd name="T1" fmla="*/ 0 h 15"/>
                <a:gd name="T2" fmla="*/ 1 w 6"/>
                <a:gd name="T3" fmla="*/ 15 h 15"/>
                <a:gd name="T4" fmla="*/ 6 w 6"/>
                <a:gd name="T5" fmla="*/ 12 h 15"/>
                <a:gd name="T6" fmla="*/ 5 w 6"/>
                <a:gd name="T7" fmla="*/ 3 h 15"/>
                <a:gd name="T8" fmla="*/ 3 w 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0"/>
                  </a:moveTo>
                  <a:cubicBezTo>
                    <a:pt x="1" y="5"/>
                    <a:pt x="0" y="10"/>
                    <a:pt x="1" y="15"/>
                  </a:cubicBezTo>
                  <a:cubicBezTo>
                    <a:pt x="3" y="14"/>
                    <a:pt x="4" y="13"/>
                    <a:pt x="6" y="12"/>
                  </a:cubicBezTo>
                  <a:cubicBezTo>
                    <a:pt x="5" y="9"/>
                    <a:pt x="5" y="6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1" name="Freeform 2149"/>
            <p:cNvSpPr>
              <a:spLocks noEditPoints="1"/>
            </p:cNvSpPr>
            <p:nvPr/>
          </p:nvSpPr>
          <p:spPr bwMode="auto">
            <a:xfrm>
              <a:off x="1260" y="2213"/>
              <a:ext cx="10" cy="37"/>
            </a:xfrm>
            <a:custGeom>
              <a:avLst/>
              <a:gdLst>
                <a:gd name="T0" fmla="*/ 5 w 6"/>
                <a:gd name="T1" fmla="*/ 16 h 22"/>
                <a:gd name="T2" fmla="*/ 0 w 6"/>
                <a:gd name="T3" fmla="*/ 19 h 22"/>
                <a:gd name="T4" fmla="*/ 1 w 6"/>
                <a:gd name="T5" fmla="*/ 22 h 22"/>
                <a:gd name="T6" fmla="*/ 5 w 6"/>
                <a:gd name="T7" fmla="*/ 17 h 22"/>
                <a:gd name="T8" fmla="*/ 5 w 6"/>
                <a:gd name="T9" fmla="*/ 16 h 22"/>
                <a:gd name="T10" fmla="*/ 5 w 6"/>
                <a:gd name="T11" fmla="*/ 0 h 22"/>
                <a:gd name="T12" fmla="*/ 2 w 6"/>
                <a:gd name="T13" fmla="*/ 4 h 22"/>
                <a:gd name="T14" fmla="*/ 4 w 6"/>
                <a:gd name="T15" fmla="*/ 7 h 22"/>
                <a:gd name="T16" fmla="*/ 6 w 6"/>
                <a:gd name="T17" fmla="*/ 1 h 22"/>
                <a:gd name="T18" fmla="*/ 5 w 6"/>
                <a:gd name="T19" fmla="*/ 0 h 22"/>
                <a:gd name="T20" fmla="*/ 5 w 6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22">
                  <a:moveTo>
                    <a:pt x="5" y="16"/>
                  </a:moveTo>
                  <a:cubicBezTo>
                    <a:pt x="3" y="17"/>
                    <a:pt x="2" y="18"/>
                    <a:pt x="0" y="19"/>
                  </a:cubicBezTo>
                  <a:cubicBezTo>
                    <a:pt x="0" y="20"/>
                    <a:pt x="1" y="21"/>
                    <a:pt x="1" y="22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5" y="17"/>
                    <a:pt x="5" y="16"/>
                    <a:pt x="5" y="16"/>
                  </a:cubicBezTo>
                  <a:moveTo>
                    <a:pt x="5" y="0"/>
                  </a:moveTo>
                  <a:cubicBezTo>
                    <a:pt x="4" y="1"/>
                    <a:pt x="3" y="3"/>
                    <a:pt x="2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5"/>
                    <a:pt x="5" y="3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2" name="Freeform 2150"/>
            <p:cNvSpPr>
              <a:spLocks noEditPoints="1"/>
            </p:cNvSpPr>
            <p:nvPr/>
          </p:nvSpPr>
          <p:spPr bwMode="auto">
            <a:xfrm>
              <a:off x="1261" y="2206"/>
              <a:ext cx="12" cy="51"/>
            </a:xfrm>
            <a:custGeom>
              <a:avLst/>
              <a:gdLst>
                <a:gd name="T0" fmla="*/ 4 w 7"/>
                <a:gd name="T1" fmla="*/ 21 h 30"/>
                <a:gd name="T2" fmla="*/ 0 w 7"/>
                <a:gd name="T3" fmla="*/ 26 h 30"/>
                <a:gd name="T4" fmla="*/ 1 w 7"/>
                <a:gd name="T5" fmla="*/ 30 h 30"/>
                <a:gd name="T6" fmla="*/ 5 w 7"/>
                <a:gd name="T7" fmla="*/ 23 h 30"/>
                <a:gd name="T8" fmla="*/ 4 w 7"/>
                <a:gd name="T9" fmla="*/ 21 h 30"/>
                <a:gd name="T10" fmla="*/ 7 w 7"/>
                <a:gd name="T11" fmla="*/ 0 h 30"/>
                <a:gd name="T12" fmla="*/ 4 w 7"/>
                <a:gd name="T13" fmla="*/ 3 h 30"/>
                <a:gd name="T14" fmla="*/ 4 w 7"/>
                <a:gd name="T15" fmla="*/ 4 h 30"/>
                <a:gd name="T16" fmla="*/ 4 w 7"/>
                <a:gd name="T17" fmla="*/ 4 h 30"/>
                <a:gd name="T18" fmla="*/ 5 w 7"/>
                <a:gd name="T19" fmla="*/ 5 h 30"/>
                <a:gd name="T20" fmla="*/ 7 w 7"/>
                <a:gd name="T21" fmla="*/ 1 h 30"/>
                <a:gd name="T22" fmla="*/ 7 w 7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30">
                  <a:moveTo>
                    <a:pt x="4" y="21"/>
                  </a:moveTo>
                  <a:cubicBezTo>
                    <a:pt x="2" y="22"/>
                    <a:pt x="1" y="24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2" y="28"/>
                    <a:pt x="3" y="25"/>
                    <a:pt x="5" y="23"/>
                  </a:cubicBezTo>
                  <a:cubicBezTo>
                    <a:pt x="4" y="23"/>
                    <a:pt x="4" y="22"/>
                    <a:pt x="4" y="21"/>
                  </a:cubicBezTo>
                  <a:moveTo>
                    <a:pt x="7" y="0"/>
                  </a:moveTo>
                  <a:cubicBezTo>
                    <a:pt x="6" y="1"/>
                    <a:pt x="5" y="2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2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DA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3" name="Freeform 2151"/>
            <p:cNvSpPr>
              <a:spLocks noEditPoints="1"/>
            </p:cNvSpPr>
            <p:nvPr/>
          </p:nvSpPr>
          <p:spPr bwMode="auto">
            <a:xfrm>
              <a:off x="1263" y="2202"/>
              <a:ext cx="14" cy="63"/>
            </a:xfrm>
            <a:custGeom>
              <a:avLst/>
              <a:gdLst>
                <a:gd name="T0" fmla="*/ 4 w 8"/>
                <a:gd name="T1" fmla="*/ 25 h 37"/>
                <a:gd name="T2" fmla="*/ 0 w 8"/>
                <a:gd name="T3" fmla="*/ 32 h 37"/>
                <a:gd name="T4" fmla="*/ 3 w 8"/>
                <a:gd name="T5" fmla="*/ 37 h 37"/>
                <a:gd name="T6" fmla="*/ 3 w 8"/>
                <a:gd name="T7" fmla="*/ 37 h 37"/>
                <a:gd name="T8" fmla="*/ 5 w 8"/>
                <a:gd name="T9" fmla="*/ 29 h 37"/>
                <a:gd name="T10" fmla="*/ 4 w 8"/>
                <a:gd name="T11" fmla="*/ 25 h 37"/>
                <a:gd name="T12" fmla="*/ 8 w 8"/>
                <a:gd name="T13" fmla="*/ 0 h 37"/>
                <a:gd name="T14" fmla="*/ 6 w 8"/>
                <a:gd name="T15" fmla="*/ 2 h 37"/>
                <a:gd name="T16" fmla="*/ 6 w 8"/>
                <a:gd name="T17" fmla="*/ 3 h 37"/>
                <a:gd name="T18" fmla="*/ 8 w 8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7">
                  <a:moveTo>
                    <a:pt x="4" y="25"/>
                  </a:moveTo>
                  <a:cubicBezTo>
                    <a:pt x="2" y="27"/>
                    <a:pt x="1" y="30"/>
                    <a:pt x="0" y="32"/>
                  </a:cubicBezTo>
                  <a:cubicBezTo>
                    <a:pt x="1" y="34"/>
                    <a:pt x="2" y="35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4"/>
                    <a:pt x="4" y="31"/>
                    <a:pt x="5" y="29"/>
                  </a:cubicBezTo>
                  <a:cubicBezTo>
                    <a:pt x="5" y="28"/>
                    <a:pt x="4" y="27"/>
                    <a:pt x="4" y="25"/>
                  </a:cubicBezTo>
                  <a:moveTo>
                    <a:pt x="8" y="0"/>
                  </a:moveTo>
                  <a:cubicBezTo>
                    <a:pt x="7" y="1"/>
                    <a:pt x="6" y="1"/>
                    <a:pt x="6" y="2"/>
                  </a:cubicBezTo>
                  <a:cubicBezTo>
                    <a:pt x="6" y="2"/>
                    <a:pt x="6" y="2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</a:path>
              </a:pathLst>
            </a:custGeom>
            <a:solidFill>
              <a:srgbClr val="6A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4" name="Freeform 2152"/>
            <p:cNvSpPr>
              <a:spLocks/>
            </p:cNvSpPr>
            <p:nvPr/>
          </p:nvSpPr>
          <p:spPr bwMode="auto">
            <a:xfrm>
              <a:off x="1268" y="2252"/>
              <a:ext cx="9" cy="24"/>
            </a:xfrm>
            <a:custGeom>
              <a:avLst/>
              <a:gdLst>
                <a:gd name="T0" fmla="*/ 2 w 5"/>
                <a:gd name="T1" fmla="*/ 0 h 14"/>
                <a:gd name="T2" fmla="*/ 0 w 5"/>
                <a:gd name="T3" fmla="*/ 8 h 14"/>
                <a:gd name="T4" fmla="*/ 4 w 5"/>
                <a:gd name="T5" fmla="*/ 14 h 14"/>
                <a:gd name="T6" fmla="*/ 4 w 5"/>
                <a:gd name="T7" fmla="*/ 10 h 14"/>
                <a:gd name="T8" fmla="*/ 5 w 5"/>
                <a:gd name="T9" fmla="*/ 4 h 14"/>
                <a:gd name="T10" fmla="*/ 4 w 5"/>
                <a:gd name="T11" fmla="*/ 3 h 14"/>
                <a:gd name="T12" fmla="*/ 2 w 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4">
                  <a:moveTo>
                    <a:pt x="2" y="0"/>
                  </a:moveTo>
                  <a:cubicBezTo>
                    <a:pt x="1" y="2"/>
                    <a:pt x="0" y="5"/>
                    <a:pt x="0" y="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6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1"/>
                    <a:pt x="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5" name="Freeform 2153"/>
            <p:cNvSpPr>
              <a:spLocks/>
            </p:cNvSpPr>
            <p:nvPr/>
          </p:nvSpPr>
          <p:spPr bwMode="auto">
            <a:xfrm>
              <a:off x="1275" y="2259"/>
              <a:ext cx="8" cy="22"/>
            </a:xfrm>
            <a:custGeom>
              <a:avLst/>
              <a:gdLst>
                <a:gd name="T0" fmla="*/ 1 w 5"/>
                <a:gd name="T1" fmla="*/ 0 h 13"/>
                <a:gd name="T2" fmla="*/ 0 w 5"/>
                <a:gd name="T3" fmla="*/ 6 h 13"/>
                <a:gd name="T4" fmla="*/ 0 w 5"/>
                <a:gd name="T5" fmla="*/ 10 h 13"/>
                <a:gd name="T6" fmla="*/ 3 w 5"/>
                <a:gd name="T7" fmla="*/ 13 h 13"/>
                <a:gd name="T8" fmla="*/ 5 w 5"/>
                <a:gd name="T9" fmla="*/ 12 h 13"/>
                <a:gd name="T10" fmla="*/ 5 w 5"/>
                <a:gd name="T11" fmla="*/ 5 h 13"/>
                <a:gd name="T12" fmla="*/ 1 w 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3">
                  <a:moveTo>
                    <a:pt x="1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2"/>
                    <a:pt x="5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3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6" name="Freeform 2154"/>
            <p:cNvSpPr>
              <a:spLocks/>
            </p:cNvSpPr>
            <p:nvPr/>
          </p:nvSpPr>
          <p:spPr bwMode="auto">
            <a:xfrm>
              <a:off x="1283" y="2267"/>
              <a:ext cx="4" cy="12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7 h 7"/>
                <a:gd name="T4" fmla="*/ 1 w 2"/>
                <a:gd name="T5" fmla="*/ 6 h 7"/>
                <a:gd name="T6" fmla="*/ 2 w 2"/>
                <a:gd name="T7" fmla="*/ 4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0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7" name="Freeform 2155"/>
            <p:cNvSpPr>
              <a:spLocks/>
            </p:cNvSpPr>
            <p:nvPr/>
          </p:nvSpPr>
          <p:spPr bwMode="auto">
            <a:xfrm>
              <a:off x="1253" y="2884"/>
              <a:ext cx="533" cy="71"/>
            </a:xfrm>
            <a:custGeom>
              <a:avLst/>
              <a:gdLst>
                <a:gd name="T0" fmla="*/ 0 w 313"/>
                <a:gd name="T1" fmla="*/ 0 h 42"/>
                <a:gd name="T2" fmla="*/ 0 w 313"/>
                <a:gd name="T3" fmla="*/ 19 h 42"/>
                <a:gd name="T4" fmla="*/ 0 w 313"/>
                <a:gd name="T5" fmla="*/ 19 h 42"/>
                <a:gd name="T6" fmla="*/ 27 w 313"/>
                <a:gd name="T7" fmla="*/ 42 h 42"/>
                <a:gd name="T8" fmla="*/ 309 w 313"/>
                <a:gd name="T9" fmla="*/ 42 h 42"/>
                <a:gd name="T10" fmla="*/ 313 w 313"/>
                <a:gd name="T11" fmla="*/ 42 h 42"/>
                <a:gd name="T12" fmla="*/ 313 w 313"/>
                <a:gd name="T13" fmla="*/ 38 h 42"/>
                <a:gd name="T14" fmla="*/ 313 w 313"/>
                <a:gd name="T15" fmla="*/ 37 h 42"/>
                <a:gd name="T16" fmla="*/ 32 w 313"/>
                <a:gd name="T17" fmla="*/ 37 h 42"/>
                <a:gd name="T18" fmla="*/ 5 w 313"/>
                <a:gd name="T19" fmla="*/ 14 h 42"/>
                <a:gd name="T20" fmla="*/ 4 w 313"/>
                <a:gd name="T21" fmla="*/ 14 h 42"/>
                <a:gd name="T22" fmla="*/ 4 w 313"/>
                <a:gd name="T23" fmla="*/ 6 h 42"/>
                <a:gd name="T24" fmla="*/ 0 w 313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42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32"/>
                    <a:pt x="14" y="42"/>
                    <a:pt x="27" y="42"/>
                  </a:cubicBezTo>
                  <a:cubicBezTo>
                    <a:pt x="309" y="42"/>
                    <a:pt x="309" y="42"/>
                    <a:pt x="309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38"/>
                    <a:pt x="313" y="38"/>
                    <a:pt x="313" y="38"/>
                  </a:cubicBezTo>
                  <a:cubicBezTo>
                    <a:pt x="313" y="37"/>
                    <a:pt x="313" y="37"/>
                    <a:pt x="31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18" y="37"/>
                    <a:pt x="7" y="27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8" name="Freeform 2156"/>
            <p:cNvSpPr>
              <a:spLocks/>
            </p:cNvSpPr>
            <p:nvPr/>
          </p:nvSpPr>
          <p:spPr bwMode="auto">
            <a:xfrm>
              <a:off x="1253" y="2865"/>
              <a:ext cx="7" cy="29"/>
            </a:xfrm>
            <a:custGeom>
              <a:avLst/>
              <a:gdLst>
                <a:gd name="T0" fmla="*/ 0 w 4"/>
                <a:gd name="T1" fmla="*/ 0 h 17"/>
                <a:gd name="T2" fmla="*/ 0 w 4"/>
                <a:gd name="T3" fmla="*/ 0 h 17"/>
                <a:gd name="T4" fmla="*/ 0 w 4"/>
                <a:gd name="T5" fmla="*/ 11 h 17"/>
                <a:gd name="T6" fmla="*/ 4 w 4"/>
                <a:gd name="T7" fmla="*/ 17 h 17"/>
                <a:gd name="T8" fmla="*/ 4 w 4"/>
                <a:gd name="T9" fmla="*/ 10 h 17"/>
                <a:gd name="T10" fmla="*/ 0 w 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3"/>
                    <a:pt x="3" y="15"/>
                    <a:pt x="4" y="1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7"/>
                    <a:pt x="1" y="3"/>
                    <a:pt x="0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9" name="Freeform 2157"/>
            <p:cNvSpPr>
              <a:spLocks/>
            </p:cNvSpPr>
            <p:nvPr/>
          </p:nvSpPr>
          <p:spPr bwMode="auto">
            <a:xfrm>
              <a:off x="1253" y="2303"/>
              <a:ext cx="7" cy="579"/>
            </a:xfrm>
            <a:custGeom>
              <a:avLst/>
              <a:gdLst>
                <a:gd name="T0" fmla="*/ 4 w 4"/>
                <a:gd name="T1" fmla="*/ 0 h 340"/>
                <a:gd name="T2" fmla="*/ 0 w 4"/>
                <a:gd name="T3" fmla="*/ 15 h 340"/>
                <a:gd name="T4" fmla="*/ 0 w 4"/>
                <a:gd name="T5" fmla="*/ 330 h 340"/>
                <a:gd name="T6" fmla="*/ 0 w 4"/>
                <a:gd name="T7" fmla="*/ 330 h 340"/>
                <a:gd name="T8" fmla="*/ 4 w 4"/>
                <a:gd name="T9" fmla="*/ 340 h 340"/>
                <a:gd name="T10" fmla="*/ 4 w 4"/>
                <a:gd name="T11" fmla="*/ 328 h 340"/>
                <a:gd name="T12" fmla="*/ 4 w 4"/>
                <a:gd name="T13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40">
                  <a:moveTo>
                    <a:pt x="4" y="0"/>
                  </a:moveTo>
                  <a:cubicBezTo>
                    <a:pt x="2" y="4"/>
                    <a:pt x="0" y="9"/>
                    <a:pt x="0" y="15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1" y="333"/>
                    <a:pt x="2" y="337"/>
                    <a:pt x="4" y="340"/>
                  </a:cubicBezTo>
                  <a:cubicBezTo>
                    <a:pt x="4" y="328"/>
                    <a:pt x="4" y="328"/>
                    <a:pt x="4" y="32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DA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0" name="Freeform 2158"/>
            <p:cNvSpPr>
              <a:spLocks/>
            </p:cNvSpPr>
            <p:nvPr/>
          </p:nvSpPr>
          <p:spPr bwMode="auto">
            <a:xfrm>
              <a:off x="1260" y="2294"/>
              <a:ext cx="8" cy="568"/>
            </a:xfrm>
            <a:custGeom>
              <a:avLst/>
              <a:gdLst>
                <a:gd name="T0" fmla="*/ 5 w 5"/>
                <a:gd name="T1" fmla="*/ 0 h 333"/>
                <a:gd name="T2" fmla="*/ 1 w 5"/>
                <a:gd name="T3" fmla="*/ 4 h 333"/>
                <a:gd name="T4" fmla="*/ 0 w 5"/>
                <a:gd name="T5" fmla="*/ 5 h 333"/>
                <a:gd name="T6" fmla="*/ 0 w 5"/>
                <a:gd name="T7" fmla="*/ 333 h 333"/>
                <a:gd name="T8" fmla="*/ 0 w 5"/>
                <a:gd name="T9" fmla="*/ 15 h 333"/>
                <a:gd name="T10" fmla="*/ 5 w 5"/>
                <a:gd name="T11" fmla="*/ 0 h 333"/>
                <a:gd name="T12" fmla="*/ 5 w 5"/>
                <a:gd name="T13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33">
                  <a:moveTo>
                    <a:pt x="5" y="0"/>
                  </a:moveTo>
                  <a:cubicBezTo>
                    <a:pt x="4" y="1"/>
                    <a:pt x="2" y="2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2" y="5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A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1" name="Freeform 2159"/>
            <p:cNvSpPr>
              <a:spLocks/>
            </p:cNvSpPr>
            <p:nvPr/>
          </p:nvSpPr>
          <p:spPr bwMode="auto">
            <a:xfrm>
              <a:off x="1268" y="2293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2" name="Freeform 2160"/>
            <p:cNvSpPr>
              <a:spLocks/>
            </p:cNvSpPr>
            <p:nvPr/>
          </p:nvSpPr>
          <p:spPr bwMode="auto">
            <a:xfrm>
              <a:off x="1861" y="2468"/>
              <a:ext cx="204" cy="147"/>
            </a:xfrm>
            <a:custGeom>
              <a:avLst/>
              <a:gdLst>
                <a:gd name="T0" fmla="*/ 203 w 204"/>
                <a:gd name="T1" fmla="*/ 0 h 147"/>
                <a:gd name="T2" fmla="*/ 0 w 204"/>
                <a:gd name="T3" fmla="*/ 143 h 147"/>
                <a:gd name="T4" fmla="*/ 0 w 204"/>
                <a:gd name="T5" fmla="*/ 147 h 147"/>
                <a:gd name="T6" fmla="*/ 196 w 204"/>
                <a:gd name="T7" fmla="*/ 9 h 147"/>
                <a:gd name="T8" fmla="*/ 204 w 204"/>
                <a:gd name="T9" fmla="*/ 2 h 147"/>
                <a:gd name="T10" fmla="*/ 203 w 204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47">
                  <a:moveTo>
                    <a:pt x="203" y="0"/>
                  </a:moveTo>
                  <a:lnTo>
                    <a:pt x="0" y="143"/>
                  </a:lnTo>
                  <a:lnTo>
                    <a:pt x="0" y="147"/>
                  </a:lnTo>
                  <a:lnTo>
                    <a:pt x="196" y="9"/>
                  </a:lnTo>
                  <a:lnTo>
                    <a:pt x="204" y="2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3" name="Freeform 2161"/>
            <p:cNvSpPr>
              <a:spLocks/>
            </p:cNvSpPr>
            <p:nvPr/>
          </p:nvSpPr>
          <p:spPr bwMode="auto">
            <a:xfrm>
              <a:off x="1861" y="2468"/>
              <a:ext cx="204" cy="147"/>
            </a:xfrm>
            <a:custGeom>
              <a:avLst/>
              <a:gdLst>
                <a:gd name="T0" fmla="*/ 203 w 204"/>
                <a:gd name="T1" fmla="*/ 0 h 147"/>
                <a:gd name="T2" fmla="*/ 0 w 204"/>
                <a:gd name="T3" fmla="*/ 143 h 147"/>
                <a:gd name="T4" fmla="*/ 0 w 204"/>
                <a:gd name="T5" fmla="*/ 147 h 147"/>
                <a:gd name="T6" fmla="*/ 196 w 204"/>
                <a:gd name="T7" fmla="*/ 9 h 147"/>
                <a:gd name="T8" fmla="*/ 204 w 204"/>
                <a:gd name="T9" fmla="*/ 2 h 147"/>
                <a:gd name="T10" fmla="*/ 203 w 204"/>
                <a:gd name="T1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47">
                  <a:moveTo>
                    <a:pt x="203" y="0"/>
                  </a:moveTo>
                  <a:lnTo>
                    <a:pt x="0" y="143"/>
                  </a:lnTo>
                  <a:lnTo>
                    <a:pt x="0" y="147"/>
                  </a:lnTo>
                  <a:lnTo>
                    <a:pt x="196" y="9"/>
                  </a:lnTo>
                  <a:lnTo>
                    <a:pt x="204" y="2"/>
                  </a:lnTo>
                  <a:lnTo>
                    <a:pt x="2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4" name="Freeform 2162"/>
            <p:cNvSpPr>
              <a:spLocks/>
            </p:cNvSpPr>
            <p:nvPr/>
          </p:nvSpPr>
          <p:spPr bwMode="auto">
            <a:xfrm>
              <a:off x="1266" y="2225"/>
              <a:ext cx="9" cy="15"/>
            </a:xfrm>
            <a:custGeom>
              <a:avLst/>
              <a:gdLst>
                <a:gd name="T0" fmla="*/ 0 w 5"/>
                <a:gd name="T1" fmla="*/ 0 h 9"/>
                <a:gd name="T2" fmla="*/ 1 w 5"/>
                <a:gd name="T3" fmla="*/ 9 h 9"/>
                <a:gd name="T4" fmla="*/ 5 w 5"/>
                <a:gd name="T5" fmla="*/ 6 h 9"/>
                <a:gd name="T6" fmla="*/ 0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3"/>
                    <a:pt x="0" y="6"/>
                    <a:pt x="1" y="9"/>
                  </a:cubicBezTo>
                  <a:cubicBezTo>
                    <a:pt x="2" y="8"/>
                    <a:pt x="3" y="7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5" name="Freeform 2163"/>
            <p:cNvSpPr>
              <a:spLocks/>
            </p:cNvSpPr>
            <p:nvPr/>
          </p:nvSpPr>
          <p:spPr bwMode="auto">
            <a:xfrm>
              <a:off x="1266" y="2214"/>
              <a:ext cx="11" cy="28"/>
            </a:xfrm>
            <a:custGeom>
              <a:avLst/>
              <a:gdLst>
                <a:gd name="T0" fmla="*/ 2 w 6"/>
                <a:gd name="T1" fmla="*/ 0 h 16"/>
                <a:gd name="T2" fmla="*/ 0 w 6"/>
                <a:gd name="T3" fmla="*/ 6 h 16"/>
                <a:gd name="T4" fmla="*/ 5 w 6"/>
                <a:gd name="T5" fmla="*/ 12 h 16"/>
                <a:gd name="T6" fmla="*/ 1 w 6"/>
                <a:gd name="T7" fmla="*/ 15 h 16"/>
                <a:gd name="T8" fmla="*/ 1 w 6"/>
                <a:gd name="T9" fmla="*/ 16 h 16"/>
                <a:gd name="T10" fmla="*/ 6 w 6"/>
                <a:gd name="T11" fmla="*/ 13 h 16"/>
                <a:gd name="T12" fmla="*/ 5 w 6"/>
                <a:gd name="T13" fmla="*/ 4 h 16"/>
                <a:gd name="T14" fmla="*/ 2 w 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2" y="14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5"/>
                    <a:pt x="4" y="14"/>
                    <a:pt x="6" y="13"/>
                  </a:cubicBezTo>
                  <a:cubicBezTo>
                    <a:pt x="5" y="10"/>
                    <a:pt x="5" y="7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6" name="Freeform 2164"/>
            <p:cNvSpPr>
              <a:spLocks noEditPoints="1"/>
            </p:cNvSpPr>
            <p:nvPr/>
          </p:nvSpPr>
          <p:spPr bwMode="auto">
            <a:xfrm>
              <a:off x="1268" y="2208"/>
              <a:ext cx="9" cy="37"/>
            </a:xfrm>
            <a:custGeom>
              <a:avLst/>
              <a:gdLst>
                <a:gd name="T0" fmla="*/ 5 w 5"/>
                <a:gd name="T1" fmla="*/ 17 h 22"/>
                <a:gd name="T2" fmla="*/ 0 w 5"/>
                <a:gd name="T3" fmla="*/ 20 h 22"/>
                <a:gd name="T4" fmla="*/ 1 w 5"/>
                <a:gd name="T5" fmla="*/ 22 h 22"/>
                <a:gd name="T6" fmla="*/ 5 w 5"/>
                <a:gd name="T7" fmla="*/ 18 h 22"/>
                <a:gd name="T8" fmla="*/ 5 w 5"/>
                <a:gd name="T9" fmla="*/ 17 h 22"/>
                <a:gd name="T10" fmla="*/ 3 w 5"/>
                <a:gd name="T11" fmla="*/ 0 h 22"/>
                <a:gd name="T12" fmla="*/ 1 w 5"/>
                <a:gd name="T13" fmla="*/ 4 h 22"/>
                <a:gd name="T14" fmla="*/ 4 w 5"/>
                <a:gd name="T15" fmla="*/ 8 h 22"/>
                <a:gd name="T16" fmla="*/ 4 w 5"/>
                <a:gd name="T17" fmla="*/ 2 h 22"/>
                <a:gd name="T18" fmla="*/ 4 w 5"/>
                <a:gd name="T19" fmla="*/ 1 h 22"/>
                <a:gd name="T20" fmla="*/ 3 w 5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22">
                  <a:moveTo>
                    <a:pt x="5" y="17"/>
                  </a:moveTo>
                  <a:cubicBezTo>
                    <a:pt x="3" y="18"/>
                    <a:pt x="1" y="19"/>
                    <a:pt x="0" y="20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2" y="21"/>
                    <a:pt x="4" y="19"/>
                    <a:pt x="5" y="18"/>
                  </a:cubicBezTo>
                  <a:cubicBezTo>
                    <a:pt x="5" y="17"/>
                    <a:pt x="5" y="17"/>
                    <a:pt x="5" y="17"/>
                  </a:cubicBezTo>
                  <a:moveTo>
                    <a:pt x="3" y="0"/>
                  </a:moveTo>
                  <a:cubicBezTo>
                    <a:pt x="2" y="1"/>
                    <a:pt x="1" y="3"/>
                    <a:pt x="1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6"/>
                    <a:pt x="4" y="4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7" name="Freeform 2165"/>
            <p:cNvSpPr>
              <a:spLocks noEditPoints="1"/>
            </p:cNvSpPr>
            <p:nvPr/>
          </p:nvSpPr>
          <p:spPr bwMode="auto">
            <a:xfrm>
              <a:off x="1270" y="2199"/>
              <a:ext cx="8" cy="53"/>
            </a:xfrm>
            <a:custGeom>
              <a:avLst/>
              <a:gdLst>
                <a:gd name="T0" fmla="*/ 4 w 5"/>
                <a:gd name="T1" fmla="*/ 23 h 31"/>
                <a:gd name="T2" fmla="*/ 0 w 5"/>
                <a:gd name="T3" fmla="*/ 27 h 31"/>
                <a:gd name="T4" fmla="*/ 1 w 5"/>
                <a:gd name="T5" fmla="*/ 31 h 31"/>
                <a:gd name="T6" fmla="*/ 5 w 5"/>
                <a:gd name="T7" fmla="*/ 25 h 31"/>
                <a:gd name="T8" fmla="*/ 4 w 5"/>
                <a:gd name="T9" fmla="*/ 23 h 31"/>
                <a:gd name="T10" fmla="*/ 5 w 5"/>
                <a:gd name="T11" fmla="*/ 0 h 31"/>
                <a:gd name="T12" fmla="*/ 4 w 5"/>
                <a:gd name="T13" fmla="*/ 2 h 31"/>
                <a:gd name="T14" fmla="*/ 2 w 5"/>
                <a:gd name="T15" fmla="*/ 5 h 31"/>
                <a:gd name="T16" fmla="*/ 3 w 5"/>
                <a:gd name="T17" fmla="*/ 6 h 31"/>
                <a:gd name="T18" fmla="*/ 3 w 5"/>
                <a:gd name="T19" fmla="*/ 7 h 31"/>
                <a:gd name="T20" fmla="*/ 5 w 5"/>
                <a:gd name="T21" fmla="*/ 1 h 31"/>
                <a:gd name="T22" fmla="*/ 5 w 5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1">
                  <a:moveTo>
                    <a:pt x="4" y="23"/>
                  </a:moveTo>
                  <a:cubicBezTo>
                    <a:pt x="3" y="24"/>
                    <a:pt x="1" y="26"/>
                    <a:pt x="0" y="27"/>
                  </a:cubicBezTo>
                  <a:cubicBezTo>
                    <a:pt x="0" y="29"/>
                    <a:pt x="1" y="30"/>
                    <a:pt x="1" y="31"/>
                  </a:cubicBezTo>
                  <a:cubicBezTo>
                    <a:pt x="2" y="29"/>
                    <a:pt x="3" y="27"/>
                    <a:pt x="5" y="25"/>
                  </a:cubicBezTo>
                  <a:cubicBezTo>
                    <a:pt x="5" y="24"/>
                    <a:pt x="4" y="23"/>
                    <a:pt x="4" y="23"/>
                  </a:cubicBezTo>
                  <a:moveTo>
                    <a:pt x="5" y="0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5" y="3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8" name="Freeform 2166"/>
            <p:cNvSpPr>
              <a:spLocks noEditPoints="1"/>
            </p:cNvSpPr>
            <p:nvPr/>
          </p:nvSpPr>
          <p:spPr bwMode="auto">
            <a:xfrm>
              <a:off x="1272" y="2194"/>
              <a:ext cx="11" cy="65"/>
            </a:xfrm>
            <a:custGeom>
              <a:avLst/>
              <a:gdLst>
                <a:gd name="T0" fmla="*/ 4 w 7"/>
                <a:gd name="T1" fmla="*/ 28 h 38"/>
                <a:gd name="T2" fmla="*/ 0 w 7"/>
                <a:gd name="T3" fmla="*/ 34 h 38"/>
                <a:gd name="T4" fmla="*/ 2 w 7"/>
                <a:gd name="T5" fmla="*/ 37 h 38"/>
                <a:gd name="T6" fmla="*/ 3 w 7"/>
                <a:gd name="T7" fmla="*/ 38 h 38"/>
                <a:gd name="T8" fmla="*/ 5 w 7"/>
                <a:gd name="T9" fmla="*/ 31 h 38"/>
                <a:gd name="T10" fmla="*/ 4 w 7"/>
                <a:gd name="T11" fmla="*/ 28 h 38"/>
                <a:gd name="T12" fmla="*/ 7 w 7"/>
                <a:gd name="T13" fmla="*/ 0 h 38"/>
                <a:gd name="T14" fmla="*/ 4 w 7"/>
                <a:gd name="T15" fmla="*/ 3 h 38"/>
                <a:gd name="T16" fmla="*/ 4 w 7"/>
                <a:gd name="T17" fmla="*/ 4 h 38"/>
                <a:gd name="T18" fmla="*/ 7 w 7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8">
                  <a:moveTo>
                    <a:pt x="4" y="28"/>
                  </a:moveTo>
                  <a:cubicBezTo>
                    <a:pt x="2" y="30"/>
                    <a:pt x="1" y="32"/>
                    <a:pt x="0" y="34"/>
                  </a:cubicBezTo>
                  <a:cubicBezTo>
                    <a:pt x="1" y="35"/>
                    <a:pt x="1" y="36"/>
                    <a:pt x="2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5"/>
                    <a:pt x="4" y="33"/>
                    <a:pt x="5" y="31"/>
                  </a:cubicBezTo>
                  <a:cubicBezTo>
                    <a:pt x="5" y="30"/>
                    <a:pt x="4" y="29"/>
                    <a:pt x="4" y="28"/>
                  </a:cubicBezTo>
                  <a:moveTo>
                    <a:pt x="7" y="0"/>
                  </a:moveTo>
                  <a:cubicBezTo>
                    <a:pt x="6" y="1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6" y="2"/>
                    <a:pt x="7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9" name="Freeform 2167"/>
            <p:cNvSpPr>
              <a:spLocks/>
            </p:cNvSpPr>
            <p:nvPr/>
          </p:nvSpPr>
          <p:spPr bwMode="auto">
            <a:xfrm>
              <a:off x="1277" y="2247"/>
              <a:ext cx="8" cy="20"/>
            </a:xfrm>
            <a:custGeom>
              <a:avLst/>
              <a:gdLst>
                <a:gd name="T0" fmla="*/ 2 w 5"/>
                <a:gd name="T1" fmla="*/ 0 h 12"/>
                <a:gd name="T2" fmla="*/ 0 w 5"/>
                <a:gd name="T3" fmla="*/ 7 h 12"/>
                <a:gd name="T4" fmla="*/ 4 w 5"/>
                <a:gd name="T5" fmla="*/ 12 h 12"/>
                <a:gd name="T6" fmla="*/ 4 w 5"/>
                <a:gd name="T7" fmla="*/ 11 h 12"/>
                <a:gd name="T8" fmla="*/ 5 w 5"/>
                <a:gd name="T9" fmla="*/ 3 h 12"/>
                <a:gd name="T10" fmla="*/ 4 w 5"/>
                <a:gd name="T11" fmla="*/ 1 h 12"/>
                <a:gd name="T12" fmla="*/ 2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2" y="0"/>
                  </a:moveTo>
                  <a:cubicBezTo>
                    <a:pt x="1" y="2"/>
                    <a:pt x="0" y="4"/>
                    <a:pt x="0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8"/>
                    <a:pt x="4" y="6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609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0" name="Freeform 2168"/>
            <p:cNvSpPr>
              <a:spLocks/>
            </p:cNvSpPr>
            <p:nvPr/>
          </p:nvSpPr>
          <p:spPr bwMode="auto">
            <a:xfrm>
              <a:off x="1283" y="2252"/>
              <a:ext cx="7" cy="22"/>
            </a:xfrm>
            <a:custGeom>
              <a:avLst/>
              <a:gdLst>
                <a:gd name="T0" fmla="*/ 1 w 4"/>
                <a:gd name="T1" fmla="*/ 0 h 13"/>
                <a:gd name="T2" fmla="*/ 0 w 4"/>
                <a:gd name="T3" fmla="*/ 8 h 13"/>
                <a:gd name="T4" fmla="*/ 0 w 4"/>
                <a:gd name="T5" fmla="*/ 9 h 13"/>
                <a:gd name="T6" fmla="*/ 2 w 4"/>
                <a:gd name="T7" fmla="*/ 13 h 13"/>
                <a:gd name="T8" fmla="*/ 4 w 4"/>
                <a:gd name="T9" fmla="*/ 11 h 13"/>
                <a:gd name="T10" fmla="*/ 4 w 4"/>
                <a:gd name="T11" fmla="*/ 6 h 13"/>
                <a:gd name="T12" fmla="*/ 4 w 4"/>
                <a:gd name="T13" fmla="*/ 5 h 13"/>
                <a:gd name="T14" fmla="*/ 1 w 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E8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1" name="Freeform 2169"/>
            <p:cNvSpPr>
              <a:spLocks/>
            </p:cNvSpPr>
            <p:nvPr/>
          </p:nvSpPr>
          <p:spPr bwMode="auto">
            <a:xfrm>
              <a:off x="1290" y="2260"/>
              <a:ext cx="4" cy="11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1 h 6"/>
                <a:gd name="T4" fmla="*/ 0 w 2"/>
                <a:gd name="T5" fmla="*/ 6 h 6"/>
                <a:gd name="T6" fmla="*/ 1 w 2"/>
                <a:gd name="T7" fmla="*/ 5 h 6"/>
                <a:gd name="T8" fmla="*/ 2 w 2"/>
                <a:gd name="T9" fmla="*/ 3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2" name="Freeform 2170"/>
            <p:cNvSpPr>
              <a:spLocks/>
            </p:cNvSpPr>
            <p:nvPr/>
          </p:nvSpPr>
          <p:spPr bwMode="auto">
            <a:xfrm>
              <a:off x="1260" y="2894"/>
              <a:ext cx="533" cy="53"/>
            </a:xfrm>
            <a:custGeom>
              <a:avLst/>
              <a:gdLst>
                <a:gd name="T0" fmla="*/ 0 w 313"/>
                <a:gd name="T1" fmla="*/ 0 h 31"/>
                <a:gd name="T2" fmla="*/ 0 w 313"/>
                <a:gd name="T3" fmla="*/ 8 h 31"/>
                <a:gd name="T4" fmla="*/ 1 w 313"/>
                <a:gd name="T5" fmla="*/ 8 h 31"/>
                <a:gd name="T6" fmla="*/ 28 w 313"/>
                <a:gd name="T7" fmla="*/ 31 h 31"/>
                <a:gd name="T8" fmla="*/ 309 w 313"/>
                <a:gd name="T9" fmla="*/ 31 h 31"/>
                <a:gd name="T10" fmla="*/ 313 w 313"/>
                <a:gd name="T11" fmla="*/ 31 h 31"/>
                <a:gd name="T12" fmla="*/ 313 w 313"/>
                <a:gd name="T13" fmla="*/ 27 h 31"/>
                <a:gd name="T14" fmla="*/ 313 w 313"/>
                <a:gd name="T15" fmla="*/ 27 h 31"/>
                <a:gd name="T16" fmla="*/ 32 w 313"/>
                <a:gd name="T17" fmla="*/ 27 h 31"/>
                <a:gd name="T18" fmla="*/ 5 w 313"/>
                <a:gd name="T19" fmla="*/ 4 h 31"/>
                <a:gd name="T20" fmla="*/ 5 w 313"/>
                <a:gd name="T21" fmla="*/ 4 h 31"/>
                <a:gd name="T22" fmla="*/ 5 w 313"/>
                <a:gd name="T23" fmla="*/ 3 h 31"/>
                <a:gd name="T24" fmla="*/ 0 w 313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31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21"/>
                    <a:pt x="14" y="31"/>
                    <a:pt x="28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13" y="31"/>
                    <a:pt x="313" y="31"/>
                    <a:pt x="313" y="31"/>
                  </a:cubicBezTo>
                  <a:cubicBezTo>
                    <a:pt x="313" y="27"/>
                    <a:pt x="313" y="27"/>
                    <a:pt x="313" y="27"/>
                  </a:cubicBezTo>
                  <a:cubicBezTo>
                    <a:pt x="313" y="27"/>
                    <a:pt x="313" y="27"/>
                    <a:pt x="313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19" y="27"/>
                    <a:pt x="7" y="17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3" name="Freeform 2171"/>
            <p:cNvSpPr>
              <a:spLocks/>
            </p:cNvSpPr>
            <p:nvPr/>
          </p:nvSpPr>
          <p:spPr bwMode="auto">
            <a:xfrm>
              <a:off x="1260" y="2882"/>
              <a:ext cx="8" cy="17"/>
            </a:xfrm>
            <a:custGeom>
              <a:avLst/>
              <a:gdLst>
                <a:gd name="T0" fmla="*/ 0 w 5"/>
                <a:gd name="T1" fmla="*/ 0 h 10"/>
                <a:gd name="T2" fmla="*/ 0 w 5"/>
                <a:gd name="T3" fmla="*/ 7 h 10"/>
                <a:gd name="T4" fmla="*/ 5 w 5"/>
                <a:gd name="T5" fmla="*/ 10 h 10"/>
                <a:gd name="T6" fmla="*/ 5 w 5"/>
                <a:gd name="T7" fmla="*/ 5 h 10"/>
                <a:gd name="T8" fmla="*/ 0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4" name="Freeform 2172"/>
            <p:cNvSpPr>
              <a:spLocks/>
            </p:cNvSpPr>
            <p:nvPr/>
          </p:nvSpPr>
          <p:spPr bwMode="auto">
            <a:xfrm>
              <a:off x="1260" y="2862"/>
              <a:ext cx="8" cy="29"/>
            </a:xfrm>
            <a:custGeom>
              <a:avLst/>
              <a:gdLst>
                <a:gd name="T0" fmla="*/ 1 w 5"/>
                <a:gd name="T1" fmla="*/ 0 h 17"/>
                <a:gd name="T2" fmla="*/ 0 w 5"/>
                <a:gd name="T3" fmla="*/ 0 h 17"/>
                <a:gd name="T4" fmla="*/ 0 w 5"/>
                <a:gd name="T5" fmla="*/ 12 h 17"/>
                <a:gd name="T6" fmla="*/ 5 w 5"/>
                <a:gd name="T7" fmla="*/ 17 h 17"/>
                <a:gd name="T8" fmla="*/ 5 w 5"/>
                <a:gd name="T9" fmla="*/ 10 h 17"/>
                <a:gd name="T10" fmla="*/ 1 w 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4"/>
                    <a:pt x="3" y="15"/>
                    <a:pt x="5" y="1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7"/>
                    <a:pt x="1" y="4"/>
                    <a:pt x="1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5" name="Freeform 2173"/>
            <p:cNvSpPr>
              <a:spLocks/>
            </p:cNvSpPr>
            <p:nvPr/>
          </p:nvSpPr>
          <p:spPr bwMode="auto">
            <a:xfrm>
              <a:off x="1260" y="2294"/>
              <a:ext cx="8" cy="585"/>
            </a:xfrm>
            <a:custGeom>
              <a:avLst/>
              <a:gdLst>
                <a:gd name="T0" fmla="*/ 5 w 5"/>
                <a:gd name="T1" fmla="*/ 0 h 343"/>
                <a:gd name="T2" fmla="*/ 0 w 5"/>
                <a:gd name="T3" fmla="*/ 15 h 343"/>
                <a:gd name="T4" fmla="*/ 0 w 5"/>
                <a:gd name="T5" fmla="*/ 333 h 343"/>
                <a:gd name="T6" fmla="*/ 1 w 5"/>
                <a:gd name="T7" fmla="*/ 333 h 343"/>
                <a:gd name="T8" fmla="*/ 5 w 5"/>
                <a:gd name="T9" fmla="*/ 343 h 343"/>
                <a:gd name="T10" fmla="*/ 5 w 5"/>
                <a:gd name="T11" fmla="*/ 331 h 343"/>
                <a:gd name="T12" fmla="*/ 5 w 5"/>
                <a:gd name="T1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43">
                  <a:moveTo>
                    <a:pt x="5" y="0"/>
                  </a:moveTo>
                  <a:cubicBezTo>
                    <a:pt x="2" y="5"/>
                    <a:pt x="0" y="10"/>
                    <a:pt x="0" y="15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1" y="333"/>
                    <a:pt x="1" y="333"/>
                    <a:pt x="1" y="333"/>
                  </a:cubicBezTo>
                  <a:cubicBezTo>
                    <a:pt x="1" y="337"/>
                    <a:pt x="3" y="340"/>
                    <a:pt x="5" y="343"/>
                  </a:cubicBezTo>
                  <a:cubicBezTo>
                    <a:pt x="5" y="331"/>
                    <a:pt x="5" y="331"/>
                    <a:pt x="5" y="33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6" name="Freeform 2174"/>
            <p:cNvSpPr>
              <a:spLocks/>
            </p:cNvSpPr>
            <p:nvPr/>
          </p:nvSpPr>
          <p:spPr bwMode="auto">
            <a:xfrm>
              <a:off x="1268" y="2286"/>
              <a:ext cx="7" cy="572"/>
            </a:xfrm>
            <a:custGeom>
              <a:avLst/>
              <a:gdLst>
                <a:gd name="T0" fmla="*/ 4 w 4"/>
                <a:gd name="T1" fmla="*/ 0 h 336"/>
                <a:gd name="T2" fmla="*/ 2 w 4"/>
                <a:gd name="T3" fmla="*/ 2 h 336"/>
                <a:gd name="T4" fmla="*/ 1 w 4"/>
                <a:gd name="T5" fmla="*/ 4 h 336"/>
                <a:gd name="T6" fmla="*/ 0 w 4"/>
                <a:gd name="T7" fmla="*/ 5 h 336"/>
                <a:gd name="T8" fmla="*/ 0 w 4"/>
                <a:gd name="T9" fmla="*/ 336 h 336"/>
                <a:gd name="T10" fmla="*/ 0 w 4"/>
                <a:gd name="T11" fmla="*/ 16 h 336"/>
                <a:gd name="T12" fmla="*/ 4 w 4"/>
                <a:gd name="T13" fmla="*/ 1 h 336"/>
                <a:gd name="T14" fmla="*/ 4 w 4"/>
                <a:gd name="T1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36">
                  <a:moveTo>
                    <a:pt x="4" y="0"/>
                  </a:move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1" y="5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7" name="Freeform 2175"/>
            <p:cNvSpPr>
              <a:spLocks/>
            </p:cNvSpPr>
            <p:nvPr/>
          </p:nvSpPr>
          <p:spPr bwMode="auto">
            <a:xfrm>
              <a:off x="1275" y="2284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609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8" name="Freeform 2176"/>
            <p:cNvSpPr>
              <a:spLocks/>
            </p:cNvSpPr>
            <p:nvPr/>
          </p:nvSpPr>
          <p:spPr bwMode="auto">
            <a:xfrm>
              <a:off x="1861" y="2461"/>
              <a:ext cx="211" cy="150"/>
            </a:xfrm>
            <a:custGeom>
              <a:avLst/>
              <a:gdLst>
                <a:gd name="T0" fmla="*/ 209 w 211"/>
                <a:gd name="T1" fmla="*/ 0 h 150"/>
                <a:gd name="T2" fmla="*/ 0 w 211"/>
                <a:gd name="T3" fmla="*/ 149 h 150"/>
                <a:gd name="T4" fmla="*/ 0 w 211"/>
                <a:gd name="T5" fmla="*/ 150 h 150"/>
                <a:gd name="T6" fmla="*/ 203 w 211"/>
                <a:gd name="T7" fmla="*/ 7 h 150"/>
                <a:gd name="T8" fmla="*/ 211 w 211"/>
                <a:gd name="T9" fmla="*/ 2 h 150"/>
                <a:gd name="T10" fmla="*/ 209 w 211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150">
                  <a:moveTo>
                    <a:pt x="209" y="0"/>
                  </a:moveTo>
                  <a:lnTo>
                    <a:pt x="0" y="149"/>
                  </a:lnTo>
                  <a:lnTo>
                    <a:pt x="0" y="150"/>
                  </a:lnTo>
                  <a:lnTo>
                    <a:pt x="203" y="7"/>
                  </a:lnTo>
                  <a:lnTo>
                    <a:pt x="211" y="2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9" name="Freeform 2177"/>
            <p:cNvSpPr>
              <a:spLocks/>
            </p:cNvSpPr>
            <p:nvPr/>
          </p:nvSpPr>
          <p:spPr bwMode="auto">
            <a:xfrm>
              <a:off x="1861" y="2461"/>
              <a:ext cx="211" cy="150"/>
            </a:xfrm>
            <a:custGeom>
              <a:avLst/>
              <a:gdLst>
                <a:gd name="T0" fmla="*/ 209 w 211"/>
                <a:gd name="T1" fmla="*/ 0 h 150"/>
                <a:gd name="T2" fmla="*/ 0 w 211"/>
                <a:gd name="T3" fmla="*/ 149 h 150"/>
                <a:gd name="T4" fmla="*/ 0 w 211"/>
                <a:gd name="T5" fmla="*/ 150 h 150"/>
                <a:gd name="T6" fmla="*/ 203 w 211"/>
                <a:gd name="T7" fmla="*/ 7 h 150"/>
                <a:gd name="T8" fmla="*/ 211 w 211"/>
                <a:gd name="T9" fmla="*/ 2 h 150"/>
                <a:gd name="T10" fmla="*/ 209 w 211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150">
                  <a:moveTo>
                    <a:pt x="209" y="0"/>
                  </a:moveTo>
                  <a:lnTo>
                    <a:pt x="0" y="149"/>
                  </a:lnTo>
                  <a:lnTo>
                    <a:pt x="0" y="150"/>
                  </a:lnTo>
                  <a:lnTo>
                    <a:pt x="203" y="7"/>
                  </a:lnTo>
                  <a:lnTo>
                    <a:pt x="211" y="2"/>
                  </a:lnTo>
                  <a:lnTo>
                    <a:pt x="20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0" name="Freeform 2178"/>
            <p:cNvSpPr>
              <a:spLocks/>
            </p:cNvSpPr>
            <p:nvPr/>
          </p:nvSpPr>
          <p:spPr bwMode="auto">
            <a:xfrm>
              <a:off x="1275" y="2221"/>
              <a:ext cx="7" cy="16"/>
            </a:xfrm>
            <a:custGeom>
              <a:avLst/>
              <a:gdLst>
                <a:gd name="T0" fmla="*/ 0 w 4"/>
                <a:gd name="T1" fmla="*/ 0 h 9"/>
                <a:gd name="T2" fmla="*/ 1 w 4"/>
                <a:gd name="T3" fmla="*/ 9 h 9"/>
                <a:gd name="T4" fmla="*/ 4 w 4"/>
                <a:gd name="T5" fmla="*/ 7 h 9"/>
                <a:gd name="T6" fmla="*/ 0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3"/>
                    <a:pt x="0" y="6"/>
                    <a:pt x="1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1" name="Freeform 2179"/>
            <p:cNvSpPr>
              <a:spLocks/>
            </p:cNvSpPr>
            <p:nvPr/>
          </p:nvSpPr>
          <p:spPr bwMode="auto">
            <a:xfrm>
              <a:off x="1275" y="2211"/>
              <a:ext cx="10" cy="2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6 h 16"/>
                <a:gd name="T4" fmla="*/ 4 w 6"/>
                <a:gd name="T5" fmla="*/ 13 h 16"/>
                <a:gd name="T6" fmla="*/ 1 w 6"/>
                <a:gd name="T7" fmla="*/ 15 h 16"/>
                <a:gd name="T8" fmla="*/ 1 w 6"/>
                <a:gd name="T9" fmla="*/ 16 h 16"/>
                <a:gd name="T10" fmla="*/ 6 w 6"/>
                <a:gd name="T11" fmla="*/ 13 h 16"/>
                <a:gd name="T12" fmla="*/ 4 w 6"/>
                <a:gd name="T13" fmla="*/ 5 h 16"/>
                <a:gd name="T14" fmla="*/ 0 w 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4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3" y="15"/>
                    <a:pt x="4" y="13"/>
                    <a:pt x="6" y="13"/>
                  </a:cubicBezTo>
                  <a:cubicBezTo>
                    <a:pt x="5" y="10"/>
                    <a:pt x="4" y="8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79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2" name="Freeform 2180"/>
            <p:cNvSpPr>
              <a:spLocks noEditPoints="1"/>
            </p:cNvSpPr>
            <p:nvPr/>
          </p:nvSpPr>
          <p:spPr bwMode="auto">
            <a:xfrm>
              <a:off x="1275" y="2201"/>
              <a:ext cx="10" cy="41"/>
            </a:xfrm>
            <a:custGeom>
              <a:avLst/>
              <a:gdLst>
                <a:gd name="T0" fmla="*/ 6 w 6"/>
                <a:gd name="T1" fmla="*/ 19 h 24"/>
                <a:gd name="T2" fmla="*/ 1 w 6"/>
                <a:gd name="T3" fmla="*/ 22 h 24"/>
                <a:gd name="T4" fmla="*/ 2 w 6"/>
                <a:gd name="T5" fmla="*/ 24 h 24"/>
                <a:gd name="T6" fmla="*/ 6 w 6"/>
                <a:gd name="T7" fmla="*/ 19 h 24"/>
                <a:gd name="T8" fmla="*/ 6 w 6"/>
                <a:gd name="T9" fmla="*/ 19 h 24"/>
                <a:gd name="T10" fmla="*/ 2 w 6"/>
                <a:gd name="T11" fmla="*/ 0 h 24"/>
                <a:gd name="T12" fmla="*/ 0 w 6"/>
                <a:gd name="T13" fmla="*/ 6 h 24"/>
                <a:gd name="T14" fmla="*/ 4 w 6"/>
                <a:gd name="T15" fmla="*/ 11 h 24"/>
                <a:gd name="T16" fmla="*/ 4 w 6"/>
                <a:gd name="T17" fmla="*/ 4 h 24"/>
                <a:gd name="T18" fmla="*/ 2 w 6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4">
                  <a:moveTo>
                    <a:pt x="6" y="19"/>
                  </a:moveTo>
                  <a:cubicBezTo>
                    <a:pt x="4" y="19"/>
                    <a:pt x="3" y="21"/>
                    <a:pt x="1" y="22"/>
                  </a:cubicBezTo>
                  <a:cubicBezTo>
                    <a:pt x="1" y="22"/>
                    <a:pt x="2" y="23"/>
                    <a:pt x="2" y="24"/>
                  </a:cubicBezTo>
                  <a:cubicBezTo>
                    <a:pt x="3" y="22"/>
                    <a:pt x="5" y="21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2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4" y="6"/>
                    <a:pt x="4" y="4"/>
                  </a:cubicBezTo>
                  <a:cubicBezTo>
                    <a:pt x="4" y="3"/>
                    <a:pt x="3" y="2"/>
                    <a:pt x="2" y="0"/>
                  </a:cubicBezTo>
                </a:path>
              </a:pathLst>
            </a:custGeom>
            <a:solidFill>
              <a:srgbClr val="649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3" name="Freeform 2181"/>
            <p:cNvSpPr>
              <a:spLocks noEditPoints="1"/>
            </p:cNvSpPr>
            <p:nvPr/>
          </p:nvSpPr>
          <p:spPr bwMode="auto">
            <a:xfrm>
              <a:off x="1278" y="2194"/>
              <a:ext cx="9" cy="53"/>
            </a:xfrm>
            <a:custGeom>
              <a:avLst/>
              <a:gdLst>
                <a:gd name="T0" fmla="*/ 4 w 5"/>
                <a:gd name="T1" fmla="*/ 23 h 31"/>
                <a:gd name="T2" fmla="*/ 0 w 5"/>
                <a:gd name="T3" fmla="*/ 28 h 31"/>
                <a:gd name="T4" fmla="*/ 1 w 5"/>
                <a:gd name="T5" fmla="*/ 31 h 31"/>
                <a:gd name="T6" fmla="*/ 5 w 5"/>
                <a:gd name="T7" fmla="*/ 25 h 31"/>
                <a:gd name="T8" fmla="*/ 4 w 5"/>
                <a:gd name="T9" fmla="*/ 23 h 31"/>
                <a:gd name="T10" fmla="*/ 4 w 5"/>
                <a:gd name="T11" fmla="*/ 0 h 31"/>
                <a:gd name="T12" fmla="*/ 3 w 5"/>
                <a:gd name="T13" fmla="*/ 0 h 31"/>
                <a:gd name="T14" fmla="*/ 0 w 5"/>
                <a:gd name="T15" fmla="*/ 4 h 31"/>
                <a:gd name="T16" fmla="*/ 2 w 5"/>
                <a:gd name="T17" fmla="*/ 8 h 31"/>
                <a:gd name="T18" fmla="*/ 4 w 5"/>
                <a:gd name="T19" fmla="*/ 1 h 31"/>
                <a:gd name="T20" fmla="*/ 4 w 5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31">
                  <a:moveTo>
                    <a:pt x="4" y="23"/>
                  </a:moveTo>
                  <a:cubicBezTo>
                    <a:pt x="3" y="25"/>
                    <a:pt x="1" y="26"/>
                    <a:pt x="0" y="28"/>
                  </a:cubicBezTo>
                  <a:cubicBezTo>
                    <a:pt x="0" y="29"/>
                    <a:pt x="1" y="30"/>
                    <a:pt x="1" y="31"/>
                  </a:cubicBezTo>
                  <a:cubicBezTo>
                    <a:pt x="2" y="29"/>
                    <a:pt x="4" y="27"/>
                    <a:pt x="5" y="25"/>
                  </a:cubicBezTo>
                  <a:cubicBezTo>
                    <a:pt x="5" y="25"/>
                    <a:pt x="5" y="24"/>
                    <a:pt x="4" y="2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2" y="8"/>
                  </a:cubicBezTo>
                  <a:cubicBezTo>
                    <a:pt x="3" y="5"/>
                    <a:pt x="3" y="3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1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4" name="Freeform 2182"/>
            <p:cNvSpPr>
              <a:spLocks noEditPoints="1"/>
            </p:cNvSpPr>
            <p:nvPr/>
          </p:nvSpPr>
          <p:spPr bwMode="auto">
            <a:xfrm>
              <a:off x="1280" y="2187"/>
              <a:ext cx="10" cy="65"/>
            </a:xfrm>
            <a:custGeom>
              <a:avLst/>
              <a:gdLst>
                <a:gd name="T0" fmla="*/ 4 w 6"/>
                <a:gd name="T1" fmla="*/ 29 h 38"/>
                <a:gd name="T2" fmla="*/ 0 w 6"/>
                <a:gd name="T3" fmla="*/ 35 h 38"/>
                <a:gd name="T4" fmla="*/ 2 w 6"/>
                <a:gd name="T5" fmla="*/ 36 h 38"/>
                <a:gd name="T6" fmla="*/ 3 w 6"/>
                <a:gd name="T7" fmla="*/ 38 h 38"/>
                <a:gd name="T8" fmla="*/ 6 w 6"/>
                <a:gd name="T9" fmla="*/ 31 h 38"/>
                <a:gd name="T10" fmla="*/ 4 w 6"/>
                <a:gd name="T11" fmla="*/ 29 h 38"/>
                <a:gd name="T12" fmla="*/ 6 w 6"/>
                <a:gd name="T13" fmla="*/ 0 h 38"/>
                <a:gd name="T14" fmla="*/ 3 w 6"/>
                <a:gd name="T15" fmla="*/ 4 h 38"/>
                <a:gd name="T16" fmla="*/ 3 w 6"/>
                <a:gd name="T17" fmla="*/ 5 h 38"/>
                <a:gd name="T18" fmla="*/ 6 w 6"/>
                <a:gd name="T19" fmla="*/ 0 h 38"/>
                <a:gd name="T20" fmla="*/ 6 w 6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38">
                  <a:moveTo>
                    <a:pt x="4" y="29"/>
                  </a:moveTo>
                  <a:cubicBezTo>
                    <a:pt x="3" y="31"/>
                    <a:pt x="1" y="33"/>
                    <a:pt x="0" y="35"/>
                  </a:cubicBezTo>
                  <a:cubicBezTo>
                    <a:pt x="1" y="35"/>
                    <a:pt x="1" y="36"/>
                    <a:pt x="2" y="36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6"/>
                    <a:pt x="4" y="33"/>
                    <a:pt x="6" y="31"/>
                  </a:cubicBezTo>
                  <a:cubicBezTo>
                    <a:pt x="5" y="31"/>
                    <a:pt x="5" y="30"/>
                    <a:pt x="4" y="29"/>
                  </a:cubicBezTo>
                  <a:moveTo>
                    <a:pt x="6" y="0"/>
                  </a:moveTo>
                  <a:cubicBezTo>
                    <a:pt x="5" y="1"/>
                    <a:pt x="4" y="2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4" y="3"/>
                    <a:pt x="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E8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5" name="Freeform 2183"/>
            <p:cNvSpPr>
              <a:spLocks noEditPoints="1"/>
            </p:cNvSpPr>
            <p:nvPr/>
          </p:nvSpPr>
          <p:spPr bwMode="auto">
            <a:xfrm>
              <a:off x="1285" y="2187"/>
              <a:ext cx="9" cy="73"/>
            </a:xfrm>
            <a:custGeom>
              <a:avLst/>
              <a:gdLst>
                <a:gd name="T0" fmla="*/ 3 w 5"/>
                <a:gd name="T1" fmla="*/ 31 h 43"/>
                <a:gd name="T2" fmla="*/ 0 w 5"/>
                <a:gd name="T3" fmla="*/ 38 h 43"/>
                <a:gd name="T4" fmla="*/ 3 w 5"/>
                <a:gd name="T5" fmla="*/ 43 h 43"/>
                <a:gd name="T6" fmla="*/ 5 w 5"/>
                <a:gd name="T7" fmla="*/ 34 h 43"/>
                <a:gd name="T8" fmla="*/ 3 w 5"/>
                <a:gd name="T9" fmla="*/ 32 h 43"/>
                <a:gd name="T10" fmla="*/ 3 w 5"/>
                <a:gd name="T11" fmla="*/ 31 h 43"/>
                <a:gd name="T12" fmla="*/ 3 w 5"/>
                <a:gd name="T13" fmla="*/ 0 h 43"/>
                <a:gd name="T14" fmla="*/ 3 w 5"/>
                <a:gd name="T15" fmla="*/ 0 h 43"/>
                <a:gd name="T16" fmla="*/ 3 w 5"/>
                <a:gd name="T17" fmla="*/ 0 h 43"/>
                <a:gd name="T18" fmla="*/ 3 w 5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3">
                  <a:moveTo>
                    <a:pt x="3" y="31"/>
                  </a:moveTo>
                  <a:cubicBezTo>
                    <a:pt x="1" y="33"/>
                    <a:pt x="0" y="36"/>
                    <a:pt x="0" y="38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0"/>
                    <a:pt x="4" y="37"/>
                    <a:pt x="5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1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6" name="Freeform 2184"/>
            <p:cNvSpPr>
              <a:spLocks/>
            </p:cNvSpPr>
            <p:nvPr/>
          </p:nvSpPr>
          <p:spPr bwMode="auto">
            <a:xfrm>
              <a:off x="1290" y="2245"/>
              <a:ext cx="9" cy="20"/>
            </a:xfrm>
            <a:custGeom>
              <a:avLst/>
              <a:gdLst>
                <a:gd name="T0" fmla="*/ 2 w 5"/>
                <a:gd name="T1" fmla="*/ 0 h 12"/>
                <a:gd name="T2" fmla="*/ 0 w 5"/>
                <a:gd name="T3" fmla="*/ 9 h 12"/>
                <a:gd name="T4" fmla="*/ 2 w 5"/>
                <a:gd name="T5" fmla="*/ 12 h 12"/>
                <a:gd name="T6" fmla="*/ 4 w 5"/>
                <a:gd name="T7" fmla="*/ 10 h 12"/>
                <a:gd name="T8" fmla="*/ 4 w 5"/>
                <a:gd name="T9" fmla="*/ 9 h 12"/>
                <a:gd name="T10" fmla="*/ 5 w 5"/>
                <a:gd name="T11" fmla="*/ 4 h 12"/>
                <a:gd name="T12" fmla="*/ 2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2" y="0"/>
                  </a:moveTo>
                  <a:cubicBezTo>
                    <a:pt x="1" y="3"/>
                    <a:pt x="0" y="6"/>
                    <a:pt x="0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8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7" name="Freeform 2185"/>
            <p:cNvSpPr>
              <a:spLocks/>
            </p:cNvSpPr>
            <p:nvPr/>
          </p:nvSpPr>
          <p:spPr bwMode="auto">
            <a:xfrm>
              <a:off x="1297" y="2252"/>
              <a:ext cx="5" cy="10"/>
            </a:xfrm>
            <a:custGeom>
              <a:avLst/>
              <a:gdLst>
                <a:gd name="T0" fmla="*/ 1 w 3"/>
                <a:gd name="T1" fmla="*/ 0 h 6"/>
                <a:gd name="T2" fmla="*/ 0 w 3"/>
                <a:gd name="T3" fmla="*/ 5 h 6"/>
                <a:gd name="T4" fmla="*/ 0 w 3"/>
                <a:gd name="T5" fmla="*/ 6 h 6"/>
                <a:gd name="T6" fmla="*/ 1 w 3"/>
                <a:gd name="T7" fmla="*/ 5 h 6"/>
                <a:gd name="T8" fmla="*/ 3 w 3"/>
                <a:gd name="T9" fmla="*/ 4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5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8" name="Freeform 2186"/>
            <p:cNvSpPr>
              <a:spLocks/>
            </p:cNvSpPr>
            <p:nvPr/>
          </p:nvSpPr>
          <p:spPr bwMode="auto">
            <a:xfrm>
              <a:off x="1268" y="2899"/>
              <a:ext cx="533" cy="41"/>
            </a:xfrm>
            <a:custGeom>
              <a:avLst/>
              <a:gdLst>
                <a:gd name="T0" fmla="*/ 0 w 313"/>
                <a:gd name="T1" fmla="*/ 0 h 24"/>
                <a:gd name="T2" fmla="*/ 0 w 313"/>
                <a:gd name="T3" fmla="*/ 1 h 24"/>
                <a:gd name="T4" fmla="*/ 0 w 313"/>
                <a:gd name="T5" fmla="*/ 1 h 24"/>
                <a:gd name="T6" fmla="*/ 27 w 313"/>
                <a:gd name="T7" fmla="*/ 24 h 24"/>
                <a:gd name="T8" fmla="*/ 308 w 313"/>
                <a:gd name="T9" fmla="*/ 24 h 24"/>
                <a:gd name="T10" fmla="*/ 313 w 313"/>
                <a:gd name="T11" fmla="*/ 24 h 24"/>
                <a:gd name="T12" fmla="*/ 313 w 313"/>
                <a:gd name="T13" fmla="*/ 20 h 24"/>
                <a:gd name="T14" fmla="*/ 313 w 313"/>
                <a:gd name="T15" fmla="*/ 19 h 24"/>
                <a:gd name="T16" fmla="*/ 31 w 313"/>
                <a:gd name="T17" fmla="*/ 19 h 24"/>
                <a:gd name="T18" fmla="*/ 7 w 313"/>
                <a:gd name="T19" fmla="*/ 3 h 24"/>
                <a:gd name="T20" fmla="*/ 0 w 313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3" h="2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4"/>
                    <a:pt x="14" y="24"/>
                    <a:pt x="27" y="24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0"/>
                    <a:pt x="313" y="20"/>
                    <a:pt x="313" y="20"/>
                  </a:cubicBezTo>
                  <a:cubicBezTo>
                    <a:pt x="313" y="19"/>
                    <a:pt x="313" y="19"/>
                    <a:pt x="31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0" y="19"/>
                    <a:pt x="11" y="12"/>
                    <a:pt x="7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9" name="Freeform 2187"/>
            <p:cNvSpPr>
              <a:spLocks/>
            </p:cNvSpPr>
            <p:nvPr/>
          </p:nvSpPr>
          <p:spPr bwMode="auto">
            <a:xfrm>
              <a:off x="1268" y="2891"/>
              <a:ext cx="12" cy="13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5 h 8"/>
                <a:gd name="T4" fmla="*/ 7 w 7"/>
                <a:gd name="T5" fmla="*/ 8 h 8"/>
                <a:gd name="T6" fmla="*/ 5 w 7"/>
                <a:gd name="T7" fmla="*/ 4 h 8"/>
                <a:gd name="T8" fmla="*/ 0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6"/>
                    <a:pt x="4" y="7"/>
                    <a:pt x="7" y="8"/>
                  </a:cubicBezTo>
                  <a:cubicBezTo>
                    <a:pt x="6" y="7"/>
                    <a:pt x="6" y="5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0" name="Freeform 2188"/>
            <p:cNvSpPr>
              <a:spLocks/>
            </p:cNvSpPr>
            <p:nvPr/>
          </p:nvSpPr>
          <p:spPr bwMode="auto">
            <a:xfrm>
              <a:off x="1268" y="2879"/>
              <a:ext cx="9" cy="18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7 h 11"/>
                <a:gd name="T4" fmla="*/ 5 w 5"/>
                <a:gd name="T5" fmla="*/ 11 h 11"/>
                <a:gd name="T6" fmla="*/ 5 w 5"/>
                <a:gd name="T7" fmla="*/ 8 h 11"/>
                <a:gd name="T8" fmla="*/ 4 w 5"/>
                <a:gd name="T9" fmla="*/ 8 h 11"/>
                <a:gd name="T10" fmla="*/ 4 w 5"/>
                <a:gd name="T11" fmla="*/ 5 h 11"/>
                <a:gd name="T12" fmla="*/ 0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3" y="10"/>
                    <a:pt x="5" y="11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679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1" name="Freeform 2189"/>
            <p:cNvSpPr>
              <a:spLocks/>
            </p:cNvSpPr>
            <p:nvPr/>
          </p:nvSpPr>
          <p:spPr bwMode="auto">
            <a:xfrm>
              <a:off x="1268" y="2858"/>
              <a:ext cx="7" cy="29"/>
            </a:xfrm>
            <a:custGeom>
              <a:avLst/>
              <a:gdLst>
                <a:gd name="T0" fmla="*/ 0 w 4"/>
                <a:gd name="T1" fmla="*/ 0 h 17"/>
                <a:gd name="T2" fmla="*/ 0 w 4"/>
                <a:gd name="T3" fmla="*/ 0 h 17"/>
                <a:gd name="T4" fmla="*/ 0 w 4"/>
                <a:gd name="T5" fmla="*/ 12 h 17"/>
                <a:gd name="T6" fmla="*/ 4 w 4"/>
                <a:gd name="T7" fmla="*/ 17 h 17"/>
                <a:gd name="T8" fmla="*/ 4 w 4"/>
                <a:gd name="T9" fmla="*/ 11 h 17"/>
                <a:gd name="T10" fmla="*/ 0 w 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2" y="16"/>
                    <a:pt x="4" y="1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8"/>
                    <a:pt x="1" y="4"/>
                    <a:pt x="0" y="0"/>
                  </a:cubicBezTo>
                </a:path>
              </a:pathLst>
            </a:custGeom>
            <a:solidFill>
              <a:srgbClr val="649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2" name="Freeform 2190"/>
            <p:cNvSpPr>
              <a:spLocks/>
            </p:cNvSpPr>
            <p:nvPr/>
          </p:nvSpPr>
          <p:spPr bwMode="auto">
            <a:xfrm>
              <a:off x="1268" y="2288"/>
              <a:ext cx="7" cy="589"/>
            </a:xfrm>
            <a:custGeom>
              <a:avLst/>
              <a:gdLst>
                <a:gd name="T0" fmla="*/ 4 w 4"/>
                <a:gd name="T1" fmla="*/ 0 h 346"/>
                <a:gd name="T2" fmla="*/ 0 w 4"/>
                <a:gd name="T3" fmla="*/ 15 h 346"/>
                <a:gd name="T4" fmla="*/ 0 w 4"/>
                <a:gd name="T5" fmla="*/ 335 h 346"/>
                <a:gd name="T6" fmla="*/ 0 w 4"/>
                <a:gd name="T7" fmla="*/ 335 h 346"/>
                <a:gd name="T8" fmla="*/ 4 w 4"/>
                <a:gd name="T9" fmla="*/ 346 h 346"/>
                <a:gd name="T10" fmla="*/ 4 w 4"/>
                <a:gd name="T11" fmla="*/ 334 h 346"/>
                <a:gd name="T12" fmla="*/ 4 w 4"/>
                <a:gd name="T13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46">
                  <a:moveTo>
                    <a:pt x="4" y="0"/>
                  </a:moveTo>
                  <a:cubicBezTo>
                    <a:pt x="1" y="4"/>
                    <a:pt x="0" y="9"/>
                    <a:pt x="0" y="1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1" y="339"/>
                    <a:pt x="2" y="343"/>
                    <a:pt x="4" y="346"/>
                  </a:cubicBezTo>
                  <a:cubicBezTo>
                    <a:pt x="4" y="334"/>
                    <a:pt x="4" y="334"/>
                    <a:pt x="4" y="33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1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3" name="Freeform 2191"/>
            <p:cNvSpPr>
              <a:spLocks/>
            </p:cNvSpPr>
            <p:nvPr/>
          </p:nvSpPr>
          <p:spPr bwMode="auto">
            <a:xfrm>
              <a:off x="1275" y="2279"/>
              <a:ext cx="8" cy="578"/>
            </a:xfrm>
            <a:custGeom>
              <a:avLst/>
              <a:gdLst>
                <a:gd name="T0" fmla="*/ 5 w 5"/>
                <a:gd name="T1" fmla="*/ 0 h 339"/>
                <a:gd name="T2" fmla="*/ 3 w 5"/>
                <a:gd name="T3" fmla="*/ 1 h 339"/>
                <a:gd name="T4" fmla="*/ 1 w 5"/>
                <a:gd name="T5" fmla="*/ 3 h 339"/>
                <a:gd name="T6" fmla="*/ 0 w 5"/>
                <a:gd name="T7" fmla="*/ 5 h 339"/>
                <a:gd name="T8" fmla="*/ 0 w 5"/>
                <a:gd name="T9" fmla="*/ 339 h 339"/>
                <a:gd name="T10" fmla="*/ 0 w 5"/>
                <a:gd name="T11" fmla="*/ 15 h 339"/>
                <a:gd name="T12" fmla="*/ 5 w 5"/>
                <a:gd name="T13" fmla="*/ 0 h 339"/>
                <a:gd name="T14" fmla="*/ 5 w 5"/>
                <a:gd name="T1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39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2" y="4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E8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4" name="Freeform 2192"/>
            <p:cNvSpPr>
              <a:spLocks/>
            </p:cNvSpPr>
            <p:nvPr/>
          </p:nvSpPr>
          <p:spPr bwMode="auto">
            <a:xfrm>
              <a:off x="1283" y="2277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5" name="Freeform 2193"/>
            <p:cNvSpPr>
              <a:spLocks/>
            </p:cNvSpPr>
            <p:nvPr/>
          </p:nvSpPr>
          <p:spPr bwMode="auto">
            <a:xfrm>
              <a:off x="1861" y="2453"/>
              <a:ext cx="218" cy="157"/>
            </a:xfrm>
            <a:custGeom>
              <a:avLst/>
              <a:gdLst>
                <a:gd name="T0" fmla="*/ 218 w 218"/>
                <a:gd name="T1" fmla="*/ 0 h 157"/>
                <a:gd name="T2" fmla="*/ 0 w 218"/>
                <a:gd name="T3" fmla="*/ 153 h 157"/>
                <a:gd name="T4" fmla="*/ 0 w 218"/>
                <a:gd name="T5" fmla="*/ 157 h 157"/>
                <a:gd name="T6" fmla="*/ 209 w 218"/>
                <a:gd name="T7" fmla="*/ 8 h 157"/>
                <a:gd name="T8" fmla="*/ 218 w 218"/>
                <a:gd name="T9" fmla="*/ 2 h 157"/>
                <a:gd name="T10" fmla="*/ 218 w 218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57">
                  <a:moveTo>
                    <a:pt x="218" y="0"/>
                  </a:moveTo>
                  <a:lnTo>
                    <a:pt x="0" y="153"/>
                  </a:lnTo>
                  <a:lnTo>
                    <a:pt x="0" y="157"/>
                  </a:lnTo>
                  <a:lnTo>
                    <a:pt x="209" y="8"/>
                  </a:lnTo>
                  <a:lnTo>
                    <a:pt x="218" y="2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6" name="Freeform 2194"/>
            <p:cNvSpPr>
              <a:spLocks/>
            </p:cNvSpPr>
            <p:nvPr/>
          </p:nvSpPr>
          <p:spPr bwMode="auto">
            <a:xfrm>
              <a:off x="1861" y="2453"/>
              <a:ext cx="218" cy="157"/>
            </a:xfrm>
            <a:custGeom>
              <a:avLst/>
              <a:gdLst>
                <a:gd name="T0" fmla="*/ 218 w 218"/>
                <a:gd name="T1" fmla="*/ 0 h 157"/>
                <a:gd name="T2" fmla="*/ 0 w 218"/>
                <a:gd name="T3" fmla="*/ 153 h 157"/>
                <a:gd name="T4" fmla="*/ 0 w 218"/>
                <a:gd name="T5" fmla="*/ 157 h 157"/>
                <a:gd name="T6" fmla="*/ 209 w 218"/>
                <a:gd name="T7" fmla="*/ 8 h 157"/>
                <a:gd name="T8" fmla="*/ 218 w 218"/>
                <a:gd name="T9" fmla="*/ 2 h 157"/>
                <a:gd name="T10" fmla="*/ 218 w 218"/>
                <a:gd name="T11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" h="157">
                  <a:moveTo>
                    <a:pt x="218" y="0"/>
                  </a:moveTo>
                  <a:lnTo>
                    <a:pt x="0" y="153"/>
                  </a:lnTo>
                  <a:lnTo>
                    <a:pt x="0" y="157"/>
                  </a:lnTo>
                  <a:lnTo>
                    <a:pt x="209" y="8"/>
                  </a:lnTo>
                  <a:lnTo>
                    <a:pt x="218" y="2"/>
                  </a:lnTo>
                  <a:lnTo>
                    <a:pt x="2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7" name="Freeform 2195"/>
            <p:cNvSpPr>
              <a:spLocks/>
            </p:cNvSpPr>
            <p:nvPr/>
          </p:nvSpPr>
          <p:spPr bwMode="auto">
            <a:xfrm>
              <a:off x="1282" y="2219"/>
              <a:ext cx="8" cy="14"/>
            </a:xfrm>
            <a:custGeom>
              <a:avLst/>
              <a:gdLst>
                <a:gd name="T0" fmla="*/ 0 w 5"/>
                <a:gd name="T1" fmla="*/ 0 h 8"/>
                <a:gd name="T2" fmla="*/ 2 w 5"/>
                <a:gd name="T3" fmla="*/ 8 h 8"/>
                <a:gd name="T4" fmla="*/ 5 w 5"/>
                <a:gd name="T5" fmla="*/ 6 h 8"/>
                <a:gd name="T6" fmla="*/ 0 w 5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3"/>
                    <a:pt x="1" y="5"/>
                    <a:pt x="2" y="8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8" name="Freeform 2196"/>
            <p:cNvSpPr>
              <a:spLocks/>
            </p:cNvSpPr>
            <p:nvPr/>
          </p:nvSpPr>
          <p:spPr bwMode="auto">
            <a:xfrm>
              <a:off x="1282" y="2208"/>
              <a:ext cx="13" cy="25"/>
            </a:xfrm>
            <a:custGeom>
              <a:avLst/>
              <a:gdLst>
                <a:gd name="T0" fmla="*/ 0 w 8"/>
                <a:gd name="T1" fmla="*/ 0 h 15"/>
                <a:gd name="T2" fmla="*/ 0 w 8"/>
                <a:gd name="T3" fmla="*/ 7 h 15"/>
                <a:gd name="T4" fmla="*/ 5 w 8"/>
                <a:gd name="T5" fmla="*/ 13 h 15"/>
                <a:gd name="T6" fmla="*/ 2 w 8"/>
                <a:gd name="T7" fmla="*/ 15 h 15"/>
                <a:gd name="T8" fmla="*/ 2 w 8"/>
                <a:gd name="T9" fmla="*/ 15 h 15"/>
                <a:gd name="T10" fmla="*/ 8 w 8"/>
                <a:gd name="T11" fmla="*/ 12 h 15"/>
                <a:gd name="T12" fmla="*/ 5 w 8"/>
                <a:gd name="T13" fmla="*/ 7 h 15"/>
                <a:gd name="T14" fmla="*/ 1 w 8"/>
                <a:gd name="T15" fmla="*/ 0 h 15"/>
                <a:gd name="T16" fmla="*/ 0 w 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5">
                  <a:moveTo>
                    <a:pt x="0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3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4"/>
                    <a:pt x="6" y="13"/>
                    <a:pt x="8" y="12"/>
                  </a:cubicBezTo>
                  <a:cubicBezTo>
                    <a:pt x="7" y="11"/>
                    <a:pt x="6" y="9"/>
                    <a:pt x="5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9" name="Freeform 2197"/>
            <p:cNvSpPr>
              <a:spLocks noEditPoints="1"/>
            </p:cNvSpPr>
            <p:nvPr/>
          </p:nvSpPr>
          <p:spPr bwMode="auto">
            <a:xfrm>
              <a:off x="1282" y="2196"/>
              <a:ext cx="13" cy="41"/>
            </a:xfrm>
            <a:custGeom>
              <a:avLst/>
              <a:gdLst>
                <a:gd name="T0" fmla="*/ 8 w 8"/>
                <a:gd name="T1" fmla="*/ 19 h 24"/>
                <a:gd name="T2" fmla="*/ 2 w 8"/>
                <a:gd name="T3" fmla="*/ 22 h 24"/>
                <a:gd name="T4" fmla="*/ 3 w 8"/>
                <a:gd name="T5" fmla="*/ 24 h 24"/>
                <a:gd name="T6" fmla="*/ 8 w 8"/>
                <a:gd name="T7" fmla="*/ 20 h 24"/>
                <a:gd name="T8" fmla="*/ 8 w 8"/>
                <a:gd name="T9" fmla="*/ 19 h 24"/>
                <a:gd name="T10" fmla="*/ 2 w 8"/>
                <a:gd name="T11" fmla="*/ 0 h 24"/>
                <a:gd name="T12" fmla="*/ 0 w 8"/>
                <a:gd name="T13" fmla="*/ 7 h 24"/>
                <a:gd name="T14" fmla="*/ 1 w 8"/>
                <a:gd name="T15" fmla="*/ 7 h 24"/>
                <a:gd name="T16" fmla="*/ 5 w 8"/>
                <a:gd name="T17" fmla="*/ 14 h 24"/>
                <a:gd name="T18" fmla="*/ 4 w 8"/>
                <a:gd name="T19" fmla="*/ 5 h 24"/>
                <a:gd name="T20" fmla="*/ 2 w 8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4">
                  <a:moveTo>
                    <a:pt x="8" y="19"/>
                  </a:moveTo>
                  <a:cubicBezTo>
                    <a:pt x="6" y="20"/>
                    <a:pt x="4" y="21"/>
                    <a:pt x="2" y="22"/>
                  </a:cubicBezTo>
                  <a:cubicBezTo>
                    <a:pt x="3" y="23"/>
                    <a:pt x="3" y="24"/>
                    <a:pt x="3" y="24"/>
                  </a:cubicBezTo>
                  <a:cubicBezTo>
                    <a:pt x="5" y="23"/>
                    <a:pt x="6" y="21"/>
                    <a:pt x="8" y="20"/>
                  </a:cubicBezTo>
                  <a:cubicBezTo>
                    <a:pt x="8" y="20"/>
                    <a:pt x="8" y="20"/>
                    <a:pt x="8" y="19"/>
                  </a:cubicBezTo>
                  <a:moveTo>
                    <a:pt x="2" y="0"/>
                  </a:moveTo>
                  <a:cubicBezTo>
                    <a:pt x="1" y="2"/>
                    <a:pt x="1" y="4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1"/>
                    <a:pt x="4" y="8"/>
                    <a:pt x="4" y="5"/>
                  </a:cubicBezTo>
                  <a:cubicBezTo>
                    <a:pt x="4" y="3"/>
                    <a:pt x="3" y="2"/>
                    <a:pt x="2" y="0"/>
                  </a:cubicBezTo>
                </a:path>
              </a:pathLst>
            </a:custGeom>
            <a:solidFill>
              <a:srgbClr val="5E8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0" name="Freeform 2198"/>
            <p:cNvSpPr>
              <a:spLocks noEditPoints="1"/>
            </p:cNvSpPr>
            <p:nvPr/>
          </p:nvSpPr>
          <p:spPr bwMode="auto">
            <a:xfrm>
              <a:off x="1285" y="2187"/>
              <a:ext cx="12" cy="53"/>
            </a:xfrm>
            <a:custGeom>
              <a:avLst/>
              <a:gdLst>
                <a:gd name="T0" fmla="*/ 6 w 7"/>
                <a:gd name="T1" fmla="*/ 25 h 31"/>
                <a:gd name="T2" fmla="*/ 1 w 7"/>
                <a:gd name="T3" fmla="*/ 29 h 31"/>
                <a:gd name="T4" fmla="*/ 3 w 7"/>
                <a:gd name="T5" fmla="*/ 31 h 31"/>
                <a:gd name="T6" fmla="*/ 7 w 7"/>
                <a:gd name="T7" fmla="*/ 26 h 31"/>
                <a:gd name="T8" fmla="*/ 6 w 7"/>
                <a:gd name="T9" fmla="*/ 25 h 31"/>
                <a:gd name="T10" fmla="*/ 3 w 7"/>
                <a:gd name="T11" fmla="*/ 0 h 31"/>
                <a:gd name="T12" fmla="*/ 0 w 7"/>
                <a:gd name="T13" fmla="*/ 5 h 31"/>
                <a:gd name="T14" fmla="*/ 2 w 7"/>
                <a:gd name="T15" fmla="*/ 10 h 31"/>
                <a:gd name="T16" fmla="*/ 4 w 7"/>
                <a:gd name="T17" fmla="*/ 2 h 31"/>
                <a:gd name="T18" fmla="*/ 3 w 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1">
                  <a:moveTo>
                    <a:pt x="6" y="25"/>
                  </a:moveTo>
                  <a:cubicBezTo>
                    <a:pt x="4" y="26"/>
                    <a:pt x="3" y="28"/>
                    <a:pt x="1" y="29"/>
                  </a:cubicBezTo>
                  <a:cubicBezTo>
                    <a:pt x="2" y="30"/>
                    <a:pt x="2" y="31"/>
                    <a:pt x="3" y="31"/>
                  </a:cubicBezTo>
                  <a:cubicBezTo>
                    <a:pt x="4" y="30"/>
                    <a:pt x="5" y="28"/>
                    <a:pt x="7" y="26"/>
                  </a:cubicBezTo>
                  <a:cubicBezTo>
                    <a:pt x="7" y="26"/>
                    <a:pt x="6" y="25"/>
                    <a:pt x="6" y="25"/>
                  </a:cubicBezTo>
                  <a:moveTo>
                    <a:pt x="3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1" y="7"/>
                    <a:pt x="2" y="8"/>
                    <a:pt x="2" y="10"/>
                  </a:cubicBezTo>
                  <a:cubicBezTo>
                    <a:pt x="3" y="7"/>
                    <a:pt x="3" y="5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1" name="Freeform 2199"/>
            <p:cNvSpPr>
              <a:spLocks noEditPoints="1"/>
            </p:cNvSpPr>
            <p:nvPr/>
          </p:nvSpPr>
          <p:spPr bwMode="auto">
            <a:xfrm>
              <a:off x="1290" y="2180"/>
              <a:ext cx="9" cy="65"/>
            </a:xfrm>
            <a:custGeom>
              <a:avLst/>
              <a:gdLst>
                <a:gd name="T0" fmla="*/ 4 w 5"/>
                <a:gd name="T1" fmla="*/ 30 h 38"/>
                <a:gd name="T2" fmla="*/ 0 w 5"/>
                <a:gd name="T3" fmla="*/ 35 h 38"/>
                <a:gd name="T4" fmla="*/ 0 w 5"/>
                <a:gd name="T5" fmla="*/ 36 h 38"/>
                <a:gd name="T6" fmla="*/ 2 w 5"/>
                <a:gd name="T7" fmla="*/ 38 h 38"/>
                <a:gd name="T8" fmla="*/ 5 w 5"/>
                <a:gd name="T9" fmla="*/ 32 h 38"/>
                <a:gd name="T10" fmla="*/ 4 w 5"/>
                <a:gd name="T11" fmla="*/ 31 h 38"/>
                <a:gd name="T12" fmla="*/ 4 w 5"/>
                <a:gd name="T13" fmla="*/ 30 h 38"/>
                <a:gd name="T14" fmla="*/ 4 w 5"/>
                <a:gd name="T15" fmla="*/ 0 h 38"/>
                <a:gd name="T16" fmla="*/ 0 w 5"/>
                <a:gd name="T17" fmla="*/ 4 h 38"/>
                <a:gd name="T18" fmla="*/ 0 w 5"/>
                <a:gd name="T19" fmla="*/ 4 h 38"/>
                <a:gd name="T20" fmla="*/ 1 w 5"/>
                <a:gd name="T21" fmla="*/ 6 h 38"/>
                <a:gd name="T22" fmla="*/ 4 w 5"/>
                <a:gd name="T23" fmla="*/ 0 h 38"/>
                <a:gd name="T24" fmla="*/ 4 w 5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38">
                  <a:moveTo>
                    <a:pt x="4" y="30"/>
                  </a:moveTo>
                  <a:cubicBezTo>
                    <a:pt x="2" y="32"/>
                    <a:pt x="1" y="34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6"/>
                    <a:pt x="4" y="34"/>
                    <a:pt x="5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0"/>
                  </a:cubicBezTo>
                  <a:moveTo>
                    <a:pt x="4" y="0"/>
                  </a:moveTo>
                  <a:cubicBezTo>
                    <a:pt x="3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8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2" name="Freeform 2200"/>
            <p:cNvSpPr>
              <a:spLocks noEditPoints="1"/>
            </p:cNvSpPr>
            <p:nvPr/>
          </p:nvSpPr>
          <p:spPr bwMode="auto">
            <a:xfrm>
              <a:off x="1294" y="2179"/>
              <a:ext cx="8" cy="73"/>
            </a:xfrm>
            <a:custGeom>
              <a:avLst/>
              <a:gdLst>
                <a:gd name="T0" fmla="*/ 3 w 5"/>
                <a:gd name="T1" fmla="*/ 33 h 43"/>
                <a:gd name="T2" fmla="*/ 0 w 5"/>
                <a:gd name="T3" fmla="*/ 39 h 43"/>
                <a:gd name="T4" fmla="*/ 3 w 5"/>
                <a:gd name="T5" fmla="*/ 43 h 43"/>
                <a:gd name="T6" fmla="*/ 5 w 5"/>
                <a:gd name="T7" fmla="*/ 36 h 43"/>
                <a:gd name="T8" fmla="*/ 3 w 5"/>
                <a:gd name="T9" fmla="*/ 33 h 43"/>
                <a:gd name="T10" fmla="*/ 3 w 5"/>
                <a:gd name="T11" fmla="*/ 0 h 43"/>
                <a:gd name="T12" fmla="*/ 2 w 5"/>
                <a:gd name="T13" fmla="*/ 1 h 43"/>
                <a:gd name="T14" fmla="*/ 2 w 5"/>
                <a:gd name="T15" fmla="*/ 1 h 43"/>
                <a:gd name="T16" fmla="*/ 3 w 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3">
                  <a:moveTo>
                    <a:pt x="3" y="33"/>
                  </a:moveTo>
                  <a:cubicBezTo>
                    <a:pt x="2" y="35"/>
                    <a:pt x="1" y="37"/>
                    <a:pt x="0" y="39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1"/>
                    <a:pt x="4" y="38"/>
                    <a:pt x="5" y="36"/>
                  </a:cubicBezTo>
                  <a:cubicBezTo>
                    <a:pt x="3" y="33"/>
                    <a:pt x="3" y="33"/>
                    <a:pt x="3" y="33"/>
                  </a:cubicBezTo>
                  <a:moveTo>
                    <a:pt x="3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55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3" name="Freeform 2201"/>
            <p:cNvSpPr>
              <a:spLocks/>
            </p:cNvSpPr>
            <p:nvPr/>
          </p:nvSpPr>
          <p:spPr bwMode="auto">
            <a:xfrm>
              <a:off x="1299" y="2240"/>
              <a:ext cx="7" cy="19"/>
            </a:xfrm>
            <a:custGeom>
              <a:avLst/>
              <a:gdLst>
                <a:gd name="T0" fmla="*/ 2 w 4"/>
                <a:gd name="T1" fmla="*/ 0 h 11"/>
                <a:gd name="T2" fmla="*/ 0 w 4"/>
                <a:gd name="T3" fmla="*/ 7 h 11"/>
                <a:gd name="T4" fmla="*/ 2 w 4"/>
                <a:gd name="T5" fmla="*/ 11 h 11"/>
                <a:gd name="T6" fmla="*/ 4 w 4"/>
                <a:gd name="T7" fmla="*/ 9 h 11"/>
                <a:gd name="T8" fmla="*/ 4 w 4"/>
                <a:gd name="T9" fmla="*/ 3 h 11"/>
                <a:gd name="T10" fmla="*/ 2 w 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3" y="9"/>
                    <a:pt x="4" y="9"/>
                  </a:cubicBezTo>
                  <a:cubicBezTo>
                    <a:pt x="4" y="7"/>
                    <a:pt x="4" y="5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3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4" name="Freeform 2202"/>
            <p:cNvSpPr>
              <a:spLocks/>
            </p:cNvSpPr>
            <p:nvPr/>
          </p:nvSpPr>
          <p:spPr bwMode="auto">
            <a:xfrm>
              <a:off x="1306" y="2245"/>
              <a:ext cx="3" cy="10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6 h 6"/>
                <a:gd name="T4" fmla="*/ 1 w 2"/>
                <a:gd name="T5" fmla="*/ 5 h 6"/>
                <a:gd name="T6" fmla="*/ 2 w 2"/>
                <a:gd name="T7" fmla="*/ 3 h 6"/>
                <a:gd name="T8" fmla="*/ 0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07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5" name="Freeform 2203"/>
            <p:cNvSpPr>
              <a:spLocks/>
            </p:cNvSpPr>
            <p:nvPr/>
          </p:nvSpPr>
          <p:spPr bwMode="auto">
            <a:xfrm>
              <a:off x="1280" y="2904"/>
              <a:ext cx="528" cy="27"/>
            </a:xfrm>
            <a:custGeom>
              <a:avLst/>
              <a:gdLst>
                <a:gd name="T0" fmla="*/ 0 w 310"/>
                <a:gd name="T1" fmla="*/ 0 h 16"/>
                <a:gd name="T2" fmla="*/ 24 w 310"/>
                <a:gd name="T3" fmla="*/ 16 h 16"/>
                <a:gd name="T4" fmla="*/ 306 w 310"/>
                <a:gd name="T5" fmla="*/ 16 h 16"/>
                <a:gd name="T6" fmla="*/ 310 w 310"/>
                <a:gd name="T7" fmla="*/ 16 h 16"/>
                <a:gd name="T8" fmla="*/ 310 w 310"/>
                <a:gd name="T9" fmla="*/ 12 h 16"/>
                <a:gd name="T10" fmla="*/ 310 w 310"/>
                <a:gd name="T11" fmla="*/ 11 h 16"/>
                <a:gd name="T12" fmla="*/ 29 w 310"/>
                <a:gd name="T13" fmla="*/ 11 h 16"/>
                <a:gd name="T14" fmla="*/ 7 w 310"/>
                <a:gd name="T15" fmla="*/ 1 h 16"/>
                <a:gd name="T16" fmla="*/ 7 w 310"/>
                <a:gd name="T17" fmla="*/ 1 h 16"/>
                <a:gd name="T18" fmla="*/ 0 w 310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16">
                  <a:moveTo>
                    <a:pt x="0" y="0"/>
                  </a:moveTo>
                  <a:cubicBezTo>
                    <a:pt x="4" y="9"/>
                    <a:pt x="13" y="16"/>
                    <a:pt x="24" y="16"/>
                  </a:cubicBezTo>
                  <a:cubicBezTo>
                    <a:pt x="306" y="16"/>
                    <a:pt x="306" y="16"/>
                    <a:pt x="306" y="16"/>
                  </a:cubicBezTo>
                  <a:cubicBezTo>
                    <a:pt x="310" y="16"/>
                    <a:pt x="310" y="16"/>
                    <a:pt x="310" y="16"/>
                  </a:cubicBezTo>
                  <a:cubicBezTo>
                    <a:pt x="310" y="12"/>
                    <a:pt x="310" y="12"/>
                    <a:pt x="310" y="12"/>
                  </a:cubicBezTo>
                  <a:cubicBezTo>
                    <a:pt x="310" y="11"/>
                    <a:pt x="310" y="11"/>
                    <a:pt x="31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0" y="11"/>
                    <a:pt x="12" y="7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6" name="Freeform 2204"/>
            <p:cNvSpPr>
              <a:spLocks/>
            </p:cNvSpPr>
            <p:nvPr/>
          </p:nvSpPr>
          <p:spPr bwMode="auto">
            <a:xfrm>
              <a:off x="1277" y="2897"/>
              <a:ext cx="15" cy="9"/>
            </a:xfrm>
            <a:custGeom>
              <a:avLst/>
              <a:gdLst>
                <a:gd name="T0" fmla="*/ 0 w 9"/>
                <a:gd name="T1" fmla="*/ 0 h 5"/>
                <a:gd name="T2" fmla="*/ 2 w 9"/>
                <a:gd name="T3" fmla="*/ 4 h 5"/>
                <a:gd name="T4" fmla="*/ 9 w 9"/>
                <a:gd name="T5" fmla="*/ 5 h 5"/>
                <a:gd name="T6" fmla="*/ 9 w 9"/>
                <a:gd name="T7" fmla="*/ 5 h 5"/>
                <a:gd name="T8" fmla="*/ 8 w 9"/>
                <a:gd name="T9" fmla="*/ 3 h 5"/>
                <a:gd name="T10" fmla="*/ 0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cubicBezTo>
                    <a:pt x="1" y="1"/>
                    <a:pt x="1" y="3"/>
                    <a:pt x="2" y="4"/>
                  </a:cubicBezTo>
                  <a:cubicBezTo>
                    <a:pt x="4" y="5"/>
                    <a:pt x="6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7" name="Freeform 2205"/>
            <p:cNvSpPr>
              <a:spLocks/>
            </p:cNvSpPr>
            <p:nvPr/>
          </p:nvSpPr>
          <p:spPr bwMode="auto">
            <a:xfrm>
              <a:off x="1275" y="2887"/>
              <a:ext cx="15" cy="15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3 h 9"/>
                <a:gd name="T4" fmla="*/ 1 w 9"/>
                <a:gd name="T5" fmla="*/ 3 h 9"/>
                <a:gd name="T6" fmla="*/ 1 w 9"/>
                <a:gd name="T7" fmla="*/ 6 h 9"/>
                <a:gd name="T8" fmla="*/ 9 w 9"/>
                <a:gd name="T9" fmla="*/ 9 h 9"/>
                <a:gd name="T10" fmla="*/ 7 w 9"/>
                <a:gd name="T11" fmla="*/ 5 h 9"/>
                <a:gd name="T12" fmla="*/ 0 w 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4" y="7"/>
                    <a:pt x="6" y="8"/>
                    <a:pt x="9" y="9"/>
                  </a:cubicBezTo>
                  <a:cubicBezTo>
                    <a:pt x="8" y="8"/>
                    <a:pt x="7" y="6"/>
                    <a:pt x="7" y="5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64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8" name="Freeform 2206"/>
            <p:cNvSpPr>
              <a:spLocks/>
            </p:cNvSpPr>
            <p:nvPr/>
          </p:nvSpPr>
          <p:spPr bwMode="auto">
            <a:xfrm>
              <a:off x="1275" y="2877"/>
              <a:ext cx="12" cy="19"/>
            </a:xfrm>
            <a:custGeom>
              <a:avLst/>
              <a:gdLst>
                <a:gd name="T0" fmla="*/ 0 w 7"/>
                <a:gd name="T1" fmla="*/ 0 h 11"/>
                <a:gd name="T2" fmla="*/ 0 w 7"/>
                <a:gd name="T3" fmla="*/ 6 h 11"/>
                <a:gd name="T4" fmla="*/ 7 w 7"/>
                <a:gd name="T5" fmla="*/ 11 h 11"/>
                <a:gd name="T6" fmla="*/ 5 w 7"/>
                <a:gd name="T7" fmla="*/ 5 h 11"/>
                <a:gd name="T8" fmla="*/ 0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0"/>
                    <a:pt x="7" y="11"/>
                  </a:cubicBezTo>
                  <a:cubicBezTo>
                    <a:pt x="6" y="9"/>
                    <a:pt x="5" y="7"/>
                    <a:pt x="5" y="5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61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9" name="Freeform 2207"/>
            <p:cNvSpPr>
              <a:spLocks/>
            </p:cNvSpPr>
            <p:nvPr/>
          </p:nvSpPr>
          <p:spPr bwMode="auto">
            <a:xfrm>
              <a:off x="1275" y="2857"/>
              <a:ext cx="8" cy="28"/>
            </a:xfrm>
            <a:custGeom>
              <a:avLst/>
              <a:gdLst>
                <a:gd name="T0" fmla="*/ 1 w 5"/>
                <a:gd name="T1" fmla="*/ 0 h 17"/>
                <a:gd name="T2" fmla="*/ 0 w 5"/>
                <a:gd name="T3" fmla="*/ 0 h 17"/>
                <a:gd name="T4" fmla="*/ 0 w 5"/>
                <a:gd name="T5" fmla="*/ 12 h 17"/>
                <a:gd name="T6" fmla="*/ 5 w 5"/>
                <a:gd name="T7" fmla="*/ 17 h 17"/>
                <a:gd name="T8" fmla="*/ 5 w 5"/>
                <a:gd name="T9" fmla="*/ 17 h 17"/>
                <a:gd name="T10" fmla="*/ 5 w 5"/>
                <a:gd name="T11" fmla="*/ 17 h 17"/>
                <a:gd name="T12" fmla="*/ 5 w 5"/>
                <a:gd name="T13" fmla="*/ 10 h 17"/>
                <a:gd name="T14" fmla="*/ 1 w 5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4"/>
                    <a:pt x="3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7"/>
                    <a:pt x="1" y="4"/>
                    <a:pt x="1" y="0"/>
                  </a:cubicBezTo>
                </a:path>
              </a:pathLst>
            </a:custGeom>
            <a:solidFill>
              <a:srgbClr val="5E8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0" name="Freeform 2208"/>
            <p:cNvSpPr>
              <a:spLocks/>
            </p:cNvSpPr>
            <p:nvPr/>
          </p:nvSpPr>
          <p:spPr bwMode="auto">
            <a:xfrm>
              <a:off x="1275" y="2279"/>
              <a:ext cx="8" cy="595"/>
            </a:xfrm>
            <a:custGeom>
              <a:avLst/>
              <a:gdLst>
                <a:gd name="T0" fmla="*/ 5 w 5"/>
                <a:gd name="T1" fmla="*/ 0 h 349"/>
                <a:gd name="T2" fmla="*/ 0 w 5"/>
                <a:gd name="T3" fmla="*/ 15 h 349"/>
                <a:gd name="T4" fmla="*/ 0 w 5"/>
                <a:gd name="T5" fmla="*/ 339 h 349"/>
                <a:gd name="T6" fmla="*/ 1 w 5"/>
                <a:gd name="T7" fmla="*/ 339 h 349"/>
                <a:gd name="T8" fmla="*/ 5 w 5"/>
                <a:gd name="T9" fmla="*/ 349 h 349"/>
                <a:gd name="T10" fmla="*/ 5 w 5"/>
                <a:gd name="T11" fmla="*/ 337 h 349"/>
                <a:gd name="T12" fmla="*/ 5 w 5"/>
                <a:gd name="T13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49">
                  <a:moveTo>
                    <a:pt x="5" y="0"/>
                  </a:moveTo>
                  <a:cubicBezTo>
                    <a:pt x="2" y="4"/>
                    <a:pt x="0" y="9"/>
                    <a:pt x="0" y="15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1" y="339"/>
                    <a:pt x="1" y="339"/>
                    <a:pt x="1" y="339"/>
                  </a:cubicBezTo>
                  <a:cubicBezTo>
                    <a:pt x="1" y="343"/>
                    <a:pt x="3" y="346"/>
                    <a:pt x="5" y="349"/>
                  </a:cubicBezTo>
                  <a:cubicBezTo>
                    <a:pt x="5" y="337"/>
                    <a:pt x="5" y="337"/>
                    <a:pt x="5" y="337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" name="Freeform 2209"/>
            <p:cNvSpPr>
              <a:spLocks/>
            </p:cNvSpPr>
            <p:nvPr/>
          </p:nvSpPr>
          <p:spPr bwMode="auto">
            <a:xfrm>
              <a:off x="1283" y="2271"/>
              <a:ext cx="7" cy="582"/>
            </a:xfrm>
            <a:custGeom>
              <a:avLst/>
              <a:gdLst>
                <a:gd name="T0" fmla="*/ 4 w 4"/>
                <a:gd name="T1" fmla="*/ 0 h 342"/>
                <a:gd name="T2" fmla="*/ 2 w 4"/>
                <a:gd name="T3" fmla="*/ 2 h 342"/>
                <a:gd name="T4" fmla="*/ 1 w 4"/>
                <a:gd name="T5" fmla="*/ 4 h 342"/>
                <a:gd name="T6" fmla="*/ 0 w 4"/>
                <a:gd name="T7" fmla="*/ 5 h 342"/>
                <a:gd name="T8" fmla="*/ 0 w 4"/>
                <a:gd name="T9" fmla="*/ 342 h 342"/>
                <a:gd name="T10" fmla="*/ 0 w 4"/>
                <a:gd name="T11" fmla="*/ 15 h 342"/>
                <a:gd name="T12" fmla="*/ 4 w 4"/>
                <a:gd name="T13" fmla="*/ 0 h 342"/>
                <a:gd name="T14" fmla="*/ 4 w 4"/>
                <a:gd name="T1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42">
                  <a:moveTo>
                    <a:pt x="4" y="0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1" y="5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8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2" name="Freeform 2210"/>
            <p:cNvSpPr>
              <a:spLocks/>
            </p:cNvSpPr>
            <p:nvPr/>
          </p:nvSpPr>
          <p:spPr bwMode="auto">
            <a:xfrm>
              <a:off x="1290" y="226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55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3" name="Freeform 2211"/>
            <p:cNvSpPr>
              <a:spLocks/>
            </p:cNvSpPr>
            <p:nvPr/>
          </p:nvSpPr>
          <p:spPr bwMode="auto">
            <a:xfrm>
              <a:off x="1861" y="2444"/>
              <a:ext cx="226" cy="162"/>
            </a:xfrm>
            <a:custGeom>
              <a:avLst/>
              <a:gdLst>
                <a:gd name="T0" fmla="*/ 225 w 226"/>
                <a:gd name="T1" fmla="*/ 0 h 162"/>
                <a:gd name="T2" fmla="*/ 0 w 226"/>
                <a:gd name="T3" fmla="*/ 160 h 162"/>
                <a:gd name="T4" fmla="*/ 0 w 226"/>
                <a:gd name="T5" fmla="*/ 162 h 162"/>
                <a:gd name="T6" fmla="*/ 218 w 226"/>
                <a:gd name="T7" fmla="*/ 9 h 162"/>
                <a:gd name="T8" fmla="*/ 226 w 226"/>
                <a:gd name="T9" fmla="*/ 4 h 162"/>
                <a:gd name="T10" fmla="*/ 225 w 226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62">
                  <a:moveTo>
                    <a:pt x="225" y="0"/>
                  </a:moveTo>
                  <a:lnTo>
                    <a:pt x="0" y="160"/>
                  </a:lnTo>
                  <a:lnTo>
                    <a:pt x="0" y="162"/>
                  </a:lnTo>
                  <a:lnTo>
                    <a:pt x="218" y="9"/>
                  </a:lnTo>
                  <a:lnTo>
                    <a:pt x="226" y="4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4" name="Freeform 2212"/>
            <p:cNvSpPr>
              <a:spLocks/>
            </p:cNvSpPr>
            <p:nvPr/>
          </p:nvSpPr>
          <p:spPr bwMode="auto">
            <a:xfrm>
              <a:off x="1861" y="2444"/>
              <a:ext cx="226" cy="162"/>
            </a:xfrm>
            <a:custGeom>
              <a:avLst/>
              <a:gdLst>
                <a:gd name="T0" fmla="*/ 225 w 226"/>
                <a:gd name="T1" fmla="*/ 0 h 162"/>
                <a:gd name="T2" fmla="*/ 0 w 226"/>
                <a:gd name="T3" fmla="*/ 160 h 162"/>
                <a:gd name="T4" fmla="*/ 0 w 226"/>
                <a:gd name="T5" fmla="*/ 162 h 162"/>
                <a:gd name="T6" fmla="*/ 218 w 226"/>
                <a:gd name="T7" fmla="*/ 9 h 162"/>
                <a:gd name="T8" fmla="*/ 226 w 226"/>
                <a:gd name="T9" fmla="*/ 4 h 162"/>
                <a:gd name="T10" fmla="*/ 225 w 226"/>
                <a:gd name="T1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62">
                  <a:moveTo>
                    <a:pt x="225" y="0"/>
                  </a:moveTo>
                  <a:lnTo>
                    <a:pt x="0" y="160"/>
                  </a:lnTo>
                  <a:lnTo>
                    <a:pt x="0" y="162"/>
                  </a:lnTo>
                  <a:lnTo>
                    <a:pt x="218" y="9"/>
                  </a:lnTo>
                  <a:lnTo>
                    <a:pt x="226" y="4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5" name="Freeform 2213"/>
            <p:cNvSpPr>
              <a:spLocks/>
            </p:cNvSpPr>
            <p:nvPr/>
          </p:nvSpPr>
          <p:spPr bwMode="auto">
            <a:xfrm>
              <a:off x="1290" y="2219"/>
              <a:ext cx="7" cy="9"/>
            </a:xfrm>
            <a:custGeom>
              <a:avLst/>
              <a:gdLst>
                <a:gd name="T0" fmla="*/ 0 w 4"/>
                <a:gd name="T1" fmla="*/ 0 h 5"/>
                <a:gd name="T2" fmla="*/ 3 w 4"/>
                <a:gd name="T3" fmla="*/ 5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2"/>
                    <a:pt x="2" y="4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8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6" name="Freeform 2214"/>
            <p:cNvSpPr>
              <a:spLocks/>
            </p:cNvSpPr>
            <p:nvPr/>
          </p:nvSpPr>
          <p:spPr bwMode="auto">
            <a:xfrm>
              <a:off x="1289" y="2204"/>
              <a:ext cx="15" cy="26"/>
            </a:xfrm>
            <a:custGeom>
              <a:avLst/>
              <a:gdLst>
                <a:gd name="T0" fmla="*/ 0 w 9"/>
                <a:gd name="T1" fmla="*/ 0 h 15"/>
                <a:gd name="T2" fmla="*/ 1 w 9"/>
                <a:gd name="T3" fmla="*/ 9 h 15"/>
                <a:gd name="T4" fmla="*/ 5 w 9"/>
                <a:gd name="T5" fmla="*/ 14 h 15"/>
                <a:gd name="T6" fmla="*/ 4 w 9"/>
                <a:gd name="T7" fmla="*/ 14 h 15"/>
                <a:gd name="T8" fmla="*/ 4 w 9"/>
                <a:gd name="T9" fmla="*/ 15 h 15"/>
                <a:gd name="T10" fmla="*/ 9 w 9"/>
                <a:gd name="T11" fmla="*/ 12 h 15"/>
                <a:gd name="T12" fmla="*/ 1 w 9"/>
                <a:gd name="T13" fmla="*/ 0 h 15"/>
                <a:gd name="T14" fmla="*/ 0 w 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cubicBezTo>
                    <a:pt x="0" y="3"/>
                    <a:pt x="0" y="6"/>
                    <a:pt x="1" y="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4"/>
                    <a:pt x="7" y="13"/>
                    <a:pt x="9" y="1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2416"/>
          <p:cNvGrpSpPr>
            <a:grpSpLocks/>
          </p:cNvGrpSpPr>
          <p:nvPr/>
        </p:nvGrpSpPr>
        <p:grpSpPr bwMode="auto">
          <a:xfrm>
            <a:off x="2883680" y="2473493"/>
            <a:ext cx="5757105" cy="2517411"/>
            <a:chOff x="1283" y="1841"/>
            <a:chExt cx="4352" cy="1903"/>
          </a:xfrm>
        </p:grpSpPr>
        <p:sp>
          <p:nvSpPr>
            <p:cNvPr id="6877" name="Freeform 2216"/>
            <p:cNvSpPr>
              <a:spLocks/>
            </p:cNvSpPr>
            <p:nvPr/>
          </p:nvSpPr>
          <p:spPr bwMode="auto">
            <a:xfrm>
              <a:off x="1289" y="2191"/>
              <a:ext cx="17" cy="40"/>
            </a:xfrm>
            <a:custGeom>
              <a:avLst/>
              <a:gdLst>
                <a:gd name="T0" fmla="*/ 2 w 10"/>
                <a:gd name="T1" fmla="*/ 0 h 24"/>
                <a:gd name="T2" fmla="*/ 0 w 10"/>
                <a:gd name="T3" fmla="*/ 8 h 24"/>
                <a:gd name="T4" fmla="*/ 1 w 10"/>
                <a:gd name="T5" fmla="*/ 8 h 24"/>
                <a:gd name="T6" fmla="*/ 9 w 10"/>
                <a:gd name="T7" fmla="*/ 20 h 24"/>
                <a:gd name="T8" fmla="*/ 4 w 10"/>
                <a:gd name="T9" fmla="*/ 23 h 24"/>
                <a:gd name="T10" fmla="*/ 5 w 10"/>
                <a:gd name="T11" fmla="*/ 24 h 24"/>
                <a:gd name="T12" fmla="*/ 10 w 10"/>
                <a:gd name="T13" fmla="*/ 21 h 24"/>
                <a:gd name="T14" fmla="*/ 10 w 10"/>
                <a:gd name="T15" fmla="*/ 20 h 24"/>
                <a:gd name="T16" fmla="*/ 5 w 10"/>
                <a:gd name="T17" fmla="*/ 6 h 24"/>
                <a:gd name="T18" fmla="*/ 2 w 10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24">
                  <a:moveTo>
                    <a:pt x="2" y="0"/>
                  </a:moveTo>
                  <a:cubicBezTo>
                    <a:pt x="1" y="3"/>
                    <a:pt x="1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7" y="21"/>
                    <a:pt x="6" y="22"/>
                    <a:pt x="4" y="23"/>
                  </a:cubicBezTo>
                  <a:cubicBezTo>
                    <a:pt x="4" y="23"/>
                    <a:pt x="5" y="24"/>
                    <a:pt x="5" y="24"/>
                  </a:cubicBezTo>
                  <a:cubicBezTo>
                    <a:pt x="6" y="23"/>
                    <a:pt x="8" y="22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7" y="16"/>
                    <a:pt x="5" y="11"/>
                    <a:pt x="5" y="6"/>
                  </a:cubicBezTo>
                  <a:cubicBezTo>
                    <a:pt x="4" y="4"/>
                    <a:pt x="3" y="2"/>
                    <a:pt x="2" y="0"/>
                  </a:cubicBezTo>
                </a:path>
              </a:pathLst>
            </a:custGeom>
            <a:solidFill>
              <a:srgbClr val="58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8" name="Freeform 2217"/>
            <p:cNvSpPr>
              <a:spLocks noEditPoints="1"/>
            </p:cNvSpPr>
            <p:nvPr/>
          </p:nvSpPr>
          <p:spPr bwMode="auto">
            <a:xfrm>
              <a:off x="1292" y="2180"/>
              <a:ext cx="14" cy="55"/>
            </a:xfrm>
            <a:custGeom>
              <a:avLst/>
              <a:gdLst>
                <a:gd name="T0" fmla="*/ 8 w 8"/>
                <a:gd name="T1" fmla="*/ 27 h 32"/>
                <a:gd name="T2" fmla="*/ 3 w 8"/>
                <a:gd name="T3" fmla="*/ 30 h 32"/>
                <a:gd name="T4" fmla="*/ 3 w 8"/>
                <a:gd name="T5" fmla="*/ 31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27 h 32"/>
                <a:gd name="T12" fmla="*/ 3 w 8"/>
                <a:gd name="T13" fmla="*/ 0 h 32"/>
                <a:gd name="T14" fmla="*/ 0 w 8"/>
                <a:gd name="T15" fmla="*/ 6 h 32"/>
                <a:gd name="T16" fmla="*/ 3 w 8"/>
                <a:gd name="T17" fmla="*/ 12 h 32"/>
                <a:gd name="T18" fmla="*/ 4 w 8"/>
                <a:gd name="T19" fmla="*/ 3 h 32"/>
                <a:gd name="T20" fmla="*/ 3 w 8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2">
                  <a:moveTo>
                    <a:pt x="8" y="27"/>
                  </a:moveTo>
                  <a:cubicBezTo>
                    <a:pt x="6" y="28"/>
                    <a:pt x="4" y="29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7" y="29"/>
                    <a:pt x="8" y="28"/>
                  </a:cubicBezTo>
                  <a:cubicBezTo>
                    <a:pt x="8" y="27"/>
                    <a:pt x="8" y="27"/>
                    <a:pt x="8" y="27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8"/>
                    <a:pt x="2" y="10"/>
                    <a:pt x="3" y="12"/>
                  </a:cubicBezTo>
                  <a:cubicBezTo>
                    <a:pt x="3" y="9"/>
                    <a:pt x="3" y="6"/>
                    <a:pt x="4" y="3"/>
                  </a:cubicBezTo>
                  <a:cubicBezTo>
                    <a:pt x="4" y="2"/>
                    <a:pt x="3" y="1"/>
                    <a:pt x="3" y="0"/>
                  </a:cubicBezTo>
                </a:path>
              </a:pathLst>
            </a:custGeom>
            <a:solidFill>
              <a:srgbClr val="558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9" name="Freeform 2218"/>
            <p:cNvSpPr>
              <a:spLocks noEditPoints="1"/>
            </p:cNvSpPr>
            <p:nvPr/>
          </p:nvSpPr>
          <p:spPr bwMode="auto">
            <a:xfrm>
              <a:off x="1297" y="2172"/>
              <a:ext cx="12" cy="68"/>
            </a:xfrm>
            <a:custGeom>
              <a:avLst/>
              <a:gdLst>
                <a:gd name="T0" fmla="*/ 5 w 7"/>
                <a:gd name="T1" fmla="*/ 33 h 40"/>
                <a:gd name="T2" fmla="*/ 1 w 7"/>
                <a:gd name="T3" fmla="*/ 37 h 40"/>
                <a:gd name="T4" fmla="*/ 3 w 7"/>
                <a:gd name="T5" fmla="*/ 40 h 40"/>
                <a:gd name="T6" fmla="*/ 7 w 7"/>
                <a:gd name="T7" fmla="*/ 34 h 40"/>
                <a:gd name="T8" fmla="*/ 5 w 7"/>
                <a:gd name="T9" fmla="*/ 33 h 40"/>
                <a:gd name="T10" fmla="*/ 4 w 7"/>
                <a:gd name="T11" fmla="*/ 0 h 40"/>
                <a:gd name="T12" fmla="*/ 1 w 7"/>
                <a:gd name="T13" fmla="*/ 4 h 40"/>
                <a:gd name="T14" fmla="*/ 0 w 7"/>
                <a:gd name="T15" fmla="*/ 5 h 40"/>
                <a:gd name="T16" fmla="*/ 1 w 7"/>
                <a:gd name="T17" fmla="*/ 8 h 40"/>
                <a:gd name="T18" fmla="*/ 4 w 7"/>
                <a:gd name="T19" fmla="*/ 1 h 40"/>
                <a:gd name="T20" fmla="*/ 4 w 7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0">
                  <a:moveTo>
                    <a:pt x="5" y="33"/>
                  </a:moveTo>
                  <a:cubicBezTo>
                    <a:pt x="4" y="34"/>
                    <a:pt x="2" y="36"/>
                    <a:pt x="1" y="37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38"/>
                    <a:pt x="5" y="36"/>
                    <a:pt x="7" y="34"/>
                  </a:cubicBezTo>
                  <a:cubicBezTo>
                    <a:pt x="5" y="33"/>
                    <a:pt x="5" y="33"/>
                    <a:pt x="5" y="33"/>
                  </a:cubicBezTo>
                  <a:moveTo>
                    <a:pt x="4" y="0"/>
                  </a:move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2" y="6"/>
                    <a:pt x="3" y="3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53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0" name="Freeform 2219"/>
            <p:cNvSpPr>
              <a:spLocks noEditPoints="1"/>
            </p:cNvSpPr>
            <p:nvPr/>
          </p:nvSpPr>
          <p:spPr bwMode="auto">
            <a:xfrm>
              <a:off x="1302" y="2172"/>
              <a:ext cx="9" cy="73"/>
            </a:xfrm>
            <a:custGeom>
              <a:avLst/>
              <a:gdLst>
                <a:gd name="T0" fmla="*/ 4 w 5"/>
                <a:gd name="T1" fmla="*/ 34 h 43"/>
                <a:gd name="T2" fmla="*/ 0 w 5"/>
                <a:gd name="T3" fmla="*/ 40 h 43"/>
                <a:gd name="T4" fmla="*/ 2 w 5"/>
                <a:gd name="T5" fmla="*/ 43 h 43"/>
                <a:gd name="T6" fmla="*/ 5 w 5"/>
                <a:gd name="T7" fmla="*/ 37 h 43"/>
                <a:gd name="T8" fmla="*/ 4 w 5"/>
                <a:gd name="T9" fmla="*/ 34 h 43"/>
                <a:gd name="T10" fmla="*/ 2 w 5"/>
                <a:gd name="T11" fmla="*/ 0 h 43"/>
                <a:gd name="T12" fmla="*/ 1 w 5"/>
                <a:gd name="T13" fmla="*/ 0 h 43"/>
                <a:gd name="T14" fmla="*/ 1 w 5"/>
                <a:gd name="T15" fmla="*/ 1 h 43"/>
                <a:gd name="T16" fmla="*/ 2 w 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3">
                  <a:moveTo>
                    <a:pt x="4" y="34"/>
                  </a:moveTo>
                  <a:cubicBezTo>
                    <a:pt x="2" y="36"/>
                    <a:pt x="1" y="38"/>
                    <a:pt x="0" y="4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1"/>
                    <a:pt x="4" y="39"/>
                    <a:pt x="5" y="37"/>
                  </a:cubicBezTo>
                  <a:cubicBezTo>
                    <a:pt x="4" y="34"/>
                    <a:pt x="4" y="34"/>
                    <a:pt x="4" y="34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1" name="Freeform 2220"/>
            <p:cNvSpPr>
              <a:spLocks/>
            </p:cNvSpPr>
            <p:nvPr/>
          </p:nvSpPr>
          <p:spPr bwMode="auto">
            <a:xfrm>
              <a:off x="1306" y="2235"/>
              <a:ext cx="10" cy="15"/>
            </a:xfrm>
            <a:custGeom>
              <a:avLst/>
              <a:gdLst>
                <a:gd name="T0" fmla="*/ 3 w 6"/>
                <a:gd name="T1" fmla="*/ 0 h 9"/>
                <a:gd name="T2" fmla="*/ 0 w 6"/>
                <a:gd name="T3" fmla="*/ 6 h 9"/>
                <a:gd name="T4" fmla="*/ 2 w 6"/>
                <a:gd name="T5" fmla="*/ 9 h 9"/>
                <a:gd name="T6" fmla="*/ 4 w 6"/>
                <a:gd name="T7" fmla="*/ 7 h 9"/>
                <a:gd name="T8" fmla="*/ 6 w 6"/>
                <a:gd name="T9" fmla="*/ 3 h 9"/>
                <a:gd name="T10" fmla="*/ 3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5"/>
                    <a:pt x="5" y="4"/>
                    <a:pt x="6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E7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2" name="Freeform 2221"/>
            <p:cNvSpPr>
              <a:spLocks/>
            </p:cNvSpPr>
            <p:nvPr/>
          </p:nvSpPr>
          <p:spPr bwMode="auto">
            <a:xfrm>
              <a:off x="1312" y="2240"/>
              <a:ext cx="5" cy="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4 h 4"/>
                <a:gd name="T4" fmla="*/ 1 w 3"/>
                <a:gd name="T5" fmla="*/ 3 h 4"/>
                <a:gd name="T6" fmla="*/ 3 w 3"/>
                <a:gd name="T7" fmla="*/ 1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B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3" name="Freeform 2222"/>
            <p:cNvSpPr>
              <a:spLocks/>
            </p:cNvSpPr>
            <p:nvPr/>
          </p:nvSpPr>
          <p:spPr bwMode="auto">
            <a:xfrm>
              <a:off x="1292" y="2906"/>
              <a:ext cx="525" cy="17"/>
            </a:xfrm>
            <a:custGeom>
              <a:avLst/>
              <a:gdLst>
                <a:gd name="T0" fmla="*/ 9 w 308"/>
                <a:gd name="T1" fmla="*/ 0 h 10"/>
                <a:gd name="T2" fmla="*/ 0 w 308"/>
                <a:gd name="T3" fmla="*/ 0 h 10"/>
                <a:gd name="T4" fmla="*/ 22 w 308"/>
                <a:gd name="T5" fmla="*/ 10 h 10"/>
                <a:gd name="T6" fmla="*/ 303 w 308"/>
                <a:gd name="T7" fmla="*/ 10 h 10"/>
                <a:gd name="T8" fmla="*/ 308 w 308"/>
                <a:gd name="T9" fmla="*/ 10 h 10"/>
                <a:gd name="T10" fmla="*/ 308 w 308"/>
                <a:gd name="T11" fmla="*/ 6 h 10"/>
                <a:gd name="T12" fmla="*/ 308 w 308"/>
                <a:gd name="T13" fmla="*/ 6 h 10"/>
                <a:gd name="T14" fmla="*/ 26 w 308"/>
                <a:gd name="T15" fmla="*/ 6 h 10"/>
                <a:gd name="T16" fmla="*/ 9 w 308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3" y="10"/>
                    <a:pt x="22" y="10"/>
                  </a:cubicBezTo>
                  <a:cubicBezTo>
                    <a:pt x="303" y="10"/>
                    <a:pt x="303" y="10"/>
                    <a:pt x="303" y="10"/>
                  </a:cubicBezTo>
                  <a:cubicBezTo>
                    <a:pt x="308" y="10"/>
                    <a:pt x="308" y="10"/>
                    <a:pt x="308" y="10"/>
                  </a:cubicBezTo>
                  <a:cubicBezTo>
                    <a:pt x="308" y="6"/>
                    <a:pt x="308" y="6"/>
                    <a:pt x="308" y="6"/>
                  </a:cubicBezTo>
                  <a:cubicBezTo>
                    <a:pt x="308" y="6"/>
                    <a:pt x="308" y="6"/>
                    <a:pt x="308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6"/>
                    <a:pt x="14" y="4"/>
                    <a:pt x="9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4" name="Freeform 2223"/>
            <p:cNvSpPr>
              <a:spLocks/>
            </p:cNvSpPr>
            <p:nvPr/>
          </p:nvSpPr>
          <p:spPr bwMode="auto">
            <a:xfrm>
              <a:off x="1290" y="2902"/>
              <a:ext cx="17" cy="4"/>
            </a:xfrm>
            <a:custGeom>
              <a:avLst/>
              <a:gdLst>
                <a:gd name="T0" fmla="*/ 0 w 10"/>
                <a:gd name="T1" fmla="*/ 0 h 2"/>
                <a:gd name="T2" fmla="*/ 1 w 10"/>
                <a:gd name="T3" fmla="*/ 2 h 2"/>
                <a:gd name="T4" fmla="*/ 10 w 10"/>
                <a:gd name="T5" fmla="*/ 2 h 2"/>
                <a:gd name="T6" fmla="*/ 9 w 10"/>
                <a:gd name="T7" fmla="*/ 0 h 2"/>
                <a:gd name="T8" fmla="*/ 5 w 10"/>
                <a:gd name="T9" fmla="*/ 0 h 2"/>
                <a:gd name="T10" fmla="*/ 0 w 10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5" name="Freeform 2224"/>
            <p:cNvSpPr>
              <a:spLocks/>
            </p:cNvSpPr>
            <p:nvPr/>
          </p:nvSpPr>
          <p:spPr bwMode="auto">
            <a:xfrm>
              <a:off x="1287" y="2896"/>
              <a:ext cx="19" cy="6"/>
            </a:xfrm>
            <a:custGeom>
              <a:avLst/>
              <a:gdLst>
                <a:gd name="T0" fmla="*/ 0 w 11"/>
                <a:gd name="T1" fmla="*/ 0 h 4"/>
                <a:gd name="T2" fmla="*/ 2 w 11"/>
                <a:gd name="T3" fmla="*/ 4 h 4"/>
                <a:gd name="T4" fmla="*/ 7 w 11"/>
                <a:gd name="T5" fmla="*/ 4 h 4"/>
                <a:gd name="T6" fmla="*/ 11 w 11"/>
                <a:gd name="T7" fmla="*/ 4 h 4"/>
                <a:gd name="T8" fmla="*/ 9 w 11"/>
                <a:gd name="T9" fmla="*/ 3 h 4"/>
                <a:gd name="T10" fmla="*/ 0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0" y="1"/>
                    <a:pt x="1" y="3"/>
                    <a:pt x="2" y="4"/>
                  </a:cubicBezTo>
                  <a:cubicBezTo>
                    <a:pt x="4" y="4"/>
                    <a:pt x="5" y="4"/>
                    <a:pt x="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6" name="Freeform 2225"/>
            <p:cNvSpPr>
              <a:spLocks/>
            </p:cNvSpPr>
            <p:nvPr/>
          </p:nvSpPr>
          <p:spPr bwMode="auto">
            <a:xfrm>
              <a:off x="1283" y="2885"/>
              <a:ext cx="19" cy="16"/>
            </a:xfrm>
            <a:custGeom>
              <a:avLst/>
              <a:gdLst>
                <a:gd name="T0" fmla="*/ 0 w 11"/>
                <a:gd name="T1" fmla="*/ 0 h 9"/>
                <a:gd name="T2" fmla="*/ 2 w 11"/>
                <a:gd name="T3" fmla="*/ 6 h 9"/>
                <a:gd name="T4" fmla="*/ 11 w 11"/>
                <a:gd name="T5" fmla="*/ 9 h 9"/>
                <a:gd name="T6" fmla="*/ 8 w 11"/>
                <a:gd name="T7" fmla="*/ 5 h 9"/>
                <a:gd name="T8" fmla="*/ 0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5" y="7"/>
                    <a:pt x="8" y="8"/>
                    <a:pt x="11" y="9"/>
                  </a:cubicBezTo>
                  <a:cubicBezTo>
                    <a:pt x="10" y="8"/>
                    <a:pt x="9" y="7"/>
                    <a:pt x="8" y="5"/>
                  </a:cubicBezTo>
                  <a:cubicBezTo>
                    <a:pt x="5" y="4"/>
                    <a:pt x="2" y="3"/>
                    <a:pt x="0" y="0"/>
                  </a:cubicBezTo>
                </a:path>
              </a:pathLst>
            </a:custGeom>
            <a:solidFill>
              <a:srgbClr val="5E8D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7" name="Freeform 2226"/>
            <p:cNvSpPr>
              <a:spLocks/>
            </p:cNvSpPr>
            <p:nvPr/>
          </p:nvSpPr>
          <p:spPr bwMode="auto">
            <a:xfrm>
              <a:off x="1283" y="2874"/>
              <a:ext cx="14" cy="20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7 h 12"/>
                <a:gd name="T4" fmla="*/ 0 w 8"/>
                <a:gd name="T5" fmla="*/ 7 h 12"/>
                <a:gd name="T6" fmla="*/ 0 w 8"/>
                <a:gd name="T7" fmla="*/ 7 h 12"/>
                <a:gd name="T8" fmla="*/ 8 w 8"/>
                <a:gd name="T9" fmla="*/ 12 h 12"/>
                <a:gd name="T10" fmla="*/ 6 w 8"/>
                <a:gd name="T11" fmla="*/ 7 h 12"/>
                <a:gd name="T12" fmla="*/ 0 w 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0"/>
                    <a:pt x="5" y="11"/>
                    <a:pt x="8" y="12"/>
                  </a:cubicBezTo>
                  <a:cubicBezTo>
                    <a:pt x="7" y="11"/>
                    <a:pt x="6" y="9"/>
                    <a:pt x="6" y="7"/>
                  </a:cubicBezTo>
                  <a:cubicBezTo>
                    <a:pt x="3" y="5"/>
                    <a:pt x="1" y="3"/>
                    <a:pt x="0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8" name="Freeform 2227"/>
            <p:cNvSpPr>
              <a:spLocks/>
            </p:cNvSpPr>
            <p:nvPr/>
          </p:nvSpPr>
          <p:spPr bwMode="auto">
            <a:xfrm>
              <a:off x="1283" y="2853"/>
              <a:ext cx="11" cy="32"/>
            </a:xfrm>
            <a:custGeom>
              <a:avLst/>
              <a:gdLst>
                <a:gd name="T0" fmla="*/ 0 w 6"/>
                <a:gd name="T1" fmla="*/ 0 h 19"/>
                <a:gd name="T2" fmla="*/ 0 w 6"/>
                <a:gd name="T3" fmla="*/ 0 h 19"/>
                <a:gd name="T4" fmla="*/ 0 w 6"/>
                <a:gd name="T5" fmla="*/ 12 h 19"/>
                <a:gd name="T6" fmla="*/ 6 w 6"/>
                <a:gd name="T7" fmla="*/ 19 h 19"/>
                <a:gd name="T8" fmla="*/ 4 w 6"/>
                <a:gd name="T9" fmla="*/ 14 h 19"/>
                <a:gd name="T10" fmla="*/ 4 w 6"/>
                <a:gd name="T11" fmla="*/ 14 h 19"/>
                <a:gd name="T12" fmla="*/ 4 w 6"/>
                <a:gd name="T13" fmla="*/ 11 h 19"/>
                <a:gd name="T14" fmla="*/ 0 w 6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5"/>
                    <a:pt x="3" y="17"/>
                    <a:pt x="6" y="19"/>
                  </a:cubicBezTo>
                  <a:cubicBezTo>
                    <a:pt x="5" y="17"/>
                    <a:pt x="5" y="16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7"/>
                    <a:pt x="1" y="4"/>
                    <a:pt x="0" y="0"/>
                  </a:cubicBezTo>
                </a:path>
              </a:pathLst>
            </a:custGeom>
            <a:solidFill>
              <a:srgbClr val="58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9" name="Freeform 2228"/>
            <p:cNvSpPr>
              <a:spLocks/>
            </p:cNvSpPr>
            <p:nvPr/>
          </p:nvSpPr>
          <p:spPr bwMode="auto">
            <a:xfrm>
              <a:off x="1283" y="2271"/>
              <a:ext cx="7" cy="601"/>
            </a:xfrm>
            <a:custGeom>
              <a:avLst/>
              <a:gdLst>
                <a:gd name="T0" fmla="*/ 4 w 4"/>
                <a:gd name="T1" fmla="*/ 0 h 353"/>
                <a:gd name="T2" fmla="*/ 0 w 4"/>
                <a:gd name="T3" fmla="*/ 15 h 353"/>
                <a:gd name="T4" fmla="*/ 0 w 4"/>
                <a:gd name="T5" fmla="*/ 342 h 353"/>
                <a:gd name="T6" fmla="*/ 0 w 4"/>
                <a:gd name="T7" fmla="*/ 342 h 353"/>
                <a:gd name="T8" fmla="*/ 4 w 4"/>
                <a:gd name="T9" fmla="*/ 353 h 353"/>
                <a:gd name="T10" fmla="*/ 4 w 4"/>
                <a:gd name="T11" fmla="*/ 341 h 353"/>
                <a:gd name="T12" fmla="*/ 4 w 4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53">
                  <a:moveTo>
                    <a:pt x="4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" y="346"/>
                    <a:pt x="2" y="349"/>
                    <a:pt x="4" y="353"/>
                  </a:cubicBezTo>
                  <a:cubicBezTo>
                    <a:pt x="4" y="341"/>
                    <a:pt x="4" y="341"/>
                    <a:pt x="4" y="34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58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0" name="Freeform 2229"/>
            <p:cNvSpPr>
              <a:spLocks/>
            </p:cNvSpPr>
            <p:nvPr/>
          </p:nvSpPr>
          <p:spPr bwMode="auto">
            <a:xfrm>
              <a:off x="1290" y="2262"/>
              <a:ext cx="7" cy="589"/>
            </a:xfrm>
            <a:custGeom>
              <a:avLst/>
              <a:gdLst>
                <a:gd name="T0" fmla="*/ 4 w 4"/>
                <a:gd name="T1" fmla="*/ 0 h 346"/>
                <a:gd name="T2" fmla="*/ 2 w 4"/>
                <a:gd name="T3" fmla="*/ 2 h 346"/>
                <a:gd name="T4" fmla="*/ 1 w 4"/>
                <a:gd name="T5" fmla="*/ 4 h 346"/>
                <a:gd name="T6" fmla="*/ 0 w 4"/>
                <a:gd name="T7" fmla="*/ 5 h 346"/>
                <a:gd name="T8" fmla="*/ 0 w 4"/>
                <a:gd name="T9" fmla="*/ 346 h 346"/>
                <a:gd name="T10" fmla="*/ 0 w 4"/>
                <a:gd name="T11" fmla="*/ 16 h 346"/>
                <a:gd name="T12" fmla="*/ 4 w 4"/>
                <a:gd name="T13" fmla="*/ 1 h 346"/>
                <a:gd name="T14" fmla="*/ 4 w 4"/>
                <a:gd name="T15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46">
                  <a:moveTo>
                    <a:pt x="4" y="0"/>
                  </a:moveTo>
                  <a:cubicBezTo>
                    <a:pt x="4" y="1"/>
                    <a:pt x="3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2" y="5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3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1" name="Freeform 2230"/>
            <p:cNvSpPr>
              <a:spLocks/>
            </p:cNvSpPr>
            <p:nvPr/>
          </p:nvSpPr>
          <p:spPr bwMode="auto">
            <a:xfrm>
              <a:off x="1297" y="2260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2" name="Freeform 2231"/>
            <p:cNvSpPr>
              <a:spLocks/>
            </p:cNvSpPr>
            <p:nvPr/>
          </p:nvSpPr>
          <p:spPr bwMode="auto">
            <a:xfrm>
              <a:off x="1861" y="2437"/>
              <a:ext cx="233" cy="167"/>
            </a:xfrm>
            <a:custGeom>
              <a:avLst/>
              <a:gdLst>
                <a:gd name="T0" fmla="*/ 231 w 233"/>
                <a:gd name="T1" fmla="*/ 0 h 167"/>
                <a:gd name="T2" fmla="*/ 0 w 233"/>
                <a:gd name="T3" fmla="*/ 164 h 167"/>
                <a:gd name="T4" fmla="*/ 0 w 233"/>
                <a:gd name="T5" fmla="*/ 167 h 167"/>
                <a:gd name="T6" fmla="*/ 225 w 233"/>
                <a:gd name="T7" fmla="*/ 7 h 167"/>
                <a:gd name="T8" fmla="*/ 233 w 233"/>
                <a:gd name="T9" fmla="*/ 2 h 167"/>
                <a:gd name="T10" fmla="*/ 231 w 233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67">
                  <a:moveTo>
                    <a:pt x="231" y="0"/>
                  </a:moveTo>
                  <a:lnTo>
                    <a:pt x="0" y="164"/>
                  </a:lnTo>
                  <a:lnTo>
                    <a:pt x="0" y="167"/>
                  </a:lnTo>
                  <a:lnTo>
                    <a:pt x="225" y="7"/>
                  </a:lnTo>
                  <a:lnTo>
                    <a:pt x="233" y="2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3" name="Freeform 2232"/>
            <p:cNvSpPr>
              <a:spLocks/>
            </p:cNvSpPr>
            <p:nvPr/>
          </p:nvSpPr>
          <p:spPr bwMode="auto">
            <a:xfrm>
              <a:off x="1861" y="2437"/>
              <a:ext cx="233" cy="167"/>
            </a:xfrm>
            <a:custGeom>
              <a:avLst/>
              <a:gdLst>
                <a:gd name="T0" fmla="*/ 231 w 233"/>
                <a:gd name="T1" fmla="*/ 0 h 167"/>
                <a:gd name="T2" fmla="*/ 0 w 233"/>
                <a:gd name="T3" fmla="*/ 164 h 167"/>
                <a:gd name="T4" fmla="*/ 0 w 233"/>
                <a:gd name="T5" fmla="*/ 167 h 167"/>
                <a:gd name="T6" fmla="*/ 225 w 233"/>
                <a:gd name="T7" fmla="*/ 7 h 167"/>
                <a:gd name="T8" fmla="*/ 233 w 233"/>
                <a:gd name="T9" fmla="*/ 2 h 167"/>
                <a:gd name="T10" fmla="*/ 231 w 233"/>
                <a:gd name="T11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67">
                  <a:moveTo>
                    <a:pt x="231" y="0"/>
                  </a:moveTo>
                  <a:lnTo>
                    <a:pt x="0" y="164"/>
                  </a:lnTo>
                  <a:lnTo>
                    <a:pt x="0" y="167"/>
                  </a:lnTo>
                  <a:lnTo>
                    <a:pt x="225" y="7"/>
                  </a:lnTo>
                  <a:lnTo>
                    <a:pt x="233" y="2"/>
                  </a:lnTo>
                  <a:lnTo>
                    <a:pt x="2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4" name="Freeform 2233"/>
            <p:cNvSpPr>
              <a:spLocks/>
            </p:cNvSpPr>
            <p:nvPr/>
          </p:nvSpPr>
          <p:spPr bwMode="auto">
            <a:xfrm>
              <a:off x="1297" y="2201"/>
              <a:ext cx="15" cy="25"/>
            </a:xfrm>
            <a:custGeom>
              <a:avLst/>
              <a:gdLst>
                <a:gd name="T0" fmla="*/ 0 w 9"/>
                <a:gd name="T1" fmla="*/ 0 h 15"/>
                <a:gd name="T2" fmla="*/ 5 w 9"/>
                <a:gd name="T3" fmla="*/ 14 h 15"/>
                <a:gd name="T4" fmla="*/ 5 w 9"/>
                <a:gd name="T5" fmla="*/ 15 h 15"/>
                <a:gd name="T6" fmla="*/ 9 w 9"/>
                <a:gd name="T7" fmla="*/ 13 h 15"/>
                <a:gd name="T8" fmla="*/ 0 w 9"/>
                <a:gd name="T9" fmla="*/ 1 h 15"/>
                <a:gd name="T10" fmla="*/ 0 w 9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cubicBezTo>
                    <a:pt x="0" y="5"/>
                    <a:pt x="2" y="10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7" y="13"/>
                    <a:pt x="9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5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5" name="Freeform 2234"/>
            <p:cNvSpPr>
              <a:spLocks/>
            </p:cNvSpPr>
            <p:nvPr/>
          </p:nvSpPr>
          <p:spPr bwMode="auto">
            <a:xfrm>
              <a:off x="1297" y="2185"/>
              <a:ext cx="19" cy="43"/>
            </a:xfrm>
            <a:custGeom>
              <a:avLst/>
              <a:gdLst>
                <a:gd name="T0" fmla="*/ 1 w 11"/>
                <a:gd name="T1" fmla="*/ 0 h 25"/>
                <a:gd name="T2" fmla="*/ 0 w 11"/>
                <a:gd name="T3" fmla="*/ 9 h 25"/>
                <a:gd name="T4" fmla="*/ 0 w 11"/>
                <a:gd name="T5" fmla="*/ 10 h 25"/>
                <a:gd name="T6" fmla="*/ 9 w 11"/>
                <a:gd name="T7" fmla="*/ 22 h 25"/>
                <a:gd name="T8" fmla="*/ 5 w 11"/>
                <a:gd name="T9" fmla="*/ 24 h 25"/>
                <a:gd name="T10" fmla="*/ 5 w 11"/>
                <a:gd name="T11" fmla="*/ 25 h 25"/>
                <a:gd name="T12" fmla="*/ 11 w 11"/>
                <a:gd name="T13" fmla="*/ 21 h 25"/>
                <a:gd name="T14" fmla="*/ 9 w 11"/>
                <a:gd name="T15" fmla="*/ 19 h 25"/>
                <a:gd name="T16" fmla="*/ 5 w 11"/>
                <a:gd name="T17" fmla="*/ 8 h 25"/>
                <a:gd name="T18" fmla="*/ 1 w 11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5">
                  <a:moveTo>
                    <a:pt x="1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6" y="23"/>
                    <a:pt x="5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7" y="23"/>
                    <a:pt x="9" y="22"/>
                    <a:pt x="11" y="21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5"/>
                    <a:pt x="5" y="12"/>
                    <a:pt x="5" y="8"/>
                  </a:cubicBezTo>
                  <a:cubicBezTo>
                    <a:pt x="3" y="5"/>
                    <a:pt x="2" y="3"/>
                    <a:pt x="1" y="0"/>
                  </a:cubicBezTo>
                </a:path>
              </a:pathLst>
            </a:custGeom>
            <a:solidFill>
              <a:srgbClr val="53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6" name="Freeform 2235"/>
            <p:cNvSpPr>
              <a:spLocks noEditPoints="1"/>
            </p:cNvSpPr>
            <p:nvPr/>
          </p:nvSpPr>
          <p:spPr bwMode="auto">
            <a:xfrm>
              <a:off x="1299" y="2173"/>
              <a:ext cx="17" cy="57"/>
            </a:xfrm>
            <a:custGeom>
              <a:avLst/>
              <a:gdLst>
                <a:gd name="T0" fmla="*/ 10 w 10"/>
                <a:gd name="T1" fmla="*/ 28 h 33"/>
                <a:gd name="T2" fmla="*/ 4 w 10"/>
                <a:gd name="T3" fmla="*/ 32 h 33"/>
                <a:gd name="T4" fmla="*/ 6 w 10"/>
                <a:gd name="T5" fmla="*/ 33 h 33"/>
                <a:gd name="T6" fmla="*/ 10 w 10"/>
                <a:gd name="T7" fmla="*/ 29 h 33"/>
                <a:gd name="T8" fmla="*/ 10 w 10"/>
                <a:gd name="T9" fmla="*/ 28 h 33"/>
                <a:gd name="T10" fmla="*/ 3 w 10"/>
                <a:gd name="T11" fmla="*/ 0 h 33"/>
                <a:gd name="T12" fmla="*/ 0 w 10"/>
                <a:gd name="T13" fmla="*/ 7 h 33"/>
                <a:gd name="T14" fmla="*/ 4 w 10"/>
                <a:gd name="T15" fmla="*/ 15 h 33"/>
                <a:gd name="T16" fmla="*/ 4 w 10"/>
                <a:gd name="T17" fmla="*/ 4 h 33"/>
                <a:gd name="T18" fmla="*/ 3 w 10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33">
                  <a:moveTo>
                    <a:pt x="10" y="28"/>
                  </a:moveTo>
                  <a:cubicBezTo>
                    <a:pt x="8" y="29"/>
                    <a:pt x="6" y="30"/>
                    <a:pt x="4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9" y="30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3" y="0"/>
                  </a:moveTo>
                  <a:cubicBezTo>
                    <a:pt x="2" y="2"/>
                    <a:pt x="1" y="5"/>
                    <a:pt x="0" y="7"/>
                  </a:cubicBezTo>
                  <a:cubicBezTo>
                    <a:pt x="1" y="10"/>
                    <a:pt x="2" y="12"/>
                    <a:pt x="4" y="15"/>
                  </a:cubicBezTo>
                  <a:cubicBezTo>
                    <a:pt x="3" y="11"/>
                    <a:pt x="3" y="8"/>
                    <a:pt x="4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7" name="Freeform 2236"/>
            <p:cNvSpPr>
              <a:spLocks noEditPoints="1"/>
            </p:cNvSpPr>
            <p:nvPr/>
          </p:nvSpPr>
          <p:spPr bwMode="auto">
            <a:xfrm>
              <a:off x="1304" y="2165"/>
              <a:ext cx="13" cy="70"/>
            </a:xfrm>
            <a:custGeom>
              <a:avLst/>
              <a:gdLst>
                <a:gd name="T0" fmla="*/ 7 w 8"/>
                <a:gd name="T1" fmla="*/ 34 h 41"/>
                <a:gd name="T2" fmla="*/ 3 w 8"/>
                <a:gd name="T3" fmla="*/ 38 h 41"/>
                <a:gd name="T4" fmla="*/ 4 w 8"/>
                <a:gd name="T5" fmla="*/ 41 h 41"/>
                <a:gd name="T6" fmla="*/ 8 w 8"/>
                <a:gd name="T7" fmla="*/ 35 h 41"/>
                <a:gd name="T8" fmla="*/ 7 w 8"/>
                <a:gd name="T9" fmla="*/ 34 h 41"/>
                <a:gd name="T10" fmla="*/ 5 w 8"/>
                <a:gd name="T11" fmla="*/ 0 h 41"/>
                <a:gd name="T12" fmla="*/ 1 w 8"/>
                <a:gd name="T13" fmla="*/ 4 h 41"/>
                <a:gd name="T14" fmla="*/ 0 w 8"/>
                <a:gd name="T15" fmla="*/ 5 h 41"/>
                <a:gd name="T16" fmla="*/ 1 w 8"/>
                <a:gd name="T17" fmla="*/ 9 h 41"/>
                <a:gd name="T18" fmla="*/ 4 w 8"/>
                <a:gd name="T19" fmla="*/ 0 h 41"/>
                <a:gd name="T20" fmla="*/ 5 w 8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41">
                  <a:moveTo>
                    <a:pt x="7" y="34"/>
                  </a:moveTo>
                  <a:cubicBezTo>
                    <a:pt x="6" y="35"/>
                    <a:pt x="4" y="37"/>
                    <a:pt x="3" y="38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39"/>
                    <a:pt x="7" y="37"/>
                    <a:pt x="8" y="35"/>
                  </a:cubicBezTo>
                  <a:cubicBezTo>
                    <a:pt x="7" y="34"/>
                    <a:pt x="7" y="34"/>
                    <a:pt x="7" y="34"/>
                  </a:cubicBezTo>
                  <a:moveTo>
                    <a:pt x="5" y="0"/>
                  </a:moveTo>
                  <a:cubicBezTo>
                    <a:pt x="3" y="1"/>
                    <a:pt x="2" y="2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8"/>
                    <a:pt x="1" y="9"/>
                  </a:cubicBezTo>
                  <a:cubicBezTo>
                    <a:pt x="1" y="6"/>
                    <a:pt x="3" y="3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4E7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8" name="Freeform 2237"/>
            <p:cNvSpPr>
              <a:spLocks noEditPoints="1"/>
            </p:cNvSpPr>
            <p:nvPr/>
          </p:nvSpPr>
          <p:spPr bwMode="auto">
            <a:xfrm>
              <a:off x="1311" y="2163"/>
              <a:ext cx="10" cy="77"/>
            </a:xfrm>
            <a:custGeom>
              <a:avLst/>
              <a:gdLst>
                <a:gd name="T0" fmla="*/ 4 w 6"/>
                <a:gd name="T1" fmla="*/ 36 h 45"/>
                <a:gd name="T2" fmla="*/ 0 w 6"/>
                <a:gd name="T3" fmla="*/ 42 h 45"/>
                <a:gd name="T4" fmla="*/ 3 w 6"/>
                <a:gd name="T5" fmla="*/ 45 h 45"/>
                <a:gd name="T6" fmla="*/ 6 w 6"/>
                <a:gd name="T7" fmla="*/ 38 h 45"/>
                <a:gd name="T8" fmla="*/ 4 w 6"/>
                <a:gd name="T9" fmla="*/ 36 h 45"/>
                <a:gd name="T10" fmla="*/ 1 w 6"/>
                <a:gd name="T11" fmla="*/ 0 h 45"/>
                <a:gd name="T12" fmla="*/ 1 w 6"/>
                <a:gd name="T13" fmla="*/ 1 h 45"/>
                <a:gd name="T14" fmla="*/ 0 w 6"/>
                <a:gd name="T15" fmla="*/ 1 h 45"/>
                <a:gd name="T16" fmla="*/ 1 w 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5">
                  <a:moveTo>
                    <a:pt x="4" y="36"/>
                  </a:moveTo>
                  <a:cubicBezTo>
                    <a:pt x="3" y="38"/>
                    <a:pt x="1" y="40"/>
                    <a:pt x="0" y="42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2"/>
                    <a:pt x="4" y="40"/>
                    <a:pt x="6" y="38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4B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9" name="Freeform 2238"/>
            <p:cNvSpPr>
              <a:spLocks/>
            </p:cNvSpPr>
            <p:nvPr/>
          </p:nvSpPr>
          <p:spPr bwMode="auto">
            <a:xfrm>
              <a:off x="1316" y="2228"/>
              <a:ext cx="8" cy="14"/>
            </a:xfrm>
            <a:custGeom>
              <a:avLst/>
              <a:gdLst>
                <a:gd name="T0" fmla="*/ 3 w 5"/>
                <a:gd name="T1" fmla="*/ 0 h 8"/>
                <a:gd name="T2" fmla="*/ 0 w 5"/>
                <a:gd name="T3" fmla="*/ 7 h 8"/>
                <a:gd name="T4" fmla="*/ 1 w 5"/>
                <a:gd name="T5" fmla="*/ 8 h 8"/>
                <a:gd name="T6" fmla="*/ 3 w 5"/>
                <a:gd name="T7" fmla="*/ 6 h 8"/>
                <a:gd name="T8" fmla="*/ 4 w 5"/>
                <a:gd name="T9" fmla="*/ 5 h 8"/>
                <a:gd name="T10" fmla="*/ 5 w 5"/>
                <a:gd name="T11" fmla="*/ 3 h 8"/>
                <a:gd name="T12" fmla="*/ 3 w 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cubicBezTo>
                    <a:pt x="1" y="2"/>
                    <a:pt x="0" y="4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96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0" name="Freeform 2239"/>
            <p:cNvSpPr>
              <a:spLocks/>
            </p:cNvSpPr>
            <p:nvPr/>
          </p:nvSpPr>
          <p:spPr bwMode="auto">
            <a:xfrm>
              <a:off x="1323" y="2233"/>
              <a:ext cx="1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5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1" name="Freeform 2240"/>
            <p:cNvSpPr>
              <a:spLocks/>
            </p:cNvSpPr>
            <p:nvPr/>
          </p:nvSpPr>
          <p:spPr bwMode="auto">
            <a:xfrm>
              <a:off x="1307" y="2906"/>
              <a:ext cx="516" cy="10"/>
            </a:xfrm>
            <a:custGeom>
              <a:avLst/>
              <a:gdLst>
                <a:gd name="T0" fmla="*/ 13 w 303"/>
                <a:gd name="T1" fmla="*/ 0 h 6"/>
                <a:gd name="T2" fmla="*/ 0 w 303"/>
                <a:gd name="T3" fmla="*/ 0 h 6"/>
                <a:gd name="T4" fmla="*/ 17 w 303"/>
                <a:gd name="T5" fmla="*/ 6 h 6"/>
                <a:gd name="T6" fmla="*/ 299 w 303"/>
                <a:gd name="T7" fmla="*/ 6 h 6"/>
                <a:gd name="T8" fmla="*/ 303 w 303"/>
                <a:gd name="T9" fmla="*/ 6 h 6"/>
                <a:gd name="T10" fmla="*/ 303 w 303"/>
                <a:gd name="T11" fmla="*/ 2 h 6"/>
                <a:gd name="T12" fmla="*/ 303 w 303"/>
                <a:gd name="T13" fmla="*/ 1 h 6"/>
                <a:gd name="T14" fmla="*/ 22 w 303"/>
                <a:gd name="T15" fmla="*/ 1 h 6"/>
                <a:gd name="T16" fmla="*/ 13 w 30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3" h="6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4"/>
                    <a:pt x="11" y="6"/>
                    <a:pt x="17" y="6"/>
                  </a:cubicBezTo>
                  <a:cubicBezTo>
                    <a:pt x="299" y="6"/>
                    <a:pt x="299" y="6"/>
                    <a:pt x="299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2"/>
                    <a:pt x="303" y="2"/>
                    <a:pt x="303" y="2"/>
                  </a:cubicBezTo>
                  <a:cubicBezTo>
                    <a:pt x="303" y="1"/>
                    <a:pt x="303" y="1"/>
                    <a:pt x="30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9" y="1"/>
                    <a:pt x="16" y="1"/>
                    <a:pt x="13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2" name="Freeform 2241"/>
            <p:cNvSpPr>
              <a:spLocks/>
            </p:cNvSpPr>
            <p:nvPr/>
          </p:nvSpPr>
          <p:spPr bwMode="auto">
            <a:xfrm>
              <a:off x="1306" y="2902"/>
              <a:ext cx="23" cy="4"/>
            </a:xfrm>
            <a:custGeom>
              <a:avLst/>
              <a:gdLst>
                <a:gd name="T0" fmla="*/ 11 w 14"/>
                <a:gd name="T1" fmla="*/ 0 h 2"/>
                <a:gd name="T2" fmla="*/ 0 w 14"/>
                <a:gd name="T3" fmla="*/ 0 h 2"/>
                <a:gd name="T4" fmla="*/ 1 w 14"/>
                <a:gd name="T5" fmla="*/ 2 h 2"/>
                <a:gd name="T6" fmla="*/ 14 w 14"/>
                <a:gd name="T7" fmla="*/ 2 h 2"/>
                <a:gd name="T8" fmla="*/ 11 w 1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2" y="1"/>
                    <a:pt x="11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3" name="Freeform 2242"/>
            <p:cNvSpPr>
              <a:spLocks/>
            </p:cNvSpPr>
            <p:nvPr/>
          </p:nvSpPr>
          <p:spPr bwMode="auto">
            <a:xfrm>
              <a:off x="1302" y="2901"/>
              <a:ext cx="22" cy="1"/>
            </a:xfrm>
            <a:custGeom>
              <a:avLst/>
              <a:gdLst>
                <a:gd name="T0" fmla="*/ 0 w 13"/>
                <a:gd name="T1" fmla="*/ 0 h 1"/>
                <a:gd name="T2" fmla="*/ 2 w 13"/>
                <a:gd name="T3" fmla="*/ 1 h 1"/>
                <a:gd name="T4" fmla="*/ 13 w 13"/>
                <a:gd name="T5" fmla="*/ 1 h 1"/>
                <a:gd name="T6" fmla="*/ 10 w 13"/>
                <a:gd name="T7" fmla="*/ 0 h 1"/>
                <a:gd name="T8" fmla="*/ 3 w 13"/>
                <a:gd name="T9" fmla="*/ 0 h 1"/>
                <a:gd name="T10" fmla="*/ 0 w 1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5E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4" name="Freeform 2243"/>
            <p:cNvSpPr>
              <a:spLocks/>
            </p:cNvSpPr>
            <p:nvPr/>
          </p:nvSpPr>
          <p:spPr bwMode="auto">
            <a:xfrm>
              <a:off x="1297" y="2894"/>
              <a:ext cx="22" cy="7"/>
            </a:xfrm>
            <a:custGeom>
              <a:avLst/>
              <a:gdLst>
                <a:gd name="T0" fmla="*/ 0 w 13"/>
                <a:gd name="T1" fmla="*/ 0 h 4"/>
                <a:gd name="T2" fmla="*/ 3 w 13"/>
                <a:gd name="T3" fmla="*/ 4 h 4"/>
                <a:gd name="T4" fmla="*/ 6 w 13"/>
                <a:gd name="T5" fmla="*/ 4 h 4"/>
                <a:gd name="T6" fmla="*/ 13 w 13"/>
                <a:gd name="T7" fmla="*/ 4 h 4"/>
                <a:gd name="T8" fmla="*/ 11 w 13"/>
                <a:gd name="T9" fmla="*/ 2 h 4"/>
                <a:gd name="T10" fmla="*/ 10 w 13"/>
                <a:gd name="T11" fmla="*/ 2 h 4"/>
                <a:gd name="T12" fmla="*/ 0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0" y="0"/>
                  </a:moveTo>
                  <a:cubicBezTo>
                    <a:pt x="1" y="2"/>
                    <a:pt x="2" y="3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3" y="2"/>
                    <a:pt x="0" y="0"/>
                  </a:cubicBezTo>
                </a:path>
              </a:pathLst>
            </a:custGeom>
            <a:solidFill>
              <a:srgbClr val="5B8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5" name="Freeform 2244"/>
            <p:cNvSpPr>
              <a:spLocks/>
            </p:cNvSpPr>
            <p:nvPr/>
          </p:nvSpPr>
          <p:spPr bwMode="auto">
            <a:xfrm>
              <a:off x="1294" y="2885"/>
              <a:ext cx="22" cy="12"/>
            </a:xfrm>
            <a:custGeom>
              <a:avLst/>
              <a:gdLst>
                <a:gd name="T0" fmla="*/ 0 w 13"/>
                <a:gd name="T1" fmla="*/ 0 h 7"/>
                <a:gd name="T2" fmla="*/ 2 w 13"/>
                <a:gd name="T3" fmla="*/ 5 h 7"/>
                <a:gd name="T4" fmla="*/ 12 w 13"/>
                <a:gd name="T5" fmla="*/ 7 h 7"/>
                <a:gd name="T6" fmla="*/ 13 w 13"/>
                <a:gd name="T7" fmla="*/ 7 h 7"/>
                <a:gd name="T8" fmla="*/ 10 w 13"/>
                <a:gd name="T9" fmla="*/ 5 h 7"/>
                <a:gd name="T10" fmla="*/ 0 w 1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2"/>
                    <a:pt x="1" y="4"/>
                    <a:pt x="2" y="5"/>
                  </a:cubicBezTo>
                  <a:cubicBezTo>
                    <a:pt x="5" y="7"/>
                    <a:pt x="9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1" y="6"/>
                    <a:pt x="10" y="5"/>
                  </a:cubicBezTo>
                  <a:cubicBezTo>
                    <a:pt x="6" y="4"/>
                    <a:pt x="3" y="2"/>
                    <a:pt x="0" y="0"/>
                  </a:cubicBezTo>
                </a:path>
              </a:pathLst>
            </a:custGeom>
            <a:solidFill>
              <a:srgbClr val="59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6" name="Freeform 2245"/>
            <p:cNvSpPr>
              <a:spLocks/>
            </p:cNvSpPr>
            <p:nvPr/>
          </p:nvSpPr>
          <p:spPr bwMode="auto">
            <a:xfrm>
              <a:off x="1290" y="2872"/>
              <a:ext cx="21" cy="22"/>
            </a:xfrm>
            <a:custGeom>
              <a:avLst/>
              <a:gdLst>
                <a:gd name="T0" fmla="*/ 0 w 12"/>
                <a:gd name="T1" fmla="*/ 0 h 13"/>
                <a:gd name="T2" fmla="*/ 0 w 12"/>
                <a:gd name="T3" fmla="*/ 3 h 13"/>
                <a:gd name="T4" fmla="*/ 0 w 12"/>
                <a:gd name="T5" fmla="*/ 3 h 13"/>
                <a:gd name="T6" fmla="*/ 2 w 12"/>
                <a:gd name="T7" fmla="*/ 8 h 13"/>
                <a:gd name="T8" fmla="*/ 12 w 12"/>
                <a:gd name="T9" fmla="*/ 13 h 13"/>
                <a:gd name="T10" fmla="*/ 8 w 12"/>
                <a:gd name="T11" fmla="*/ 8 h 13"/>
                <a:gd name="T12" fmla="*/ 0 w 12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6"/>
                    <a:pt x="2" y="8"/>
                  </a:cubicBezTo>
                  <a:cubicBezTo>
                    <a:pt x="5" y="10"/>
                    <a:pt x="8" y="12"/>
                    <a:pt x="12" y="13"/>
                  </a:cubicBezTo>
                  <a:cubicBezTo>
                    <a:pt x="11" y="11"/>
                    <a:pt x="9" y="10"/>
                    <a:pt x="8" y="8"/>
                  </a:cubicBezTo>
                  <a:cubicBezTo>
                    <a:pt x="5" y="6"/>
                    <a:pt x="2" y="3"/>
                    <a:pt x="0" y="0"/>
                  </a:cubicBezTo>
                </a:path>
              </a:pathLst>
            </a:custGeom>
            <a:solidFill>
              <a:srgbClr val="55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7" name="Freeform 2246"/>
            <p:cNvSpPr>
              <a:spLocks/>
            </p:cNvSpPr>
            <p:nvPr/>
          </p:nvSpPr>
          <p:spPr bwMode="auto">
            <a:xfrm>
              <a:off x="1290" y="2851"/>
              <a:ext cx="14" cy="34"/>
            </a:xfrm>
            <a:custGeom>
              <a:avLst/>
              <a:gdLst>
                <a:gd name="T0" fmla="*/ 0 w 8"/>
                <a:gd name="T1" fmla="*/ 0 h 20"/>
                <a:gd name="T2" fmla="*/ 0 w 8"/>
                <a:gd name="T3" fmla="*/ 0 h 20"/>
                <a:gd name="T4" fmla="*/ 0 w 8"/>
                <a:gd name="T5" fmla="*/ 12 h 20"/>
                <a:gd name="T6" fmla="*/ 8 w 8"/>
                <a:gd name="T7" fmla="*/ 20 h 20"/>
                <a:gd name="T8" fmla="*/ 5 w 8"/>
                <a:gd name="T9" fmla="*/ 11 h 20"/>
                <a:gd name="T10" fmla="*/ 5 w 8"/>
                <a:gd name="T11" fmla="*/ 10 h 20"/>
                <a:gd name="T12" fmla="*/ 4 w 8"/>
                <a:gd name="T13" fmla="*/ 10 h 20"/>
                <a:gd name="T14" fmla="*/ 4 w 8"/>
                <a:gd name="T15" fmla="*/ 10 h 20"/>
                <a:gd name="T16" fmla="*/ 0 w 8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5"/>
                    <a:pt x="5" y="18"/>
                    <a:pt x="8" y="20"/>
                  </a:cubicBezTo>
                  <a:cubicBezTo>
                    <a:pt x="6" y="17"/>
                    <a:pt x="5" y="14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7"/>
                    <a:pt x="1" y="3"/>
                    <a:pt x="0" y="0"/>
                  </a:cubicBezTo>
                </a:path>
              </a:pathLst>
            </a:custGeom>
            <a:solidFill>
              <a:srgbClr val="53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8" name="Freeform 2247"/>
            <p:cNvSpPr>
              <a:spLocks noEditPoints="1"/>
            </p:cNvSpPr>
            <p:nvPr/>
          </p:nvSpPr>
          <p:spPr bwMode="auto">
            <a:xfrm>
              <a:off x="1290" y="2264"/>
              <a:ext cx="9" cy="606"/>
            </a:xfrm>
            <a:custGeom>
              <a:avLst/>
              <a:gdLst>
                <a:gd name="T0" fmla="*/ 5 w 5"/>
                <a:gd name="T1" fmla="*/ 355 h 356"/>
                <a:gd name="T2" fmla="*/ 5 w 5"/>
                <a:gd name="T3" fmla="*/ 355 h 356"/>
                <a:gd name="T4" fmla="*/ 5 w 5"/>
                <a:gd name="T5" fmla="*/ 356 h 356"/>
                <a:gd name="T6" fmla="*/ 5 w 5"/>
                <a:gd name="T7" fmla="*/ 355 h 356"/>
                <a:gd name="T8" fmla="*/ 4 w 5"/>
                <a:gd name="T9" fmla="*/ 0 h 356"/>
                <a:gd name="T10" fmla="*/ 0 w 5"/>
                <a:gd name="T11" fmla="*/ 15 h 356"/>
                <a:gd name="T12" fmla="*/ 0 w 5"/>
                <a:gd name="T13" fmla="*/ 345 h 356"/>
                <a:gd name="T14" fmla="*/ 0 w 5"/>
                <a:gd name="T15" fmla="*/ 345 h 356"/>
                <a:gd name="T16" fmla="*/ 4 w 5"/>
                <a:gd name="T17" fmla="*/ 355 h 356"/>
                <a:gd name="T18" fmla="*/ 4 w 5"/>
                <a:gd name="T19" fmla="*/ 343 h 356"/>
                <a:gd name="T20" fmla="*/ 4 w 5"/>
                <a:gd name="T21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356">
                  <a:moveTo>
                    <a:pt x="5" y="355"/>
                  </a:moveTo>
                  <a:cubicBezTo>
                    <a:pt x="5" y="355"/>
                    <a:pt x="5" y="355"/>
                    <a:pt x="5" y="355"/>
                  </a:cubicBezTo>
                  <a:cubicBezTo>
                    <a:pt x="5" y="355"/>
                    <a:pt x="5" y="356"/>
                    <a:pt x="5" y="356"/>
                  </a:cubicBezTo>
                  <a:cubicBezTo>
                    <a:pt x="5" y="356"/>
                    <a:pt x="5" y="355"/>
                    <a:pt x="5" y="355"/>
                  </a:cubicBezTo>
                  <a:moveTo>
                    <a:pt x="4" y="0"/>
                  </a:moveTo>
                  <a:cubicBezTo>
                    <a:pt x="2" y="4"/>
                    <a:pt x="0" y="9"/>
                    <a:pt x="0" y="1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1" y="348"/>
                    <a:pt x="2" y="352"/>
                    <a:pt x="4" y="355"/>
                  </a:cubicBezTo>
                  <a:cubicBezTo>
                    <a:pt x="4" y="343"/>
                    <a:pt x="4" y="343"/>
                    <a:pt x="4" y="34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9" name="Freeform 2248"/>
            <p:cNvSpPr>
              <a:spLocks/>
            </p:cNvSpPr>
            <p:nvPr/>
          </p:nvSpPr>
          <p:spPr bwMode="auto">
            <a:xfrm>
              <a:off x="1297" y="2255"/>
              <a:ext cx="9" cy="593"/>
            </a:xfrm>
            <a:custGeom>
              <a:avLst/>
              <a:gdLst>
                <a:gd name="T0" fmla="*/ 5 w 5"/>
                <a:gd name="T1" fmla="*/ 0 h 348"/>
                <a:gd name="T2" fmla="*/ 3 w 5"/>
                <a:gd name="T3" fmla="*/ 2 h 348"/>
                <a:gd name="T4" fmla="*/ 1 w 5"/>
                <a:gd name="T5" fmla="*/ 3 h 348"/>
                <a:gd name="T6" fmla="*/ 0 w 5"/>
                <a:gd name="T7" fmla="*/ 5 h 348"/>
                <a:gd name="T8" fmla="*/ 0 w 5"/>
                <a:gd name="T9" fmla="*/ 348 h 348"/>
                <a:gd name="T10" fmla="*/ 0 w 5"/>
                <a:gd name="T11" fmla="*/ 15 h 348"/>
                <a:gd name="T12" fmla="*/ 5 w 5"/>
                <a:gd name="T13" fmla="*/ 0 h 348"/>
                <a:gd name="T14" fmla="*/ 5 w 5"/>
                <a:gd name="T15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48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2" y="4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4E7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0" name="Freeform 2249"/>
            <p:cNvSpPr>
              <a:spLocks/>
            </p:cNvSpPr>
            <p:nvPr/>
          </p:nvSpPr>
          <p:spPr bwMode="auto">
            <a:xfrm>
              <a:off x="1306" y="2254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</a:path>
              </a:pathLst>
            </a:custGeom>
            <a:solidFill>
              <a:srgbClr val="4B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1" name="Freeform 2250"/>
            <p:cNvSpPr>
              <a:spLocks/>
            </p:cNvSpPr>
            <p:nvPr/>
          </p:nvSpPr>
          <p:spPr bwMode="auto">
            <a:xfrm>
              <a:off x="1861" y="2429"/>
              <a:ext cx="242" cy="172"/>
            </a:xfrm>
            <a:custGeom>
              <a:avLst/>
              <a:gdLst>
                <a:gd name="T0" fmla="*/ 240 w 242"/>
                <a:gd name="T1" fmla="*/ 0 h 172"/>
                <a:gd name="T2" fmla="*/ 0 w 242"/>
                <a:gd name="T3" fmla="*/ 170 h 172"/>
                <a:gd name="T4" fmla="*/ 0 w 242"/>
                <a:gd name="T5" fmla="*/ 172 h 172"/>
                <a:gd name="T6" fmla="*/ 231 w 242"/>
                <a:gd name="T7" fmla="*/ 8 h 172"/>
                <a:gd name="T8" fmla="*/ 242 w 242"/>
                <a:gd name="T9" fmla="*/ 2 h 172"/>
                <a:gd name="T10" fmla="*/ 240 w 242"/>
                <a:gd name="T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172">
                  <a:moveTo>
                    <a:pt x="240" y="0"/>
                  </a:moveTo>
                  <a:lnTo>
                    <a:pt x="0" y="170"/>
                  </a:lnTo>
                  <a:lnTo>
                    <a:pt x="0" y="172"/>
                  </a:lnTo>
                  <a:lnTo>
                    <a:pt x="231" y="8"/>
                  </a:lnTo>
                  <a:lnTo>
                    <a:pt x="242" y="2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2" name="Freeform 2251"/>
            <p:cNvSpPr>
              <a:spLocks/>
            </p:cNvSpPr>
            <p:nvPr/>
          </p:nvSpPr>
          <p:spPr bwMode="auto">
            <a:xfrm>
              <a:off x="1861" y="2429"/>
              <a:ext cx="242" cy="172"/>
            </a:xfrm>
            <a:custGeom>
              <a:avLst/>
              <a:gdLst>
                <a:gd name="T0" fmla="*/ 240 w 242"/>
                <a:gd name="T1" fmla="*/ 0 h 172"/>
                <a:gd name="T2" fmla="*/ 0 w 242"/>
                <a:gd name="T3" fmla="*/ 170 h 172"/>
                <a:gd name="T4" fmla="*/ 0 w 242"/>
                <a:gd name="T5" fmla="*/ 172 h 172"/>
                <a:gd name="T6" fmla="*/ 231 w 242"/>
                <a:gd name="T7" fmla="*/ 8 h 172"/>
                <a:gd name="T8" fmla="*/ 242 w 242"/>
                <a:gd name="T9" fmla="*/ 2 h 172"/>
                <a:gd name="T10" fmla="*/ 240 w 242"/>
                <a:gd name="T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172">
                  <a:moveTo>
                    <a:pt x="240" y="0"/>
                  </a:moveTo>
                  <a:lnTo>
                    <a:pt x="0" y="170"/>
                  </a:lnTo>
                  <a:lnTo>
                    <a:pt x="0" y="172"/>
                  </a:lnTo>
                  <a:lnTo>
                    <a:pt x="231" y="8"/>
                  </a:lnTo>
                  <a:lnTo>
                    <a:pt x="242" y="2"/>
                  </a:lnTo>
                  <a:lnTo>
                    <a:pt x="2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3" name="Freeform 2252"/>
            <p:cNvSpPr>
              <a:spLocks/>
            </p:cNvSpPr>
            <p:nvPr/>
          </p:nvSpPr>
          <p:spPr bwMode="auto">
            <a:xfrm>
              <a:off x="1306" y="2199"/>
              <a:ext cx="13" cy="22"/>
            </a:xfrm>
            <a:custGeom>
              <a:avLst/>
              <a:gdLst>
                <a:gd name="T0" fmla="*/ 0 w 8"/>
                <a:gd name="T1" fmla="*/ 0 h 13"/>
                <a:gd name="T2" fmla="*/ 4 w 8"/>
                <a:gd name="T3" fmla="*/ 11 h 13"/>
                <a:gd name="T4" fmla="*/ 6 w 8"/>
                <a:gd name="T5" fmla="*/ 13 h 13"/>
                <a:gd name="T6" fmla="*/ 8 w 8"/>
                <a:gd name="T7" fmla="*/ 12 h 13"/>
                <a:gd name="T8" fmla="*/ 0 w 8"/>
                <a:gd name="T9" fmla="*/ 0 h 13"/>
                <a:gd name="T10" fmla="*/ 0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4"/>
                    <a:pt x="2" y="7"/>
                    <a:pt x="4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7" y="12"/>
                    <a:pt x="8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4" name="Freeform 2253"/>
            <p:cNvSpPr>
              <a:spLocks/>
            </p:cNvSpPr>
            <p:nvPr/>
          </p:nvSpPr>
          <p:spPr bwMode="auto">
            <a:xfrm>
              <a:off x="1304" y="2180"/>
              <a:ext cx="22" cy="43"/>
            </a:xfrm>
            <a:custGeom>
              <a:avLst/>
              <a:gdLst>
                <a:gd name="T0" fmla="*/ 1 w 13"/>
                <a:gd name="T1" fmla="*/ 0 h 25"/>
                <a:gd name="T2" fmla="*/ 1 w 13"/>
                <a:gd name="T3" fmla="*/ 11 h 25"/>
                <a:gd name="T4" fmla="*/ 1 w 13"/>
                <a:gd name="T5" fmla="*/ 11 h 25"/>
                <a:gd name="T6" fmla="*/ 9 w 13"/>
                <a:gd name="T7" fmla="*/ 23 h 25"/>
                <a:gd name="T8" fmla="*/ 7 w 13"/>
                <a:gd name="T9" fmla="*/ 24 h 25"/>
                <a:gd name="T10" fmla="*/ 7 w 13"/>
                <a:gd name="T11" fmla="*/ 25 h 25"/>
                <a:gd name="T12" fmla="*/ 13 w 13"/>
                <a:gd name="T13" fmla="*/ 22 h 25"/>
                <a:gd name="T14" fmla="*/ 9 w 13"/>
                <a:gd name="T15" fmla="*/ 17 h 25"/>
                <a:gd name="T16" fmla="*/ 6 w 13"/>
                <a:gd name="T17" fmla="*/ 11 h 25"/>
                <a:gd name="T18" fmla="*/ 5 w 13"/>
                <a:gd name="T19" fmla="*/ 10 h 25"/>
                <a:gd name="T20" fmla="*/ 1 w 13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5">
                  <a:moveTo>
                    <a:pt x="1" y="0"/>
                  </a:moveTo>
                  <a:cubicBezTo>
                    <a:pt x="0" y="4"/>
                    <a:pt x="0" y="7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24"/>
                    <a:pt x="11" y="23"/>
                    <a:pt x="13" y="2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5"/>
                    <a:pt x="7" y="13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7"/>
                    <a:pt x="2" y="3"/>
                    <a:pt x="1" y="0"/>
                  </a:cubicBezTo>
                </a:path>
              </a:pathLst>
            </a:custGeom>
            <a:solidFill>
              <a:srgbClr val="4E7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5" name="Freeform 2254"/>
            <p:cNvSpPr>
              <a:spLocks noEditPoints="1"/>
            </p:cNvSpPr>
            <p:nvPr/>
          </p:nvSpPr>
          <p:spPr bwMode="auto">
            <a:xfrm>
              <a:off x="1306" y="2165"/>
              <a:ext cx="20" cy="60"/>
            </a:xfrm>
            <a:custGeom>
              <a:avLst/>
              <a:gdLst>
                <a:gd name="T0" fmla="*/ 12 w 12"/>
                <a:gd name="T1" fmla="*/ 31 h 35"/>
                <a:gd name="T2" fmla="*/ 6 w 12"/>
                <a:gd name="T3" fmla="*/ 34 h 35"/>
                <a:gd name="T4" fmla="*/ 7 w 12"/>
                <a:gd name="T5" fmla="*/ 35 h 35"/>
                <a:gd name="T6" fmla="*/ 12 w 12"/>
                <a:gd name="T7" fmla="*/ 31 h 35"/>
                <a:gd name="T8" fmla="*/ 12 w 12"/>
                <a:gd name="T9" fmla="*/ 31 h 35"/>
                <a:gd name="T10" fmla="*/ 3 w 12"/>
                <a:gd name="T11" fmla="*/ 0 h 35"/>
                <a:gd name="T12" fmla="*/ 0 w 12"/>
                <a:gd name="T13" fmla="*/ 9 h 35"/>
                <a:gd name="T14" fmla="*/ 4 w 12"/>
                <a:gd name="T15" fmla="*/ 19 h 35"/>
                <a:gd name="T16" fmla="*/ 5 w 12"/>
                <a:gd name="T17" fmla="*/ 20 h 35"/>
                <a:gd name="T18" fmla="*/ 4 w 12"/>
                <a:gd name="T19" fmla="*/ 6 h 35"/>
                <a:gd name="T20" fmla="*/ 3 w 1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5">
                  <a:moveTo>
                    <a:pt x="12" y="31"/>
                  </a:moveTo>
                  <a:cubicBezTo>
                    <a:pt x="10" y="32"/>
                    <a:pt x="8" y="33"/>
                    <a:pt x="6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4"/>
                    <a:pt x="10" y="33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3" y="0"/>
                  </a:moveTo>
                  <a:cubicBezTo>
                    <a:pt x="2" y="3"/>
                    <a:pt x="0" y="6"/>
                    <a:pt x="0" y="9"/>
                  </a:cubicBezTo>
                  <a:cubicBezTo>
                    <a:pt x="1" y="12"/>
                    <a:pt x="2" y="16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16"/>
                    <a:pt x="3" y="11"/>
                    <a:pt x="4" y="6"/>
                  </a:cubicBezTo>
                  <a:cubicBezTo>
                    <a:pt x="4" y="4"/>
                    <a:pt x="3" y="2"/>
                    <a:pt x="3" y="0"/>
                  </a:cubicBezTo>
                </a:path>
              </a:pathLst>
            </a:custGeom>
            <a:solidFill>
              <a:srgbClr val="4B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6" name="Freeform 2255"/>
            <p:cNvSpPr>
              <a:spLocks noEditPoints="1"/>
            </p:cNvSpPr>
            <p:nvPr/>
          </p:nvSpPr>
          <p:spPr bwMode="auto">
            <a:xfrm>
              <a:off x="1311" y="2156"/>
              <a:ext cx="17" cy="72"/>
            </a:xfrm>
            <a:custGeom>
              <a:avLst/>
              <a:gdLst>
                <a:gd name="T0" fmla="*/ 9 w 10"/>
                <a:gd name="T1" fmla="*/ 36 h 42"/>
                <a:gd name="T2" fmla="*/ 4 w 10"/>
                <a:gd name="T3" fmla="*/ 40 h 42"/>
                <a:gd name="T4" fmla="*/ 6 w 10"/>
                <a:gd name="T5" fmla="*/ 42 h 42"/>
                <a:gd name="T6" fmla="*/ 10 w 10"/>
                <a:gd name="T7" fmla="*/ 38 h 42"/>
                <a:gd name="T8" fmla="*/ 9 w 10"/>
                <a:gd name="T9" fmla="*/ 36 h 42"/>
                <a:gd name="T10" fmla="*/ 5 w 10"/>
                <a:gd name="T11" fmla="*/ 0 h 42"/>
                <a:gd name="T12" fmla="*/ 1 w 10"/>
                <a:gd name="T13" fmla="*/ 4 h 42"/>
                <a:gd name="T14" fmla="*/ 0 w 10"/>
                <a:gd name="T15" fmla="*/ 5 h 42"/>
                <a:gd name="T16" fmla="*/ 1 w 10"/>
                <a:gd name="T17" fmla="*/ 11 h 42"/>
                <a:gd name="T18" fmla="*/ 5 w 10"/>
                <a:gd name="T19" fmla="*/ 0 h 42"/>
                <a:gd name="T20" fmla="*/ 5 w 10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2">
                  <a:moveTo>
                    <a:pt x="9" y="36"/>
                  </a:moveTo>
                  <a:cubicBezTo>
                    <a:pt x="7" y="38"/>
                    <a:pt x="6" y="39"/>
                    <a:pt x="4" y="40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1"/>
                    <a:pt x="8" y="39"/>
                    <a:pt x="10" y="38"/>
                  </a:cubicBezTo>
                  <a:cubicBezTo>
                    <a:pt x="9" y="36"/>
                    <a:pt x="9" y="36"/>
                    <a:pt x="9" y="36"/>
                  </a:cubicBezTo>
                  <a:moveTo>
                    <a:pt x="5" y="0"/>
                  </a:moveTo>
                  <a:cubicBezTo>
                    <a:pt x="4" y="1"/>
                    <a:pt x="3" y="2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7"/>
                    <a:pt x="1" y="9"/>
                    <a:pt x="1" y="11"/>
                  </a:cubicBezTo>
                  <a:cubicBezTo>
                    <a:pt x="2" y="7"/>
                    <a:pt x="3" y="3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496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7" name="Freeform 2256"/>
            <p:cNvSpPr>
              <a:spLocks noEditPoints="1"/>
            </p:cNvSpPr>
            <p:nvPr/>
          </p:nvSpPr>
          <p:spPr bwMode="auto">
            <a:xfrm>
              <a:off x="1319" y="2155"/>
              <a:ext cx="10" cy="78"/>
            </a:xfrm>
            <a:custGeom>
              <a:avLst/>
              <a:gdLst>
                <a:gd name="T0" fmla="*/ 5 w 6"/>
                <a:gd name="T1" fmla="*/ 39 h 46"/>
                <a:gd name="T2" fmla="*/ 1 w 6"/>
                <a:gd name="T3" fmla="*/ 43 h 46"/>
                <a:gd name="T4" fmla="*/ 3 w 6"/>
                <a:gd name="T5" fmla="*/ 46 h 46"/>
                <a:gd name="T6" fmla="*/ 6 w 6"/>
                <a:gd name="T7" fmla="*/ 40 h 46"/>
                <a:gd name="T8" fmla="*/ 5 w 6"/>
                <a:gd name="T9" fmla="*/ 39 h 46"/>
                <a:gd name="T10" fmla="*/ 1 w 6"/>
                <a:gd name="T11" fmla="*/ 0 h 46"/>
                <a:gd name="T12" fmla="*/ 0 w 6"/>
                <a:gd name="T13" fmla="*/ 1 h 46"/>
                <a:gd name="T14" fmla="*/ 0 w 6"/>
                <a:gd name="T15" fmla="*/ 1 h 46"/>
                <a:gd name="T16" fmla="*/ 1 w 6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6">
                  <a:moveTo>
                    <a:pt x="5" y="39"/>
                  </a:moveTo>
                  <a:cubicBezTo>
                    <a:pt x="3" y="40"/>
                    <a:pt x="2" y="42"/>
                    <a:pt x="1" y="43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4"/>
                    <a:pt x="5" y="42"/>
                    <a:pt x="6" y="40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466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8" name="Freeform 2257"/>
            <p:cNvSpPr>
              <a:spLocks/>
            </p:cNvSpPr>
            <p:nvPr/>
          </p:nvSpPr>
          <p:spPr bwMode="auto">
            <a:xfrm>
              <a:off x="1324" y="2223"/>
              <a:ext cx="7" cy="12"/>
            </a:xfrm>
            <a:custGeom>
              <a:avLst/>
              <a:gdLst>
                <a:gd name="T0" fmla="*/ 3 w 4"/>
                <a:gd name="T1" fmla="*/ 0 h 7"/>
                <a:gd name="T2" fmla="*/ 0 w 4"/>
                <a:gd name="T3" fmla="*/ 6 h 7"/>
                <a:gd name="T4" fmla="*/ 0 w 4"/>
                <a:gd name="T5" fmla="*/ 7 h 7"/>
                <a:gd name="T6" fmla="*/ 3 w 4"/>
                <a:gd name="T7" fmla="*/ 4 h 7"/>
                <a:gd name="T8" fmla="*/ 4 w 4"/>
                <a:gd name="T9" fmla="*/ 2 h 7"/>
                <a:gd name="T10" fmla="*/ 3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3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9" name="Freeform 2258"/>
            <p:cNvSpPr>
              <a:spLocks/>
            </p:cNvSpPr>
            <p:nvPr/>
          </p:nvSpPr>
          <p:spPr bwMode="auto">
            <a:xfrm>
              <a:off x="1329" y="2899"/>
              <a:ext cx="501" cy="9"/>
            </a:xfrm>
            <a:custGeom>
              <a:avLst/>
              <a:gdLst>
                <a:gd name="T0" fmla="*/ 294 w 294"/>
                <a:gd name="T1" fmla="*/ 0 h 5"/>
                <a:gd name="T2" fmla="*/ 272 w 294"/>
                <a:gd name="T3" fmla="*/ 0 h 5"/>
                <a:gd name="T4" fmla="*/ 272 w 294"/>
                <a:gd name="T5" fmla="*/ 1 h 5"/>
                <a:gd name="T6" fmla="*/ 268 w 294"/>
                <a:gd name="T7" fmla="*/ 1 h 5"/>
                <a:gd name="T8" fmla="*/ 268 w 294"/>
                <a:gd name="T9" fmla="*/ 2 h 5"/>
                <a:gd name="T10" fmla="*/ 264 w 294"/>
                <a:gd name="T11" fmla="*/ 2 h 5"/>
                <a:gd name="T12" fmla="*/ 264 w 294"/>
                <a:gd name="T13" fmla="*/ 4 h 5"/>
                <a:gd name="T14" fmla="*/ 0 w 294"/>
                <a:gd name="T15" fmla="*/ 4 h 5"/>
                <a:gd name="T16" fmla="*/ 9 w 294"/>
                <a:gd name="T17" fmla="*/ 5 h 5"/>
                <a:gd name="T18" fmla="*/ 290 w 294"/>
                <a:gd name="T19" fmla="*/ 5 h 5"/>
                <a:gd name="T20" fmla="*/ 294 w 294"/>
                <a:gd name="T21" fmla="*/ 5 h 5"/>
                <a:gd name="T22" fmla="*/ 294 w 294"/>
                <a:gd name="T23" fmla="*/ 1 h 5"/>
                <a:gd name="T24" fmla="*/ 294 w 294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4" h="5">
                  <a:moveTo>
                    <a:pt x="294" y="0"/>
                  </a:moveTo>
                  <a:cubicBezTo>
                    <a:pt x="272" y="0"/>
                    <a:pt x="272" y="0"/>
                    <a:pt x="272" y="0"/>
                  </a:cubicBezTo>
                  <a:cubicBezTo>
                    <a:pt x="272" y="1"/>
                    <a:pt x="272" y="1"/>
                    <a:pt x="272" y="1"/>
                  </a:cubicBezTo>
                  <a:cubicBezTo>
                    <a:pt x="268" y="1"/>
                    <a:pt x="268" y="1"/>
                    <a:pt x="268" y="1"/>
                  </a:cubicBezTo>
                  <a:cubicBezTo>
                    <a:pt x="268" y="2"/>
                    <a:pt x="268" y="2"/>
                    <a:pt x="268" y="2"/>
                  </a:cubicBezTo>
                  <a:cubicBezTo>
                    <a:pt x="264" y="2"/>
                    <a:pt x="264" y="2"/>
                    <a:pt x="264" y="2"/>
                  </a:cubicBezTo>
                  <a:cubicBezTo>
                    <a:pt x="264" y="4"/>
                    <a:pt x="264" y="4"/>
                    <a:pt x="26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6" y="5"/>
                    <a:pt x="9" y="5"/>
                  </a:cubicBezTo>
                  <a:cubicBezTo>
                    <a:pt x="290" y="5"/>
                    <a:pt x="290" y="5"/>
                    <a:pt x="290" y="5"/>
                  </a:cubicBezTo>
                  <a:cubicBezTo>
                    <a:pt x="294" y="5"/>
                    <a:pt x="294" y="5"/>
                    <a:pt x="294" y="5"/>
                  </a:cubicBezTo>
                  <a:cubicBezTo>
                    <a:pt x="294" y="1"/>
                    <a:pt x="294" y="1"/>
                    <a:pt x="294" y="1"/>
                  </a:cubicBezTo>
                  <a:cubicBezTo>
                    <a:pt x="294" y="0"/>
                    <a:pt x="294" y="0"/>
                    <a:pt x="29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0" name="Freeform 2259"/>
            <p:cNvSpPr>
              <a:spLocks/>
            </p:cNvSpPr>
            <p:nvPr/>
          </p:nvSpPr>
          <p:spPr bwMode="auto">
            <a:xfrm>
              <a:off x="1324" y="2902"/>
              <a:ext cx="455" cy="4"/>
            </a:xfrm>
            <a:custGeom>
              <a:avLst/>
              <a:gdLst>
                <a:gd name="T0" fmla="*/ 267 w 267"/>
                <a:gd name="T1" fmla="*/ 0 h 2"/>
                <a:gd name="T2" fmla="*/ 0 w 267"/>
                <a:gd name="T3" fmla="*/ 0 h 2"/>
                <a:gd name="T4" fmla="*/ 3 w 267"/>
                <a:gd name="T5" fmla="*/ 2 h 2"/>
                <a:gd name="T6" fmla="*/ 267 w 267"/>
                <a:gd name="T7" fmla="*/ 2 h 2"/>
                <a:gd name="T8" fmla="*/ 267 w 26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">
                  <a:moveTo>
                    <a:pt x="2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0"/>
                    <a:pt x="267" y="0"/>
                    <a:pt x="267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1" name="Freeform 2260"/>
            <p:cNvSpPr>
              <a:spLocks/>
            </p:cNvSpPr>
            <p:nvPr/>
          </p:nvSpPr>
          <p:spPr bwMode="auto">
            <a:xfrm>
              <a:off x="1319" y="2901"/>
              <a:ext cx="467" cy="1"/>
            </a:xfrm>
            <a:custGeom>
              <a:avLst/>
              <a:gdLst>
                <a:gd name="T0" fmla="*/ 274 w 274"/>
                <a:gd name="T1" fmla="*/ 0 h 1"/>
                <a:gd name="T2" fmla="*/ 0 w 274"/>
                <a:gd name="T3" fmla="*/ 0 h 1"/>
                <a:gd name="T4" fmla="*/ 3 w 274"/>
                <a:gd name="T5" fmla="*/ 1 h 1"/>
                <a:gd name="T6" fmla="*/ 270 w 274"/>
                <a:gd name="T7" fmla="*/ 1 h 1"/>
                <a:gd name="T8" fmla="*/ 274 w 274"/>
                <a:gd name="T9" fmla="*/ 1 h 1"/>
                <a:gd name="T10" fmla="*/ 274 w 27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1">
                  <a:moveTo>
                    <a:pt x="2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4" y="1"/>
                    <a:pt x="274" y="1"/>
                    <a:pt x="274" y="1"/>
                  </a:cubicBezTo>
                  <a:cubicBezTo>
                    <a:pt x="274" y="0"/>
                    <a:pt x="274" y="0"/>
                    <a:pt x="274" y="0"/>
                  </a:cubicBezTo>
                </a:path>
              </a:pathLst>
            </a:custGeom>
            <a:solidFill>
              <a:srgbClr val="5A8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2" name="Freeform 2261"/>
            <p:cNvSpPr>
              <a:spLocks/>
            </p:cNvSpPr>
            <p:nvPr/>
          </p:nvSpPr>
          <p:spPr bwMode="auto">
            <a:xfrm>
              <a:off x="1316" y="2897"/>
              <a:ext cx="477" cy="4"/>
            </a:xfrm>
            <a:custGeom>
              <a:avLst/>
              <a:gdLst>
                <a:gd name="T0" fmla="*/ 13 w 280"/>
                <a:gd name="T1" fmla="*/ 0 h 2"/>
                <a:gd name="T2" fmla="*/ 0 w 280"/>
                <a:gd name="T3" fmla="*/ 0 h 2"/>
                <a:gd name="T4" fmla="*/ 2 w 280"/>
                <a:gd name="T5" fmla="*/ 2 h 2"/>
                <a:gd name="T6" fmla="*/ 276 w 280"/>
                <a:gd name="T7" fmla="*/ 2 h 2"/>
                <a:gd name="T8" fmla="*/ 280 w 280"/>
                <a:gd name="T9" fmla="*/ 2 h 2"/>
                <a:gd name="T10" fmla="*/ 280 w 280"/>
                <a:gd name="T11" fmla="*/ 1 h 2"/>
                <a:gd name="T12" fmla="*/ 21 w 280"/>
                <a:gd name="T13" fmla="*/ 1 h 2"/>
                <a:gd name="T14" fmla="*/ 13 w 280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76" y="2"/>
                    <a:pt x="276" y="2"/>
                    <a:pt x="276" y="2"/>
                  </a:cubicBezTo>
                  <a:cubicBezTo>
                    <a:pt x="280" y="2"/>
                    <a:pt x="280" y="2"/>
                    <a:pt x="280" y="2"/>
                  </a:cubicBezTo>
                  <a:cubicBezTo>
                    <a:pt x="280" y="1"/>
                    <a:pt x="280" y="1"/>
                    <a:pt x="28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8" y="1"/>
                    <a:pt x="15" y="1"/>
                    <a:pt x="13" y="0"/>
                  </a:cubicBezTo>
                </a:path>
              </a:pathLst>
            </a:custGeom>
            <a:solidFill>
              <a:srgbClr val="58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3" name="Freeform 2262"/>
            <p:cNvSpPr>
              <a:spLocks/>
            </p:cNvSpPr>
            <p:nvPr/>
          </p:nvSpPr>
          <p:spPr bwMode="auto">
            <a:xfrm>
              <a:off x="1311" y="2894"/>
              <a:ext cx="27" cy="3"/>
            </a:xfrm>
            <a:custGeom>
              <a:avLst/>
              <a:gdLst>
                <a:gd name="T0" fmla="*/ 0 w 16"/>
                <a:gd name="T1" fmla="*/ 0 h 2"/>
                <a:gd name="T2" fmla="*/ 3 w 16"/>
                <a:gd name="T3" fmla="*/ 2 h 2"/>
                <a:gd name="T4" fmla="*/ 16 w 16"/>
                <a:gd name="T5" fmla="*/ 2 h 2"/>
                <a:gd name="T6" fmla="*/ 12 w 16"/>
                <a:gd name="T7" fmla="*/ 1 h 2"/>
                <a:gd name="T8" fmla="*/ 6 w 16"/>
                <a:gd name="T9" fmla="*/ 1 h 2"/>
                <a:gd name="T10" fmla="*/ 0 w 16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4" y="2"/>
                    <a:pt x="13" y="1"/>
                    <a:pt x="12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solidFill>
              <a:srgbClr val="56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4" name="Freeform 2263"/>
            <p:cNvSpPr>
              <a:spLocks/>
            </p:cNvSpPr>
            <p:nvPr/>
          </p:nvSpPr>
          <p:spPr bwMode="auto">
            <a:xfrm>
              <a:off x="1304" y="2885"/>
              <a:ext cx="27" cy="11"/>
            </a:xfrm>
            <a:custGeom>
              <a:avLst/>
              <a:gdLst>
                <a:gd name="T0" fmla="*/ 0 w 16"/>
                <a:gd name="T1" fmla="*/ 0 h 6"/>
                <a:gd name="T2" fmla="*/ 4 w 16"/>
                <a:gd name="T3" fmla="*/ 5 h 6"/>
                <a:gd name="T4" fmla="*/ 10 w 16"/>
                <a:gd name="T5" fmla="*/ 6 h 6"/>
                <a:gd name="T6" fmla="*/ 16 w 16"/>
                <a:gd name="T7" fmla="*/ 6 h 6"/>
                <a:gd name="T8" fmla="*/ 13 w 16"/>
                <a:gd name="T9" fmla="*/ 4 h 6"/>
                <a:gd name="T10" fmla="*/ 0 w 1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0" y="0"/>
                  </a:moveTo>
                  <a:cubicBezTo>
                    <a:pt x="1" y="2"/>
                    <a:pt x="3" y="3"/>
                    <a:pt x="4" y="5"/>
                  </a:cubicBezTo>
                  <a:cubicBezTo>
                    <a:pt x="6" y="5"/>
                    <a:pt x="8" y="6"/>
                    <a:pt x="10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5"/>
                    <a:pt x="14" y="5"/>
                    <a:pt x="13" y="4"/>
                  </a:cubicBezTo>
                  <a:cubicBezTo>
                    <a:pt x="8" y="4"/>
                    <a:pt x="4" y="2"/>
                    <a:pt x="0" y="0"/>
                  </a:cubicBezTo>
                </a:path>
              </a:pathLst>
            </a:custGeom>
            <a:solidFill>
              <a:srgbClr val="527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5" name="Freeform 2264"/>
            <p:cNvSpPr>
              <a:spLocks noEditPoints="1"/>
            </p:cNvSpPr>
            <p:nvPr/>
          </p:nvSpPr>
          <p:spPr bwMode="auto">
            <a:xfrm>
              <a:off x="1297" y="2868"/>
              <a:ext cx="29" cy="24"/>
            </a:xfrm>
            <a:custGeom>
              <a:avLst/>
              <a:gdLst>
                <a:gd name="T0" fmla="*/ 1 w 17"/>
                <a:gd name="T1" fmla="*/ 1 h 14"/>
                <a:gd name="T2" fmla="*/ 4 w 17"/>
                <a:gd name="T3" fmla="*/ 10 h 14"/>
                <a:gd name="T4" fmla="*/ 17 w 17"/>
                <a:gd name="T5" fmla="*/ 14 h 14"/>
                <a:gd name="T6" fmla="*/ 12 w 17"/>
                <a:gd name="T7" fmla="*/ 10 h 14"/>
                <a:gd name="T8" fmla="*/ 1 w 17"/>
                <a:gd name="T9" fmla="*/ 1 h 14"/>
                <a:gd name="T10" fmla="*/ 0 w 17"/>
                <a:gd name="T11" fmla="*/ 0 h 14"/>
                <a:gd name="T12" fmla="*/ 0 w 17"/>
                <a:gd name="T13" fmla="*/ 0 h 14"/>
                <a:gd name="T14" fmla="*/ 1 w 17"/>
                <a:gd name="T15" fmla="*/ 0 h 14"/>
                <a:gd name="T16" fmla="*/ 0 w 17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4">
                  <a:moveTo>
                    <a:pt x="1" y="1"/>
                  </a:moveTo>
                  <a:cubicBezTo>
                    <a:pt x="1" y="4"/>
                    <a:pt x="2" y="7"/>
                    <a:pt x="4" y="10"/>
                  </a:cubicBezTo>
                  <a:cubicBezTo>
                    <a:pt x="8" y="12"/>
                    <a:pt x="12" y="14"/>
                    <a:pt x="17" y="14"/>
                  </a:cubicBezTo>
                  <a:cubicBezTo>
                    <a:pt x="15" y="13"/>
                    <a:pt x="14" y="12"/>
                    <a:pt x="12" y="10"/>
                  </a:cubicBezTo>
                  <a:cubicBezTo>
                    <a:pt x="8" y="8"/>
                    <a:pt x="4" y="5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6" name="Freeform 2265"/>
            <p:cNvSpPr>
              <a:spLocks/>
            </p:cNvSpPr>
            <p:nvPr/>
          </p:nvSpPr>
          <p:spPr bwMode="auto">
            <a:xfrm>
              <a:off x="1297" y="2848"/>
              <a:ext cx="20" cy="37"/>
            </a:xfrm>
            <a:custGeom>
              <a:avLst/>
              <a:gdLst>
                <a:gd name="T0" fmla="*/ 1 w 12"/>
                <a:gd name="T1" fmla="*/ 0 h 22"/>
                <a:gd name="T2" fmla="*/ 0 w 12"/>
                <a:gd name="T3" fmla="*/ 0 h 22"/>
                <a:gd name="T4" fmla="*/ 0 w 12"/>
                <a:gd name="T5" fmla="*/ 12 h 22"/>
                <a:gd name="T6" fmla="*/ 1 w 12"/>
                <a:gd name="T7" fmla="*/ 12 h 22"/>
                <a:gd name="T8" fmla="*/ 1 w 12"/>
                <a:gd name="T9" fmla="*/ 12 h 22"/>
                <a:gd name="T10" fmla="*/ 1 w 12"/>
                <a:gd name="T11" fmla="*/ 13 h 22"/>
                <a:gd name="T12" fmla="*/ 12 w 12"/>
                <a:gd name="T13" fmla="*/ 22 h 22"/>
                <a:gd name="T14" fmla="*/ 6 w 12"/>
                <a:gd name="T15" fmla="*/ 13 h 22"/>
                <a:gd name="T16" fmla="*/ 1 w 1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4" y="17"/>
                    <a:pt x="8" y="20"/>
                    <a:pt x="12" y="22"/>
                  </a:cubicBezTo>
                  <a:cubicBezTo>
                    <a:pt x="10" y="20"/>
                    <a:pt x="8" y="16"/>
                    <a:pt x="6" y="13"/>
                  </a:cubicBezTo>
                  <a:cubicBezTo>
                    <a:pt x="3" y="9"/>
                    <a:pt x="1" y="5"/>
                    <a:pt x="1" y="0"/>
                  </a:cubicBezTo>
                </a:path>
              </a:pathLst>
            </a:custGeom>
            <a:solidFill>
              <a:srgbClr val="4E7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7" name="Freeform 2266"/>
            <p:cNvSpPr>
              <a:spLocks/>
            </p:cNvSpPr>
            <p:nvPr/>
          </p:nvSpPr>
          <p:spPr bwMode="auto">
            <a:xfrm>
              <a:off x="1297" y="2255"/>
              <a:ext cx="10" cy="615"/>
            </a:xfrm>
            <a:custGeom>
              <a:avLst/>
              <a:gdLst>
                <a:gd name="T0" fmla="*/ 5 w 6"/>
                <a:gd name="T1" fmla="*/ 0 h 361"/>
                <a:gd name="T2" fmla="*/ 0 w 6"/>
                <a:gd name="T3" fmla="*/ 15 h 361"/>
                <a:gd name="T4" fmla="*/ 0 w 6"/>
                <a:gd name="T5" fmla="*/ 348 h 361"/>
                <a:gd name="T6" fmla="*/ 1 w 6"/>
                <a:gd name="T7" fmla="*/ 348 h 361"/>
                <a:gd name="T8" fmla="*/ 6 w 6"/>
                <a:gd name="T9" fmla="*/ 361 h 361"/>
                <a:gd name="T10" fmla="*/ 5 w 6"/>
                <a:gd name="T11" fmla="*/ 356 h 361"/>
                <a:gd name="T12" fmla="*/ 5 w 6"/>
                <a:gd name="T13" fmla="*/ 356 h 361"/>
                <a:gd name="T14" fmla="*/ 5 w 6"/>
                <a:gd name="T15" fmla="*/ 346 h 361"/>
                <a:gd name="T16" fmla="*/ 5 w 6"/>
                <a:gd name="T17" fmla="*/ 1 h 361"/>
                <a:gd name="T18" fmla="*/ 5 w 6"/>
                <a:gd name="T1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61">
                  <a:moveTo>
                    <a:pt x="5" y="0"/>
                  </a:moveTo>
                  <a:cubicBezTo>
                    <a:pt x="2" y="4"/>
                    <a:pt x="0" y="10"/>
                    <a:pt x="0" y="15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" y="348"/>
                    <a:pt x="1" y="348"/>
                    <a:pt x="1" y="348"/>
                  </a:cubicBezTo>
                  <a:cubicBezTo>
                    <a:pt x="1" y="353"/>
                    <a:pt x="3" y="357"/>
                    <a:pt x="6" y="361"/>
                  </a:cubicBezTo>
                  <a:cubicBezTo>
                    <a:pt x="6" y="359"/>
                    <a:pt x="5" y="357"/>
                    <a:pt x="5" y="356"/>
                  </a:cubicBezTo>
                  <a:cubicBezTo>
                    <a:pt x="5" y="356"/>
                    <a:pt x="5" y="356"/>
                    <a:pt x="5" y="356"/>
                  </a:cubicBezTo>
                  <a:cubicBezTo>
                    <a:pt x="5" y="346"/>
                    <a:pt x="5" y="346"/>
                    <a:pt x="5" y="34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4B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8" name="Freeform 2267"/>
            <p:cNvSpPr>
              <a:spLocks/>
            </p:cNvSpPr>
            <p:nvPr/>
          </p:nvSpPr>
          <p:spPr bwMode="auto">
            <a:xfrm>
              <a:off x="1306" y="2247"/>
              <a:ext cx="6" cy="598"/>
            </a:xfrm>
            <a:custGeom>
              <a:avLst/>
              <a:gdLst>
                <a:gd name="T0" fmla="*/ 4 w 4"/>
                <a:gd name="T1" fmla="*/ 0 h 351"/>
                <a:gd name="T2" fmla="*/ 2 w 4"/>
                <a:gd name="T3" fmla="*/ 2 h 351"/>
                <a:gd name="T4" fmla="*/ 1 w 4"/>
                <a:gd name="T5" fmla="*/ 4 h 351"/>
                <a:gd name="T6" fmla="*/ 0 w 4"/>
                <a:gd name="T7" fmla="*/ 5 h 351"/>
                <a:gd name="T8" fmla="*/ 0 w 4"/>
                <a:gd name="T9" fmla="*/ 6 h 351"/>
                <a:gd name="T10" fmla="*/ 0 w 4"/>
                <a:gd name="T11" fmla="*/ 351 h 351"/>
                <a:gd name="T12" fmla="*/ 0 w 4"/>
                <a:gd name="T13" fmla="*/ 15 h 351"/>
                <a:gd name="T14" fmla="*/ 4 w 4"/>
                <a:gd name="T15" fmla="*/ 0 h 351"/>
                <a:gd name="T16" fmla="*/ 4 w 4"/>
                <a:gd name="T1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51">
                  <a:moveTo>
                    <a:pt x="4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1" y="4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96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9" name="Freeform 2268"/>
            <p:cNvSpPr>
              <a:spLocks/>
            </p:cNvSpPr>
            <p:nvPr/>
          </p:nvSpPr>
          <p:spPr bwMode="auto">
            <a:xfrm>
              <a:off x="1312" y="2245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466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0" name="Freeform 2269"/>
            <p:cNvSpPr>
              <a:spLocks/>
            </p:cNvSpPr>
            <p:nvPr/>
          </p:nvSpPr>
          <p:spPr bwMode="auto">
            <a:xfrm>
              <a:off x="1861" y="2422"/>
              <a:ext cx="249" cy="177"/>
            </a:xfrm>
            <a:custGeom>
              <a:avLst/>
              <a:gdLst>
                <a:gd name="T0" fmla="*/ 247 w 249"/>
                <a:gd name="T1" fmla="*/ 0 h 177"/>
                <a:gd name="T2" fmla="*/ 0 w 249"/>
                <a:gd name="T3" fmla="*/ 174 h 177"/>
                <a:gd name="T4" fmla="*/ 0 w 249"/>
                <a:gd name="T5" fmla="*/ 177 h 177"/>
                <a:gd name="T6" fmla="*/ 240 w 249"/>
                <a:gd name="T7" fmla="*/ 7 h 177"/>
                <a:gd name="T8" fmla="*/ 249 w 249"/>
                <a:gd name="T9" fmla="*/ 2 h 177"/>
                <a:gd name="T10" fmla="*/ 247 w 249"/>
                <a:gd name="T1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7">
                  <a:moveTo>
                    <a:pt x="247" y="0"/>
                  </a:moveTo>
                  <a:lnTo>
                    <a:pt x="0" y="174"/>
                  </a:lnTo>
                  <a:lnTo>
                    <a:pt x="0" y="177"/>
                  </a:lnTo>
                  <a:lnTo>
                    <a:pt x="240" y="7"/>
                  </a:lnTo>
                  <a:lnTo>
                    <a:pt x="249" y="2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1" name="Freeform 2270"/>
            <p:cNvSpPr>
              <a:spLocks/>
            </p:cNvSpPr>
            <p:nvPr/>
          </p:nvSpPr>
          <p:spPr bwMode="auto">
            <a:xfrm>
              <a:off x="1861" y="2422"/>
              <a:ext cx="249" cy="177"/>
            </a:xfrm>
            <a:custGeom>
              <a:avLst/>
              <a:gdLst>
                <a:gd name="T0" fmla="*/ 247 w 249"/>
                <a:gd name="T1" fmla="*/ 0 h 177"/>
                <a:gd name="T2" fmla="*/ 0 w 249"/>
                <a:gd name="T3" fmla="*/ 174 h 177"/>
                <a:gd name="T4" fmla="*/ 0 w 249"/>
                <a:gd name="T5" fmla="*/ 177 h 177"/>
                <a:gd name="T6" fmla="*/ 240 w 249"/>
                <a:gd name="T7" fmla="*/ 7 h 177"/>
                <a:gd name="T8" fmla="*/ 249 w 249"/>
                <a:gd name="T9" fmla="*/ 2 h 177"/>
                <a:gd name="T10" fmla="*/ 247 w 249"/>
                <a:gd name="T1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7">
                  <a:moveTo>
                    <a:pt x="247" y="0"/>
                  </a:moveTo>
                  <a:lnTo>
                    <a:pt x="0" y="174"/>
                  </a:lnTo>
                  <a:lnTo>
                    <a:pt x="0" y="177"/>
                  </a:lnTo>
                  <a:lnTo>
                    <a:pt x="240" y="7"/>
                  </a:lnTo>
                  <a:lnTo>
                    <a:pt x="249" y="2"/>
                  </a:lnTo>
                  <a:lnTo>
                    <a:pt x="2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2" name="Freeform 2271"/>
            <p:cNvSpPr>
              <a:spLocks/>
            </p:cNvSpPr>
            <p:nvPr/>
          </p:nvSpPr>
          <p:spPr bwMode="auto">
            <a:xfrm>
              <a:off x="1319" y="2148"/>
              <a:ext cx="9" cy="22"/>
            </a:xfrm>
            <a:custGeom>
              <a:avLst/>
              <a:gdLst>
                <a:gd name="T0" fmla="*/ 5 w 5"/>
                <a:gd name="T1" fmla="*/ 0 h 13"/>
                <a:gd name="T2" fmla="*/ 1 w 5"/>
                <a:gd name="T3" fmla="*/ 4 h 13"/>
                <a:gd name="T4" fmla="*/ 0 w 5"/>
                <a:gd name="T5" fmla="*/ 5 h 13"/>
                <a:gd name="T6" fmla="*/ 0 w 5"/>
                <a:gd name="T7" fmla="*/ 13 h 13"/>
                <a:gd name="T8" fmla="*/ 5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5" y="0"/>
                  </a:moveTo>
                  <a:cubicBezTo>
                    <a:pt x="4" y="1"/>
                    <a:pt x="2" y="3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8"/>
                    <a:pt x="0" y="10"/>
                    <a:pt x="0" y="13"/>
                  </a:cubicBezTo>
                  <a:cubicBezTo>
                    <a:pt x="1" y="8"/>
                    <a:pt x="2" y="4"/>
                    <a:pt x="5" y="0"/>
                  </a:cubicBezTo>
                </a:path>
              </a:pathLst>
            </a:custGeom>
            <a:solidFill>
              <a:srgbClr val="44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3" name="Freeform 2272"/>
            <p:cNvSpPr>
              <a:spLocks/>
            </p:cNvSpPr>
            <p:nvPr/>
          </p:nvSpPr>
          <p:spPr bwMode="auto">
            <a:xfrm>
              <a:off x="1314" y="2199"/>
              <a:ext cx="12" cy="19"/>
            </a:xfrm>
            <a:custGeom>
              <a:avLst/>
              <a:gdLst>
                <a:gd name="T0" fmla="*/ 0 w 7"/>
                <a:gd name="T1" fmla="*/ 0 h 11"/>
                <a:gd name="T2" fmla="*/ 3 w 7"/>
                <a:gd name="T3" fmla="*/ 6 h 11"/>
                <a:gd name="T4" fmla="*/ 7 w 7"/>
                <a:gd name="T5" fmla="*/ 11 h 11"/>
                <a:gd name="T6" fmla="*/ 7 w 7"/>
                <a:gd name="T7" fmla="*/ 10 h 11"/>
                <a:gd name="T8" fmla="*/ 0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0"/>
                  </a:moveTo>
                  <a:cubicBezTo>
                    <a:pt x="1" y="2"/>
                    <a:pt x="2" y="4"/>
                    <a:pt x="3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B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4" name="Freeform 2273"/>
            <p:cNvSpPr>
              <a:spLocks/>
            </p:cNvSpPr>
            <p:nvPr/>
          </p:nvSpPr>
          <p:spPr bwMode="auto">
            <a:xfrm>
              <a:off x="1311" y="2175"/>
              <a:ext cx="24" cy="43"/>
            </a:xfrm>
            <a:custGeom>
              <a:avLst/>
              <a:gdLst>
                <a:gd name="T0" fmla="*/ 1 w 14"/>
                <a:gd name="T1" fmla="*/ 0 h 25"/>
                <a:gd name="T2" fmla="*/ 2 w 14"/>
                <a:gd name="T3" fmla="*/ 14 h 25"/>
                <a:gd name="T4" fmla="*/ 9 w 14"/>
                <a:gd name="T5" fmla="*/ 24 h 25"/>
                <a:gd name="T6" fmla="*/ 9 w 14"/>
                <a:gd name="T7" fmla="*/ 25 h 25"/>
                <a:gd name="T8" fmla="*/ 9 w 14"/>
                <a:gd name="T9" fmla="*/ 25 h 25"/>
                <a:gd name="T10" fmla="*/ 14 w 14"/>
                <a:gd name="T11" fmla="*/ 23 h 25"/>
                <a:gd name="T12" fmla="*/ 5 w 14"/>
                <a:gd name="T13" fmla="*/ 11 h 25"/>
                <a:gd name="T14" fmla="*/ 1 w 14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5">
                  <a:moveTo>
                    <a:pt x="1" y="0"/>
                  </a:moveTo>
                  <a:cubicBezTo>
                    <a:pt x="0" y="5"/>
                    <a:pt x="0" y="10"/>
                    <a:pt x="2" y="1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4"/>
                    <a:pt x="12" y="24"/>
                    <a:pt x="14" y="2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2" y="4"/>
                    <a:pt x="1" y="0"/>
                  </a:cubicBezTo>
                </a:path>
              </a:pathLst>
            </a:custGeom>
            <a:solidFill>
              <a:srgbClr val="496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5" name="Freeform 2274"/>
            <p:cNvSpPr>
              <a:spLocks/>
            </p:cNvSpPr>
            <p:nvPr/>
          </p:nvSpPr>
          <p:spPr bwMode="auto">
            <a:xfrm>
              <a:off x="1312" y="2156"/>
              <a:ext cx="24" cy="65"/>
            </a:xfrm>
            <a:custGeom>
              <a:avLst/>
              <a:gdLst>
                <a:gd name="T0" fmla="*/ 4 w 14"/>
                <a:gd name="T1" fmla="*/ 0 h 38"/>
                <a:gd name="T2" fmla="*/ 0 w 14"/>
                <a:gd name="T3" fmla="*/ 11 h 38"/>
                <a:gd name="T4" fmla="*/ 4 w 14"/>
                <a:gd name="T5" fmla="*/ 22 h 38"/>
                <a:gd name="T6" fmla="*/ 13 w 14"/>
                <a:gd name="T7" fmla="*/ 34 h 38"/>
                <a:gd name="T8" fmla="*/ 8 w 14"/>
                <a:gd name="T9" fmla="*/ 36 h 38"/>
                <a:gd name="T10" fmla="*/ 9 w 14"/>
                <a:gd name="T11" fmla="*/ 38 h 38"/>
                <a:gd name="T12" fmla="*/ 14 w 14"/>
                <a:gd name="T13" fmla="*/ 34 h 38"/>
                <a:gd name="T14" fmla="*/ 9 w 14"/>
                <a:gd name="T15" fmla="*/ 27 h 38"/>
                <a:gd name="T16" fmla="*/ 4 w 14"/>
                <a:gd name="T17" fmla="*/ 8 h 38"/>
                <a:gd name="T18" fmla="*/ 4 w 14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cubicBezTo>
                    <a:pt x="2" y="3"/>
                    <a:pt x="1" y="7"/>
                    <a:pt x="0" y="11"/>
                  </a:cubicBezTo>
                  <a:cubicBezTo>
                    <a:pt x="1" y="15"/>
                    <a:pt x="2" y="19"/>
                    <a:pt x="4" y="2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5"/>
                    <a:pt x="10" y="35"/>
                    <a:pt x="8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6"/>
                    <a:pt x="12" y="35"/>
                    <a:pt x="14" y="3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5" y="21"/>
                    <a:pt x="3" y="14"/>
                    <a:pt x="4" y="8"/>
                  </a:cubicBezTo>
                  <a:cubicBezTo>
                    <a:pt x="4" y="5"/>
                    <a:pt x="4" y="3"/>
                    <a:pt x="4" y="0"/>
                  </a:cubicBezTo>
                </a:path>
              </a:pathLst>
            </a:custGeom>
            <a:solidFill>
              <a:srgbClr val="466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6" name="Freeform 2275"/>
            <p:cNvSpPr>
              <a:spLocks/>
            </p:cNvSpPr>
            <p:nvPr/>
          </p:nvSpPr>
          <p:spPr bwMode="auto">
            <a:xfrm>
              <a:off x="1328" y="2214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6 w 6"/>
                <a:gd name="T7" fmla="*/ 1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3" y="1"/>
                    <a:pt x="1" y="2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44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7" name="Freeform 2276"/>
            <p:cNvSpPr>
              <a:spLocks/>
            </p:cNvSpPr>
            <p:nvPr/>
          </p:nvSpPr>
          <p:spPr bwMode="auto">
            <a:xfrm>
              <a:off x="1329" y="2216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4 h 6"/>
                <a:gd name="T4" fmla="*/ 1 w 6"/>
                <a:gd name="T5" fmla="*/ 6 h 6"/>
                <a:gd name="T6" fmla="*/ 4 w 6"/>
                <a:gd name="T7" fmla="*/ 3 h 6"/>
                <a:gd name="T8" fmla="*/ 6 w 6"/>
                <a:gd name="T9" fmla="*/ 1 h 6"/>
                <a:gd name="T10" fmla="*/ 5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3"/>
                    <a:pt x="5" y="2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416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8" name="Freeform 2277"/>
            <p:cNvSpPr>
              <a:spLocks/>
            </p:cNvSpPr>
            <p:nvPr/>
          </p:nvSpPr>
          <p:spPr bwMode="auto">
            <a:xfrm>
              <a:off x="1793" y="2892"/>
              <a:ext cx="46" cy="7"/>
            </a:xfrm>
            <a:custGeom>
              <a:avLst/>
              <a:gdLst>
                <a:gd name="T0" fmla="*/ 46 w 46"/>
                <a:gd name="T1" fmla="*/ 0 h 7"/>
                <a:gd name="T2" fmla="*/ 24 w 46"/>
                <a:gd name="T3" fmla="*/ 0 h 7"/>
                <a:gd name="T4" fmla="*/ 24 w 46"/>
                <a:gd name="T5" fmla="*/ 0 h 7"/>
                <a:gd name="T6" fmla="*/ 15 w 46"/>
                <a:gd name="T7" fmla="*/ 0 h 7"/>
                <a:gd name="T8" fmla="*/ 15 w 46"/>
                <a:gd name="T9" fmla="*/ 4 h 7"/>
                <a:gd name="T10" fmla="*/ 8 w 46"/>
                <a:gd name="T11" fmla="*/ 4 h 7"/>
                <a:gd name="T12" fmla="*/ 8 w 46"/>
                <a:gd name="T13" fmla="*/ 5 h 7"/>
                <a:gd name="T14" fmla="*/ 0 w 46"/>
                <a:gd name="T15" fmla="*/ 5 h 7"/>
                <a:gd name="T16" fmla="*/ 0 w 46"/>
                <a:gd name="T17" fmla="*/ 7 h 7"/>
                <a:gd name="T18" fmla="*/ 37 w 46"/>
                <a:gd name="T19" fmla="*/ 7 h 7"/>
                <a:gd name="T20" fmla="*/ 46 w 46"/>
                <a:gd name="T21" fmla="*/ 7 h 7"/>
                <a:gd name="T22" fmla="*/ 46 w 46"/>
                <a:gd name="T23" fmla="*/ 2 h 7"/>
                <a:gd name="T24" fmla="*/ 46 w 4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7">
                  <a:moveTo>
                    <a:pt x="4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37" y="7"/>
                  </a:lnTo>
                  <a:lnTo>
                    <a:pt x="46" y="7"/>
                  </a:lnTo>
                  <a:lnTo>
                    <a:pt x="46" y="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9" name="Freeform 2278"/>
            <p:cNvSpPr>
              <a:spLocks/>
            </p:cNvSpPr>
            <p:nvPr/>
          </p:nvSpPr>
          <p:spPr bwMode="auto">
            <a:xfrm>
              <a:off x="1793" y="2892"/>
              <a:ext cx="46" cy="7"/>
            </a:xfrm>
            <a:custGeom>
              <a:avLst/>
              <a:gdLst>
                <a:gd name="T0" fmla="*/ 46 w 46"/>
                <a:gd name="T1" fmla="*/ 0 h 7"/>
                <a:gd name="T2" fmla="*/ 24 w 46"/>
                <a:gd name="T3" fmla="*/ 0 h 7"/>
                <a:gd name="T4" fmla="*/ 24 w 46"/>
                <a:gd name="T5" fmla="*/ 0 h 7"/>
                <a:gd name="T6" fmla="*/ 15 w 46"/>
                <a:gd name="T7" fmla="*/ 0 h 7"/>
                <a:gd name="T8" fmla="*/ 15 w 46"/>
                <a:gd name="T9" fmla="*/ 4 h 7"/>
                <a:gd name="T10" fmla="*/ 8 w 46"/>
                <a:gd name="T11" fmla="*/ 4 h 7"/>
                <a:gd name="T12" fmla="*/ 8 w 46"/>
                <a:gd name="T13" fmla="*/ 5 h 7"/>
                <a:gd name="T14" fmla="*/ 0 w 46"/>
                <a:gd name="T15" fmla="*/ 5 h 7"/>
                <a:gd name="T16" fmla="*/ 0 w 46"/>
                <a:gd name="T17" fmla="*/ 7 h 7"/>
                <a:gd name="T18" fmla="*/ 37 w 46"/>
                <a:gd name="T19" fmla="*/ 7 h 7"/>
                <a:gd name="T20" fmla="*/ 46 w 46"/>
                <a:gd name="T21" fmla="*/ 7 h 7"/>
                <a:gd name="T22" fmla="*/ 46 w 46"/>
                <a:gd name="T23" fmla="*/ 2 h 7"/>
                <a:gd name="T24" fmla="*/ 46 w 4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7">
                  <a:moveTo>
                    <a:pt x="4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37" y="7"/>
                  </a:lnTo>
                  <a:lnTo>
                    <a:pt x="46" y="7"/>
                  </a:lnTo>
                  <a:lnTo>
                    <a:pt x="46" y="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0" name="Freeform 2279"/>
            <p:cNvSpPr>
              <a:spLocks/>
            </p:cNvSpPr>
            <p:nvPr/>
          </p:nvSpPr>
          <p:spPr bwMode="auto">
            <a:xfrm>
              <a:off x="1312" y="2238"/>
              <a:ext cx="9" cy="605"/>
            </a:xfrm>
            <a:custGeom>
              <a:avLst/>
              <a:gdLst>
                <a:gd name="T0" fmla="*/ 5 w 5"/>
                <a:gd name="T1" fmla="*/ 0 h 355"/>
                <a:gd name="T2" fmla="*/ 3 w 5"/>
                <a:gd name="T3" fmla="*/ 2 h 355"/>
                <a:gd name="T4" fmla="*/ 1 w 5"/>
                <a:gd name="T5" fmla="*/ 4 h 355"/>
                <a:gd name="T6" fmla="*/ 0 w 5"/>
                <a:gd name="T7" fmla="*/ 5 h 355"/>
                <a:gd name="T8" fmla="*/ 0 w 5"/>
                <a:gd name="T9" fmla="*/ 10 h 355"/>
                <a:gd name="T10" fmla="*/ 0 w 5"/>
                <a:gd name="T11" fmla="*/ 355 h 355"/>
                <a:gd name="T12" fmla="*/ 0 w 5"/>
                <a:gd name="T13" fmla="*/ 16 h 355"/>
                <a:gd name="T14" fmla="*/ 5 w 5"/>
                <a:gd name="T15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55">
                  <a:moveTo>
                    <a:pt x="5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2" y="4"/>
                    <a:pt x="5" y="0"/>
                  </a:cubicBezTo>
                </a:path>
              </a:pathLst>
            </a:custGeom>
            <a:solidFill>
              <a:srgbClr val="44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1" name="Freeform 2280"/>
            <p:cNvSpPr>
              <a:spLocks/>
            </p:cNvSpPr>
            <p:nvPr/>
          </p:nvSpPr>
          <p:spPr bwMode="auto">
            <a:xfrm>
              <a:off x="1338" y="2897"/>
              <a:ext cx="455" cy="2"/>
            </a:xfrm>
            <a:custGeom>
              <a:avLst/>
              <a:gdLst>
                <a:gd name="T0" fmla="*/ 267 w 267"/>
                <a:gd name="T1" fmla="*/ 0 h 1"/>
                <a:gd name="T2" fmla="*/ 0 w 267"/>
                <a:gd name="T3" fmla="*/ 0 h 1"/>
                <a:gd name="T4" fmla="*/ 8 w 267"/>
                <a:gd name="T5" fmla="*/ 1 h 1"/>
                <a:gd name="T6" fmla="*/ 267 w 267"/>
                <a:gd name="T7" fmla="*/ 1 h 1"/>
                <a:gd name="T8" fmla="*/ 267 w 26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1">
                  <a:moveTo>
                    <a:pt x="2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1"/>
                    <a:pt x="8" y="1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7" y="0"/>
                    <a:pt x="267" y="0"/>
                    <a:pt x="267" y="0"/>
                  </a:cubicBezTo>
                </a:path>
              </a:pathLst>
            </a:custGeom>
            <a:solidFill>
              <a:srgbClr val="55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2" name="Freeform 2281"/>
            <p:cNvSpPr>
              <a:spLocks/>
            </p:cNvSpPr>
            <p:nvPr/>
          </p:nvSpPr>
          <p:spPr bwMode="auto">
            <a:xfrm>
              <a:off x="1331" y="2896"/>
              <a:ext cx="470" cy="1"/>
            </a:xfrm>
            <a:custGeom>
              <a:avLst/>
              <a:gdLst>
                <a:gd name="T0" fmla="*/ 276 w 276"/>
                <a:gd name="T1" fmla="*/ 0 h 1"/>
                <a:gd name="T2" fmla="*/ 0 w 276"/>
                <a:gd name="T3" fmla="*/ 0 h 1"/>
                <a:gd name="T4" fmla="*/ 4 w 276"/>
                <a:gd name="T5" fmla="*/ 1 h 1"/>
                <a:gd name="T6" fmla="*/ 271 w 276"/>
                <a:gd name="T7" fmla="*/ 1 h 1"/>
                <a:gd name="T8" fmla="*/ 276 w 276"/>
                <a:gd name="T9" fmla="*/ 1 h 1"/>
                <a:gd name="T10" fmla="*/ 276 w 276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1">
                  <a:moveTo>
                    <a:pt x="2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4" y="1"/>
                  </a:cubicBezTo>
                  <a:cubicBezTo>
                    <a:pt x="271" y="1"/>
                    <a:pt x="271" y="1"/>
                    <a:pt x="271" y="1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76" y="0"/>
                    <a:pt x="276" y="0"/>
                    <a:pt x="276" y="0"/>
                  </a:cubicBezTo>
                </a:path>
              </a:pathLst>
            </a:custGeom>
            <a:solidFill>
              <a:srgbClr val="537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3" name="Freeform 2282"/>
            <p:cNvSpPr>
              <a:spLocks/>
            </p:cNvSpPr>
            <p:nvPr/>
          </p:nvSpPr>
          <p:spPr bwMode="auto">
            <a:xfrm>
              <a:off x="1326" y="2892"/>
              <a:ext cx="482" cy="4"/>
            </a:xfrm>
            <a:custGeom>
              <a:avLst/>
              <a:gdLst>
                <a:gd name="T0" fmla="*/ 0 w 283"/>
                <a:gd name="T1" fmla="*/ 0 h 2"/>
                <a:gd name="T2" fmla="*/ 3 w 283"/>
                <a:gd name="T3" fmla="*/ 2 h 2"/>
                <a:gd name="T4" fmla="*/ 279 w 283"/>
                <a:gd name="T5" fmla="*/ 2 h 2"/>
                <a:gd name="T6" fmla="*/ 283 w 283"/>
                <a:gd name="T7" fmla="*/ 2 h 2"/>
                <a:gd name="T8" fmla="*/ 283 w 283"/>
                <a:gd name="T9" fmla="*/ 0 h 2"/>
                <a:gd name="T10" fmla="*/ 2 w 283"/>
                <a:gd name="T11" fmla="*/ 0 h 2"/>
                <a:gd name="T12" fmla="*/ 0 w 28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">
                  <a:moveTo>
                    <a:pt x="0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279" y="2"/>
                    <a:pt x="279" y="2"/>
                    <a:pt x="279" y="2"/>
                  </a:cubicBezTo>
                  <a:cubicBezTo>
                    <a:pt x="283" y="2"/>
                    <a:pt x="283" y="2"/>
                    <a:pt x="283" y="2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07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4" name="Freeform 2283"/>
            <p:cNvSpPr>
              <a:spLocks/>
            </p:cNvSpPr>
            <p:nvPr/>
          </p:nvSpPr>
          <p:spPr bwMode="auto">
            <a:xfrm>
              <a:off x="1317" y="2885"/>
              <a:ext cx="500" cy="7"/>
            </a:xfrm>
            <a:custGeom>
              <a:avLst/>
              <a:gdLst>
                <a:gd name="T0" fmla="*/ 0 w 293"/>
                <a:gd name="T1" fmla="*/ 0 h 4"/>
                <a:gd name="T2" fmla="*/ 5 w 293"/>
                <a:gd name="T3" fmla="*/ 4 h 4"/>
                <a:gd name="T4" fmla="*/ 7 w 293"/>
                <a:gd name="T5" fmla="*/ 4 h 4"/>
                <a:gd name="T6" fmla="*/ 288 w 293"/>
                <a:gd name="T7" fmla="*/ 4 h 4"/>
                <a:gd name="T8" fmla="*/ 293 w 293"/>
                <a:gd name="T9" fmla="*/ 4 h 4"/>
                <a:gd name="T10" fmla="*/ 293 w 293"/>
                <a:gd name="T11" fmla="*/ 4 h 4"/>
                <a:gd name="T12" fmla="*/ 24 w 293"/>
                <a:gd name="T13" fmla="*/ 4 h 4"/>
                <a:gd name="T14" fmla="*/ 16 w 293"/>
                <a:gd name="T15" fmla="*/ 2 h 4"/>
                <a:gd name="T16" fmla="*/ 11 w 293"/>
                <a:gd name="T17" fmla="*/ 2 h 4"/>
                <a:gd name="T18" fmla="*/ 0 w 29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3" h="4">
                  <a:moveTo>
                    <a:pt x="0" y="0"/>
                  </a:moveTo>
                  <a:cubicBezTo>
                    <a:pt x="2" y="2"/>
                    <a:pt x="3" y="3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93" y="4"/>
                    <a:pt x="293" y="4"/>
                    <a:pt x="29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1" y="4"/>
                    <a:pt x="18" y="3"/>
                    <a:pt x="16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7" y="2"/>
                    <a:pt x="4" y="2"/>
                    <a:pt x="0" y="0"/>
                  </a:cubicBezTo>
                </a:path>
              </a:pathLst>
            </a:custGeom>
            <a:solidFill>
              <a:srgbClr val="4D73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5" name="Freeform 2284"/>
            <p:cNvSpPr>
              <a:spLocks/>
            </p:cNvSpPr>
            <p:nvPr/>
          </p:nvSpPr>
          <p:spPr bwMode="auto">
            <a:xfrm>
              <a:off x="1307" y="2870"/>
              <a:ext cx="38" cy="19"/>
            </a:xfrm>
            <a:custGeom>
              <a:avLst/>
              <a:gdLst>
                <a:gd name="T0" fmla="*/ 0 w 22"/>
                <a:gd name="T1" fmla="*/ 0 h 11"/>
                <a:gd name="T2" fmla="*/ 6 w 22"/>
                <a:gd name="T3" fmla="*/ 9 h 11"/>
                <a:gd name="T4" fmla="*/ 17 w 22"/>
                <a:gd name="T5" fmla="*/ 11 h 11"/>
                <a:gd name="T6" fmla="*/ 22 w 22"/>
                <a:gd name="T7" fmla="*/ 11 h 11"/>
                <a:gd name="T8" fmla="*/ 17 w 22"/>
                <a:gd name="T9" fmla="*/ 10 h 11"/>
                <a:gd name="T10" fmla="*/ 0 w 2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1">
                  <a:moveTo>
                    <a:pt x="0" y="0"/>
                  </a:moveTo>
                  <a:cubicBezTo>
                    <a:pt x="2" y="3"/>
                    <a:pt x="4" y="7"/>
                    <a:pt x="6" y="9"/>
                  </a:cubicBezTo>
                  <a:cubicBezTo>
                    <a:pt x="10" y="11"/>
                    <a:pt x="13" y="11"/>
                    <a:pt x="17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0" y="11"/>
                    <a:pt x="19" y="10"/>
                    <a:pt x="17" y="10"/>
                  </a:cubicBezTo>
                  <a:cubicBezTo>
                    <a:pt x="11" y="8"/>
                    <a:pt x="5" y="5"/>
                    <a:pt x="0" y="0"/>
                  </a:cubicBezTo>
                </a:path>
              </a:pathLst>
            </a:custGeom>
            <a:solidFill>
              <a:srgbClr val="4B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6" name="Freeform 2285"/>
            <p:cNvSpPr>
              <a:spLocks/>
            </p:cNvSpPr>
            <p:nvPr/>
          </p:nvSpPr>
          <p:spPr bwMode="auto">
            <a:xfrm>
              <a:off x="1306" y="2845"/>
              <a:ext cx="30" cy="42"/>
            </a:xfrm>
            <a:custGeom>
              <a:avLst/>
              <a:gdLst>
                <a:gd name="T0" fmla="*/ 0 w 18"/>
                <a:gd name="T1" fmla="*/ 0 h 25"/>
                <a:gd name="T2" fmla="*/ 0 w 18"/>
                <a:gd name="T3" fmla="*/ 0 h 25"/>
                <a:gd name="T4" fmla="*/ 0 w 18"/>
                <a:gd name="T5" fmla="*/ 10 h 25"/>
                <a:gd name="T6" fmla="*/ 0 w 18"/>
                <a:gd name="T7" fmla="*/ 10 h 25"/>
                <a:gd name="T8" fmla="*/ 1 w 18"/>
                <a:gd name="T9" fmla="*/ 15 h 25"/>
                <a:gd name="T10" fmla="*/ 18 w 18"/>
                <a:gd name="T11" fmla="*/ 25 h 25"/>
                <a:gd name="T12" fmla="*/ 10 w 18"/>
                <a:gd name="T13" fmla="*/ 17 h 25"/>
                <a:gd name="T14" fmla="*/ 0 w 1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1" y="15"/>
                  </a:cubicBezTo>
                  <a:cubicBezTo>
                    <a:pt x="6" y="20"/>
                    <a:pt x="12" y="23"/>
                    <a:pt x="18" y="25"/>
                  </a:cubicBezTo>
                  <a:cubicBezTo>
                    <a:pt x="15" y="23"/>
                    <a:pt x="12" y="20"/>
                    <a:pt x="10" y="17"/>
                  </a:cubicBezTo>
                  <a:cubicBezTo>
                    <a:pt x="5" y="13"/>
                    <a:pt x="1" y="7"/>
                    <a:pt x="0" y="0"/>
                  </a:cubicBezTo>
                </a:path>
              </a:pathLst>
            </a:custGeom>
            <a:solidFill>
              <a:srgbClr val="496C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7" name="Freeform 2286"/>
            <p:cNvSpPr>
              <a:spLocks/>
            </p:cNvSpPr>
            <p:nvPr/>
          </p:nvSpPr>
          <p:spPr bwMode="auto">
            <a:xfrm>
              <a:off x="1306" y="2247"/>
              <a:ext cx="17" cy="627"/>
            </a:xfrm>
            <a:custGeom>
              <a:avLst/>
              <a:gdLst>
                <a:gd name="T0" fmla="*/ 4 w 10"/>
                <a:gd name="T1" fmla="*/ 0 h 368"/>
                <a:gd name="T2" fmla="*/ 0 w 10"/>
                <a:gd name="T3" fmla="*/ 15 h 368"/>
                <a:gd name="T4" fmla="*/ 0 w 10"/>
                <a:gd name="T5" fmla="*/ 351 h 368"/>
                <a:gd name="T6" fmla="*/ 0 w 10"/>
                <a:gd name="T7" fmla="*/ 351 h 368"/>
                <a:gd name="T8" fmla="*/ 10 w 10"/>
                <a:gd name="T9" fmla="*/ 368 h 368"/>
                <a:gd name="T10" fmla="*/ 4 w 10"/>
                <a:gd name="T11" fmla="*/ 356 h 368"/>
                <a:gd name="T12" fmla="*/ 4 w 10"/>
                <a:gd name="T13" fmla="*/ 356 h 368"/>
                <a:gd name="T14" fmla="*/ 4 w 10"/>
                <a:gd name="T15" fmla="*/ 350 h 368"/>
                <a:gd name="T16" fmla="*/ 4 w 10"/>
                <a:gd name="T17" fmla="*/ 5 h 368"/>
                <a:gd name="T18" fmla="*/ 4 w 10"/>
                <a:gd name="T1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368">
                  <a:moveTo>
                    <a:pt x="4" y="0"/>
                  </a:moveTo>
                  <a:cubicBezTo>
                    <a:pt x="1" y="4"/>
                    <a:pt x="0" y="10"/>
                    <a:pt x="0" y="15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0" y="351"/>
                    <a:pt x="0" y="351"/>
                    <a:pt x="0" y="351"/>
                  </a:cubicBezTo>
                  <a:cubicBezTo>
                    <a:pt x="1" y="358"/>
                    <a:pt x="5" y="364"/>
                    <a:pt x="10" y="368"/>
                  </a:cubicBezTo>
                  <a:cubicBezTo>
                    <a:pt x="7" y="365"/>
                    <a:pt x="5" y="361"/>
                    <a:pt x="4" y="356"/>
                  </a:cubicBezTo>
                  <a:cubicBezTo>
                    <a:pt x="4" y="356"/>
                    <a:pt x="4" y="356"/>
                    <a:pt x="4" y="356"/>
                  </a:cubicBezTo>
                  <a:cubicBezTo>
                    <a:pt x="4" y="350"/>
                    <a:pt x="4" y="350"/>
                    <a:pt x="4" y="35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4" y="2"/>
                    <a:pt x="4" y="0"/>
                  </a:cubicBezTo>
                </a:path>
              </a:pathLst>
            </a:custGeom>
            <a:solidFill>
              <a:srgbClr val="466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8" name="Freeform 2287"/>
            <p:cNvSpPr>
              <a:spLocks/>
            </p:cNvSpPr>
            <p:nvPr/>
          </p:nvSpPr>
          <p:spPr bwMode="auto">
            <a:xfrm>
              <a:off x="1861" y="2414"/>
              <a:ext cx="255" cy="182"/>
            </a:xfrm>
            <a:custGeom>
              <a:avLst/>
              <a:gdLst>
                <a:gd name="T0" fmla="*/ 255 w 255"/>
                <a:gd name="T1" fmla="*/ 0 h 182"/>
                <a:gd name="T2" fmla="*/ 0 w 255"/>
                <a:gd name="T3" fmla="*/ 178 h 182"/>
                <a:gd name="T4" fmla="*/ 0 w 255"/>
                <a:gd name="T5" fmla="*/ 182 h 182"/>
                <a:gd name="T6" fmla="*/ 247 w 255"/>
                <a:gd name="T7" fmla="*/ 8 h 182"/>
                <a:gd name="T8" fmla="*/ 255 w 255"/>
                <a:gd name="T9" fmla="*/ 1 h 182"/>
                <a:gd name="T10" fmla="*/ 255 w 255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182">
                  <a:moveTo>
                    <a:pt x="255" y="0"/>
                  </a:moveTo>
                  <a:lnTo>
                    <a:pt x="0" y="178"/>
                  </a:lnTo>
                  <a:lnTo>
                    <a:pt x="0" y="182"/>
                  </a:lnTo>
                  <a:lnTo>
                    <a:pt x="247" y="8"/>
                  </a:lnTo>
                  <a:lnTo>
                    <a:pt x="255" y="1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9" name="Freeform 2288"/>
            <p:cNvSpPr>
              <a:spLocks/>
            </p:cNvSpPr>
            <p:nvPr/>
          </p:nvSpPr>
          <p:spPr bwMode="auto">
            <a:xfrm>
              <a:off x="1861" y="2414"/>
              <a:ext cx="255" cy="182"/>
            </a:xfrm>
            <a:custGeom>
              <a:avLst/>
              <a:gdLst>
                <a:gd name="T0" fmla="*/ 255 w 255"/>
                <a:gd name="T1" fmla="*/ 0 h 182"/>
                <a:gd name="T2" fmla="*/ 0 w 255"/>
                <a:gd name="T3" fmla="*/ 178 h 182"/>
                <a:gd name="T4" fmla="*/ 0 w 255"/>
                <a:gd name="T5" fmla="*/ 182 h 182"/>
                <a:gd name="T6" fmla="*/ 247 w 255"/>
                <a:gd name="T7" fmla="*/ 8 h 182"/>
                <a:gd name="T8" fmla="*/ 255 w 255"/>
                <a:gd name="T9" fmla="*/ 1 h 182"/>
                <a:gd name="T10" fmla="*/ 255 w 255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" h="182">
                  <a:moveTo>
                    <a:pt x="255" y="0"/>
                  </a:moveTo>
                  <a:lnTo>
                    <a:pt x="0" y="178"/>
                  </a:lnTo>
                  <a:lnTo>
                    <a:pt x="0" y="182"/>
                  </a:lnTo>
                  <a:lnTo>
                    <a:pt x="247" y="8"/>
                  </a:lnTo>
                  <a:lnTo>
                    <a:pt x="255" y="1"/>
                  </a:lnTo>
                  <a:lnTo>
                    <a:pt x="2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0" name="Freeform 2289"/>
            <p:cNvSpPr>
              <a:spLocks/>
            </p:cNvSpPr>
            <p:nvPr/>
          </p:nvSpPr>
          <p:spPr bwMode="auto">
            <a:xfrm>
              <a:off x="1319" y="2146"/>
              <a:ext cx="27" cy="70"/>
            </a:xfrm>
            <a:custGeom>
              <a:avLst/>
              <a:gdLst>
                <a:gd name="T0" fmla="*/ 6 w 16"/>
                <a:gd name="T1" fmla="*/ 0 h 41"/>
                <a:gd name="T2" fmla="*/ 5 w 16"/>
                <a:gd name="T3" fmla="*/ 1 h 41"/>
                <a:gd name="T4" fmla="*/ 0 w 16"/>
                <a:gd name="T5" fmla="*/ 14 h 41"/>
                <a:gd name="T6" fmla="*/ 5 w 16"/>
                <a:gd name="T7" fmla="*/ 26 h 41"/>
                <a:gd name="T8" fmla="*/ 13 w 16"/>
                <a:gd name="T9" fmla="*/ 38 h 41"/>
                <a:gd name="T10" fmla="*/ 10 w 16"/>
                <a:gd name="T11" fmla="*/ 40 h 41"/>
                <a:gd name="T12" fmla="*/ 11 w 16"/>
                <a:gd name="T13" fmla="*/ 41 h 41"/>
                <a:gd name="T14" fmla="*/ 16 w 16"/>
                <a:gd name="T15" fmla="*/ 37 h 41"/>
                <a:gd name="T16" fmla="*/ 9 w 16"/>
                <a:gd name="T17" fmla="*/ 28 h 41"/>
                <a:gd name="T18" fmla="*/ 4 w 16"/>
                <a:gd name="T19" fmla="*/ 11 h 41"/>
                <a:gd name="T20" fmla="*/ 6 w 16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41">
                  <a:moveTo>
                    <a:pt x="6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2" y="5"/>
                    <a:pt x="1" y="9"/>
                    <a:pt x="0" y="14"/>
                  </a:cubicBezTo>
                  <a:cubicBezTo>
                    <a:pt x="1" y="18"/>
                    <a:pt x="2" y="23"/>
                    <a:pt x="5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9"/>
                    <a:pt x="11" y="39"/>
                    <a:pt x="10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4" y="38"/>
                    <a:pt x="16" y="3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6" y="23"/>
                    <a:pt x="4" y="17"/>
                    <a:pt x="4" y="11"/>
                  </a:cubicBezTo>
                  <a:cubicBezTo>
                    <a:pt x="4" y="7"/>
                    <a:pt x="5" y="3"/>
                    <a:pt x="6" y="0"/>
                  </a:cubicBezTo>
                </a:path>
              </a:pathLst>
            </a:custGeom>
            <a:solidFill>
              <a:srgbClr val="426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1" name="Freeform 2290"/>
            <p:cNvSpPr>
              <a:spLocks/>
            </p:cNvSpPr>
            <p:nvPr/>
          </p:nvSpPr>
          <p:spPr bwMode="auto">
            <a:xfrm>
              <a:off x="1326" y="2139"/>
              <a:ext cx="10" cy="26"/>
            </a:xfrm>
            <a:custGeom>
              <a:avLst/>
              <a:gdLst>
                <a:gd name="T0" fmla="*/ 6 w 6"/>
                <a:gd name="T1" fmla="*/ 0 h 15"/>
                <a:gd name="T2" fmla="*/ 2 w 6"/>
                <a:gd name="T3" fmla="*/ 4 h 15"/>
                <a:gd name="T4" fmla="*/ 0 w 6"/>
                <a:gd name="T5" fmla="*/ 15 h 15"/>
                <a:gd name="T6" fmla="*/ 6 w 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4" y="1"/>
                    <a:pt x="3" y="2"/>
                    <a:pt x="2" y="4"/>
                  </a:cubicBezTo>
                  <a:cubicBezTo>
                    <a:pt x="1" y="7"/>
                    <a:pt x="0" y="11"/>
                    <a:pt x="0" y="15"/>
                  </a:cubicBezTo>
                  <a:cubicBezTo>
                    <a:pt x="1" y="9"/>
                    <a:pt x="2" y="4"/>
                    <a:pt x="6" y="0"/>
                  </a:cubicBezTo>
                </a:path>
              </a:pathLst>
            </a:custGeom>
            <a:solidFill>
              <a:srgbClr val="3E5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2" name="Freeform 2291"/>
            <p:cNvSpPr>
              <a:spLocks/>
            </p:cNvSpPr>
            <p:nvPr/>
          </p:nvSpPr>
          <p:spPr bwMode="auto">
            <a:xfrm>
              <a:off x="1317" y="2170"/>
              <a:ext cx="24" cy="44"/>
            </a:xfrm>
            <a:custGeom>
              <a:avLst/>
              <a:gdLst>
                <a:gd name="T0" fmla="*/ 1 w 14"/>
                <a:gd name="T1" fmla="*/ 0 h 26"/>
                <a:gd name="T2" fmla="*/ 6 w 14"/>
                <a:gd name="T3" fmla="*/ 19 h 26"/>
                <a:gd name="T4" fmla="*/ 11 w 14"/>
                <a:gd name="T5" fmla="*/ 26 h 26"/>
                <a:gd name="T6" fmla="*/ 14 w 14"/>
                <a:gd name="T7" fmla="*/ 24 h 26"/>
                <a:gd name="T8" fmla="*/ 6 w 14"/>
                <a:gd name="T9" fmla="*/ 12 h 26"/>
                <a:gd name="T10" fmla="*/ 1 w 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1" y="0"/>
                  </a:moveTo>
                  <a:cubicBezTo>
                    <a:pt x="0" y="6"/>
                    <a:pt x="2" y="13"/>
                    <a:pt x="6" y="19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4" y="2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9"/>
                    <a:pt x="2" y="4"/>
                    <a:pt x="1" y="0"/>
                  </a:cubicBezTo>
                </a:path>
              </a:pathLst>
            </a:custGeom>
            <a:solidFill>
              <a:srgbClr val="44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3" name="Freeform 2292"/>
            <p:cNvSpPr>
              <a:spLocks/>
            </p:cNvSpPr>
            <p:nvPr/>
          </p:nvSpPr>
          <p:spPr bwMode="auto">
            <a:xfrm>
              <a:off x="1338" y="2209"/>
              <a:ext cx="8" cy="9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4 h 5"/>
                <a:gd name="T4" fmla="*/ 1 w 5"/>
                <a:gd name="T5" fmla="*/ 5 h 5"/>
                <a:gd name="T6" fmla="*/ 5 w 5"/>
                <a:gd name="T7" fmla="*/ 1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4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3E5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4" name="Freeform 2293"/>
            <p:cNvSpPr>
              <a:spLocks/>
            </p:cNvSpPr>
            <p:nvPr/>
          </p:nvSpPr>
          <p:spPr bwMode="auto">
            <a:xfrm>
              <a:off x="1817" y="2884"/>
              <a:ext cx="29" cy="8"/>
            </a:xfrm>
            <a:custGeom>
              <a:avLst/>
              <a:gdLst>
                <a:gd name="T0" fmla="*/ 29 w 29"/>
                <a:gd name="T1" fmla="*/ 0 h 8"/>
                <a:gd name="T2" fmla="*/ 22 w 29"/>
                <a:gd name="T3" fmla="*/ 0 h 8"/>
                <a:gd name="T4" fmla="*/ 22 w 29"/>
                <a:gd name="T5" fmla="*/ 0 h 8"/>
                <a:gd name="T6" fmla="*/ 13 w 29"/>
                <a:gd name="T7" fmla="*/ 0 h 8"/>
                <a:gd name="T8" fmla="*/ 13 w 29"/>
                <a:gd name="T9" fmla="*/ 3 h 8"/>
                <a:gd name="T10" fmla="*/ 6 w 29"/>
                <a:gd name="T11" fmla="*/ 3 h 8"/>
                <a:gd name="T12" fmla="*/ 6 w 29"/>
                <a:gd name="T13" fmla="*/ 5 h 8"/>
                <a:gd name="T14" fmla="*/ 0 w 29"/>
                <a:gd name="T15" fmla="*/ 5 h 8"/>
                <a:gd name="T16" fmla="*/ 0 w 29"/>
                <a:gd name="T17" fmla="*/ 8 h 8"/>
                <a:gd name="T18" fmla="*/ 22 w 29"/>
                <a:gd name="T19" fmla="*/ 8 h 8"/>
                <a:gd name="T20" fmla="*/ 29 w 29"/>
                <a:gd name="T21" fmla="*/ 8 h 8"/>
                <a:gd name="T22" fmla="*/ 29 w 29"/>
                <a:gd name="T23" fmla="*/ 1 h 8"/>
                <a:gd name="T24" fmla="*/ 29 w 2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8">
                  <a:moveTo>
                    <a:pt x="29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3" y="0"/>
                  </a:lnTo>
                  <a:lnTo>
                    <a:pt x="13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22" y="8"/>
                  </a:lnTo>
                  <a:lnTo>
                    <a:pt x="29" y="8"/>
                  </a:lnTo>
                  <a:lnTo>
                    <a:pt x="29" y="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5" name="Freeform 2294"/>
            <p:cNvSpPr>
              <a:spLocks/>
            </p:cNvSpPr>
            <p:nvPr/>
          </p:nvSpPr>
          <p:spPr bwMode="auto">
            <a:xfrm>
              <a:off x="1817" y="2884"/>
              <a:ext cx="29" cy="8"/>
            </a:xfrm>
            <a:custGeom>
              <a:avLst/>
              <a:gdLst>
                <a:gd name="T0" fmla="*/ 29 w 29"/>
                <a:gd name="T1" fmla="*/ 0 h 8"/>
                <a:gd name="T2" fmla="*/ 22 w 29"/>
                <a:gd name="T3" fmla="*/ 0 h 8"/>
                <a:gd name="T4" fmla="*/ 22 w 29"/>
                <a:gd name="T5" fmla="*/ 0 h 8"/>
                <a:gd name="T6" fmla="*/ 13 w 29"/>
                <a:gd name="T7" fmla="*/ 0 h 8"/>
                <a:gd name="T8" fmla="*/ 13 w 29"/>
                <a:gd name="T9" fmla="*/ 3 h 8"/>
                <a:gd name="T10" fmla="*/ 6 w 29"/>
                <a:gd name="T11" fmla="*/ 3 h 8"/>
                <a:gd name="T12" fmla="*/ 6 w 29"/>
                <a:gd name="T13" fmla="*/ 5 h 8"/>
                <a:gd name="T14" fmla="*/ 0 w 29"/>
                <a:gd name="T15" fmla="*/ 5 h 8"/>
                <a:gd name="T16" fmla="*/ 0 w 29"/>
                <a:gd name="T17" fmla="*/ 8 h 8"/>
                <a:gd name="T18" fmla="*/ 22 w 29"/>
                <a:gd name="T19" fmla="*/ 8 h 8"/>
                <a:gd name="T20" fmla="*/ 29 w 29"/>
                <a:gd name="T21" fmla="*/ 8 h 8"/>
                <a:gd name="T22" fmla="*/ 29 w 29"/>
                <a:gd name="T23" fmla="*/ 1 h 8"/>
                <a:gd name="T24" fmla="*/ 29 w 29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8">
                  <a:moveTo>
                    <a:pt x="29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3" y="0"/>
                  </a:lnTo>
                  <a:lnTo>
                    <a:pt x="13" y="3"/>
                  </a:lnTo>
                  <a:lnTo>
                    <a:pt x="6" y="3"/>
                  </a:lnTo>
                  <a:lnTo>
                    <a:pt x="6" y="5"/>
                  </a:lnTo>
                  <a:lnTo>
                    <a:pt x="0" y="5"/>
                  </a:lnTo>
                  <a:lnTo>
                    <a:pt x="0" y="8"/>
                  </a:lnTo>
                  <a:lnTo>
                    <a:pt x="22" y="8"/>
                  </a:lnTo>
                  <a:lnTo>
                    <a:pt x="29" y="8"/>
                  </a:lnTo>
                  <a:lnTo>
                    <a:pt x="29" y="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6" name="Freeform 2295"/>
            <p:cNvSpPr>
              <a:spLocks/>
            </p:cNvSpPr>
            <p:nvPr/>
          </p:nvSpPr>
          <p:spPr bwMode="auto">
            <a:xfrm>
              <a:off x="1312" y="2237"/>
              <a:ext cx="36" cy="643"/>
            </a:xfrm>
            <a:custGeom>
              <a:avLst/>
              <a:gdLst>
                <a:gd name="T0" fmla="*/ 6 w 21"/>
                <a:gd name="T1" fmla="*/ 0 h 378"/>
                <a:gd name="T2" fmla="*/ 5 w 21"/>
                <a:gd name="T3" fmla="*/ 1 h 378"/>
                <a:gd name="T4" fmla="*/ 0 w 21"/>
                <a:gd name="T5" fmla="*/ 17 h 378"/>
                <a:gd name="T6" fmla="*/ 0 w 21"/>
                <a:gd name="T7" fmla="*/ 356 h 378"/>
                <a:gd name="T8" fmla="*/ 0 w 21"/>
                <a:gd name="T9" fmla="*/ 356 h 378"/>
                <a:gd name="T10" fmla="*/ 21 w 21"/>
                <a:gd name="T11" fmla="*/ 378 h 378"/>
                <a:gd name="T12" fmla="*/ 5 w 21"/>
                <a:gd name="T13" fmla="*/ 357 h 378"/>
                <a:gd name="T14" fmla="*/ 4 w 21"/>
                <a:gd name="T15" fmla="*/ 357 h 378"/>
                <a:gd name="T16" fmla="*/ 4 w 21"/>
                <a:gd name="T17" fmla="*/ 354 h 378"/>
                <a:gd name="T18" fmla="*/ 4 w 21"/>
                <a:gd name="T19" fmla="*/ 9 h 378"/>
                <a:gd name="T20" fmla="*/ 6 w 21"/>
                <a:gd name="T21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78">
                  <a:moveTo>
                    <a:pt x="6" y="0"/>
                  </a:moveTo>
                  <a:cubicBezTo>
                    <a:pt x="6" y="0"/>
                    <a:pt x="6" y="0"/>
                    <a:pt x="5" y="1"/>
                  </a:cubicBezTo>
                  <a:cubicBezTo>
                    <a:pt x="2" y="5"/>
                    <a:pt x="0" y="11"/>
                    <a:pt x="0" y="1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2" y="367"/>
                    <a:pt x="10" y="375"/>
                    <a:pt x="21" y="378"/>
                  </a:cubicBezTo>
                  <a:cubicBezTo>
                    <a:pt x="12" y="374"/>
                    <a:pt x="6" y="367"/>
                    <a:pt x="5" y="357"/>
                  </a:cubicBezTo>
                  <a:cubicBezTo>
                    <a:pt x="4" y="357"/>
                    <a:pt x="4" y="357"/>
                    <a:pt x="4" y="357"/>
                  </a:cubicBezTo>
                  <a:cubicBezTo>
                    <a:pt x="4" y="354"/>
                    <a:pt x="4" y="354"/>
                    <a:pt x="4" y="354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6"/>
                    <a:pt x="5" y="3"/>
                    <a:pt x="6" y="0"/>
                  </a:cubicBezTo>
                </a:path>
              </a:pathLst>
            </a:custGeom>
            <a:solidFill>
              <a:srgbClr val="426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7" name="Freeform 2296"/>
            <p:cNvSpPr>
              <a:spLocks/>
            </p:cNvSpPr>
            <p:nvPr/>
          </p:nvSpPr>
          <p:spPr bwMode="auto">
            <a:xfrm>
              <a:off x="1319" y="2230"/>
              <a:ext cx="10" cy="609"/>
            </a:xfrm>
            <a:custGeom>
              <a:avLst/>
              <a:gdLst>
                <a:gd name="T0" fmla="*/ 6 w 6"/>
                <a:gd name="T1" fmla="*/ 0 h 358"/>
                <a:gd name="T2" fmla="*/ 3 w 6"/>
                <a:gd name="T3" fmla="*/ 3 h 358"/>
                <a:gd name="T4" fmla="*/ 2 w 6"/>
                <a:gd name="T5" fmla="*/ 4 h 358"/>
                <a:gd name="T6" fmla="*/ 0 w 6"/>
                <a:gd name="T7" fmla="*/ 13 h 358"/>
                <a:gd name="T8" fmla="*/ 0 w 6"/>
                <a:gd name="T9" fmla="*/ 358 h 358"/>
                <a:gd name="T10" fmla="*/ 0 w 6"/>
                <a:gd name="T11" fmla="*/ 16 h 358"/>
                <a:gd name="T12" fmla="*/ 6 w 6"/>
                <a:gd name="T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58">
                  <a:moveTo>
                    <a:pt x="6" y="0"/>
                  </a:moveTo>
                  <a:cubicBezTo>
                    <a:pt x="5" y="1"/>
                    <a:pt x="4" y="2"/>
                    <a:pt x="3" y="3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2" y="4"/>
                    <a:pt x="6" y="0"/>
                  </a:cubicBezTo>
                </a:path>
              </a:pathLst>
            </a:custGeom>
            <a:solidFill>
              <a:srgbClr val="3E5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8" name="Freeform 2297"/>
            <p:cNvSpPr>
              <a:spLocks/>
            </p:cNvSpPr>
            <p:nvPr/>
          </p:nvSpPr>
          <p:spPr bwMode="auto">
            <a:xfrm>
              <a:off x="1345" y="2889"/>
              <a:ext cx="472" cy="3"/>
            </a:xfrm>
            <a:custGeom>
              <a:avLst/>
              <a:gdLst>
                <a:gd name="T0" fmla="*/ 277 w 277"/>
                <a:gd name="T1" fmla="*/ 0 h 2"/>
                <a:gd name="T2" fmla="*/ 0 w 277"/>
                <a:gd name="T3" fmla="*/ 0 h 2"/>
                <a:gd name="T4" fmla="*/ 8 w 277"/>
                <a:gd name="T5" fmla="*/ 2 h 2"/>
                <a:gd name="T6" fmla="*/ 277 w 277"/>
                <a:gd name="T7" fmla="*/ 2 h 2"/>
                <a:gd name="T8" fmla="*/ 277 w 27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2">
                  <a:moveTo>
                    <a:pt x="2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2"/>
                    <a:pt x="8" y="2"/>
                  </a:cubicBezTo>
                  <a:cubicBezTo>
                    <a:pt x="277" y="2"/>
                    <a:pt x="277" y="2"/>
                    <a:pt x="277" y="2"/>
                  </a:cubicBezTo>
                  <a:cubicBezTo>
                    <a:pt x="277" y="0"/>
                    <a:pt x="277" y="0"/>
                    <a:pt x="277" y="0"/>
                  </a:cubicBezTo>
                </a:path>
              </a:pathLst>
            </a:custGeom>
            <a:solidFill>
              <a:srgbClr val="4B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9" name="Freeform 2298"/>
            <p:cNvSpPr>
              <a:spLocks/>
            </p:cNvSpPr>
            <p:nvPr/>
          </p:nvSpPr>
          <p:spPr bwMode="auto">
            <a:xfrm>
              <a:off x="1336" y="2887"/>
              <a:ext cx="487" cy="2"/>
            </a:xfrm>
            <a:custGeom>
              <a:avLst/>
              <a:gdLst>
                <a:gd name="T0" fmla="*/ 0 w 286"/>
                <a:gd name="T1" fmla="*/ 0 h 1"/>
                <a:gd name="T2" fmla="*/ 5 w 286"/>
                <a:gd name="T3" fmla="*/ 1 h 1"/>
                <a:gd name="T4" fmla="*/ 282 w 286"/>
                <a:gd name="T5" fmla="*/ 1 h 1"/>
                <a:gd name="T6" fmla="*/ 286 w 286"/>
                <a:gd name="T7" fmla="*/ 1 h 1"/>
                <a:gd name="T8" fmla="*/ 286 w 286"/>
                <a:gd name="T9" fmla="*/ 0 h 1"/>
                <a:gd name="T10" fmla="*/ 5 w 286"/>
                <a:gd name="T11" fmla="*/ 0 h 1"/>
                <a:gd name="T12" fmla="*/ 0 w 286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">
                  <a:moveTo>
                    <a:pt x="0" y="0"/>
                  </a:moveTo>
                  <a:cubicBezTo>
                    <a:pt x="2" y="0"/>
                    <a:pt x="3" y="1"/>
                    <a:pt x="5" y="1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86" y="1"/>
                    <a:pt x="286" y="1"/>
                    <a:pt x="286" y="1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486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0" name="Freeform 2299"/>
            <p:cNvSpPr>
              <a:spLocks/>
            </p:cNvSpPr>
            <p:nvPr/>
          </p:nvSpPr>
          <p:spPr bwMode="auto">
            <a:xfrm>
              <a:off x="1323" y="2874"/>
              <a:ext cx="507" cy="13"/>
            </a:xfrm>
            <a:custGeom>
              <a:avLst/>
              <a:gdLst>
                <a:gd name="T0" fmla="*/ 0 w 298"/>
                <a:gd name="T1" fmla="*/ 0 h 8"/>
                <a:gd name="T2" fmla="*/ 8 w 298"/>
                <a:gd name="T3" fmla="*/ 8 h 8"/>
                <a:gd name="T4" fmla="*/ 13 w 298"/>
                <a:gd name="T5" fmla="*/ 8 h 8"/>
                <a:gd name="T6" fmla="*/ 294 w 298"/>
                <a:gd name="T7" fmla="*/ 8 h 8"/>
                <a:gd name="T8" fmla="*/ 298 w 298"/>
                <a:gd name="T9" fmla="*/ 8 h 8"/>
                <a:gd name="T10" fmla="*/ 298 w 298"/>
                <a:gd name="T11" fmla="*/ 6 h 8"/>
                <a:gd name="T12" fmla="*/ 17 w 298"/>
                <a:gd name="T13" fmla="*/ 6 h 8"/>
                <a:gd name="T14" fmla="*/ 0 w 29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8">
                  <a:moveTo>
                    <a:pt x="0" y="0"/>
                  </a:moveTo>
                  <a:cubicBezTo>
                    <a:pt x="2" y="3"/>
                    <a:pt x="5" y="6"/>
                    <a:pt x="8" y="8"/>
                  </a:cubicBezTo>
                  <a:cubicBezTo>
                    <a:pt x="10" y="8"/>
                    <a:pt x="11" y="8"/>
                    <a:pt x="13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6"/>
                    <a:pt x="298" y="6"/>
                    <a:pt x="29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0" y="6"/>
                    <a:pt x="4" y="4"/>
                    <a:pt x="0" y="0"/>
                  </a:cubicBezTo>
                </a:path>
              </a:pathLst>
            </a:custGeom>
            <a:solidFill>
              <a:srgbClr val="466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1" name="Freeform 2300"/>
            <p:cNvSpPr>
              <a:spLocks/>
            </p:cNvSpPr>
            <p:nvPr/>
          </p:nvSpPr>
          <p:spPr bwMode="auto">
            <a:xfrm>
              <a:off x="1312" y="2843"/>
              <a:ext cx="527" cy="41"/>
            </a:xfrm>
            <a:custGeom>
              <a:avLst/>
              <a:gdLst>
                <a:gd name="T0" fmla="*/ 0 w 309"/>
                <a:gd name="T1" fmla="*/ 0 h 24"/>
                <a:gd name="T2" fmla="*/ 0 w 309"/>
                <a:gd name="T3" fmla="*/ 0 h 24"/>
                <a:gd name="T4" fmla="*/ 0 w 309"/>
                <a:gd name="T5" fmla="*/ 6 h 24"/>
                <a:gd name="T6" fmla="*/ 0 w 309"/>
                <a:gd name="T7" fmla="*/ 6 h 24"/>
                <a:gd name="T8" fmla="*/ 6 w 309"/>
                <a:gd name="T9" fmla="*/ 18 h 24"/>
                <a:gd name="T10" fmla="*/ 23 w 309"/>
                <a:gd name="T11" fmla="*/ 24 h 24"/>
                <a:gd name="T12" fmla="*/ 304 w 309"/>
                <a:gd name="T13" fmla="*/ 24 h 24"/>
                <a:gd name="T14" fmla="*/ 309 w 309"/>
                <a:gd name="T15" fmla="*/ 24 h 24"/>
                <a:gd name="T16" fmla="*/ 309 w 309"/>
                <a:gd name="T17" fmla="*/ 24 h 24"/>
                <a:gd name="T18" fmla="*/ 32 w 309"/>
                <a:gd name="T19" fmla="*/ 24 h 24"/>
                <a:gd name="T20" fmla="*/ 21 w 309"/>
                <a:gd name="T21" fmla="*/ 22 h 24"/>
                <a:gd name="T22" fmla="*/ 0 w 309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9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3" y="15"/>
                    <a:pt x="6" y="18"/>
                  </a:cubicBezTo>
                  <a:cubicBezTo>
                    <a:pt x="10" y="22"/>
                    <a:pt x="16" y="24"/>
                    <a:pt x="23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28" y="24"/>
                    <a:pt x="24" y="23"/>
                    <a:pt x="21" y="22"/>
                  </a:cubicBezTo>
                  <a:cubicBezTo>
                    <a:pt x="10" y="19"/>
                    <a:pt x="2" y="11"/>
                    <a:pt x="0" y="0"/>
                  </a:cubicBezTo>
                </a:path>
              </a:pathLst>
            </a:custGeom>
            <a:solidFill>
              <a:srgbClr val="44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2" name="Freeform 2301"/>
            <p:cNvSpPr>
              <a:spLocks/>
            </p:cNvSpPr>
            <p:nvPr/>
          </p:nvSpPr>
          <p:spPr bwMode="auto">
            <a:xfrm>
              <a:off x="1861" y="2405"/>
              <a:ext cx="264" cy="187"/>
            </a:xfrm>
            <a:custGeom>
              <a:avLst/>
              <a:gdLst>
                <a:gd name="T0" fmla="*/ 262 w 264"/>
                <a:gd name="T1" fmla="*/ 0 h 187"/>
                <a:gd name="T2" fmla="*/ 0 w 264"/>
                <a:gd name="T3" fmla="*/ 186 h 187"/>
                <a:gd name="T4" fmla="*/ 0 w 264"/>
                <a:gd name="T5" fmla="*/ 187 h 187"/>
                <a:gd name="T6" fmla="*/ 255 w 264"/>
                <a:gd name="T7" fmla="*/ 9 h 187"/>
                <a:gd name="T8" fmla="*/ 264 w 264"/>
                <a:gd name="T9" fmla="*/ 2 h 187"/>
                <a:gd name="T10" fmla="*/ 262 w 264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187">
                  <a:moveTo>
                    <a:pt x="262" y="0"/>
                  </a:moveTo>
                  <a:lnTo>
                    <a:pt x="0" y="186"/>
                  </a:lnTo>
                  <a:lnTo>
                    <a:pt x="0" y="187"/>
                  </a:lnTo>
                  <a:lnTo>
                    <a:pt x="255" y="9"/>
                  </a:lnTo>
                  <a:lnTo>
                    <a:pt x="264" y="2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" name="Freeform 2302"/>
            <p:cNvSpPr>
              <a:spLocks/>
            </p:cNvSpPr>
            <p:nvPr/>
          </p:nvSpPr>
          <p:spPr bwMode="auto">
            <a:xfrm>
              <a:off x="1861" y="2405"/>
              <a:ext cx="264" cy="187"/>
            </a:xfrm>
            <a:custGeom>
              <a:avLst/>
              <a:gdLst>
                <a:gd name="T0" fmla="*/ 262 w 264"/>
                <a:gd name="T1" fmla="*/ 0 h 187"/>
                <a:gd name="T2" fmla="*/ 0 w 264"/>
                <a:gd name="T3" fmla="*/ 186 h 187"/>
                <a:gd name="T4" fmla="*/ 0 w 264"/>
                <a:gd name="T5" fmla="*/ 187 h 187"/>
                <a:gd name="T6" fmla="*/ 255 w 264"/>
                <a:gd name="T7" fmla="*/ 9 h 187"/>
                <a:gd name="T8" fmla="*/ 264 w 264"/>
                <a:gd name="T9" fmla="*/ 2 h 187"/>
                <a:gd name="T10" fmla="*/ 262 w 264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4" h="187">
                  <a:moveTo>
                    <a:pt x="262" y="0"/>
                  </a:moveTo>
                  <a:lnTo>
                    <a:pt x="0" y="186"/>
                  </a:lnTo>
                  <a:lnTo>
                    <a:pt x="0" y="187"/>
                  </a:lnTo>
                  <a:lnTo>
                    <a:pt x="255" y="9"/>
                  </a:lnTo>
                  <a:lnTo>
                    <a:pt x="264" y="2"/>
                  </a:lnTo>
                  <a:lnTo>
                    <a:pt x="2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" name="Freeform 2303"/>
            <p:cNvSpPr>
              <a:spLocks/>
            </p:cNvSpPr>
            <p:nvPr/>
          </p:nvSpPr>
          <p:spPr bwMode="auto">
            <a:xfrm>
              <a:off x="1326" y="2131"/>
              <a:ext cx="31" cy="80"/>
            </a:xfrm>
            <a:custGeom>
              <a:avLst/>
              <a:gdLst>
                <a:gd name="T0" fmla="*/ 10 w 18"/>
                <a:gd name="T1" fmla="*/ 0 h 47"/>
                <a:gd name="T2" fmla="*/ 6 w 18"/>
                <a:gd name="T3" fmla="*/ 5 h 47"/>
                <a:gd name="T4" fmla="*/ 0 w 18"/>
                <a:gd name="T5" fmla="*/ 20 h 47"/>
                <a:gd name="T6" fmla="*/ 5 w 18"/>
                <a:gd name="T7" fmla="*/ 34 h 47"/>
                <a:gd name="T8" fmla="*/ 14 w 18"/>
                <a:gd name="T9" fmla="*/ 46 h 47"/>
                <a:gd name="T10" fmla="*/ 12 w 18"/>
                <a:gd name="T11" fmla="*/ 46 h 47"/>
                <a:gd name="T12" fmla="*/ 12 w 18"/>
                <a:gd name="T13" fmla="*/ 47 h 47"/>
                <a:gd name="T14" fmla="*/ 18 w 18"/>
                <a:gd name="T15" fmla="*/ 44 h 47"/>
                <a:gd name="T16" fmla="*/ 10 w 18"/>
                <a:gd name="T17" fmla="*/ 32 h 47"/>
                <a:gd name="T18" fmla="*/ 5 w 18"/>
                <a:gd name="T19" fmla="*/ 17 h 47"/>
                <a:gd name="T20" fmla="*/ 10 w 18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47">
                  <a:moveTo>
                    <a:pt x="10" y="0"/>
                  </a:moveTo>
                  <a:cubicBezTo>
                    <a:pt x="8" y="2"/>
                    <a:pt x="7" y="3"/>
                    <a:pt x="6" y="5"/>
                  </a:cubicBezTo>
                  <a:cubicBezTo>
                    <a:pt x="2" y="9"/>
                    <a:pt x="1" y="14"/>
                    <a:pt x="0" y="20"/>
                  </a:cubicBezTo>
                  <a:cubicBezTo>
                    <a:pt x="1" y="25"/>
                    <a:pt x="2" y="30"/>
                    <a:pt x="5" y="34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4" y="46"/>
                    <a:pt x="16" y="45"/>
                    <a:pt x="18" y="4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6" y="28"/>
                    <a:pt x="5" y="22"/>
                    <a:pt x="5" y="17"/>
                  </a:cubicBezTo>
                  <a:cubicBezTo>
                    <a:pt x="5" y="11"/>
                    <a:pt x="6" y="5"/>
                    <a:pt x="10" y="0"/>
                  </a:cubicBezTo>
                </a:path>
              </a:pathLst>
            </a:custGeom>
            <a:solidFill>
              <a:srgbClr val="3C5B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" name="Freeform 2304"/>
            <p:cNvSpPr>
              <a:spLocks/>
            </p:cNvSpPr>
            <p:nvPr/>
          </p:nvSpPr>
          <p:spPr bwMode="auto">
            <a:xfrm>
              <a:off x="1326" y="2165"/>
              <a:ext cx="24" cy="44"/>
            </a:xfrm>
            <a:custGeom>
              <a:avLst/>
              <a:gdLst>
                <a:gd name="T0" fmla="*/ 0 w 14"/>
                <a:gd name="T1" fmla="*/ 0 h 26"/>
                <a:gd name="T2" fmla="*/ 5 w 14"/>
                <a:gd name="T3" fmla="*/ 17 h 26"/>
                <a:gd name="T4" fmla="*/ 12 w 14"/>
                <a:gd name="T5" fmla="*/ 26 h 26"/>
                <a:gd name="T6" fmla="*/ 14 w 14"/>
                <a:gd name="T7" fmla="*/ 26 h 26"/>
                <a:gd name="T8" fmla="*/ 5 w 14"/>
                <a:gd name="T9" fmla="*/ 14 h 26"/>
                <a:gd name="T10" fmla="*/ 0 w 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0" y="0"/>
                  </a:moveTo>
                  <a:cubicBezTo>
                    <a:pt x="0" y="6"/>
                    <a:pt x="2" y="12"/>
                    <a:pt x="5" y="1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0"/>
                    <a:pt x="1" y="5"/>
                    <a:pt x="0" y="0"/>
                  </a:cubicBezTo>
                </a:path>
              </a:pathLst>
            </a:custGeom>
            <a:solidFill>
              <a:srgbClr val="3F5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" name="Freeform 2305"/>
            <p:cNvSpPr>
              <a:spLocks/>
            </p:cNvSpPr>
            <p:nvPr/>
          </p:nvSpPr>
          <p:spPr bwMode="auto">
            <a:xfrm>
              <a:off x="1839" y="2877"/>
              <a:ext cx="13" cy="7"/>
            </a:xfrm>
            <a:custGeom>
              <a:avLst/>
              <a:gdLst>
                <a:gd name="T0" fmla="*/ 13 w 13"/>
                <a:gd name="T1" fmla="*/ 0 h 7"/>
                <a:gd name="T2" fmla="*/ 13 w 13"/>
                <a:gd name="T3" fmla="*/ 0 h 7"/>
                <a:gd name="T4" fmla="*/ 13 w 13"/>
                <a:gd name="T5" fmla="*/ 2 h 7"/>
                <a:gd name="T6" fmla="*/ 7 w 13"/>
                <a:gd name="T7" fmla="*/ 2 h 7"/>
                <a:gd name="T8" fmla="*/ 7 w 13"/>
                <a:gd name="T9" fmla="*/ 5 h 7"/>
                <a:gd name="T10" fmla="*/ 0 w 13"/>
                <a:gd name="T11" fmla="*/ 5 h 7"/>
                <a:gd name="T12" fmla="*/ 0 w 13"/>
                <a:gd name="T13" fmla="*/ 7 h 7"/>
                <a:gd name="T14" fmla="*/ 7 w 13"/>
                <a:gd name="T15" fmla="*/ 7 h 7"/>
                <a:gd name="T16" fmla="*/ 13 w 13"/>
                <a:gd name="T17" fmla="*/ 7 h 7"/>
                <a:gd name="T18" fmla="*/ 13 w 13"/>
                <a:gd name="T19" fmla="*/ 0 h 7"/>
                <a:gd name="T20" fmla="*/ 13 w 1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lnTo>
                    <a:pt x="13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7" y="7"/>
                  </a:lnTo>
                  <a:lnTo>
                    <a:pt x="13" y="7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" name="Freeform 2306"/>
            <p:cNvSpPr>
              <a:spLocks/>
            </p:cNvSpPr>
            <p:nvPr/>
          </p:nvSpPr>
          <p:spPr bwMode="auto">
            <a:xfrm>
              <a:off x="1839" y="2877"/>
              <a:ext cx="13" cy="7"/>
            </a:xfrm>
            <a:custGeom>
              <a:avLst/>
              <a:gdLst>
                <a:gd name="T0" fmla="*/ 13 w 13"/>
                <a:gd name="T1" fmla="*/ 0 h 7"/>
                <a:gd name="T2" fmla="*/ 13 w 13"/>
                <a:gd name="T3" fmla="*/ 0 h 7"/>
                <a:gd name="T4" fmla="*/ 13 w 13"/>
                <a:gd name="T5" fmla="*/ 2 h 7"/>
                <a:gd name="T6" fmla="*/ 7 w 13"/>
                <a:gd name="T7" fmla="*/ 2 h 7"/>
                <a:gd name="T8" fmla="*/ 7 w 13"/>
                <a:gd name="T9" fmla="*/ 5 h 7"/>
                <a:gd name="T10" fmla="*/ 0 w 13"/>
                <a:gd name="T11" fmla="*/ 5 h 7"/>
                <a:gd name="T12" fmla="*/ 0 w 13"/>
                <a:gd name="T13" fmla="*/ 7 h 7"/>
                <a:gd name="T14" fmla="*/ 7 w 13"/>
                <a:gd name="T15" fmla="*/ 7 h 7"/>
                <a:gd name="T16" fmla="*/ 13 w 13"/>
                <a:gd name="T17" fmla="*/ 7 h 7"/>
                <a:gd name="T18" fmla="*/ 13 w 13"/>
                <a:gd name="T19" fmla="*/ 0 h 7"/>
                <a:gd name="T20" fmla="*/ 13 w 1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lnTo>
                    <a:pt x="13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5"/>
                  </a:lnTo>
                  <a:lnTo>
                    <a:pt x="0" y="5"/>
                  </a:lnTo>
                  <a:lnTo>
                    <a:pt x="0" y="7"/>
                  </a:lnTo>
                  <a:lnTo>
                    <a:pt x="7" y="7"/>
                  </a:lnTo>
                  <a:lnTo>
                    <a:pt x="13" y="7"/>
                  </a:lnTo>
                  <a:lnTo>
                    <a:pt x="13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" name="Freeform 2307"/>
            <p:cNvSpPr>
              <a:spLocks/>
            </p:cNvSpPr>
            <p:nvPr/>
          </p:nvSpPr>
          <p:spPr bwMode="auto">
            <a:xfrm>
              <a:off x="1348" y="2880"/>
              <a:ext cx="491" cy="4"/>
            </a:xfrm>
            <a:custGeom>
              <a:avLst/>
              <a:gdLst>
                <a:gd name="T0" fmla="*/ 0 w 288"/>
                <a:gd name="T1" fmla="*/ 0 h 2"/>
                <a:gd name="T2" fmla="*/ 11 w 288"/>
                <a:gd name="T3" fmla="*/ 2 h 2"/>
                <a:gd name="T4" fmla="*/ 288 w 288"/>
                <a:gd name="T5" fmla="*/ 2 h 2"/>
                <a:gd name="T6" fmla="*/ 288 w 288"/>
                <a:gd name="T7" fmla="*/ 1 h 2"/>
                <a:gd name="T8" fmla="*/ 6 w 288"/>
                <a:gd name="T9" fmla="*/ 1 h 2"/>
                <a:gd name="T10" fmla="*/ 0 w 28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2">
                  <a:moveTo>
                    <a:pt x="0" y="0"/>
                  </a:moveTo>
                  <a:cubicBezTo>
                    <a:pt x="3" y="1"/>
                    <a:pt x="7" y="2"/>
                    <a:pt x="11" y="2"/>
                  </a:cubicBezTo>
                  <a:cubicBezTo>
                    <a:pt x="288" y="2"/>
                    <a:pt x="288" y="2"/>
                    <a:pt x="288" y="2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solidFill>
              <a:srgbClr val="416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" name="Freeform 2308"/>
            <p:cNvSpPr>
              <a:spLocks/>
            </p:cNvSpPr>
            <p:nvPr/>
          </p:nvSpPr>
          <p:spPr bwMode="auto">
            <a:xfrm>
              <a:off x="1319" y="2839"/>
              <a:ext cx="527" cy="43"/>
            </a:xfrm>
            <a:custGeom>
              <a:avLst/>
              <a:gdLst>
                <a:gd name="T0" fmla="*/ 1 w 309"/>
                <a:gd name="T1" fmla="*/ 0 h 25"/>
                <a:gd name="T2" fmla="*/ 0 w 309"/>
                <a:gd name="T3" fmla="*/ 0 h 25"/>
                <a:gd name="T4" fmla="*/ 0 w 309"/>
                <a:gd name="T5" fmla="*/ 3 h 25"/>
                <a:gd name="T6" fmla="*/ 1 w 309"/>
                <a:gd name="T7" fmla="*/ 3 h 25"/>
                <a:gd name="T8" fmla="*/ 17 w 309"/>
                <a:gd name="T9" fmla="*/ 24 h 25"/>
                <a:gd name="T10" fmla="*/ 23 w 309"/>
                <a:gd name="T11" fmla="*/ 25 h 25"/>
                <a:gd name="T12" fmla="*/ 305 w 309"/>
                <a:gd name="T13" fmla="*/ 25 h 25"/>
                <a:gd name="T14" fmla="*/ 309 w 309"/>
                <a:gd name="T15" fmla="*/ 25 h 25"/>
                <a:gd name="T16" fmla="*/ 309 w 309"/>
                <a:gd name="T17" fmla="*/ 23 h 25"/>
                <a:gd name="T18" fmla="*/ 28 w 309"/>
                <a:gd name="T19" fmla="*/ 23 h 25"/>
                <a:gd name="T20" fmla="*/ 1 w 309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2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3"/>
                    <a:pt x="8" y="20"/>
                    <a:pt x="17" y="24"/>
                  </a:cubicBezTo>
                  <a:cubicBezTo>
                    <a:pt x="19" y="24"/>
                    <a:pt x="21" y="25"/>
                    <a:pt x="23" y="25"/>
                  </a:cubicBezTo>
                  <a:cubicBezTo>
                    <a:pt x="305" y="25"/>
                    <a:pt x="305" y="25"/>
                    <a:pt x="305" y="25"/>
                  </a:cubicBezTo>
                  <a:cubicBezTo>
                    <a:pt x="309" y="25"/>
                    <a:pt x="309" y="25"/>
                    <a:pt x="309" y="25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14" y="23"/>
                    <a:pt x="3" y="13"/>
                    <a:pt x="1" y="0"/>
                  </a:cubicBezTo>
                </a:path>
              </a:pathLst>
            </a:custGeom>
            <a:solidFill>
              <a:srgbClr val="3F5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" name="Freeform 2309"/>
            <p:cNvSpPr>
              <a:spLocks/>
            </p:cNvSpPr>
            <p:nvPr/>
          </p:nvSpPr>
          <p:spPr bwMode="auto">
            <a:xfrm>
              <a:off x="1319" y="2221"/>
              <a:ext cx="533" cy="658"/>
            </a:xfrm>
            <a:custGeom>
              <a:avLst/>
              <a:gdLst>
                <a:gd name="T0" fmla="*/ 10 w 313"/>
                <a:gd name="T1" fmla="*/ 0 h 386"/>
                <a:gd name="T2" fmla="*/ 7 w 313"/>
                <a:gd name="T3" fmla="*/ 3 h 386"/>
                <a:gd name="T4" fmla="*/ 6 w 313"/>
                <a:gd name="T5" fmla="*/ 5 h 386"/>
                <a:gd name="T6" fmla="*/ 0 w 313"/>
                <a:gd name="T7" fmla="*/ 21 h 386"/>
                <a:gd name="T8" fmla="*/ 0 w 313"/>
                <a:gd name="T9" fmla="*/ 363 h 386"/>
                <a:gd name="T10" fmla="*/ 1 w 313"/>
                <a:gd name="T11" fmla="*/ 363 h 386"/>
                <a:gd name="T12" fmla="*/ 28 w 313"/>
                <a:gd name="T13" fmla="*/ 386 h 386"/>
                <a:gd name="T14" fmla="*/ 309 w 313"/>
                <a:gd name="T15" fmla="*/ 386 h 386"/>
                <a:gd name="T16" fmla="*/ 313 w 313"/>
                <a:gd name="T17" fmla="*/ 386 h 386"/>
                <a:gd name="T18" fmla="*/ 313 w 313"/>
                <a:gd name="T19" fmla="*/ 385 h 386"/>
                <a:gd name="T20" fmla="*/ 32 w 313"/>
                <a:gd name="T21" fmla="*/ 385 h 386"/>
                <a:gd name="T22" fmla="*/ 5 w 313"/>
                <a:gd name="T23" fmla="*/ 362 h 386"/>
                <a:gd name="T24" fmla="*/ 5 w 313"/>
                <a:gd name="T25" fmla="*/ 362 h 386"/>
                <a:gd name="T26" fmla="*/ 5 w 313"/>
                <a:gd name="T27" fmla="*/ 16 h 386"/>
                <a:gd name="T28" fmla="*/ 5 w 313"/>
                <a:gd name="T29" fmla="*/ 16 h 386"/>
                <a:gd name="T30" fmla="*/ 10 w 313"/>
                <a:gd name="T31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3" h="386">
                  <a:moveTo>
                    <a:pt x="10" y="0"/>
                  </a:moveTo>
                  <a:cubicBezTo>
                    <a:pt x="9" y="1"/>
                    <a:pt x="8" y="2"/>
                    <a:pt x="7" y="3"/>
                  </a:cubicBezTo>
                  <a:cubicBezTo>
                    <a:pt x="7" y="4"/>
                    <a:pt x="6" y="4"/>
                    <a:pt x="6" y="5"/>
                  </a:cubicBezTo>
                  <a:cubicBezTo>
                    <a:pt x="2" y="9"/>
                    <a:pt x="0" y="15"/>
                    <a:pt x="0" y="21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1" y="363"/>
                    <a:pt x="1" y="363"/>
                    <a:pt x="1" y="363"/>
                  </a:cubicBezTo>
                  <a:cubicBezTo>
                    <a:pt x="3" y="376"/>
                    <a:pt x="14" y="386"/>
                    <a:pt x="28" y="386"/>
                  </a:cubicBezTo>
                  <a:cubicBezTo>
                    <a:pt x="309" y="386"/>
                    <a:pt x="309" y="386"/>
                    <a:pt x="309" y="386"/>
                  </a:cubicBezTo>
                  <a:cubicBezTo>
                    <a:pt x="313" y="386"/>
                    <a:pt x="313" y="386"/>
                    <a:pt x="313" y="386"/>
                  </a:cubicBezTo>
                  <a:cubicBezTo>
                    <a:pt x="313" y="385"/>
                    <a:pt x="313" y="385"/>
                    <a:pt x="313" y="385"/>
                  </a:cubicBezTo>
                  <a:cubicBezTo>
                    <a:pt x="32" y="385"/>
                    <a:pt x="32" y="385"/>
                    <a:pt x="32" y="385"/>
                  </a:cubicBezTo>
                  <a:cubicBezTo>
                    <a:pt x="19" y="385"/>
                    <a:pt x="7" y="375"/>
                    <a:pt x="5" y="362"/>
                  </a:cubicBezTo>
                  <a:cubicBezTo>
                    <a:pt x="5" y="362"/>
                    <a:pt x="5" y="362"/>
                    <a:pt x="5" y="36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0"/>
                    <a:pt x="7" y="5"/>
                    <a:pt x="10" y="0"/>
                  </a:cubicBezTo>
                </a:path>
              </a:pathLst>
            </a:custGeom>
            <a:solidFill>
              <a:srgbClr val="3C5B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" name="Freeform 2310"/>
            <p:cNvSpPr>
              <a:spLocks/>
            </p:cNvSpPr>
            <p:nvPr/>
          </p:nvSpPr>
          <p:spPr bwMode="auto">
            <a:xfrm>
              <a:off x="1861" y="2398"/>
              <a:ext cx="271" cy="193"/>
            </a:xfrm>
            <a:custGeom>
              <a:avLst/>
              <a:gdLst>
                <a:gd name="T0" fmla="*/ 269 w 271"/>
                <a:gd name="T1" fmla="*/ 0 h 193"/>
                <a:gd name="T2" fmla="*/ 0 w 271"/>
                <a:gd name="T3" fmla="*/ 189 h 193"/>
                <a:gd name="T4" fmla="*/ 0 w 271"/>
                <a:gd name="T5" fmla="*/ 193 h 193"/>
                <a:gd name="T6" fmla="*/ 262 w 271"/>
                <a:gd name="T7" fmla="*/ 7 h 193"/>
                <a:gd name="T8" fmla="*/ 271 w 271"/>
                <a:gd name="T9" fmla="*/ 2 h 193"/>
                <a:gd name="T10" fmla="*/ 269 w 271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93">
                  <a:moveTo>
                    <a:pt x="269" y="0"/>
                  </a:moveTo>
                  <a:lnTo>
                    <a:pt x="0" y="189"/>
                  </a:lnTo>
                  <a:lnTo>
                    <a:pt x="0" y="193"/>
                  </a:lnTo>
                  <a:lnTo>
                    <a:pt x="262" y="7"/>
                  </a:lnTo>
                  <a:lnTo>
                    <a:pt x="271" y="2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" name="Freeform 2311"/>
            <p:cNvSpPr>
              <a:spLocks/>
            </p:cNvSpPr>
            <p:nvPr/>
          </p:nvSpPr>
          <p:spPr bwMode="auto">
            <a:xfrm>
              <a:off x="1861" y="2398"/>
              <a:ext cx="271" cy="193"/>
            </a:xfrm>
            <a:custGeom>
              <a:avLst/>
              <a:gdLst>
                <a:gd name="T0" fmla="*/ 269 w 271"/>
                <a:gd name="T1" fmla="*/ 0 h 193"/>
                <a:gd name="T2" fmla="*/ 0 w 271"/>
                <a:gd name="T3" fmla="*/ 189 h 193"/>
                <a:gd name="T4" fmla="*/ 0 w 271"/>
                <a:gd name="T5" fmla="*/ 193 h 193"/>
                <a:gd name="T6" fmla="*/ 262 w 271"/>
                <a:gd name="T7" fmla="*/ 7 h 193"/>
                <a:gd name="T8" fmla="*/ 271 w 271"/>
                <a:gd name="T9" fmla="*/ 2 h 193"/>
                <a:gd name="T10" fmla="*/ 269 w 271"/>
                <a:gd name="T11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1" h="193">
                  <a:moveTo>
                    <a:pt x="269" y="0"/>
                  </a:moveTo>
                  <a:lnTo>
                    <a:pt x="0" y="189"/>
                  </a:lnTo>
                  <a:lnTo>
                    <a:pt x="0" y="193"/>
                  </a:lnTo>
                  <a:lnTo>
                    <a:pt x="262" y="7"/>
                  </a:lnTo>
                  <a:lnTo>
                    <a:pt x="271" y="2"/>
                  </a:lnTo>
                  <a:lnTo>
                    <a:pt x="2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" name="Freeform 2312"/>
            <p:cNvSpPr>
              <a:spLocks/>
            </p:cNvSpPr>
            <p:nvPr/>
          </p:nvSpPr>
          <p:spPr bwMode="auto">
            <a:xfrm>
              <a:off x="1335" y="1845"/>
              <a:ext cx="410" cy="315"/>
            </a:xfrm>
            <a:custGeom>
              <a:avLst/>
              <a:gdLst>
                <a:gd name="T0" fmla="*/ 241 w 241"/>
                <a:gd name="T1" fmla="*/ 0 h 185"/>
                <a:gd name="T2" fmla="*/ 11 w 241"/>
                <a:gd name="T3" fmla="*/ 162 h 185"/>
                <a:gd name="T4" fmla="*/ 5 w 241"/>
                <a:gd name="T5" fmla="*/ 168 h 185"/>
                <a:gd name="T6" fmla="*/ 0 w 241"/>
                <a:gd name="T7" fmla="*/ 185 h 185"/>
                <a:gd name="T8" fmla="*/ 11 w 241"/>
                <a:gd name="T9" fmla="*/ 162 h 185"/>
                <a:gd name="T10" fmla="*/ 241 w 241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1" h="185">
                  <a:moveTo>
                    <a:pt x="241" y="0"/>
                  </a:moveTo>
                  <a:cubicBezTo>
                    <a:pt x="11" y="162"/>
                    <a:pt x="11" y="162"/>
                    <a:pt x="11" y="162"/>
                  </a:cubicBezTo>
                  <a:cubicBezTo>
                    <a:pt x="9" y="164"/>
                    <a:pt x="7" y="166"/>
                    <a:pt x="5" y="168"/>
                  </a:cubicBezTo>
                  <a:cubicBezTo>
                    <a:pt x="1" y="173"/>
                    <a:pt x="0" y="179"/>
                    <a:pt x="0" y="185"/>
                  </a:cubicBezTo>
                  <a:cubicBezTo>
                    <a:pt x="0" y="176"/>
                    <a:pt x="4" y="168"/>
                    <a:pt x="11" y="162"/>
                  </a:cubicBezTo>
                  <a:cubicBezTo>
                    <a:pt x="241" y="0"/>
                    <a:pt x="241" y="0"/>
                    <a:pt x="241" y="0"/>
                  </a:cubicBezTo>
                </a:path>
              </a:pathLst>
            </a:custGeom>
            <a:solidFill>
              <a:srgbClr val="3A5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" name="Freeform 2313"/>
            <p:cNvSpPr>
              <a:spLocks/>
            </p:cNvSpPr>
            <p:nvPr/>
          </p:nvSpPr>
          <p:spPr bwMode="auto">
            <a:xfrm>
              <a:off x="1328" y="1841"/>
              <a:ext cx="810" cy="1036"/>
            </a:xfrm>
            <a:custGeom>
              <a:avLst/>
              <a:gdLst>
                <a:gd name="T0" fmla="*/ 249 w 476"/>
                <a:gd name="T1" fmla="*/ 0 h 608"/>
                <a:gd name="T2" fmla="*/ 245 w 476"/>
                <a:gd name="T3" fmla="*/ 2 h 608"/>
                <a:gd name="T4" fmla="*/ 15 w 476"/>
                <a:gd name="T5" fmla="*/ 164 h 608"/>
                <a:gd name="T6" fmla="*/ 4 w 476"/>
                <a:gd name="T7" fmla="*/ 187 h 608"/>
                <a:gd name="T8" fmla="*/ 9 w 476"/>
                <a:gd name="T9" fmla="*/ 202 h 608"/>
                <a:gd name="T10" fmla="*/ 17 w 476"/>
                <a:gd name="T11" fmla="*/ 214 h 608"/>
                <a:gd name="T12" fmla="*/ 17 w 476"/>
                <a:gd name="T13" fmla="*/ 214 h 608"/>
                <a:gd name="T14" fmla="*/ 0 w 476"/>
                <a:gd name="T15" fmla="*/ 239 h 608"/>
                <a:gd name="T16" fmla="*/ 0 w 476"/>
                <a:gd name="T17" fmla="*/ 585 h 608"/>
                <a:gd name="T18" fmla="*/ 0 w 476"/>
                <a:gd name="T19" fmla="*/ 585 h 608"/>
                <a:gd name="T20" fmla="*/ 27 w 476"/>
                <a:gd name="T21" fmla="*/ 608 h 608"/>
                <a:gd name="T22" fmla="*/ 313 w 476"/>
                <a:gd name="T23" fmla="*/ 608 h 608"/>
                <a:gd name="T24" fmla="*/ 313 w 476"/>
                <a:gd name="T25" fmla="*/ 604 h 608"/>
                <a:gd name="T26" fmla="*/ 313 w 476"/>
                <a:gd name="T27" fmla="*/ 553 h 608"/>
                <a:gd name="T28" fmla="*/ 313 w 476"/>
                <a:gd name="T29" fmla="*/ 438 h 608"/>
                <a:gd name="T30" fmla="*/ 476 w 476"/>
                <a:gd name="T31" fmla="*/ 323 h 608"/>
                <a:gd name="T32" fmla="*/ 474 w 476"/>
                <a:gd name="T33" fmla="*/ 320 h 608"/>
                <a:gd name="T34" fmla="*/ 445 w 476"/>
                <a:gd name="T35" fmla="*/ 278 h 608"/>
                <a:gd name="T36" fmla="*/ 280 w 476"/>
                <a:gd name="T37" fmla="*/ 44 h 608"/>
                <a:gd name="T38" fmla="*/ 249 w 476"/>
                <a:gd name="T39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6" h="608">
                  <a:moveTo>
                    <a:pt x="249" y="0"/>
                  </a:moveTo>
                  <a:cubicBezTo>
                    <a:pt x="245" y="2"/>
                    <a:pt x="245" y="2"/>
                    <a:pt x="245" y="2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8" y="170"/>
                    <a:pt x="4" y="178"/>
                    <a:pt x="4" y="187"/>
                  </a:cubicBezTo>
                  <a:cubicBezTo>
                    <a:pt x="4" y="192"/>
                    <a:pt x="5" y="198"/>
                    <a:pt x="9" y="202"/>
                  </a:cubicBezTo>
                  <a:cubicBezTo>
                    <a:pt x="17" y="214"/>
                    <a:pt x="17" y="214"/>
                    <a:pt x="17" y="214"/>
                  </a:cubicBezTo>
                  <a:cubicBezTo>
                    <a:pt x="17" y="214"/>
                    <a:pt x="17" y="214"/>
                    <a:pt x="17" y="214"/>
                  </a:cubicBezTo>
                  <a:cubicBezTo>
                    <a:pt x="7" y="218"/>
                    <a:pt x="0" y="228"/>
                    <a:pt x="0" y="239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2" y="598"/>
                    <a:pt x="14" y="608"/>
                    <a:pt x="27" y="608"/>
                  </a:cubicBezTo>
                  <a:cubicBezTo>
                    <a:pt x="313" y="608"/>
                    <a:pt x="313" y="608"/>
                    <a:pt x="313" y="608"/>
                  </a:cubicBezTo>
                  <a:cubicBezTo>
                    <a:pt x="313" y="604"/>
                    <a:pt x="313" y="604"/>
                    <a:pt x="313" y="604"/>
                  </a:cubicBezTo>
                  <a:cubicBezTo>
                    <a:pt x="313" y="553"/>
                    <a:pt x="313" y="553"/>
                    <a:pt x="313" y="553"/>
                  </a:cubicBezTo>
                  <a:cubicBezTo>
                    <a:pt x="313" y="438"/>
                    <a:pt x="313" y="438"/>
                    <a:pt x="313" y="438"/>
                  </a:cubicBezTo>
                  <a:cubicBezTo>
                    <a:pt x="476" y="323"/>
                    <a:pt x="476" y="323"/>
                    <a:pt x="476" y="323"/>
                  </a:cubicBezTo>
                  <a:cubicBezTo>
                    <a:pt x="474" y="320"/>
                    <a:pt x="474" y="320"/>
                    <a:pt x="474" y="320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49" y="0"/>
                    <a:pt x="249" y="0"/>
                    <a:pt x="249" y="0"/>
                  </a:cubicBezTo>
                </a:path>
              </a:pathLst>
            </a:custGeom>
            <a:solidFill>
              <a:srgbClr val="385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" name="Freeform 2314"/>
            <p:cNvSpPr>
              <a:spLocks/>
            </p:cNvSpPr>
            <p:nvPr/>
          </p:nvSpPr>
          <p:spPr bwMode="auto">
            <a:xfrm>
              <a:off x="1861" y="2587"/>
              <a:ext cx="0" cy="290"/>
            </a:xfrm>
            <a:custGeom>
              <a:avLst/>
              <a:gdLst>
                <a:gd name="T0" fmla="*/ 0 h 290"/>
                <a:gd name="T1" fmla="*/ 0 h 290"/>
                <a:gd name="T2" fmla="*/ 196 h 290"/>
                <a:gd name="T3" fmla="*/ 283 h 290"/>
                <a:gd name="T4" fmla="*/ 290 h 290"/>
                <a:gd name="T5" fmla="*/ 283 h 290"/>
                <a:gd name="T6" fmla="*/ 196 h 290"/>
                <a:gd name="T7" fmla="*/ 29 h 290"/>
                <a:gd name="T8" fmla="*/ 28 h 290"/>
                <a:gd name="T9" fmla="*/ 24 h 290"/>
                <a:gd name="T10" fmla="*/ 23 h 290"/>
                <a:gd name="T11" fmla="*/ 19 h 290"/>
                <a:gd name="T12" fmla="*/ 17 h 290"/>
                <a:gd name="T13" fmla="*/ 14 h 290"/>
                <a:gd name="T14" fmla="*/ 12 h 290"/>
                <a:gd name="T15" fmla="*/ 9 h 290"/>
                <a:gd name="T16" fmla="*/ 5 h 290"/>
                <a:gd name="T17" fmla="*/ 4 h 290"/>
                <a:gd name="T18" fmla="*/ 0 h 29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</a:cxnLst>
              <a:rect l="0" t="0" r="r" b="b"/>
              <a:pathLst>
                <a:path h="290">
                  <a:moveTo>
                    <a:pt x="0" y="0"/>
                  </a:moveTo>
                  <a:lnTo>
                    <a:pt x="0" y="0"/>
                  </a:lnTo>
                  <a:lnTo>
                    <a:pt x="0" y="196"/>
                  </a:lnTo>
                  <a:lnTo>
                    <a:pt x="0" y="283"/>
                  </a:lnTo>
                  <a:lnTo>
                    <a:pt x="0" y="290"/>
                  </a:lnTo>
                  <a:lnTo>
                    <a:pt x="0" y="283"/>
                  </a:lnTo>
                  <a:lnTo>
                    <a:pt x="0" y="196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" name="Freeform 2315"/>
            <p:cNvSpPr>
              <a:spLocks/>
            </p:cNvSpPr>
            <p:nvPr/>
          </p:nvSpPr>
          <p:spPr bwMode="auto">
            <a:xfrm>
              <a:off x="1861" y="2587"/>
              <a:ext cx="0" cy="290"/>
            </a:xfrm>
            <a:custGeom>
              <a:avLst/>
              <a:gdLst>
                <a:gd name="T0" fmla="*/ 0 h 290"/>
                <a:gd name="T1" fmla="*/ 0 h 290"/>
                <a:gd name="T2" fmla="*/ 196 h 290"/>
                <a:gd name="T3" fmla="*/ 283 h 290"/>
                <a:gd name="T4" fmla="*/ 290 h 290"/>
                <a:gd name="T5" fmla="*/ 283 h 290"/>
                <a:gd name="T6" fmla="*/ 196 h 290"/>
                <a:gd name="T7" fmla="*/ 29 h 290"/>
                <a:gd name="T8" fmla="*/ 28 h 290"/>
                <a:gd name="T9" fmla="*/ 24 h 290"/>
                <a:gd name="T10" fmla="*/ 23 h 290"/>
                <a:gd name="T11" fmla="*/ 19 h 290"/>
                <a:gd name="T12" fmla="*/ 17 h 290"/>
                <a:gd name="T13" fmla="*/ 14 h 290"/>
                <a:gd name="T14" fmla="*/ 12 h 290"/>
                <a:gd name="T15" fmla="*/ 9 h 290"/>
                <a:gd name="T16" fmla="*/ 5 h 290"/>
                <a:gd name="T17" fmla="*/ 4 h 290"/>
                <a:gd name="T18" fmla="*/ 0 h 29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</a:cxnLst>
              <a:rect l="0" t="0" r="r" b="b"/>
              <a:pathLst>
                <a:path h="290">
                  <a:moveTo>
                    <a:pt x="0" y="0"/>
                  </a:moveTo>
                  <a:lnTo>
                    <a:pt x="0" y="0"/>
                  </a:lnTo>
                  <a:lnTo>
                    <a:pt x="0" y="196"/>
                  </a:lnTo>
                  <a:lnTo>
                    <a:pt x="0" y="283"/>
                  </a:lnTo>
                  <a:lnTo>
                    <a:pt x="0" y="290"/>
                  </a:lnTo>
                  <a:lnTo>
                    <a:pt x="0" y="283"/>
                  </a:lnTo>
                  <a:lnTo>
                    <a:pt x="0" y="196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" name="Freeform 2316"/>
            <p:cNvSpPr>
              <a:spLocks/>
            </p:cNvSpPr>
            <p:nvPr/>
          </p:nvSpPr>
          <p:spPr bwMode="auto">
            <a:xfrm>
              <a:off x="1328" y="2206"/>
              <a:ext cx="29" cy="42"/>
            </a:xfrm>
            <a:custGeom>
              <a:avLst/>
              <a:gdLst>
                <a:gd name="T0" fmla="*/ 17 w 17"/>
                <a:gd name="T1" fmla="*/ 0 h 25"/>
                <a:gd name="T2" fmla="*/ 11 w 17"/>
                <a:gd name="T3" fmla="*/ 3 h 25"/>
                <a:gd name="T4" fmla="*/ 7 w 17"/>
                <a:gd name="T5" fmla="*/ 7 h 25"/>
                <a:gd name="T6" fmla="*/ 5 w 17"/>
                <a:gd name="T7" fmla="*/ 9 h 25"/>
                <a:gd name="T8" fmla="*/ 0 w 17"/>
                <a:gd name="T9" fmla="*/ 25 h 25"/>
                <a:gd name="T10" fmla="*/ 0 w 17"/>
                <a:gd name="T11" fmla="*/ 25 h 25"/>
                <a:gd name="T12" fmla="*/ 17 w 17"/>
                <a:gd name="T13" fmla="*/ 0 h 25"/>
                <a:gd name="T14" fmla="*/ 17 w 17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5">
                  <a:moveTo>
                    <a:pt x="17" y="0"/>
                  </a:moveTo>
                  <a:cubicBezTo>
                    <a:pt x="15" y="1"/>
                    <a:pt x="13" y="2"/>
                    <a:pt x="11" y="3"/>
                  </a:cubicBezTo>
                  <a:cubicBezTo>
                    <a:pt x="10" y="4"/>
                    <a:pt x="8" y="6"/>
                    <a:pt x="7" y="7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2" y="14"/>
                    <a:pt x="0" y="19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4"/>
                    <a:pt x="7" y="4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3A5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" name="Freeform 2317"/>
            <p:cNvSpPr>
              <a:spLocks/>
            </p:cNvSpPr>
            <p:nvPr/>
          </p:nvSpPr>
          <p:spPr bwMode="auto">
            <a:xfrm>
              <a:off x="1328" y="2202"/>
              <a:ext cx="533" cy="675"/>
            </a:xfrm>
            <a:custGeom>
              <a:avLst/>
              <a:gdLst>
                <a:gd name="T0" fmla="*/ 313 w 313"/>
                <a:gd name="T1" fmla="*/ 55 h 396"/>
                <a:gd name="T2" fmla="*/ 313 w 313"/>
                <a:gd name="T3" fmla="*/ 0 h 396"/>
                <a:gd name="T4" fmla="*/ 27 w 313"/>
                <a:gd name="T5" fmla="*/ 0 h 396"/>
                <a:gd name="T6" fmla="*/ 0 w 313"/>
                <a:gd name="T7" fmla="*/ 27 h 396"/>
                <a:gd name="T8" fmla="*/ 0 w 313"/>
                <a:gd name="T9" fmla="*/ 373 h 396"/>
                <a:gd name="T10" fmla="*/ 0 w 313"/>
                <a:gd name="T11" fmla="*/ 373 h 396"/>
                <a:gd name="T12" fmla="*/ 27 w 313"/>
                <a:gd name="T13" fmla="*/ 396 h 396"/>
                <a:gd name="T14" fmla="*/ 313 w 313"/>
                <a:gd name="T15" fmla="*/ 396 h 396"/>
                <a:gd name="T16" fmla="*/ 313 w 313"/>
                <a:gd name="T17" fmla="*/ 34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396">
                  <a:moveTo>
                    <a:pt x="313" y="55"/>
                  </a:moveTo>
                  <a:cubicBezTo>
                    <a:pt x="313" y="0"/>
                    <a:pt x="313" y="0"/>
                    <a:pt x="3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2" y="386"/>
                    <a:pt x="14" y="396"/>
                    <a:pt x="27" y="396"/>
                  </a:cubicBezTo>
                  <a:cubicBezTo>
                    <a:pt x="313" y="396"/>
                    <a:pt x="313" y="396"/>
                    <a:pt x="313" y="396"/>
                  </a:cubicBezTo>
                  <a:cubicBezTo>
                    <a:pt x="313" y="341"/>
                    <a:pt x="313" y="341"/>
                    <a:pt x="313" y="341"/>
                  </a:cubicBezTo>
                </a:path>
              </a:pathLst>
            </a:custGeom>
            <a:solidFill>
              <a:srgbClr val="22A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" name="Rectangle 2318"/>
            <p:cNvSpPr>
              <a:spLocks noChangeArrowheads="1"/>
            </p:cNvSpPr>
            <p:nvPr/>
          </p:nvSpPr>
          <p:spPr bwMode="auto">
            <a:xfrm>
              <a:off x="1382" y="2202"/>
              <a:ext cx="479" cy="581"/>
            </a:xfrm>
            <a:prstGeom prst="rect">
              <a:avLst/>
            </a:prstGeom>
            <a:solidFill>
              <a:srgbClr val="6CBE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" name="Freeform 2319"/>
            <p:cNvSpPr>
              <a:spLocks/>
            </p:cNvSpPr>
            <p:nvPr/>
          </p:nvSpPr>
          <p:spPr bwMode="auto">
            <a:xfrm>
              <a:off x="1336" y="2783"/>
              <a:ext cx="525" cy="87"/>
            </a:xfrm>
            <a:custGeom>
              <a:avLst/>
              <a:gdLst>
                <a:gd name="T0" fmla="*/ 308 w 308"/>
                <a:gd name="T1" fmla="*/ 0 h 51"/>
                <a:gd name="T2" fmla="*/ 25 w 308"/>
                <a:gd name="T3" fmla="*/ 0 h 51"/>
                <a:gd name="T4" fmla="*/ 0 w 308"/>
                <a:gd name="T5" fmla="*/ 25 h 51"/>
                <a:gd name="T6" fmla="*/ 25 w 308"/>
                <a:gd name="T7" fmla="*/ 51 h 51"/>
                <a:gd name="T8" fmla="*/ 308 w 308"/>
                <a:gd name="T9" fmla="*/ 51 h 51"/>
                <a:gd name="T10" fmla="*/ 308 w 308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51">
                  <a:moveTo>
                    <a:pt x="30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1"/>
                    <a:pt x="25" y="51"/>
                  </a:cubicBezTo>
                  <a:cubicBezTo>
                    <a:pt x="308" y="51"/>
                    <a:pt x="308" y="51"/>
                    <a:pt x="308" y="51"/>
                  </a:cubicBezTo>
                  <a:lnTo>
                    <a:pt x="308" y="0"/>
                  </a:lnTo>
                  <a:close/>
                </a:path>
              </a:pathLst>
            </a:custGeom>
            <a:solidFill>
              <a:srgbClr val="FFF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" name="Freeform 2320"/>
            <p:cNvSpPr>
              <a:spLocks/>
            </p:cNvSpPr>
            <p:nvPr/>
          </p:nvSpPr>
          <p:spPr bwMode="auto">
            <a:xfrm>
              <a:off x="1328" y="1841"/>
              <a:ext cx="810" cy="843"/>
            </a:xfrm>
            <a:custGeom>
              <a:avLst/>
              <a:gdLst>
                <a:gd name="T0" fmla="*/ 280 w 476"/>
                <a:gd name="T1" fmla="*/ 44 h 495"/>
                <a:gd name="T2" fmla="*/ 249 w 476"/>
                <a:gd name="T3" fmla="*/ 0 h 495"/>
                <a:gd name="T4" fmla="*/ 15 w 476"/>
                <a:gd name="T5" fmla="*/ 164 h 495"/>
                <a:gd name="T6" fmla="*/ 9 w 476"/>
                <a:gd name="T7" fmla="*/ 202 h 495"/>
                <a:gd name="T8" fmla="*/ 207 w 476"/>
                <a:gd name="T9" fmla="*/ 485 h 495"/>
                <a:gd name="T10" fmla="*/ 208 w 476"/>
                <a:gd name="T11" fmla="*/ 484 h 495"/>
                <a:gd name="T12" fmla="*/ 243 w 476"/>
                <a:gd name="T13" fmla="*/ 488 h 495"/>
                <a:gd name="T14" fmla="*/ 476 w 476"/>
                <a:gd name="T15" fmla="*/ 323 h 495"/>
                <a:gd name="T16" fmla="*/ 445 w 476"/>
                <a:gd name="T17" fmla="*/ 27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6" h="495">
                  <a:moveTo>
                    <a:pt x="280" y="44"/>
                  </a:moveTo>
                  <a:cubicBezTo>
                    <a:pt x="249" y="0"/>
                    <a:pt x="249" y="0"/>
                    <a:pt x="249" y="0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3" y="173"/>
                    <a:pt x="0" y="190"/>
                    <a:pt x="9" y="202"/>
                  </a:cubicBezTo>
                  <a:cubicBezTo>
                    <a:pt x="207" y="485"/>
                    <a:pt x="207" y="485"/>
                    <a:pt x="207" y="485"/>
                  </a:cubicBezTo>
                  <a:cubicBezTo>
                    <a:pt x="208" y="484"/>
                    <a:pt x="208" y="484"/>
                    <a:pt x="208" y="484"/>
                  </a:cubicBezTo>
                  <a:cubicBezTo>
                    <a:pt x="217" y="494"/>
                    <a:pt x="232" y="495"/>
                    <a:pt x="243" y="488"/>
                  </a:cubicBezTo>
                  <a:cubicBezTo>
                    <a:pt x="476" y="323"/>
                    <a:pt x="476" y="323"/>
                    <a:pt x="476" y="323"/>
                  </a:cubicBezTo>
                  <a:cubicBezTo>
                    <a:pt x="445" y="278"/>
                    <a:pt x="445" y="278"/>
                    <a:pt x="445" y="278"/>
                  </a:cubicBezTo>
                </a:path>
              </a:pathLst>
            </a:custGeom>
            <a:solidFill>
              <a:srgbClr val="FF7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" name="Freeform 2321"/>
            <p:cNvSpPr>
              <a:spLocks/>
            </p:cNvSpPr>
            <p:nvPr/>
          </p:nvSpPr>
          <p:spPr bwMode="auto">
            <a:xfrm>
              <a:off x="1360" y="1841"/>
              <a:ext cx="726" cy="750"/>
            </a:xfrm>
            <a:custGeom>
              <a:avLst/>
              <a:gdLst>
                <a:gd name="T0" fmla="*/ 392 w 726"/>
                <a:gd name="T1" fmla="*/ 0 h 750"/>
                <a:gd name="T2" fmla="*/ 0 w 726"/>
                <a:gd name="T3" fmla="*/ 276 h 750"/>
                <a:gd name="T4" fmla="*/ 334 w 726"/>
                <a:gd name="T5" fmla="*/ 750 h 750"/>
                <a:gd name="T6" fmla="*/ 726 w 726"/>
                <a:gd name="T7" fmla="*/ 474 h 750"/>
                <a:gd name="T8" fmla="*/ 392 w 726"/>
                <a:gd name="T9" fmla="*/ 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6" h="750">
                  <a:moveTo>
                    <a:pt x="392" y="0"/>
                  </a:moveTo>
                  <a:lnTo>
                    <a:pt x="0" y="276"/>
                  </a:lnTo>
                  <a:lnTo>
                    <a:pt x="334" y="750"/>
                  </a:lnTo>
                  <a:lnTo>
                    <a:pt x="726" y="474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F98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" name="Freeform 2322"/>
            <p:cNvSpPr>
              <a:spLocks/>
            </p:cNvSpPr>
            <p:nvPr/>
          </p:nvSpPr>
          <p:spPr bwMode="auto">
            <a:xfrm>
              <a:off x="1668" y="2315"/>
              <a:ext cx="467" cy="363"/>
            </a:xfrm>
            <a:custGeom>
              <a:avLst/>
              <a:gdLst>
                <a:gd name="T0" fmla="*/ 245 w 274"/>
                <a:gd name="T1" fmla="*/ 0 h 213"/>
                <a:gd name="T2" fmla="*/ 14 w 274"/>
                <a:gd name="T3" fmla="*/ 163 h 213"/>
                <a:gd name="T4" fmla="*/ 8 w 274"/>
                <a:gd name="T5" fmla="*/ 198 h 213"/>
                <a:gd name="T6" fmla="*/ 43 w 274"/>
                <a:gd name="T7" fmla="*/ 205 h 213"/>
                <a:gd name="T8" fmla="*/ 274 w 274"/>
                <a:gd name="T9" fmla="*/ 42 h 213"/>
                <a:gd name="T10" fmla="*/ 245 w 274"/>
                <a:gd name="T1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" h="213">
                  <a:moveTo>
                    <a:pt x="245" y="0"/>
                  </a:moveTo>
                  <a:cubicBezTo>
                    <a:pt x="14" y="163"/>
                    <a:pt x="14" y="163"/>
                    <a:pt x="14" y="163"/>
                  </a:cubicBezTo>
                  <a:cubicBezTo>
                    <a:pt x="2" y="171"/>
                    <a:pt x="0" y="187"/>
                    <a:pt x="8" y="198"/>
                  </a:cubicBezTo>
                  <a:cubicBezTo>
                    <a:pt x="16" y="210"/>
                    <a:pt x="32" y="213"/>
                    <a:pt x="43" y="205"/>
                  </a:cubicBezTo>
                  <a:cubicBezTo>
                    <a:pt x="274" y="42"/>
                    <a:pt x="274" y="42"/>
                    <a:pt x="274" y="4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FFFA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" name="Freeform 2323"/>
            <p:cNvSpPr>
              <a:spLocks/>
            </p:cNvSpPr>
            <p:nvPr/>
          </p:nvSpPr>
          <p:spPr bwMode="auto">
            <a:xfrm>
              <a:off x="4789" y="2696"/>
              <a:ext cx="846" cy="941"/>
            </a:xfrm>
            <a:custGeom>
              <a:avLst/>
              <a:gdLst>
                <a:gd name="T0" fmla="*/ 846 w 846"/>
                <a:gd name="T1" fmla="*/ 261 h 941"/>
                <a:gd name="T2" fmla="*/ 470 w 846"/>
                <a:gd name="T3" fmla="*/ 941 h 941"/>
                <a:gd name="T4" fmla="*/ 0 w 846"/>
                <a:gd name="T5" fmla="*/ 682 h 941"/>
                <a:gd name="T6" fmla="*/ 374 w 846"/>
                <a:gd name="T7" fmla="*/ 0 h 941"/>
                <a:gd name="T8" fmla="*/ 846 w 846"/>
                <a:gd name="T9" fmla="*/ 261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941">
                  <a:moveTo>
                    <a:pt x="846" y="261"/>
                  </a:moveTo>
                  <a:lnTo>
                    <a:pt x="470" y="941"/>
                  </a:lnTo>
                  <a:lnTo>
                    <a:pt x="0" y="682"/>
                  </a:lnTo>
                  <a:lnTo>
                    <a:pt x="374" y="0"/>
                  </a:lnTo>
                  <a:lnTo>
                    <a:pt x="846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" name="Freeform 2324"/>
            <p:cNvSpPr>
              <a:spLocks/>
            </p:cNvSpPr>
            <p:nvPr/>
          </p:nvSpPr>
          <p:spPr bwMode="auto">
            <a:xfrm>
              <a:off x="4789" y="2696"/>
              <a:ext cx="846" cy="941"/>
            </a:xfrm>
            <a:custGeom>
              <a:avLst/>
              <a:gdLst>
                <a:gd name="T0" fmla="*/ 846 w 846"/>
                <a:gd name="T1" fmla="*/ 261 h 941"/>
                <a:gd name="T2" fmla="*/ 470 w 846"/>
                <a:gd name="T3" fmla="*/ 941 h 941"/>
                <a:gd name="T4" fmla="*/ 0 w 846"/>
                <a:gd name="T5" fmla="*/ 682 h 941"/>
                <a:gd name="T6" fmla="*/ 374 w 846"/>
                <a:gd name="T7" fmla="*/ 0 h 941"/>
                <a:gd name="T8" fmla="*/ 846 w 846"/>
                <a:gd name="T9" fmla="*/ 261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941">
                  <a:moveTo>
                    <a:pt x="846" y="261"/>
                  </a:moveTo>
                  <a:lnTo>
                    <a:pt x="470" y="941"/>
                  </a:lnTo>
                  <a:lnTo>
                    <a:pt x="0" y="682"/>
                  </a:lnTo>
                  <a:lnTo>
                    <a:pt x="374" y="0"/>
                  </a:lnTo>
                  <a:lnTo>
                    <a:pt x="846" y="26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" name="Freeform 2325"/>
            <p:cNvSpPr>
              <a:spLocks/>
            </p:cNvSpPr>
            <p:nvPr/>
          </p:nvSpPr>
          <p:spPr bwMode="auto">
            <a:xfrm>
              <a:off x="5124" y="2942"/>
              <a:ext cx="96" cy="95"/>
            </a:xfrm>
            <a:custGeom>
              <a:avLst/>
              <a:gdLst>
                <a:gd name="T0" fmla="*/ 40 w 56"/>
                <a:gd name="T1" fmla="*/ 6 h 56"/>
                <a:gd name="T2" fmla="*/ 6 w 56"/>
                <a:gd name="T3" fmla="*/ 16 h 56"/>
                <a:gd name="T4" fmla="*/ 16 w 56"/>
                <a:gd name="T5" fmla="*/ 49 h 56"/>
                <a:gd name="T6" fmla="*/ 49 w 56"/>
                <a:gd name="T7" fmla="*/ 40 h 56"/>
                <a:gd name="T8" fmla="*/ 40 w 56"/>
                <a:gd name="T9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0" y="6"/>
                  </a:moveTo>
                  <a:cubicBezTo>
                    <a:pt x="28" y="0"/>
                    <a:pt x="13" y="4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6"/>
                    <a:pt x="43" y="51"/>
                    <a:pt x="49" y="40"/>
                  </a:cubicBezTo>
                  <a:cubicBezTo>
                    <a:pt x="56" y="28"/>
                    <a:pt x="51" y="13"/>
                    <a:pt x="40" y="6"/>
                  </a:cubicBezTo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" name="Freeform 2326"/>
            <p:cNvSpPr>
              <a:spLocks/>
            </p:cNvSpPr>
            <p:nvPr/>
          </p:nvSpPr>
          <p:spPr bwMode="auto">
            <a:xfrm>
              <a:off x="5126" y="3001"/>
              <a:ext cx="95" cy="94"/>
            </a:xfrm>
            <a:custGeom>
              <a:avLst/>
              <a:gdLst>
                <a:gd name="T0" fmla="*/ 40 w 56"/>
                <a:gd name="T1" fmla="*/ 6 h 55"/>
                <a:gd name="T2" fmla="*/ 7 w 56"/>
                <a:gd name="T3" fmla="*/ 16 h 55"/>
                <a:gd name="T4" fmla="*/ 16 w 56"/>
                <a:gd name="T5" fmla="*/ 49 h 55"/>
                <a:gd name="T6" fmla="*/ 49 w 56"/>
                <a:gd name="T7" fmla="*/ 39 h 55"/>
                <a:gd name="T8" fmla="*/ 40 w 56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40" y="6"/>
                  </a:moveTo>
                  <a:cubicBezTo>
                    <a:pt x="28" y="0"/>
                    <a:pt x="13" y="4"/>
                    <a:pt x="7" y="16"/>
                  </a:cubicBezTo>
                  <a:cubicBezTo>
                    <a:pt x="0" y="27"/>
                    <a:pt x="4" y="42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6" y="27"/>
                    <a:pt x="51" y="13"/>
                    <a:pt x="40" y="6"/>
                  </a:cubicBezTo>
                </a:path>
              </a:pathLst>
            </a:custGeom>
            <a:solidFill>
              <a:srgbClr val="EE2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" name="Freeform 2327"/>
            <p:cNvSpPr>
              <a:spLocks/>
            </p:cNvSpPr>
            <p:nvPr/>
          </p:nvSpPr>
          <p:spPr bwMode="auto">
            <a:xfrm>
              <a:off x="5143" y="3006"/>
              <a:ext cx="32" cy="24"/>
            </a:xfrm>
            <a:custGeom>
              <a:avLst/>
              <a:gdLst>
                <a:gd name="T0" fmla="*/ 18 w 19"/>
                <a:gd name="T1" fmla="*/ 0 h 14"/>
                <a:gd name="T2" fmla="*/ 0 w 19"/>
                <a:gd name="T3" fmla="*/ 8 h 14"/>
                <a:gd name="T4" fmla="*/ 5 w 19"/>
                <a:gd name="T5" fmla="*/ 11 h 14"/>
                <a:gd name="T6" fmla="*/ 17 w 19"/>
                <a:gd name="T7" fmla="*/ 14 h 14"/>
                <a:gd name="T8" fmla="*/ 18 w 19"/>
                <a:gd name="T9" fmla="*/ 14 h 14"/>
                <a:gd name="T10" fmla="*/ 19 w 19"/>
                <a:gd name="T11" fmla="*/ 0 h 14"/>
                <a:gd name="T12" fmla="*/ 18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18" y="0"/>
                  </a:moveTo>
                  <a:cubicBezTo>
                    <a:pt x="11" y="0"/>
                    <a:pt x="5" y="3"/>
                    <a:pt x="0" y="8"/>
                  </a:cubicBezTo>
                  <a:cubicBezTo>
                    <a:pt x="2" y="9"/>
                    <a:pt x="3" y="10"/>
                    <a:pt x="5" y="11"/>
                  </a:cubicBezTo>
                  <a:cubicBezTo>
                    <a:pt x="9" y="13"/>
                    <a:pt x="13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7" y="10"/>
                    <a:pt x="18" y="5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</a:path>
              </a:pathLst>
            </a:custGeom>
            <a:solidFill>
              <a:srgbClr val="E02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" name="Freeform 2328"/>
            <p:cNvSpPr>
              <a:spLocks/>
            </p:cNvSpPr>
            <p:nvPr/>
          </p:nvSpPr>
          <p:spPr bwMode="auto">
            <a:xfrm>
              <a:off x="5167" y="2974"/>
              <a:ext cx="95" cy="94"/>
            </a:xfrm>
            <a:custGeom>
              <a:avLst/>
              <a:gdLst>
                <a:gd name="T0" fmla="*/ 40 w 56"/>
                <a:gd name="T1" fmla="*/ 6 h 55"/>
                <a:gd name="T2" fmla="*/ 7 w 56"/>
                <a:gd name="T3" fmla="*/ 16 h 55"/>
                <a:gd name="T4" fmla="*/ 16 w 56"/>
                <a:gd name="T5" fmla="*/ 49 h 55"/>
                <a:gd name="T6" fmla="*/ 50 w 56"/>
                <a:gd name="T7" fmla="*/ 39 h 55"/>
                <a:gd name="T8" fmla="*/ 40 w 56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40" y="6"/>
                  </a:moveTo>
                  <a:cubicBezTo>
                    <a:pt x="28" y="0"/>
                    <a:pt x="13" y="4"/>
                    <a:pt x="7" y="16"/>
                  </a:cubicBezTo>
                  <a:cubicBezTo>
                    <a:pt x="0" y="28"/>
                    <a:pt x="5" y="42"/>
                    <a:pt x="16" y="49"/>
                  </a:cubicBezTo>
                  <a:cubicBezTo>
                    <a:pt x="28" y="55"/>
                    <a:pt x="43" y="51"/>
                    <a:pt x="50" y="39"/>
                  </a:cubicBezTo>
                  <a:cubicBezTo>
                    <a:pt x="56" y="27"/>
                    <a:pt x="52" y="13"/>
                    <a:pt x="40" y="6"/>
                  </a:cubicBezTo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" name="Freeform 2329"/>
            <p:cNvSpPr>
              <a:spLocks noEditPoints="1"/>
            </p:cNvSpPr>
            <p:nvPr/>
          </p:nvSpPr>
          <p:spPr bwMode="auto">
            <a:xfrm>
              <a:off x="5194" y="3057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8F2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" name="Freeform 2330"/>
            <p:cNvSpPr>
              <a:spLocks/>
            </p:cNvSpPr>
            <p:nvPr/>
          </p:nvSpPr>
          <p:spPr bwMode="auto">
            <a:xfrm>
              <a:off x="5174" y="3018"/>
              <a:ext cx="44" cy="45"/>
            </a:xfrm>
            <a:custGeom>
              <a:avLst/>
              <a:gdLst>
                <a:gd name="T0" fmla="*/ 16 w 26"/>
                <a:gd name="T1" fmla="*/ 0 h 26"/>
                <a:gd name="T2" fmla="*/ 1 w 26"/>
                <a:gd name="T3" fmla="*/ 7 h 26"/>
                <a:gd name="T4" fmla="*/ 0 w 26"/>
                <a:gd name="T5" fmla="*/ 3 h 26"/>
                <a:gd name="T6" fmla="*/ 12 w 26"/>
                <a:gd name="T7" fmla="*/ 23 h 26"/>
                <a:gd name="T8" fmla="*/ 12 w 26"/>
                <a:gd name="T9" fmla="*/ 23 h 26"/>
                <a:gd name="T10" fmla="*/ 13 w 26"/>
                <a:gd name="T11" fmla="*/ 23 h 26"/>
                <a:gd name="T12" fmla="*/ 13 w 26"/>
                <a:gd name="T13" fmla="*/ 23 h 26"/>
                <a:gd name="T14" fmla="*/ 13 w 26"/>
                <a:gd name="T15" fmla="*/ 23 h 26"/>
                <a:gd name="T16" fmla="*/ 23 w 26"/>
                <a:gd name="T17" fmla="*/ 26 h 26"/>
                <a:gd name="T18" fmla="*/ 16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6" y="0"/>
                  </a:moveTo>
                  <a:cubicBezTo>
                    <a:pt x="12" y="4"/>
                    <a:pt x="7" y="7"/>
                    <a:pt x="1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1"/>
                    <a:pt x="5" y="19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6" y="25"/>
                    <a:pt x="20" y="26"/>
                    <a:pt x="23" y="26"/>
                  </a:cubicBezTo>
                  <a:cubicBezTo>
                    <a:pt x="26" y="17"/>
                    <a:pt x="24" y="6"/>
                    <a:pt x="16" y="0"/>
                  </a:cubicBezTo>
                </a:path>
              </a:pathLst>
            </a:custGeom>
            <a:solidFill>
              <a:srgbClr val="535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2" name="Freeform 2331"/>
            <p:cNvSpPr>
              <a:spLocks noEditPoints="1"/>
            </p:cNvSpPr>
            <p:nvPr/>
          </p:nvSpPr>
          <p:spPr bwMode="auto">
            <a:xfrm>
              <a:off x="5179" y="2996"/>
              <a:ext cx="3" cy="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2 h 3"/>
                <a:gd name="T18" fmla="*/ 0 w 2"/>
                <a:gd name="T19" fmla="*/ 3 h 3"/>
                <a:gd name="T20" fmla="*/ 0 w 2"/>
                <a:gd name="T21" fmla="*/ 2 h 3"/>
                <a:gd name="T22" fmla="*/ 1 w 2"/>
                <a:gd name="T23" fmla="*/ 0 h 3"/>
                <a:gd name="T24" fmla="*/ 0 w 2"/>
                <a:gd name="T25" fmla="*/ 2 h 3"/>
                <a:gd name="T26" fmla="*/ 1 w 2"/>
                <a:gd name="T27" fmla="*/ 0 h 3"/>
                <a:gd name="T28" fmla="*/ 2 w 2"/>
                <a:gd name="T29" fmla="*/ 0 h 3"/>
                <a:gd name="T30" fmla="*/ 1 w 2"/>
                <a:gd name="T31" fmla="*/ 0 h 3"/>
                <a:gd name="T32" fmla="*/ 2 w 2"/>
                <a:gd name="T33" fmla="*/ 0 h 3"/>
                <a:gd name="T34" fmla="*/ 2 w 2"/>
                <a:gd name="T35" fmla="*/ 0 h 3"/>
                <a:gd name="T36" fmla="*/ 2 w 2"/>
                <a:gd name="T37" fmla="*/ 0 h 3"/>
                <a:gd name="T38" fmla="*/ 2 w 2"/>
                <a:gd name="T39" fmla="*/ 0 h 3"/>
                <a:gd name="T40" fmla="*/ 2 w 2"/>
                <a:gd name="T41" fmla="*/ 0 h 3"/>
                <a:gd name="T42" fmla="*/ 2 w 2"/>
                <a:gd name="T43" fmla="*/ 0 h 3"/>
                <a:gd name="T44" fmla="*/ 2 w 2"/>
                <a:gd name="T45" fmla="*/ 0 h 3"/>
                <a:gd name="T46" fmla="*/ 2 w 2"/>
                <a:gd name="T47" fmla="*/ 0 h 3"/>
                <a:gd name="T48" fmla="*/ 2 w 2"/>
                <a:gd name="T49" fmla="*/ 0 h 3"/>
                <a:gd name="T50" fmla="*/ 2 w 2"/>
                <a:gd name="T5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58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3" name="Freeform 2332"/>
            <p:cNvSpPr>
              <a:spLocks/>
            </p:cNvSpPr>
            <p:nvPr/>
          </p:nvSpPr>
          <p:spPr bwMode="auto">
            <a:xfrm>
              <a:off x="5174" y="2979"/>
              <a:ext cx="41" cy="44"/>
            </a:xfrm>
            <a:custGeom>
              <a:avLst/>
              <a:gdLst>
                <a:gd name="T0" fmla="*/ 22 w 24"/>
                <a:gd name="T1" fmla="*/ 0 h 26"/>
                <a:gd name="T2" fmla="*/ 5 w 24"/>
                <a:gd name="T3" fmla="*/ 10 h 26"/>
                <a:gd name="T4" fmla="*/ 5 w 24"/>
                <a:gd name="T5" fmla="*/ 10 h 26"/>
                <a:gd name="T6" fmla="*/ 5 w 24"/>
                <a:gd name="T7" fmla="*/ 10 h 26"/>
                <a:gd name="T8" fmla="*/ 5 w 24"/>
                <a:gd name="T9" fmla="*/ 10 h 26"/>
                <a:gd name="T10" fmla="*/ 5 w 24"/>
                <a:gd name="T11" fmla="*/ 10 h 26"/>
                <a:gd name="T12" fmla="*/ 5 w 24"/>
                <a:gd name="T13" fmla="*/ 10 h 26"/>
                <a:gd name="T14" fmla="*/ 5 w 24"/>
                <a:gd name="T15" fmla="*/ 10 h 26"/>
                <a:gd name="T16" fmla="*/ 4 w 24"/>
                <a:gd name="T17" fmla="*/ 10 h 26"/>
                <a:gd name="T18" fmla="*/ 4 w 24"/>
                <a:gd name="T19" fmla="*/ 10 h 26"/>
                <a:gd name="T20" fmla="*/ 3 w 24"/>
                <a:gd name="T21" fmla="*/ 12 h 26"/>
                <a:gd name="T22" fmla="*/ 3 w 24"/>
                <a:gd name="T23" fmla="*/ 12 h 26"/>
                <a:gd name="T24" fmla="*/ 3 w 24"/>
                <a:gd name="T25" fmla="*/ 13 h 26"/>
                <a:gd name="T26" fmla="*/ 3 w 24"/>
                <a:gd name="T27" fmla="*/ 13 h 26"/>
                <a:gd name="T28" fmla="*/ 3 w 24"/>
                <a:gd name="T29" fmla="*/ 13 h 26"/>
                <a:gd name="T30" fmla="*/ 3 w 24"/>
                <a:gd name="T31" fmla="*/ 13 h 26"/>
                <a:gd name="T32" fmla="*/ 3 w 24"/>
                <a:gd name="T33" fmla="*/ 13 h 26"/>
                <a:gd name="T34" fmla="*/ 3 w 24"/>
                <a:gd name="T35" fmla="*/ 13 h 26"/>
                <a:gd name="T36" fmla="*/ 0 w 24"/>
                <a:gd name="T37" fmla="*/ 26 h 26"/>
                <a:gd name="T38" fmla="*/ 1 w 24"/>
                <a:gd name="T39" fmla="*/ 16 h 26"/>
                <a:gd name="T40" fmla="*/ 12 w 24"/>
                <a:gd name="T41" fmla="*/ 19 h 26"/>
                <a:gd name="T42" fmla="*/ 16 w 24"/>
                <a:gd name="T43" fmla="*/ 23 h 26"/>
                <a:gd name="T44" fmla="*/ 20 w 24"/>
                <a:gd name="T45" fmla="*/ 18 h 26"/>
                <a:gd name="T46" fmla="*/ 22 w 24"/>
                <a:gd name="T4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" h="26">
                  <a:moveTo>
                    <a:pt x="22" y="0"/>
                  </a:moveTo>
                  <a:cubicBezTo>
                    <a:pt x="16" y="1"/>
                    <a:pt x="9" y="4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7"/>
                    <a:pt x="0" y="21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5" y="16"/>
                    <a:pt x="8" y="17"/>
                    <a:pt x="12" y="19"/>
                  </a:cubicBezTo>
                  <a:cubicBezTo>
                    <a:pt x="13" y="20"/>
                    <a:pt x="15" y="21"/>
                    <a:pt x="16" y="23"/>
                  </a:cubicBezTo>
                  <a:cubicBezTo>
                    <a:pt x="18" y="21"/>
                    <a:pt x="19" y="19"/>
                    <a:pt x="20" y="18"/>
                  </a:cubicBezTo>
                  <a:cubicBezTo>
                    <a:pt x="23" y="12"/>
                    <a:pt x="24" y="6"/>
                    <a:pt x="22" y="0"/>
                  </a:cubicBezTo>
                </a:path>
              </a:pathLst>
            </a:custGeom>
            <a:solidFill>
              <a:srgbClr val="1F8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4" name="Freeform 2333"/>
            <p:cNvSpPr>
              <a:spLocks/>
            </p:cNvSpPr>
            <p:nvPr/>
          </p:nvSpPr>
          <p:spPr bwMode="auto">
            <a:xfrm>
              <a:off x="5174" y="3006"/>
              <a:ext cx="27" cy="24"/>
            </a:xfrm>
            <a:custGeom>
              <a:avLst/>
              <a:gdLst>
                <a:gd name="T0" fmla="*/ 1 w 16"/>
                <a:gd name="T1" fmla="*/ 0 h 14"/>
                <a:gd name="T2" fmla="*/ 0 w 16"/>
                <a:gd name="T3" fmla="*/ 10 h 14"/>
                <a:gd name="T4" fmla="*/ 1 w 16"/>
                <a:gd name="T5" fmla="*/ 14 h 14"/>
                <a:gd name="T6" fmla="*/ 16 w 16"/>
                <a:gd name="T7" fmla="*/ 7 h 14"/>
                <a:gd name="T8" fmla="*/ 12 w 16"/>
                <a:gd name="T9" fmla="*/ 3 h 14"/>
                <a:gd name="T10" fmla="*/ 1 w 1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4"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7" y="14"/>
                    <a:pt x="12" y="11"/>
                    <a:pt x="16" y="7"/>
                  </a:cubicBezTo>
                  <a:cubicBezTo>
                    <a:pt x="15" y="5"/>
                    <a:pt x="13" y="4"/>
                    <a:pt x="12" y="3"/>
                  </a:cubicBezTo>
                  <a:cubicBezTo>
                    <a:pt x="8" y="1"/>
                    <a:pt x="5" y="0"/>
                    <a:pt x="1" y="0"/>
                  </a:cubicBezTo>
                </a:path>
              </a:pathLst>
            </a:custGeom>
            <a:solidFill>
              <a:srgbClr val="2C6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5" name="Freeform 2334"/>
            <p:cNvSpPr>
              <a:spLocks/>
            </p:cNvSpPr>
            <p:nvPr/>
          </p:nvSpPr>
          <p:spPr bwMode="auto">
            <a:xfrm>
              <a:off x="5293" y="3035"/>
              <a:ext cx="95" cy="96"/>
            </a:xfrm>
            <a:custGeom>
              <a:avLst/>
              <a:gdLst>
                <a:gd name="T0" fmla="*/ 40 w 56"/>
                <a:gd name="T1" fmla="*/ 6 h 56"/>
                <a:gd name="T2" fmla="*/ 7 w 56"/>
                <a:gd name="T3" fmla="*/ 16 h 56"/>
                <a:gd name="T4" fmla="*/ 17 w 56"/>
                <a:gd name="T5" fmla="*/ 49 h 56"/>
                <a:gd name="T6" fmla="*/ 50 w 56"/>
                <a:gd name="T7" fmla="*/ 39 h 56"/>
                <a:gd name="T8" fmla="*/ 40 w 56"/>
                <a:gd name="T9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0" y="6"/>
                  </a:moveTo>
                  <a:cubicBezTo>
                    <a:pt x="28" y="0"/>
                    <a:pt x="13" y="4"/>
                    <a:pt x="7" y="16"/>
                  </a:cubicBezTo>
                  <a:cubicBezTo>
                    <a:pt x="0" y="28"/>
                    <a:pt x="5" y="43"/>
                    <a:pt x="17" y="49"/>
                  </a:cubicBezTo>
                  <a:cubicBezTo>
                    <a:pt x="28" y="56"/>
                    <a:pt x="43" y="51"/>
                    <a:pt x="50" y="39"/>
                  </a:cubicBezTo>
                  <a:cubicBezTo>
                    <a:pt x="56" y="28"/>
                    <a:pt x="52" y="13"/>
                    <a:pt x="40" y="6"/>
                  </a:cubicBezTo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6" name="Freeform 2335"/>
            <p:cNvSpPr>
              <a:spLocks/>
            </p:cNvSpPr>
            <p:nvPr/>
          </p:nvSpPr>
          <p:spPr bwMode="auto">
            <a:xfrm>
              <a:off x="5296" y="3093"/>
              <a:ext cx="94" cy="96"/>
            </a:xfrm>
            <a:custGeom>
              <a:avLst/>
              <a:gdLst>
                <a:gd name="T0" fmla="*/ 39 w 55"/>
                <a:gd name="T1" fmla="*/ 7 h 56"/>
                <a:gd name="T2" fmla="*/ 6 w 55"/>
                <a:gd name="T3" fmla="*/ 17 h 56"/>
                <a:gd name="T4" fmla="*/ 16 w 55"/>
                <a:gd name="T5" fmla="*/ 50 h 56"/>
                <a:gd name="T6" fmla="*/ 49 w 55"/>
                <a:gd name="T7" fmla="*/ 40 h 56"/>
                <a:gd name="T8" fmla="*/ 39 w 55"/>
                <a:gd name="T9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39" y="7"/>
                  </a:moveTo>
                  <a:cubicBezTo>
                    <a:pt x="27" y="0"/>
                    <a:pt x="13" y="5"/>
                    <a:pt x="6" y="17"/>
                  </a:cubicBezTo>
                  <a:cubicBezTo>
                    <a:pt x="0" y="28"/>
                    <a:pt x="4" y="43"/>
                    <a:pt x="16" y="50"/>
                  </a:cubicBezTo>
                  <a:cubicBezTo>
                    <a:pt x="27" y="56"/>
                    <a:pt x="42" y="52"/>
                    <a:pt x="49" y="40"/>
                  </a:cubicBezTo>
                  <a:cubicBezTo>
                    <a:pt x="55" y="28"/>
                    <a:pt x="51" y="13"/>
                    <a:pt x="39" y="7"/>
                  </a:cubicBezTo>
                </a:path>
              </a:pathLst>
            </a:custGeom>
            <a:solidFill>
              <a:srgbClr val="EE2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7" name="Freeform 2336"/>
            <p:cNvSpPr>
              <a:spLocks/>
            </p:cNvSpPr>
            <p:nvPr/>
          </p:nvSpPr>
          <p:spPr bwMode="auto">
            <a:xfrm>
              <a:off x="5313" y="3100"/>
              <a:ext cx="33" cy="24"/>
            </a:xfrm>
            <a:custGeom>
              <a:avLst/>
              <a:gdLst>
                <a:gd name="T0" fmla="*/ 17 w 19"/>
                <a:gd name="T1" fmla="*/ 0 h 14"/>
                <a:gd name="T2" fmla="*/ 0 w 19"/>
                <a:gd name="T3" fmla="*/ 8 h 14"/>
                <a:gd name="T4" fmla="*/ 5 w 19"/>
                <a:gd name="T5" fmla="*/ 11 h 14"/>
                <a:gd name="T6" fmla="*/ 16 w 19"/>
                <a:gd name="T7" fmla="*/ 14 h 14"/>
                <a:gd name="T8" fmla="*/ 18 w 19"/>
                <a:gd name="T9" fmla="*/ 14 h 14"/>
                <a:gd name="T10" fmla="*/ 19 w 19"/>
                <a:gd name="T11" fmla="*/ 0 h 14"/>
                <a:gd name="T12" fmla="*/ 17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17" y="0"/>
                  </a:moveTo>
                  <a:cubicBezTo>
                    <a:pt x="11" y="0"/>
                    <a:pt x="4" y="3"/>
                    <a:pt x="0" y="8"/>
                  </a:cubicBezTo>
                  <a:cubicBezTo>
                    <a:pt x="1" y="9"/>
                    <a:pt x="3" y="10"/>
                    <a:pt x="5" y="11"/>
                  </a:cubicBezTo>
                  <a:cubicBezTo>
                    <a:pt x="8" y="13"/>
                    <a:pt x="12" y="14"/>
                    <a:pt x="16" y="14"/>
                  </a:cubicBezTo>
                  <a:cubicBezTo>
                    <a:pt x="17" y="14"/>
                    <a:pt x="17" y="14"/>
                    <a:pt x="18" y="14"/>
                  </a:cubicBezTo>
                  <a:cubicBezTo>
                    <a:pt x="17" y="9"/>
                    <a:pt x="17" y="5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</a:path>
              </a:pathLst>
            </a:custGeom>
            <a:solidFill>
              <a:srgbClr val="E02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8" name="Freeform 2337"/>
            <p:cNvSpPr>
              <a:spLocks/>
            </p:cNvSpPr>
            <p:nvPr/>
          </p:nvSpPr>
          <p:spPr bwMode="auto">
            <a:xfrm>
              <a:off x="5337" y="3068"/>
              <a:ext cx="96" cy="93"/>
            </a:xfrm>
            <a:custGeom>
              <a:avLst/>
              <a:gdLst>
                <a:gd name="T0" fmla="*/ 40 w 56"/>
                <a:gd name="T1" fmla="*/ 6 h 55"/>
                <a:gd name="T2" fmla="*/ 6 w 56"/>
                <a:gd name="T3" fmla="*/ 16 h 55"/>
                <a:gd name="T4" fmla="*/ 16 w 56"/>
                <a:gd name="T5" fmla="*/ 49 h 55"/>
                <a:gd name="T6" fmla="*/ 49 w 56"/>
                <a:gd name="T7" fmla="*/ 39 h 55"/>
                <a:gd name="T8" fmla="*/ 40 w 56"/>
                <a:gd name="T9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5">
                  <a:moveTo>
                    <a:pt x="40" y="6"/>
                  </a:moveTo>
                  <a:cubicBezTo>
                    <a:pt x="28" y="0"/>
                    <a:pt x="13" y="4"/>
                    <a:pt x="6" y="16"/>
                  </a:cubicBezTo>
                  <a:cubicBezTo>
                    <a:pt x="0" y="27"/>
                    <a:pt x="4" y="42"/>
                    <a:pt x="16" y="49"/>
                  </a:cubicBezTo>
                  <a:cubicBezTo>
                    <a:pt x="28" y="55"/>
                    <a:pt x="43" y="51"/>
                    <a:pt x="49" y="39"/>
                  </a:cubicBezTo>
                  <a:cubicBezTo>
                    <a:pt x="56" y="27"/>
                    <a:pt x="51" y="13"/>
                    <a:pt x="40" y="6"/>
                  </a:cubicBezTo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9" name="Freeform 2338"/>
            <p:cNvSpPr>
              <a:spLocks noEditPoints="1"/>
            </p:cNvSpPr>
            <p:nvPr/>
          </p:nvSpPr>
          <p:spPr bwMode="auto">
            <a:xfrm>
              <a:off x="5354" y="3143"/>
              <a:ext cx="12" cy="8"/>
            </a:xfrm>
            <a:custGeom>
              <a:avLst/>
              <a:gdLst>
                <a:gd name="T0" fmla="*/ 7 w 7"/>
                <a:gd name="T1" fmla="*/ 5 h 5"/>
                <a:gd name="T2" fmla="*/ 7 w 7"/>
                <a:gd name="T3" fmla="*/ 5 h 5"/>
                <a:gd name="T4" fmla="*/ 7 w 7"/>
                <a:gd name="T5" fmla="*/ 5 h 5"/>
                <a:gd name="T6" fmla="*/ 6 w 7"/>
                <a:gd name="T7" fmla="*/ 5 h 5"/>
                <a:gd name="T8" fmla="*/ 7 w 7"/>
                <a:gd name="T9" fmla="*/ 5 h 5"/>
                <a:gd name="T10" fmla="*/ 6 w 7"/>
                <a:gd name="T11" fmla="*/ 5 h 5"/>
                <a:gd name="T12" fmla="*/ 6 w 7"/>
                <a:gd name="T13" fmla="*/ 5 h 5"/>
                <a:gd name="T14" fmla="*/ 6 w 7"/>
                <a:gd name="T15" fmla="*/ 5 h 5"/>
                <a:gd name="T16" fmla="*/ 6 w 7"/>
                <a:gd name="T17" fmla="*/ 5 h 5"/>
                <a:gd name="T18" fmla="*/ 6 w 7"/>
                <a:gd name="T19" fmla="*/ 5 h 5"/>
                <a:gd name="T20" fmla="*/ 6 w 7"/>
                <a:gd name="T21" fmla="*/ 5 h 5"/>
                <a:gd name="T22" fmla="*/ 6 w 7"/>
                <a:gd name="T23" fmla="*/ 5 h 5"/>
                <a:gd name="T24" fmla="*/ 6 w 7"/>
                <a:gd name="T25" fmla="*/ 5 h 5"/>
                <a:gd name="T26" fmla="*/ 6 w 7"/>
                <a:gd name="T27" fmla="*/ 5 h 5"/>
                <a:gd name="T28" fmla="*/ 6 w 7"/>
                <a:gd name="T29" fmla="*/ 5 h 5"/>
                <a:gd name="T30" fmla="*/ 0 w 7"/>
                <a:gd name="T31" fmla="*/ 0 h 5"/>
                <a:gd name="T32" fmla="*/ 6 w 7"/>
                <a:gd name="T33" fmla="*/ 5 h 5"/>
                <a:gd name="T34" fmla="*/ 0 w 7"/>
                <a:gd name="T35" fmla="*/ 0 h 5"/>
                <a:gd name="T36" fmla="*/ 0 w 7"/>
                <a:gd name="T37" fmla="*/ 0 h 5"/>
                <a:gd name="T38" fmla="*/ 0 w 7"/>
                <a:gd name="T39" fmla="*/ 0 h 5"/>
                <a:gd name="T40" fmla="*/ 0 w 7"/>
                <a:gd name="T41" fmla="*/ 0 h 5"/>
                <a:gd name="T42" fmla="*/ 0 w 7"/>
                <a:gd name="T43" fmla="*/ 0 h 5"/>
                <a:gd name="T44" fmla="*/ 0 w 7"/>
                <a:gd name="T45" fmla="*/ 0 h 5"/>
                <a:gd name="T46" fmla="*/ 0 w 7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5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moveTo>
                    <a:pt x="6" y="5"/>
                  </a:move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4" y="3"/>
                    <a:pt x="2" y="2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F2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0" name="Freeform 2339"/>
            <p:cNvSpPr>
              <a:spLocks/>
            </p:cNvSpPr>
            <p:nvPr/>
          </p:nvSpPr>
          <p:spPr bwMode="auto">
            <a:xfrm>
              <a:off x="5342" y="3110"/>
              <a:ext cx="46" cy="46"/>
            </a:xfrm>
            <a:custGeom>
              <a:avLst/>
              <a:gdLst>
                <a:gd name="T0" fmla="*/ 17 w 27"/>
                <a:gd name="T1" fmla="*/ 0 h 27"/>
                <a:gd name="T2" fmla="*/ 1 w 27"/>
                <a:gd name="T3" fmla="*/ 8 h 27"/>
                <a:gd name="T4" fmla="*/ 0 w 27"/>
                <a:gd name="T5" fmla="*/ 4 h 27"/>
                <a:gd name="T6" fmla="*/ 7 w 27"/>
                <a:gd name="T7" fmla="*/ 19 h 27"/>
                <a:gd name="T8" fmla="*/ 7 w 27"/>
                <a:gd name="T9" fmla="*/ 19 h 27"/>
                <a:gd name="T10" fmla="*/ 7 w 27"/>
                <a:gd name="T11" fmla="*/ 19 h 27"/>
                <a:gd name="T12" fmla="*/ 7 w 27"/>
                <a:gd name="T13" fmla="*/ 19 h 27"/>
                <a:gd name="T14" fmla="*/ 7 w 27"/>
                <a:gd name="T15" fmla="*/ 19 h 27"/>
                <a:gd name="T16" fmla="*/ 13 w 27"/>
                <a:gd name="T17" fmla="*/ 24 h 27"/>
                <a:gd name="T18" fmla="*/ 13 w 27"/>
                <a:gd name="T19" fmla="*/ 24 h 27"/>
                <a:gd name="T20" fmla="*/ 13 w 27"/>
                <a:gd name="T21" fmla="*/ 24 h 27"/>
                <a:gd name="T22" fmla="*/ 13 w 27"/>
                <a:gd name="T23" fmla="*/ 24 h 27"/>
                <a:gd name="T24" fmla="*/ 13 w 27"/>
                <a:gd name="T25" fmla="*/ 24 h 27"/>
                <a:gd name="T26" fmla="*/ 13 w 27"/>
                <a:gd name="T27" fmla="*/ 24 h 27"/>
                <a:gd name="T28" fmla="*/ 13 w 27"/>
                <a:gd name="T29" fmla="*/ 24 h 27"/>
                <a:gd name="T30" fmla="*/ 13 w 27"/>
                <a:gd name="T31" fmla="*/ 24 h 27"/>
                <a:gd name="T32" fmla="*/ 13 w 27"/>
                <a:gd name="T33" fmla="*/ 24 h 27"/>
                <a:gd name="T34" fmla="*/ 14 w 27"/>
                <a:gd name="T35" fmla="*/ 24 h 27"/>
                <a:gd name="T36" fmla="*/ 14 w 27"/>
                <a:gd name="T37" fmla="*/ 24 h 27"/>
                <a:gd name="T38" fmla="*/ 14 w 27"/>
                <a:gd name="T39" fmla="*/ 24 h 27"/>
                <a:gd name="T40" fmla="*/ 23 w 27"/>
                <a:gd name="T41" fmla="*/ 27 h 27"/>
                <a:gd name="T42" fmla="*/ 17 w 27"/>
                <a:gd name="T4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7">
                  <a:moveTo>
                    <a:pt x="17" y="0"/>
                  </a:moveTo>
                  <a:cubicBezTo>
                    <a:pt x="13" y="5"/>
                    <a:pt x="7" y="8"/>
                    <a:pt x="1" y="8"/>
                  </a:cubicBezTo>
                  <a:cubicBezTo>
                    <a:pt x="1" y="7"/>
                    <a:pt x="1" y="5"/>
                    <a:pt x="0" y="4"/>
                  </a:cubicBezTo>
                  <a:cubicBezTo>
                    <a:pt x="1" y="9"/>
                    <a:pt x="3" y="15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21"/>
                    <a:pt x="11" y="22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7" y="26"/>
                    <a:pt x="20" y="27"/>
                    <a:pt x="23" y="27"/>
                  </a:cubicBezTo>
                  <a:cubicBezTo>
                    <a:pt x="27" y="17"/>
                    <a:pt x="24" y="7"/>
                    <a:pt x="17" y="0"/>
                  </a:cubicBezTo>
                </a:path>
              </a:pathLst>
            </a:custGeom>
            <a:solidFill>
              <a:srgbClr val="535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1" name="Freeform 2340"/>
            <p:cNvSpPr>
              <a:spLocks noEditPoints="1"/>
            </p:cNvSpPr>
            <p:nvPr/>
          </p:nvSpPr>
          <p:spPr bwMode="auto">
            <a:xfrm>
              <a:off x="5347" y="3090"/>
              <a:ext cx="4" cy="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2 w 2"/>
                <a:gd name="T23" fmla="*/ 0 h 3"/>
                <a:gd name="T24" fmla="*/ 1 w 2"/>
                <a:gd name="T25" fmla="*/ 3 h 3"/>
                <a:gd name="T26" fmla="*/ 2 w 2"/>
                <a:gd name="T27" fmla="*/ 0 h 3"/>
                <a:gd name="T28" fmla="*/ 2 w 2"/>
                <a:gd name="T29" fmla="*/ 0 h 3"/>
                <a:gd name="T30" fmla="*/ 2 w 2"/>
                <a:gd name="T31" fmla="*/ 0 h 3"/>
                <a:gd name="T32" fmla="*/ 2 w 2"/>
                <a:gd name="T33" fmla="*/ 0 h 3"/>
                <a:gd name="T34" fmla="*/ 2 w 2"/>
                <a:gd name="T35" fmla="*/ 0 h 3"/>
                <a:gd name="T36" fmla="*/ 2 w 2"/>
                <a:gd name="T37" fmla="*/ 0 h 3"/>
                <a:gd name="T38" fmla="*/ 2 w 2"/>
                <a:gd name="T39" fmla="*/ 0 h 3"/>
                <a:gd name="T40" fmla="*/ 2 w 2"/>
                <a:gd name="T41" fmla="*/ 0 h 3"/>
                <a:gd name="T42" fmla="*/ 2 w 2"/>
                <a:gd name="T43" fmla="*/ 0 h 3"/>
                <a:gd name="T44" fmla="*/ 2 w 2"/>
                <a:gd name="T45" fmla="*/ 0 h 3"/>
                <a:gd name="T46" fmla="*/ 2 w 2"/>
                <a:gd name="T47" fmla="*/ 0 h 3"/>
                <a:gd name="T48" fmla="*/ 2 w 2"/>
                <a:gd name="T49" fmla="*/ 0 h 3"/>
                <a:gd name="T50" fmla="*/ 2 w 2"/>
                <a:gd name="T5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2"/>
                    <a:pt x="2" y="1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58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2" name="Freeform 2341"/>
            <p:cNvSpPr>
              <a:spLocks/>
            </p:cNvSpPr>
            <p:nvPr/>
          </p:nvSpPr>
          <p:spPr bwMode="auto">
            <a:xfrm>
              <a:off x="5342" y="3073"/>
              <a:ext cx="41" cy="44"/>
            </a:xfrm>
            <a:custGeom>
              <a:avLst/>
              <a:gdLst>
                <a:gd name="T0" fmla="*/ 23 w 24"/>
                <a:gd name="T1" fmla="*/ 0 h 26"/>
                <a:gd name="T2" fmla="*/ 5 w 24"/>
                <a:gd name="T3" fmla="*/ 10 h 26"/>
                <a:gd name="T4" fmla="*/ 5 w 24"/>
                <a:gd name="T5" fmla="*/ 10 h 26"/>
                <a:gd name="T6" fmla="*/ 5 w 24"/>
                <a:gd name="T7" fmla="*/ 10 h 26"/>
                <a:gd name="T8" fmla="*/ 5 w 24"/>
                <a:gd name="T9" fmla="*/ 10 h 26"/>
                <a:gd name="T10" fmla="*/ 5 w 24"/>
                <a:gd name="T11" fmla="*/ 10 h 26"/>
                <a:gd name="T12" fmla="*/ 5 w 24"/>
                <a:gd name="T13" fmla="*/ 10 h 26"/>
                <a:gd name="T14" fmla="*/ 5 w 24"/>
                <a:gd name="T15" fmla="*/ 10 h 26"/>
                <a:gd name="T16" fmla="*/ 5 w 24"/>
                <a:gd name="T17" fmla="*/ 10 h 26"/>
                <a:gd name="T18" fmla="*/ 5 w 24"/>
                <a:gd name="T19" fmla="*/ 10 h 26"/>
                <a:gd name="T20" fmla="*/ 4 w 24"/>
                <a:gd name="T21" fmla="*/ 13 h 26"/>
                <a:gd name="T22" fmla="*/ 3 w 24"/>
                <a:gd name="T23" fmla="*/ 13 h 26"/>
                <a:gd name="T24" fmla="*/ 3 w 24"/>
                <a:gd name="T25" fmla="*/ 13 h 26"/>
                <a:gd name="T26" fmla="*/ 3 w 24"/>
                <a:gd name="T27" fmla="*/ 13 h 26"/>
                <a:gd name="T28" fmla="*/ 3 w 24"/>
                <a:gd name="T29" fmla="*/ 13 h 26"/>
                <a:gd name="T30" fmla="*/ 3 w 24"/>
                <a:gd name="T31" fmla="*/ 13 h 26"/>
                <a:gd name="T32" fmla="*/ 3 w 24"/>
                <a:gd name="T33" fmla="*/ 13 h 26"/>
                <a:gd name="T34" fmla="*/ 3 w 24"/>
                <a:gd name="T35" fmla="*/ 13 h 26"/>
                <a:gd name="T36" fmla="*/ 0 w 24"/>
                <a:gd name="T37" fmla="*/ 26 h 26"/>
                <a:gd name="T38" fmla="*/ 2 w 24"/>
                <a:gd name="T39" fmla="*/ 16 h 26"/>
                <a:gd name="T40" fmla="*/ 12 w 24"/>
                <a:gd name="T41" fmla="*/ 19 h 26"/>
                <a:gd name="T42" fmla="*/ 17 w 24"/>
                <a:gd name="T43" fmla="*/ 22 h 26"/>
                <a:gd name="T44" fmla="*/ 21 w 24"/>
                <a:gd name="T45" fmla="*/ 17 h 26"/>
                <a:gd name="T46" fmla="*/ 23 w 24"/>
                <a:gd name="T4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" h="26">
                  <a:moveTo>
                    <a:pt x="23" y="0"/>
                  </a:moveTo>
                  <a:cubicBezTo>
                    <a:pt x="16" y="1"/>
                    <a:pt x="10" y="4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7"/>
                    <a:pt x="0" y="21"/>
                    <a:pt x="0" y="26"/>
                  </a:cubicBezTo>
                  <a:cubicBezTo>
                    <a:pt x="0" y="22"/>
                    <a:pt x="1" y="19"/>
                    <a:pt x="2" y="16"/>
                  </a:cubicBezTo>
                  <a:cubicBezTo>
                    <a:pt x="5" y="16"/>
                    <a:pt x="9" y="17"/>
                    <a:pt x="12" y="19"/>
                  </a:cubicBezTo>
                  <a:cubicBezTo>
                    <a:pt x="14" y="20"/>
                    <a:pt x="16" y="21"/>
                    <a:pt x="17" y="22"/>
                  </a:cubicBezTo>
                  <a:cubicBezTo>
                    <a:pt x="18" y="21"/>
                    <a:pt x="20" y="19"/>
                    <a:pt x="21" y="17"/>
                  </a:cubicBezTo>
                  <a:cubicBezTo>
                    <a:pt x="24" y="12"/>
                    <a:pt x="24" y="6"/>
                    <a:pt x="23" y="0"/>
                  </a:cubicBezTo>
                </a:path>
              </a:pathLst>
            </a:custGeom>
            <a:solidFill>
              <a:srgbClr val="1F8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3" name="Freeform 2342"/>
            <p:cNvSpPr>
              <a:spLocks/>
            </p:cNvSpPr>
            <p:nvPr/>
          </p:nvSpPr>
          <p:spPr bwMode="auto">
            <a:xfrm>
              <a:off x="5342" y="3100"/>
              <a:ext cx="29" cy="24"/>
            </a:xfrm>
            <a:custGeom>
              <a:avLst/>
              <a:gdLst>
                <a:gd name="T0" fmla="*/ 2 w 17"/>
                <a:gd name="T1" fmla="*/ 0 h 14"/>
                <a:gd name="T2" fmla="*/ 0 w 17"/>
                <a:gd name="T3" fmla="*/ 10 h 14"/>
                <a:gd name="T4" fmla="*/ 1 w 17"/>
                <a:gd name="T5" fmla="*/ 14 h 14"/>
                <a:gd name="T6" fmla="*/ 17 w 17"/>
                <a:gd name="T7" fmla="*/ 6 h 14"/>
                <a:gd name="T8" fmla="*/ 12 w 17"/>
                <a:gd name="T9" fmla="*/ 3 h 14"/>
                <a:gd name="T10" fmla="*/ 2 w 1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4">
                  <a:moveTo>
                    <a:pt x="2" y="0"/>
                  </a:moveTo>
                  <a:cubicBezTo>
                    <a:pt x="1" y="3"/>
                    <a:pt x="0" y="6"/>
                    <a:pt x="0" y="10"/>
                  </a:cubicBezTo>
                  <a:cubicBezTo>
                    <a:pt x="1" y="11"/>
                    <a:pt x="1" y="13"/>
                    <a:pt x="1" y="14"/>
                  </a:cubicBezTo>
                  <a:cubicBezTo>
                    <a:pt x="7" y="14"/>
                    <a:pt x="13" y="11"/>
                    <a:pt x="17" y="6"/>
                  </a:cubicBezTo>
                  <a:cubicBezTo>
                    <a:pt x="16" y="5"/>
                    <a:pt x="14" y="4"/>
                    <a:pt x="12" y="3"/>
                  </a:cubicBezTo>
                  <a:cubicBezTo>
                    <a:pt x="9" y="1"/>
                    <a:pt x="5" y="0"/>
                    <a:pt x="2" y="0"/>
                  </a:cubicBezTo>
                </a:path>
              </a:pathLst>
            </a:custGeom>
            <a:solidFill>
              <a:srgbClr val="2C6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4" name="Freeform 2343"/>
            <p:cNvSpPr>
              <a:spLocks/>
            </p:cNvSpPr>
            <p:nvPr/>
          </p:nvSpPr>
          <p:spPr bwMode="auto">
            <a:xfrm>
              <a:off x="5119" y="3146"/>
              <a:ext cx="94" cy="95"/>
            </a:xfrm>
            <a:custGeom>
              <a:avLst/>
              <a:gdLst>
                <a:gd name="T0" fmla="*/ 39 w 55"/>
                <a:gd name="T1" fmla="*/ 7 h 56"/>
                <a:gd name="T2" fmla="*/ 6 w 55"/>
                <a:gd name="T3" fmla="*/ 16 h 56"/>
                <a:gd name="T4" fmla="*/ 16 w 55"/>
                <a:gd name="T5" fmla="*/ 49 h 56"/>
                <a:gd name="T6" fmla="*/ 49 w 55"/>
                <a:gd name="T7" fmla="*/ 40 h 56"/>
                <a:gd name="T8" fmla="*/ 39 w 55"/>
                <a:gd name="T9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39" y="7"/>
                  </a:moveTo>
                  <a:cubicBezTo>
                    <a:pt x="27" y="0"/>
                    <a:pt x="13" y="5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7" y="56"/>
                    <a:pt x="42" y="52"/>
                    <a:pt x="49" y="40"/>
                  </a:cubicBezTo>
                  <a:cubicBezTo>
                    <a:pt x="55" y="28"/>
                    <a:pt x="51" y="13"/>
                    <a:pt x="39" y="7"/>
                  </a:cubicBezTo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5" name="Freeform 2344"/>
            <p:cNvSpPr>
              <a:spLocks/>
            </p:cNvSpPr>
            <p:nvPr/>
          </p:nvSpPr>
          <p:spPr bwMode="auto">
            <a:xfrm>
              <a:off x="5121" y="3206"/>
              <a:ext cx="94" cy="95"/>
            </a:xfrm>
            <a:custGeom>
              <a:avLst/>
              <a:gdLst>
                <a:gd name="T0" fmla="*/ 39 w 55"/>
                <a:gd name="T1" fmla="*/ 6 h 56"/>
                <a:gd name="T2" fmla="*/ 6 w 55"/>
                <a:gd name="T3" fmla="*/ 16 h 56"/>
                <a:gd name="T4" fmla="*/ 16 w 55"/>
                <a:gd name="T5" fmla="*/ 49 h 56"/>
                <a:gd name="T6" fmla="*/ 49 w 55"/>
                <a:gd name="T7" fmla="*/ 40 h 56"/>
                <a:gd name="T8" fmla="*/ 39 w 55"/>
                <a:gd name="T9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39" y="6"/>
                  </a:moveTo>
                  <a:cubicBezTo>
                    <a:pt x="28" y="0"/>
                    <a:pt x="13" y="4"/>
                    <a:pt x="6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6"/>
                    <a:pt x="42" y="51"/>
                    <a:pt x="49" y="40"/>
                  </a:cubicBezTo>
                  <a:cubicBezTo>
                    <a:pt x="55" y="28"/>
                    <a:pt x="51" y="13"/>
                    <a:pt x="39" y="6"/>
                  </a:cubicBezTo>
                </a:path>
              </a:pathLst>
            </a:custGeom>
            <a:solidFill>
              <a:srgbClr val="EE2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6" name="Freeform 2345"/>
            <p:cNvSpPr>
              <a:spLocks/>
            </p:cNvSpPr>
            <p:nvPr/>
          </p:nvSpPr>
          <p:spPr bwMode="auto">
            <a:xfrm>
              <a:off x="5138" y="3211"/>
              <a:ext cx="32" cy="24"/>
            </a:xfrm>
            <a:custGeom>
              <a:avLst/>
              <a:gdLst>
                <a:gd name="T0" fmla="*/ 18 w 19"/>
                <a:gd name="T1" fmla="*/ 0 h 14"/>
                <a:gd name="T2" fmla="*/ 0 w 19"/>
                <a:gd name="T3" fmla="*/ 8 h 14"/>
                <a:gd name="T4" fmla="*/ 5 w 19"/>
                <a:gd name="T5" fmla="*/ 11 h 14"/>
                <a:gd name="T6" fmla="*/ 16 w 19"/>
                <a:gd name="T7" fmla="*/ 14 h 14"/>
                <a:gd name="T8" fmla="*/ 18 w 19"/>
                <a:gd name="T9" fmla="*/ 14 h 14"/>
                <a:gd name="T10" fmla="*/ 19 w 19"/>
                <a:gd name="T11" fmla="*/ 0 h 14"/>
                <a:gd name="T12" fmla="*/ 18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18" y="0"/>
                  </a:moveTo>
                  <a:cubicBezTo>
                    <a:pt x="11" y="0"/>
                    <a:pt x="5" y="3"/>
                    <a:pt x="0" y="8"/>
                  </a:cubicBezTo>
                  <a:cubicBezTo>
                    <a:pt x="1" y="9"/>
                    <a:pt x="3" y="10"/>
                    <a:pt x="5" y="11"/>
                  </a:cubicBezTo>
                  <a:cubicBezTo>
                    <a:pt x="8" y="14"/>
                    <a:pt x="12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7" y="10"/>
                    <a:pt x="17" y="5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</a:path>
              </a:pathLst>
            </a:custGeom>
            <a:solidFill>
              <a:srgbClr val="E02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7" name="Freeform 2346"/>
            <p:cNvSpPr>
              <a:spLocks/>
            </p:cNvSpPr>
            <p:nvPr/>
          </p:nvSpPr>
          <p:spPr bwMode="auto">
            <a:xfrm>
              <a:off x="5162" y="3178"/>
              <a:ext cx="95" cy="96"/>
            </a:xfrm>
            <a:custGeom>
              <a:avLst/>
              <a:gdLst>
                <a:gd name="T0" fmla="*/ 40 w 56"/>
                <a:gd name="T1" fmla="*/ 6 h 56"/>
                <a:gd name="T2" fmla="*/ 7 w 56"/>
                <a:gd name="T3" fmla="*/ 16 h 56"/>
                <a:gd name="T4" fmla="*/ 16 w 56"/>
                <a:gd name="T5" fmla="*/ 49 h 56"/>
                <a:gd name="T6" fmla="*/ 49 w 56"/>
                <a:gd name="T7" fmla="*/ 40 h 56"/>
                <a:gd name="T8" fmla="*/ 40 w 56"/>
                <a:gd name="T9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0" y="6"/>
                  </a:moveTo>
                  <a:cubicBezTo>
                    <a:pt x="28" y="0"/>
                    <a:pt x="13" y="4"/>
                    <a:pt x="7" y="16"/>
                  </a:cubicBezTo>
                  <a:cubicBezTo>
                    <a:pt x="0" y="28"/>
                    <a:pt x="4" y="43"/>
                    <a:pt x="16" y="49"/>
                  </a:cubicBezTo>
                  <a:cubicBezTo>
                    <a:pt x="28" y="56"/>
                    <a:pt x="43" y="51"/>
                    <a:pt x="49" y="40"/>
                  </a:cubicBezTo>
                  <a:cubicBezTo>
                    <a:pt x="56" y="28"/>
                    <a:pt x="51" y="13"/>
                    <a:pt x="40" y="6"/>
                  </a:cubicBezTo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8" name="Freeform 2347"/>
            <p:cNvSpPr>
              <a:spLocks/>
            </p:cNvSpPr>
            <p:nvPr/>
          </p:nvSpPr>
          <p:spPr bwMode="auto">
            <a:xfrm>
              <a:off x="5189" y="3262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8F2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9" name="Freeform 2348"/>
            <p:cNvSpPr>
              <a:spLocks/>
            </p:cNvSpPr>
            <p:nvPr/>
          </p:nvSpPr>
          <p:spPr bwMode="auto">
            <a:xfrm>
              <a:off x="5169" y="3223"/>
              <a:ext cx="44" cy="44"/>
            </a:xfrm>
            <a:custGeom>
              <a:avLst/>
              <a:gdLst>
                <a:gd name="T0" fmla="*/ 16 w 26"/>
                <a:gd name="T1" fmla="*/ 0 h 26"/>
                <a:gd name="T2" fmla="*/ 0 w 26"/>
                <a:gd name="T3" fmla="*/ 7 h 26"/>
                <a:gd name="T4" fmla="*/ 0 w 26"/>
                <a:gd name="T5" fmla="*/ 3 h 26"/>
                <a:gd name="T6" fmla="*/ 12 w 26"/>
                <a:gd name="T7" fmla="*/ 23 h 26"/>
                <a:gd name="T8" fmla="*/ 12 w 26"/>
                <a:gd name="T9" fmla="*/ 23 h 26"/>
                <a:gd name="T10" fmla="*/ 13 w 26"/>
                <a:gd name="T11" fmla="*/ 24 h 26"/>
                <a:gd name="T12" fmla="*/ 22 w 26"/>
                <a:gd name="T13" fmla="*/ 26 h 26"/>
                <a:gd name="T14" fmla="*/ 16 w 26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6">
                  <a:moveTo>
                    <a:pt x="16" y="0"/>
                  </a:moveTo>
                  <a:cubicBezTo>
                    <a:pt x="12" y="4"/>
                    <a:pt x="6" y="7"/>
                    <a:pt x="0" y="7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11"/>
                    <a:pt x="4" y="19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3" y="23"/>
                    <a:pt x="13" y="24"/>
                  </a:cubicBezTo>
                  <a:cubicBezTo>
                    <a:pt x="16" y="25"/>
                    <a:pt x="19" y="26"/>
                    <a:pt x="22" y="26"/>
                  </a:cubicBezTo>
                  <a:cubicBezTo>
                    <a:pt x="26" y="17"/>
                    <a:pt x="23" y="6"/>
                    <a:pt x="16" y="0"/>
                  </a:cubicBezTo>
                </a:path>
              </a:pathLst>
            </a:custGeom>
            <a:solidFill>
              <a:srgbClr val="535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0" name="Freeform 2349"/>
            <p:cNvSpPr>
              <a:spLocks noEditPoints="1"/>
            </p:cNvSpPr>
            <p:nvPr/>
          </p:nvSpPr>
          <p:spPr bwMode="auto">
            <a:xfrm>
              <a:off x="5174" y="3201"/>
              <a:ext cx="1" cy="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0 w 1"/>
                <a:gd name="T9" fmla="*/ 3 h 3"/>
                <a:gd name="T10" fmla="*/ 0 w 1"/>
                <a:gd name="T11" fmla="*/ 3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  <a:gd name="T20" fmla="*/ 0 w 1"/>
                <a:gd name="T21" fmla="*/ 3 h 3"/>
                <a:gd name="T22" fmla="*/ 1 w 1"/>
                <a:gd name="T23" fmla="*/ 1 h 3"/>
                <a:gd name="T24" fmla="*/ 0 w 1"/>
                <a:gd name="T25" fmla="*/ 3 h 3"/>
                <a:gd name="T26" fmla="*/ 1 w 1"/>
                <a:gd name="T27" fmla="*/ 1 h 3"/>
                <a:gd name="T28" fmla="*/ 1 w 1"/>
                <a:gd name="T29" fmla="*/ 0 h 3"/>
                <a:gd name="T30" fmla="*/ 1 w 1"/>
                <a:gd name="T31" fmla="*/ 1 h 3"/>
                <a:gd name="T32" fmla="*/ 1 w 1"/>
                <a:gd name="T33" fmla="*/ 0 h 3"/>
                <a:gd name="T34" fmla="*/ 1 w 1"/>
                <a:gd name="T35" fmla="*/ 0 h 3"/>
                <a:gd name="T36" fmla="*/ 1 w 1"/>
                <a:gd name="T37" fmla="*/ 0 h 3"/>
                <a:gd name="T38" fmla="*/ 1 w 1"/>
                <a:gd name="T39" fmla="*/ 0 h 3"/>
                <a:gd name="T40" fmla="*/ 1 w 1"/>
                <a:gd name="T41" fmla="*/ 0 h 3"/>
                <a:gd name="T42" fmla="*/ 1 w 1"/>
                <a:gd name="T43" fmla="*/ 0 h 3"/>
                <a:gd name="T44" fmla="*/ 1 w 1"/>
                <a:gd name="T45" fmla="*/ 0 h 3"/>
                <a:gd name="T46" fmla="*/ 1 w 1"/>
                <a:gd name="T47" fmla="*/ 0 h 3"/>
                <a:gd name="T48" fmla="*/ 1 w 1"/>
                <a:gd name="T49" fmla="*/ 0 h 3"/>
                <a:gd name="T50" fmla="*/ 1 w 1"/>
                <a:gd name="T5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58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1" name="Freeform 2350"/>
            <p:cNvSpPr>
              <a:spLocks/>
            </p:cNvSpPr>
            <p:nvPr/>
          </p:nvSpPr>
          <p:spPr bwMode="auto">
            <a:xfrm>
              <a:off x="5167" y="3185"/>
              <a:ext cx="42" cy="43"/>
            </a:xfrm>
            <a:custGeom>
              <a:avLst/>
              <a:gdLst>
                <a:gd name="T0" fmla="*/ 23 w 25"/>
                <a:gd name="T1" fmla="*/ 0 h 25"/>
                <a:gd name="T2" fmla="*/ 5 w 25"/>
                <a:gd name="T3" fmla="*/ 9 h 25"/>
                <a:gd name="T4" fmla="*/ 5 w 25"/>
                <a:gd name="T5" fmla="*/ 9 h 25"/>
                <a:gd name="T6" fmla="*/ 5 w 25"/>
                <a:gd name="T7" fmla="*/ 9 h 25"/>
                <a:gd name="T8" fmla="*/ 5 w 25"/>
                <a:gd name="T9" fmla="*/ 9 h 25"/>
                <a:gd name="T10" fmla="*/ 5 w 25"/>
                <a:gd name="T11" fmla="*/ 9 h 25"/>
                <a:gd name="T12" fmla="*/ 5 w 25"/>
                <a:gd name="T13" fmla="*/ 9 h 25"/>
                <a:gd name="T14" fmla="*/ 5 w 25"/>
                <a:gd name="T15" fmla="*/ 9 h 25"/>
                <a:gd name="T16" fmla="*/ 5 w 25"/>
                <a:gd name="T17" fmla="*/ 10 h 25"/>
                <a:gd name="T18" fmla="*/ 5 w 25"/>
                <a:gd name="T19" fmla="*/ 10 h 25"/>
                <a:gd name="T20" fmla="*/ 4 w 25"/>
                <a:gd name="T21" fmla="*/ 12 h 25"/>
                <a:gd name="T22" fmla="*/ 4 w 25"/>
                <a:gd name="T23" fmla="*/ 12 h 25"/>
                <a:gd name="T24" fmla="*/ 4 w 25"/>
                <a:gd name="T25" fmla="*/ 12 h 25"/>
                <a:gd name="T26" fmla="*/ 4 w 25"/>
                <a:gd name="T27" fmla="*/ 12 h 25"/>
                <a:gd name="T28" fmla="*/ 4 w 25"/>
                <a:gd name="T29" fmla="*/ 12 h 25"/>
                <a:gd name="T30" fmla="*/ 4 w 25"/>
                <a:gd name="T31" fmla="*/ 12 h 25"/>
                <a:gd name="T32" fmla="*/ 4 w 25"/>
                <a:gd name="T33" fmla="*/ 12 h 25"/>
                <a:gd name="T34" fmla="*/ 4 w 25"/>
                <a:gd name="T35" fmla="*/ 12 h 25"/>
                <a:gd name="T36" fmla="*/ 1 w 25"/>
                <a:gd name="T37" fmla="*/ 25 h 25"/>
                <a:gd name="T38" fmla="*/ 2 w 25"/>
                <a:gd name="T39" fmla="*/ 15 h 25"/>
                <a:gd name="T40" fmla="*/ 12 w 25"/>
                <a:gd name="T41" fmla="*/ 18 h 25"/>
                <a:gd name="T42" fmla="*/ 17 w 25"/>
                <a:gd name="T43" fmla="*/ 22 h 25"/>
                <a:gd name="T44" fmla="*/ 21 w 25"/>
                <a:gd name="T45" fmla="*/ 17 h 25"/>
                <a:gd name="T46" fmla="*/ 23 w 25"/>
                <a:gd name="T4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6" y="0"/>
                    <a:pt x="10" y="3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6"/>
                    <a:pt x="0" y="21"/>
                    <a:pt x="1" y="25"/>
                  </a:cubicBezTo>
                  <a:cubicBezTo>
                    <a:pt x="0" y="22"/>
                    <a:pt x="1" y="19"/>
                    <a:pt x="2" y="15"/>
                  </a:cubicBezTo>
                  <a:cubicBezTo>
                    <a:pt x="6" y="16"/>
                    <a:pt x="9" y="17"/>
                    <a:pt x="12" y="18"/>
                  </a:cubicBezTo>
                  <a:cubicBezTo>
                    <a:pt x="14" y="19"/>
                    <a:pt x="16" y="21"/>
                    <a:pt x="17" y="22"/>
                  </a:cubicBezTo>
                  <a:cubicBezTo>
                    <a:pt x="19" y="20"/>
                    <a:pt x="20" y="19"/>
                    <a:pt x="21" y="17"/>
                  </a:cubicBezTo>
                  <a:cubicBezTo>
                    <a:pt x="24" y="11"/>
                    <a:pt x="25" y="5"/>
                    <a:pt x="23" y="0"/>
                  </a:cubicBezTo>
                </a:path>
              </a:pathLst>
            </a:custGeom>
            <a:solidFill>
              <a:srgbClr val="1F8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2" name="Freeform 2351"/>
            <p:cNvSpPr>
              <a:spLocks/>
            </p:cNvSpPr>
            <p:nvPr/>
          </p:nvSpPr>
          <p:spPr bwMode="auto">
            <a:xfrm>
              <a:off x="5167" y="3211"/>
              <a:ext cx="29" cy="24"/>
            </a:xfrm>
            <a:custGeom>
              <a:avLst/>
              <a:gdLst>
                <a:gd name="T0" fmla="*/ 2 w 17"/>
                <a:gd name="T1" fmla="*/ 0 h 14"/>
                <a:gd name="T2" fmla="*/ 1 w 17"/>
                <a:gd name="T3" fmla="*/ 10 h 14"/>
                <a:gd name="T4" fmla="*/ 1 w 17"/>
                <a:gd name="T5" fmla="*/ 14 h 14"/>
                <a:gd name="T6" fmla="*/ 17 w 17"/>
                <a:gd name="T7" fmla="*/ 7 h 14"/>
                <a:gd name="T8" fmla="*/ 12 w 17"/>
                <a:gd name="T9" fmla="*/ 3 h 14"/>
                <a:gd name="T10" fmla="*/ 2 w 1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4">
                  <a:moveTo>
                    <a:pt x="2" y="0"/>
                  </a:moveTo>
                  <a:cubicBezTo>
                    <a:pt x="1" y="4"/>
                    <a:pt x="0" y="7"/>
                    <a:pt x="1" y="10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7" y="14"/>
                    <a:pt x="13" y="11"/>
                    <a:pt x="17" y="7"/>
                  </a:cubicBezTo>
                  <a:cubicBezTo>
                    <a:pt x="16" y="6"/>
                    <a:pt x="14" y="4"/>
                    <a:pt x="12" y="3"/>
                  </a:cubicBezTo>
                  <a:cubicBezTo>
                    <a:pt x="9" y="2"/>
                    <a:pt x="6" y="1"/>
                    <a:pt x="2" y="0"/>
                  </a:cubicBezTo>
                </a:path>
              </a:pathLst>
            </a:custGeom>
            <a:solidFill>
              <a:srgbClr val="2C6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3" name="Freeform 2352"/>
            <p:cNvSpPr>
              <a:spLocks/>
            </p:cNvSpPr>
            <p:nvPr/>
          </p:nvSpPr>
          <p:spPr bwMode="auto">
            <a:xfrm>
              <a:off x="4905" y="3304"/>
              <a:ext cx="347" cy="208"/>
            </a:xfrm>
            <a:custGeom>
              <a:avLst/>
              <a:gdLst>
                <a:gd name="T0" fmla="*/ 347 w 347"/>
                <a:gd name="T1" fmla="*/ 184 h 208"/>
                <a:gd name="T2" fmla="*/ 333 w 347"/>
                <a:gd name="T3" fmla="*/ 208 h 208"/>
                <a:gd name="T4" fmla="*/ 0 w 347"/>
                <a:gd name="T5" fmla="*/ 24 h 208"/>
                <a:gd name="T6" fmla="*/ 13 w 347"/>
                <a:gd name="T7" fmla="*/ 0 h 208"/>
                <a:gd name="T8" fmla="*/ 347 w 347"/>
                <a:gd name="T9" fmla="*/ 18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08">
                  <a:moveTo>
                    <a:pt x="347" y="184"/>
                  </a:moveTo>
                  <a:lnTo>
                    <a:pt x="333" y="208"/>
                  </a:lnTo>
                  <a:lnTo>
                    <a:pt x="0" y="24"/>
                  </a:lnTo>
                  <a:lnTo>
                    <a:pt x="13" y="0"/>
                  </a:lnTo>
                  <a:lnTo>
                    <a:pt x="347" y="18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4" name="Freeform 2353"/>
            <p:cNvSpPr>
              <a:spLocks/>
            </p:cNvSpPr>
            <p:nvPr/>
          </p:nvSpPr>
          <p:spPr bwMode="auto">
            <a:xfrm>
              <a:off x="4881" y="3349"/>
              <a:ext cx="345" cy="208"/>
            </a:xfrm>
            <a:custGeom>
              <a:avLst/>
              <a:gdLst>
                <a:gd name="T0" fmla="*/ 345 w 345"/>
                <a:gd name="T1" fmla="*/ 184 h 208"/>
                <a:gd name="T2" fmla="*/ 334 w 345"/>
                <a:gd name="T3" fmla="*/ 208 h 208"/>
                <a:gd name="T4" fmla="*/ 0 w 345"/>
                <a:gd name="T5" fmla="*/ 24 h 208"/>
                <a:gd name="T6" fmla="*/ 12 w 345"/>
                <a:gd name="T7" fmla="*/ 0 h 208"/>
                <a:gd name="T8" fmla="*/ 345 w 345"/>
                <a:gd name="T9" fmla="*/ 18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8">
                  <a:moveTo>
                    <a:pt x="345" y="184"/>
                  </a:moveTo>
                  <a:lnTo>
                    <a:pt x="334" y="208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345" y="18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5" name="Freeform 2354"/>
            <p:cNvSpPr>
              <a:spLocks/>
            </p:cNvSpPr>
            <p:nvPr/>
          </p:nvSpPr>
          <p:spPr bwMode="auto">
            <a:xfrm>
              <a:off x="4928" y="3260"/>
              <a:ext cx="348" cy="208"/>
            </a:xfrm>
            <a:custGeom>
              <a:avLst/>
              <a:gdLst>
                <a:gd name="T0" fmla="*/ 348 w 348"/>
                <a:gd name="T1" fmla="*/ 184 h 208"/>
                <a:gd name="T2" fmla="*/ 334 w 348"/>
                <a:gd name="T3" fmla="*/ 208 h 208"/>
                <a:gd name="T4" fmla="*/ 0 w 348"/>
                <a:gd name="T5" fmla="*/ 24 h 208"/>
                <a:gd name="T6" fmla="*/ 14 w 348"/>
                <a:gd name="T7" fmla="*/ 0 h 208"/>
                <a:gd name="T8" fmla="*/ 348 w 348"/>
                <a:gd name="T9" fmla="*/ 18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8">
                  <a:moveTo>
                    <a:pt x="348" y="184"/>
                  </a:moveTo>
                  <a:lnTo>
                    <a:pt x="334" y="208"/>
                  </a:lnTo>
                  <a:lnTo>
                    <a:pt x="0" y="24"/>
                  </a:lnTo>
                  <a:lnTo>
                    <a:pt x="14" y="0"/>
                  </a:lnTo>
                  <a:lnTo>
                    <a:pt x="348" y="18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6" name="Freeform 2355"/>
            <p:cNvSpPr>
              <a:spLocks/>
            </p:cNvSpPr>
            <p:nvPr/>
          </p:nvSpPr>
          <p:spPr bwMode="auto">
            <a:xfrm>
              <a:off x="5177" y="2807"/>
              <a:ext cx="349" cy="213"/>
            </a:xfrm>
            <a:custGeom>
              <a:avLst/>
              <a:gdLst>
                <a:gd name="T0" fmla="*/ 349 w 349"/>
                <a:gd name="T1" fmla="*/ 184 h 213"/>
                <a:gd name="T2" fmla="*/ 334 w 349"/>
                <a:gd name="T3" fmla="*/ 213 h 213"/>
                <a:gd name="T4" fmla="*/ 0 w 349"/>
                <a:gd name="T5" fmla="*/ 29 h 213"/>
                <a:gd name="T6" fmla="*/ 15 w 349"/>
                <a:gd name="T7" fmla="*/ 0 h 213"/>
                <a:gd name="T8" fmla="*/ 349 w 349"/>
                <a:gd name="T9" fmla="*/ 18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13">
                  <a:moveTo>
                    <a:pt x="349" y="184"/>
                  </a:moveTo>
                  <a:lnTo>
                    <a:pt x="334" y="213"/>
                  </a:lnTo>
                  <a:lnTo>
                    <a:pt x="0" y="29"/>
                  </a:lnTo>
                  <a:lnTo>
                    <a:pt x="15" y="0"/>
                  </a:lnTo>
                  <a:lnTo>
                    <a:pt x="349" y="184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7" name="Freeform 2356"/>
            <p:cNvSpPr>
              <a:spLocks/>
            </p:cNvSpPr>
            <p:nvPr/>
          </p:nvSpPr>
          <p:spPr bwMode="auto">
            <a:xfrm>
              <a:off x="3130" y="2894"/>
              <a:ext cx="1139" cy="755"/>
            </a:xfrm>
            <a:custGeom>
              <a:avLst/>
              <a:gdLst>
                <a:gd name="T0" fmla="*/ 669 w 669"/>
                <a:gd name="T1" fmla="*/ 432 h 443"/>
                <a:gd name="T2" fmla="*/ 658 w 669"/>
                <a:gd name="T3" fmla="*/ 443 h 443"/>
                <a:gd name="T4" fmla="*/ 11 w 669"/>
                <a:gd name="T5" fmla="*/ 443 h 443"/>
                <a:gd name="T6" fmla="*/ 0 w 669"/>
                <a:gd name="T7" fmla="*/ 432 h 443"/>
                <a:gd name="T8" fmla="*/ 0 w 669"/>
                <a:gd name="T9" fmla="*/ 11 h 443"/>
                <a:gd name="T10" fmla="*/ 11 w 669"/>
                <a:gd name="T11" fmla="*/ 0 h 443"/>
                <a:gd name="T12" fmla="*/ 658 w 669"/>
                <a:gd name="T13" fmla="*/ 0 h 443"/>
                <a:gd name="T14" fmla="*/ 669 w 669"/>
                <a:gd name="T15" fmla="*/ 11 h 443"/>
                <a:gd name="T16" fmla="*/ 669 w 669"/>
                <a:gd name="T17" fmla="*/ 432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9" h="443">
                  <a:moveTo>
                    <a:pt x="669" y="432"/>
                  </a:moveTo>
                  <a:cubicBezTo>
                    <a:pt x="669" y="438"/>
                    <a:pt x="664" y="443"/>
                    <a:pt x="658" y="443"/>
                  </a:cubicBezTo>
                  <a:cubicBezTo>
                    <a:pt x="11" y="443"/>
                    <a:pt x="11" y="443"/>
                    <a:pt x="11" y="443"/>
                  </a:cubicBezTo>
                  <a:cubicBezTo>
                    <a:pt x="5" y="443"/>
                    <a:pt x="0" y="438"/>
                    <a:pt x="0" y="43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58" y="0"/>
                    <a:pt x="658" y="0"/>
                    <a:pt x="658" y="0"/>
                  </a:cubicBezTo>
                  <a:cubicBezTo>
                    <a:pt x="664" y="0"/>
                    <a:pt x="669" y="5"/>
                    <a:pt x="669" y="11"/>
                  </a:cubicBezTo>
                  <a:cubicBezTo>
                    <a:pt x="669" y="432"/>
                    <a:pt x="669" y="432"/>
                    <a:pt x="669" y="432"/>
                  </a:cubicBezTo>
                </a:path>
              </a:pathLst>
            </a:custGeom>
            <a:solidFill>
              <a:srgbClr val="2F4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8" name="Rectangle 2357"/>
            <p:cNvSpPr>
              <a:spLocks noChangeArrowheads="1"/>
            </p:cNvSpPr>
            <p:nvPr/>
          </p:nvSpPr>
          <p:spPr bwMode="auto">
            <a:xfrm>
              <a:off x="3174" y="3582"/>
              <a:ext cx="1051" cy="24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9" name="Rectangle 2358"/>
            <p:cNvSpPr>
              <a:spLocks noChangeArrowheads="1"/>
            </p:cNvSpPr>
            <p:nvPr/>
          </p:nvSpPr>
          <p:spPr bwMode="auto">
            <a:xfrm>
              <a:off x="3174" y="3582"/>
              <a:ext cx="1051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0" name="Freeform 2359"/>
            <p:cNvSpPr>
              <a:spLocks/>
            </p:cNvSpPr>
            <p:nvPr/>
          </p:nvSpPr>
          <p:spPr bwMode="auto">
            <a:xfrm>
              <a:off x="3699" y="2870"/>
              <a:ext cx="526" cy="736"/>
            </a:xfrm>
            <a:custGeom>
              <a:avLst/>
              <a:gdLst>
                <a:gd name="T0" fmla="*/ 0 w 309"/>
                <a:gd name="T1" fmla="*/ 432 h 432"/>
                <a:gd name="T2" fmla="*/ 0 w 309"/>
                <a:gd name="T3" fmla="*/ 40 h 432"/>
                <a:gd name="T4" fmla="*/ 1 w 309"/>
                <a:gd name="T5" fmla="*/ 39 h 432"/>
                <a:gd name="T6" fmla="*/ 0 w 309"/>
                <a:gd name="T7" fmla="*/ 35 h 432"/>
                <a:gd name="T8" fmla="*/ 39 w 309"/>
                <a:gd name="T9" fmla="*/ 0 h 432"/>
                <a:gd name="T10" fmla="*/ 309 w 309"/>
                <a:gd name="T11" fmla="*/ 0 h 432"/>
                <a:gd name="T12" fmla="*/ 309 w 309"/>
                <a:gd name="T13" fmla="*/ 422 h 432"/>
                <a:gd name="T14" fmla="*/ 39 w 309"/>
                <a:gd name="T15" fmla="*/ 422 h 432"/>
                <a:gd name="T16" fmla="*/ 0 w 309"/>
                <a:gd name="T17" fmla="*/ 43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432">
                  <a:moveTo>
                    <a:pt x="0" y="432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" y="39"/>
                    <a:pt x="1" y="39"/>
                  </a:cubicBezTo>
                  <a:cubicBezTo>
                    <a:pt x="1" y="38"/>
                    <a:pt x="0" y="37"/>
                    <a:pt x="0" y="35"/>
                  </a:cubicBezTo>
                  <a:cubicBezTo>
                    <a:pt x="2" y="15"/>
                    <a:pt x="19" y="0"/>
                    <a:pt x="39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09" y="422"/>
                    <a:pt x="309" y="422"/>
                    <a:pt x="309" y="422"/>
                  </a:cubicBezTo>
                  <a:cubicBezTo>
                    <a:pt x="39" y="422"/>
                    <a:pt x="39" y="422"/>
                    <a:pt x="39" y="422"/>
                  </a:cubicBezTo>
                  <a:cubicBezTo>
                    <a:pt x="22" y="422"/>
                    <a:pt x="8" y="417"/>
                    <a:pt x="0" y="4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1" name="Freeform 2360"/>
            <p:cNvSpPr>
              <a:spLocks/>
            </p:cNvSpPr>
            <p:nvPr/>
          </p:nvSpPr>
          <p:spPr bwMode="auto">
            <a:xfrm>
              <a:off x="3174" y="2870"/>
              <a:ext cx="525" cy="736"/>
            </a:xfrm>
            <a:custGeom>
              <a:avLst/>
              <a:gdLst>
                <a:gd name="T0" fmla="*/ 308 w 308"/>
                <a:gd name="T1" fmla="*/ 432 h 432"/>
                <a:gd name="T2" fmla="*/ 308 w 308"/>
                <a:gd name="T3" fmla="*/ 40 h 432"/>
                <a:gd name="T4" fmla="*/ 308 w 308"/>
                <a:gd name="T5" fmla="*/ 39 h 432"/>
                <a:gd name="T6" fmla="*/ 308 w 308"/>
                <a:gd name="T7" fmla="*/ 35 h 432"/>
                <a:gd name="T8" fmla="*/ 269 w 308"/>
                <a:gd name="T9" fmla="*/ 0 h 432"/>
                <a:gd name="T10" fmla="*/ 0 w 308"/>
                <a:gd name="T11" fmla="*/ 0 h 432"/>
                <a:gd name="T12" fmla="*/ 0 w 308"/>
                <a:gd name="T13" fmla="*/ 422 h 432"/>
                <a:gd name="T14" fmla="*/ 269 w 308"/>
                <a:gd name="T15" fmla="*/ 422 h 432"/>
                <a:gd name="T16" fmla="*/ 308 w 308"/>
                <a:gd name="T17" fmla="*/ 43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432">
                  <a:moveTo>
                    <a:pt x="308" y="432"/>
                  </a:moveTo>
                  <a:cubicBezTo>
                    <a:pt x="308" y="40"/>
                    <a:pt x="308" y="40"/>
                    <a:pt x="308" y="40"/>
                  </a:cubicBezTo>
                  <a:cubicBezTo>
                    <a:pt x="308" y="40"/>
                    <a:pt x="308" y="39"/>
                    <a:pt x="308" y="39"/>
                  </a:cubicBezTo>
                  <a:cubicBezTo>
                    <a:pt x="308" y="38"/>
                    <a:pt x="308" y="37"/>
                    <a:pt x="308" y="35"/>
                  </a:cubicBezTo>
                  <a:cubicBezTo>
                    <a:pt x="307" y="15"/>
                    <a:pt x="290" y="0"/>
                    <a:pt x="26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269" y="422"/>
                    <a:pt x="269" y="422"/>
                    <a:pt x="269" y="422"/>
                  </a:cubicBezTo>
                  <a:cubicBezTo>
                    <a:pt x="286" y="422"/>
                    <a:pt x="301" y="417"/>
                    <a:pt x="308" y="4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2" name="Freeform 2361"/>
            <p:cNvSpPr>
              <a:spLocks/>
            </p:cNvSpPr>
            <p:nvPr/>
          </p:nvSpPr>
          <p:spPr bwMode="auto">
            <a:xfrm>
              <a:off x="3661" y="2877"/>
              <a:ext cx="38" cy="729"/>
            </a:xfrm>
            <a:custGeom>
              <a:avLst/>
              <a:gdLst>
                <a:gd name="T0" fmla="*/ 22 w 22"/>
                <a:gd name="T1" fmla="*/ 31 h 428"/>
                <a:gd name="T2" fmla="*/ 0 w 22"/>
                <a:gd name="T3" fmla="*/ 0 h 428"/>
                <a:gd name="T4" fmla="*/ 0 w 22"/>
                <a:gd name="T5" fmla="*/ 419 h 428"/>
                <a:gd name="T6" fmla="*/ 22 w 22"/>
                <a:gd name="T7" fmla="*/ 428 h 428"/>
                <a:gd name="T8" fmla="*/ 22 w 22"/>
                <a:gd name="T9" fmla="*/ 36 h 428"/>
                <a:gd name="T10" fmla="*/ 22 w 22"/>
                <a:gd name="T11" fmla="*/ 35 h 428"/>
                <a:gd name="T12" fmla="*/ 22 w 22"/>
                <a:gd name="T13" fmla="*/ 3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428">
                  <a:moveTo>
                    <a:pt x="22" y="31"/>
                  </a:moveTo>
                  <a:cubicBezTo>
                    <a:pt x="21" y="17"/>
                    <a:pt x="12" y="6"/>
                    <a:pt x="0" y="0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4" y="420"/>
                    <a:pt x="17" y="419"/>
                    <a:pt x="22" y="428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5"/>
                    <a:pt x="22" y="35"/>
                  </a:cubicBezTo>
                  <a:cubicBezTo>
                    <a:pt x="22" y="34"/>
                    <a:pt x="22" y="33"/>
                    <a:pt x="22" y="3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3" name="Rectangle 2362"/>
            <p:cNvSpPr>
              <a:spLocks noChangeArrowheads="1"/>
            </p:cNvSpPr>
            <p:nvPr/>
          </p:nvSpPr>
          <p:spPr bwMode="auto">
            <a:xfrm>
              <a:off x="3240" y="2994"/>
              <a:ext cx="389" cy="26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4" name="Rectangle 2363"/>
            <p:cNvSpPr>
              <a:spLocks noChangeArrowheads="1"/>
            </p:cNvSpPr>
            <p:nvPr/>
          </p:nvSpPr>
          <p:spPr bwMode="auto">
            <a:xfrm>
              <a:off x="3240" y="2994"/>
              <a:ext cx="389" cy="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5" name="Rectangle 2364"/>
            <p:cNvSpPr>
              <a:spLocks noChangeArrowheads="1"/>
            </p:cNvSpPr>
            <p:nvPr/>
          </p:nvSpPr>
          <p:spPr bwMode="auto">
            <a:xfrm>
              <a:off x="3240" y="3085"/>
              <a:ext cx="389" cy="25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6" name="Rectangle 2365"/>
            <p:cNvSpPr>
              <a:spLocks noChangeArrowheads="1"/>
            </p:cNvSpPr>
            <p:nvPr/>
          </p:nvSpPr>
          <p:spPr bwMode="auto">
            <a:xfrm>
              <a:off x="3240" y="3085"/>
              <a:ext cx="389" cy="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7" name="Rectangle 2366"/>
            <p:cNvSpPr>
              <a:spLocks noChangeArrowheads="1"/>
            </p:cNvSpPr>
            <p:nvPr/>
          </p:nvSpPr>
          <p:spPr bwMode="auto">
            <a:xfrm>
              <a:off x="3240" y="3175"/>
              <a:ext cx="389" cy="26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8" name="Rectangle 2367"/>
            <p:cNvSpPr>
              <a:spLocks noChangeArrowheads="1"/>
            </p:cNvSpPr>
            <p:nvPr/>
          </p:nvSpPr>
          <p:spPr bwMode="auto">
            <a:xfrm>
              <a:off x="3240" y="3175"/>
              <a:ext cx="389" cy="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9" name="Rectangle 2368"/>
            <p:cNvSpPr>
              <a:spLocks noChangeArrowheads="1"/>
            </p:cNvSpPr>
            <p:nvPr/>
          </p:nvSpPr>
          <p:spPr bwMode="auto">
            <a:xfrm>
              <a:off x="3240" y="3265"/>
              <a:ext cx="389" cy="26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0" name="Rectangle 2369"/>
            <p:cNvSpPr>
              <a:spLocks noChangeArrowheads="1"/>
            </p:cNvSpPr>
            <p:nvPr/>
          </p:nvSpPr>
          <p:spPr bwMode="auto">
            <a:xfrm>
              <a:off x="3240" y="3265"/>
              <a:ext cx="389" cy="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1" name="Rectangle 2370"/>
            <p:cNvSpPr>
              <a:spLocks noChangeArrowheads="1"/>
            </p:cNvSpPr>
            <p:nvPr/>
          </p:nvSpPr>
          <p:spPr bwMode="auto">
            <a:xfrm>
              <a:off x="3240" y="3356"/>
              <a:ext cx="389" cy="25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2" name="Rectangle 2371"/>
            <p:cNvSpPr>
              <a:spLocks noChangeArrowheads="1"/>
            </p:cNvSpPr>
            <p:nvPr/>
          </p:nvSpPr>
          <p:spPr bwMode="auto">
            <a:xfrm>
              <a:off x="3240" y="3446"/>
              <a:ext cx="389" cy="25"/>
            </a:xfrm>
            <a:prstGeom prst="rect">
              <a:avLst/>
            </a:prstGeom>
            <a:solidFill>
              <a:srgbClr val="A6DA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3" name="Oval 2372"/>
            <p:cNvSpPr>
              <a:spLocks noChangeArrowheads="1"/>
            </p:cNvSpPr>
            <p:nvPr/>
          </p:nvSpPr>
          <p:spPr bwMode="auto">
            <a:xfrm>
              <a:off x="3833" y="3282"/>
              <a:ext cx="128" cy="128"/>
            </a:xfrm>
            <a:prstGeom prst="ellipse">
              <a:avLst/>
            </a:pr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4" name="Oval 2373"/>
            <p:cNvSpPr>
              <a:spLocks noChangeArrowheads="1"/>
            </p:cNvSpPr>
            <p:nvPr/>
          </p:nvSpPr>
          <p:spPr bwMode="auto">
            <a:xfrm>
              <a:off x="3879" y="3361"/>
              <a:ext cx="130" cy="127"/>
            </a:xfrm>
            <a:prstGeom prst="ellipse">
              <a:avLst/>
            </a:prstGeom>
            <a:solidFill>
              <a:srgbClr val="EE2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5" name="Freeform 2374"/>
            <p:cNvSpPr>
              <a:spLocks/>
            </p:cNvSpPr>
            <p:nvPr/>
          </p:nvSpPr>
          <p:spPr bwMode="auto">
            <a:xfrm>
              <a:off x="3883" y="3371"/>
              <a:ext cx="46" cy="39"/>
            </a:xfrm>
            <a:custGeom>
              <a:avLst/>
              <a:gdLst>
                <a:gd name="T0" fmla="*/ 16 w 27"/>
                <a:gd name="T1" fmla="*/ 0 h 23"/>
                <a:gd name="T2" fmla="*/ 0 w 27"/>
                <a:gd name="T3" fmla="*/ 22 h 23"/>
                <a:gd name="T4" fmla="*/ 9 w 27"/>
                <a:gd name="T5" fmla="*/ 23 h 23"/>
                <a:gd name="T6" fmla="*/ 27 w 27"/>
                <a:gd name="T7" fmla="*/ 19 h 23"/>
                <a:gd name="T8" fmla="*/ 24 w 27"/>
                <a:gd name="T9" fmla="*/ 15 h 23"/>
                <a:gd name="T10" fmla="*/ 16 w 27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3">
                  <a:moveTo>
                    <a:pt x="16" y="0"/>
                  </a:moveTo>
                  <a:cubicBezTo>
                    <a:pt x="8" y="5"/>
                    <a:pt x="2" y="13"/>
                    <a:pt x="0" y="22"/>
                  </a:cubicBezTo>
                  <a:cubicBezTo>
                    <a:pt x="3" y="23"/>
                    <a:pt x="6" y="23"/>
                    <a:pt x="9" y="23"/>
                  </a:cubicBezTo>
                  <a:cubicBezTo>
                    <a:pt x="15" y="23"/>
                    <a:pt x="21" y="22"/>
                    <a:pt x="27" y="19"/>
                  </a:cubicBezTo>
                  <a:cubicBezTo>
                    <a:pt x="26" y="17"/>
                    <a:pt x="25" y="16"/>
                    <a:pt x="24" y="15"/>
                  </a:cubicBezTo>
                  <a:cubicBezTo>
                    <a:pt x="22" y="10"/>
                    <a:pt x="19" y="5"/>
                    <a:pt x="16" y="0"/>
                  </a:cubicBezTo>
                </a:path>
              </a:pathLst>
            </a:custGeom>
            <a:solidFill>
              <a:srgbClr val="E02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6" name="Oval 2375"/>
            <p:cNvSpPr>
              <a:spLocks noChangeArrowheads="1"/>
            </p:cNvSpPr>
            <p:nvPr/>
          </p:nvSpPr>
          <p:spPr bwMode="auto">
            <a:xfrm>
              <a:off x="3915" y="3294"/>
              <a:ext cx="129" cy="128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7" name="Oval 2376"/>
            <p:cNvSpPr>
              <a:spLocks noChangeArrowheads="1"/>
            </p:cNvSpPr>
            <p:nvPr/>
          </p:nvSpPr>
          <p:spPr bwMode="auto">
            <a:xfrm>
              <a:off x="3833" y="2966"/>
              <a:ext cx="128" cy="127"/>
            </a:xfrm>
            <a:prstGeom prst="ellipse">
              <a:avLst/>
            </a:pr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8" name="Oval 2377"/>
            <p:cNvSpPr>
              <a:spLocks noChangeArrowheads="1"/>
            </p:cNvSpPr>
            <p:nvPr/>
          </p:nvSpPr>
          <p:spPr bwMode="auto">
            <a:xfrm>
              <a:off x="3879" y="3044"/>
              <a:ext cx="130" cy="128"/>
            </a:xfrm>
            <a:prstGeom prst="ellipse">
              <a:avLst/>
            </a:prstGeom>
            <a:solidFill>
              <a:srgbClr val="EE2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9" name="Freeform 2378"/>
            <p:cNvSpPr>
              <a:spLocks/>
            </p:cNvSpPr>
            <p:nvPr/>
          </p:nvSpPr>
          <p:spPr bwMode="auto">
            <a:xfrm>
              <a:off x="3893" y="3049"/>
              <a:ext cx="27" cy="20"/>
            </a:xfrm>
            <a:custGeom>
              <a:avLst/>
              <a:gdLst>
                <a:gd name="T0" fmla="*/ 14 w 16"/>
                <a:gd name="T1" fmla="*/ 0 h 12"/>
                <a:gd name="T2" fmla="*/ 0 w 16"/>
                <a:gd name="T3" fmla="*/ 12 h 12"/>
                <a:gd name="T4" fmla="*/ 3 w 16"/>
                <a:gd name="T5" fmla="*/ 12 h 12"/>
                <a:gd name="T6" fmla="*/ 8 w 16"/>
                <a:gd name="T7" fmla="*/ 10 h 12"/>
                <a:gd name="T8" fmla="*/ 13 w 16"/>
                <a:gd name="T9" fmla="*/ 9 h 12"/>
                <a:gd name="T10" fmla="*/ 16 w 16"/>
                <a:gd name="T11" fmla="*/ 8 h 12"/>
                <a:gd name="T12" fmla="*/ 14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14" y="0"/>
                  </a:moveTo>
                  <a:cubicBezTo>
                    <a:pt x="8" y="3"/>
                    <a:pt x="3" y="7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5" y="11"/>
                    <a:pt x="6" y="10"/>
                    <a:pt x="8" y="10"/>
                  </a:cubicBezTo>
                  <a:cubicBezTo>
                    <a:pt x="10" y="10"/>
                    <a:pt x="11" y="9"/>
                    <a:pt x="13" y="9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15" y="6"/>
                    <a:pt x="14" y="3"/>
                    <a:pt x="14" y="0"/>
                  </a:cubicBezTo>
                </a:path>
              </a:pathLst>
            </a:custGeom>
            <a:solidFill>
              <a:srgbClr val="E02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0" name="Oval 2379"/>
            <p:cNvSpPr>
              <a:spLocks noChangeArrowheads="1"/>
            </p:cNvSpPr>
            <p:nvPr/>
          </p:nvSpPr>
          <p:spPr bwMode="auto">
            <a:xfrm>
              <a:off x="3915" y="2976"/>
              <a:ext cx="129" cy="127"/>
            </a:xfrm>
            <a:prstGeom prst="ellipse">
              <a:avLst/>
            </a:pr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1" name="Freeform 2380"/>
            <p:cNvSpPr>
              <a:spLocks/>
            </p:cNvSpPr>
            <p:nvPr/>
          </p:nvSpPr>
          <p:spPr bwMode="auto">
            <a:xfrm>
              <a:off x="3958" y="3046"/>
              <a:ext cx="11" cy="6"/>
            </a:xfrm>
            <a:custGeom>
              <a:avLst/>
              <a:gdLst>
                <a:gd name="T0" fmla="*/ 1 w 7"/>
                <a:gd name="T1" fmla="*/ 0 h 4"/>
                <a:gd name="T2" fmla="*/ 0 w 7"/>
                <a:gd name="T3" fmla="*/ 4 h 4"/>
                <a:gd name="T4" fmla="*/ 1 w 7"/>
                <a:gd name="T5" fmla="*/ 3 h 4"/>
                <a:gd name="T6" fmla="*/ 4 w 7"/>
                <a:gd name="T7" fmla="*/ 2 h 4"/>
                <a:gd name="T8" fmla="*/ 6 w 7"/>
                <a:gd name="T9" fmla="*/ 2 h 4"/>
                <a:gd name="T10" fmla="*/ 7 w 7"/>
                <a:gd name="T11" fmla="*/ 2 h 4"/>
                <a:gd name="T12" fmla="*/ 1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5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5" y="1"/>
                    <a:pt x="3" y="0"/>
                    <a:pt x="1" y="0"/>
                  </a:cubicBezTo>
                </a:path>
              </a:pathLst>
            </a:custGeom>
            <a:solidFill>
              <a:srgbClr val="535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2" name="Freeform 2381"/>
            <p:cNvSpPr>
              <a:spLocks noEditPoints="1"/>
            </p:cNvSpPr>
            <p:nvPr/>
          </p:nvSpPr>
          <p:spPr bwMode="auto">
            <a:xfrm>
              <a:off x="3915" y="3037"/>
              <a:ext cx="2" cy="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2 h 3"/>
                <a:gd name="T8" fmla="*/ 0 w 1"/>
                <a:gd name="T9" fmla="*/ 2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2 h 3"/>
                <a:gd name="T16" fmla="*/ 0 w 1"/>
                <a:gd name="T17" fmla="*/ 2 h 3"/>
                <a:gd name="T18" fmla="*/ 0 w 1"/>
                <a:gd name="T19" fmla="*/ 2 h 3"/>
                <a:gd name="T20" fmla="*/ 0 w 1"/>
                <a:gd name="T21" fmla="*/ 2 h 3"/>
                <a:gd name="T22" fmla="*/ 0 w 1"/>
                <a:gd name="T23" fmla="*/ 2 h 3"/>
                <a:gd name="T24" fmla="*/ 0 w 1"/>
                <a:gd name="T25" fmla="*/ 2 h 3"/>
                <a:gd name="T26" fmla="*/ 0 w 1"/>
                <a:gd name="T27" fmla="*/ 2 h 3"/>
                <a:gd name="T28" fmla="*/ 0 w 1"/>
                <a:gd name="T29" fmla="*/ 2 h 3"/>
                <a:gd name="T30" fmla="*/ 0 w 1"/>
                <a:gd name="T31" fmla="*/ 2 h 3"/>
                <a:gd name="T32" fmla="*/ 0 w 1"/>
                <a:gd name="T33" fmla="*/ 2 h 3"/>
                <a:gd name="T34" fmla="*/ 0 w 1"/>
                <a:gd name="T35" fmla="*/ 2 h 3"/>
                <a:gd name="T36" fmla="*/ 0 w 1"/>
                <a:gd name="T37" fmla="*/ 2 h 3"/>
                <a:gd name="T38" fmla="*/ 0 w 1"/>
                <a:gd name="T39" fmla="*/ 2 h 3"/>
                <a:gd name="T40" fmla="*/ 0 w 1"/>
                <a:gd name="T41" fmla="*/ 2 h 3"/>
                <a:gd name="T42" fmla="*/ 0 w 1"/>
                <a:gd name="T43" fmla="*/ 2 h 3"/>
                <a:gd name="T44" fmla="*/ 0 w 1"/>
                <a:gd name="T45" fmla="*/ 2 h 3"/>
                <a:gd name="T46" fmla="*/ 0 w 1"/>
                <a:gd name="T47" fmla="*/ 2 h 3"/>
                <a:gd name="T48" fmla="*/ 0 w 1"/>
                <a:gd name="T49" fmla="*/ 1 h 3"/>
                <a:gd name="T50" fmla="*/ 0 w 1"/>
                <a:gd name="T51" fmla="*/ 2 h 3"/>
                <a:gd name="T52" fmla="*/ 0 w 1"/>
                <a:gd name="T53" fmla="*/ 1 h 3"/>
                <a:gd name="T54" fmla="*/ 0 w 1"/>
                <a:gd name="T55" fmla="*/ 1 h 3"/>
                <a:gd name="T56" fmla="*/ 0 w 1"/>
                <a:gd name="T57" fmla="*/ 1 h 3"/>
                <a:gd name="T58" fmla="*/ 0 w 1"/>
                <a:gd name="T59" fmla="*/ 1 h 3"/>
                <a:gd name="T60" fmla="*/ 0 w 1"/>
                <a:gd name="T61" fmla="*/ 1 h 3"/>
                <a:gd name="T62" fmla="*/ 0 w 1"/>
                <a:gd name="T63" fmla="*/ 1 h 3"/>
                <a:gd name="T64" fmla="*/ 0 w 1"/>
                <a:gd name="T65" fmla="*/ 1 h 3"/>
                <a:gd name="T66" fmla="*/ 0 w 1"/>
                <a:gd name="T67" fmla="*/ 1 h 3"/>
                <a:gd name="T68" fmla="*/ 0 w 1"/>
                <a:gd name="T69" fmla="*/ 1 h 3"/>
                <a:gd name="T70" fmla="*/ 0 w 1"/>
                <a:gd name="T71" fmla="*/ 1 h 3"/>
                <a:gd name="T72" fmla="*/ 0 w 1"/>
                <a:gd name="T73" fmla="*/ 1 h 3"/>
                <a:gd name="T74" fmla="*/ 0 w 1"/>
                <a:gd name="T75" fmla="*/ 1 h 3"/>
                <a:gd name="T76" fmla="*/ 0 w 1"/>
                <a:gd name="T77" fmla="*/ 1 h 3"/>
                <a:gd name="T78" fmla="*/ 0 w 1"/>
                <a:gd name="T79" fmla="*/ 1 h 3"/>
                <a:gd name="T80" fmla="*/ 0 w 1"/>
                <a:gd name="T81" fmla="*/ 1 h 3"/>
                <a:gd name="T82" fmla="*/ 0 w 1"/>
                <a:gd name="T83" fmla="*/ 1 h 3"/>
                <a:gd name="T84" fmla="*/ 0 w 1"/>
                <a:gd name="T85" fmla="*/ 1 h 3"/>
                <a:gd name="T86" fmla="*/ 0 w 1"/>
                <a:gd name="T87" fmla="*/ 1 h 3"/>
                <a:gd name="T88" fmla="*/ 0 w 1"/>
                <a:gd name="T89" fmla="*/ 1 h 3"/>
                <a:gd name="T90" fmla="*/ 1 w 1"/>
                <a:gd name="T91" fmla="*/ 0 h 3"/>
                <a:gd name="T92" fmla="*/ 0 w 1"/>
                <a:gd name="T93" fmla="*/ 0 h 3"/>
                <a:gd name="T94" fmla="*/ 1 w 1"/>
                <a:gd name="T95" fmla="*/ 0 h 3"/>
                <a:gd name="T96" fmla="*/ 1 w 1"/>
                <a:gd name="T97" fmla="*/ 0 h 3"/>
                <a:gd name="T98" fmla="*/ 1 w 1"/>
                <a:gd name="T99" fmla="*/ 0 h 3"/>
                <a:gd name="T100" fmla="*/ 1 w 1"/>
                <a:gd name="T101" fmla="*/ 0 h 3"/>
                <a:gd name="T102" fmla="*/ 1 w 1"/>
                <a:gd name="T103" fmla="*/ 0 h 3"/>
                <a:gd name="T104" fmla="*/ 1 w 1"/>
                <a:gd name="T105" fmla="*/ 0 h 3"/>
                <a:gd name="T106" fmla="*/ 1 w 1"/>
                <a:gd name="T107" fmla="*/ 0 h 3"/>
                <a:gd name="T108" fmla="*/ 1 w 1"/>
                <a:gd name="T109" fmla="*/ 0 h 3"/>
                <a:gd name="T110" fmla="*/ 1 w 1"/>
                <a:gd name="T111" fmla="*/ 0 h 3"/>
                <a:gd name="T112" fmla="*/ 1 w 1"/>
                <a:gd name="T1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58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3" name="Freeform 2382"/>
            <p:cNvSpPr>
              <a:spLocks/>
            </p:cNvSpPr>
            <p:nvPr/>
          </p:nvSpPr>
          <p:spPr bwMode="auto">
            <a:xfrm>
              <a:off x="3915" y="2986"/>
              <a:ext cx="46" cy="77"/>
            </a:xfrm>
            <a:custGeom>
              <a:avLst/>
              <a:gdLst>
                <a:gd name="T0" fmla="*/ 18 w 27"/>
                <a:gd name="T1" fmla="*/ 0 h 45"/>
                <a:gd name="T2" fmla="*/ 1 w 27"/>
                <a:gd name="T3" fmla="*/ 30 h 45"/>
                <a:gd name="T4" fmla="*/ 1 w 27"/>
                <a:gd name="T5" fmla="*/ 30 h 45"/>
                <a:gd name="T6" fmla="*/ 1 w 27"/>
                <a:gd name="T7" fmla="*/ 30 h 45"/>
                <a:gd name="T8" fmla="*/ 1 w 27"/>
                <a:gd name="T9" fmla="*/ 30 h 45"/>
                <a:gd name="T10" fmla="*/ 1 w 27"/>
                <a:gd name="T11" fmla="*/ 30 h 45"/>
                <a:gd name="T12" fmla="*/ 1 w 27"/>
                <a:gd name="T13" fmla="*/ 30 h 45"/>
                <a:gd name="T14" fmla="*/ 1 w 27"/>
                <a:gd name="T15" fmla="*/ 30 h 45"/>
                <a:gd name="T16" fmla="*/ 0 w 27"/>
                <a:gd name="T17" fmla="*/ 30 h 45"/>
                <a:gd name="T18" fmla="*/ 0 w 27"/>
                <a:gd name="T19" fmla="*/ 31 h 45"/>
                <a:gd name="T20" fmla="*/ 0 w 27"/>
                <a:gd name="T21" fmla="*/ 31 h 45"/>
                <a:gd name="T22" fmla="*/ 0 w 27"/>
                <a:gd name="T23" fmla="*/ 31 h 45"/>
                <a:gd name="T24" fmla="*/ 0 w 27"/>
                <a:gd name="T25" fmla="*/ 31 h 45"/>
                <a:gd name="T26" fmla="*/ 0 w 27"/>
                <a:gd name="T27" fmla="*/ 31 h 45"/>
                <a:gd name="T28" fmla="*/ 0 w 27"/>
                <a:gd name="T29" fmla="*/ 31 h 45"/>
                <a:gd name="T30" fmla="*/ 0 w 27"/>
                <a:gd name="T31" fmla="*/ 31 h 45"/>
                <a:gd name="T32" fmla="*/ 0 w 27"/>
                <a:gd name="T33" fmla="*/ 31 h 45"/>
                <a:gd name="T34" fmla="*/ 0 w 27"/>
                <a:gd name="T35" fmla="*/ 31 h 45"/>
                <a:gd name="T36" fmla="*/ 0 w 27"/>
                <a:gd name="T37" fmla="*/ 31 h 45"/>
                <a:gd name="T38" fmla="*/ 0 w 27"/>
                <a:gd name="T39" fmla="*/ 31 h 45"/>
                <a:gd name="T40" fmla="*/ 0 w 27"/>
                <a:gd name="T41" fmla="*/ 31 h 45"/>
                <a:gd name="T42" fmla="*/ 0 w 27"/>
                <a:gd name="T43" fmla="*/ 31 h 45"/>
                <a:gd name="T44" fmla="*/ 0 w 27"/>
                <a:gd name="T45" fmla="*/ 32 h 45"/>
                <a:gd name="T46" fmla="*/ 0 w 27"/>
                <a:gd name="T47" fmla="*/ 32 h 45"/>
                <a:gd name="T48" fmla="*/ 0 w 27"/>
                <a:gd name="T49" fmla="*/ 32 h 45"/>
                <a:gd name="T50" fmla="*/ 0 w 27"/>
                <a:gd name="T51" fmla="*/ 32 h 45"/>
                <a:gd name="T52" fmla="*/ 0 w 27"/>
                <a:gd name="T53" fmla="*/ 32 h 45"/>
                <a:gd name="T54" fmla="*/ 0 w 27"/>
                <a:gd name="T55" fmla="*/ 32 h 45"/>
                <a:gd name="T56" fmla="*/ 0 w 27"/>
                <a:gd name="T57" fmla="*/ 32 h 45"/>
                <a:gd name="T58" fmla="*/ 0 w 27"/>
                <a:gd name="T59" fmla="*/ 32 h 45"/>
                <a:gd name="T60" fmla="*/ 0 w 27"/>
                <a:gd name="T61" fmla="*/ 32 h 45"/>
                <a:gd name="T62" fmla="*/ 0 w 27"/>
                <a:gd name="T63" fmla="*/ 32 h 45"/>
                <a:gd name="T64" fmla="*/ 0 w 27"/>
                <a:gd name="T65" fmla="*/ 32 h 45"/>
                <a:gd name="T66" fmla="*/ 0 w 27"/>
                <a:gd name="T67" fmla="*/ 32 h 45"/>
                <a:gd name="T68" fmla="*/ 0 w 27"/>
                <a:gd name="T69" fmla="*/ 32 h 45"/>
                <a:gd name="T70" fmla="*/ 0 w 27"/>
                <a:gd name="T71" fmla="*/ 32 h 45"/>
                <a:gd name="T72" fmla="*/ 0 w 27"/>
                <a:gd name="T73" fmla="*/ 32 h 45"/>
                <a:gd name="T74" fmla="*/ 0 w 27"/>
                <a:gd name="T75" fmla="*/ 32 h 45"/>
                <a:gd name="T76" fmla="*/ 0 w 27"/>
                <a:gd name="T77" fmla="*/ 32 h 45"/>
                <a:gd name="T78" fmla="*/ 0 w 27"/>
                <a:gd name="T79" fmla="*/ 33 h 45"/>
                <a:gd name="T80" fmla="*/ 0 w 27"/>
                <a:gd name="T81" fmla="*/ 33 h 45"/>
                <a:gd name="T82" fmla="*/ 3 w 27"/>
                <a:gd name="T83" fmla="*/ 45 h 45"/>
                <a:gd name="T84" fmla="*/ 3 w 27"/>
                <a:gd name="T85" fmla="*/ 45 h 45"/>
                <a:gd name="T86" fmla="*/ 1 w 27"/>
                <a:gd name="T87" fmla="*/ 37 h 45"/>
                <a:gd name="T88" fmla="*/ 17 w 27"/>
                <a:gd name="T89" fmla="*/ 34 h 45"/>
                <a:gd name="T90" fmla="*/ 26 w 27"/>
                <a:gd name="T91" fmla="*/ 35 h 45"/>
                <a:gd name="T92" fmla="*/ 27 w 27"/>
                <a:gd name="T93" fmla="*/ 25 h 45"/>
                <a:gd name="T94" fmla="*/ 18 w 27"/>
                <a:gd name="T9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" h="45">
                  <a:moveTo>
                    <a:pt x="18" y="0"/>
                  </a:moveTo>
                  <a:cubicBezTo>
                    <a:pt x="8" y="7"/>
                    <a:pt x="1" y="17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0" y="30"/>
                    <a:pt x="0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7"/>
                    <a:pt x="1" y="41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3"/>
                    <a:pt x="1" y="40"/>
                    <a:pt x="1" y="37"/>
                  </a:cubicBezTo>
                  <a:cubicBezTo>
                    <a:pt x="6" y="35"/>
                    <a:pt x="11" y="34"/>
                    <a:pt x="17" y="34"/>
                  </a:cubicBezTo>
                  <a:cubicBezTo>
                    <a:pt x="20" y="34"/>
                    <a:pt x="23" y="34"/>
                    <a:pt x="26" y="35"/>
                  </a:cubicBezTo>
                  <a:cubicBezTo>
                    <a:pt x="27" y="32"/>
                    <a:pt x="27" y="29"/>
                    <a:pt x="27" y="25"/>
                  </a:cubicBezTo>
                  <a:cubicBezTo>
                    <a:pt x="27" y="16"/>
                    <a:pt x="24" y="7"/>
                    <a:pt x="18" y="0"/>
                  </a:cubicBezTo>
                </a:path>
              </a:pathLst>
            </a:custGeom>
            <a:solidFill>
              <a:srgbClr val="1F8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4" name="Freeform 2383"/>
            <p:cNvSpPr>
              <a:spLocks/>
            </p:cNvSpPr>
            <p:nvPr/>
          </p:nvSpPr>
          <p:spPr bwMode="auto">
            <a:xfrm>
              <a:off x="3917" y="3044"/>
              <a:ext cx="42" cy="19"/>
            </a:xfrm>
            <a:custGeom>
              <a:avLst/>
              <a:gdLst>
                <a:gd name="T0" fmla="*/ 16 w 25"/>
                <a:gd name="T1" fmla="*/ 0 h 11"/>
                <a:gd name="T2" fmla="*/ 0 w 25"/>
                <a:gd name="T3" fmla="*/ 3 h 11"/>
                <a:gd name="T4" fmla="*/ 2 w 25"/>
                <a:gd name="T5" fmla="*/ 11 h 11"/>
                <a:gd name="T6" fmla="*/ 4 w 25"/>
                <a:gd name="T7" fmla="*/ 11 h 11"/>
                <a:gd name="T8" fmla="*/ 4 w 25"/>
                <a:gd name="T9" fmla="*/ 11 h 11"/>
                <a:gd name="T10" fmla="*/ 9 w 25"/>
                <a:gd name="T11" fmla="*/ 9 h 11"/>
                <a:gd name="T12" fmla="*/ 10 w 25"/>
                <a:gd name="T13" fmla="*/ 8 h 11"/>
                <a:gd name="T14" fmla="*/ 14 w 25"/>
                <a:gd name="T15" fmla="*/ 7 h 11"/>
                <a:gd name="T16" fmla="*/ 15 w 25"/>
                <a:gd name="T17" fmla="*/ 7 h 11"/>
                <a:gd name="T18" fmla="*/ 19 w 25"/>
                <a:gd name="T19" fmla="*/ 6 h 11"/>
                <a:gd name="T20" fmla="*/ 20 w 25"/>
                <a:gd name="T21" fmla="*/ 6 h 11"/>
                <a:gd name="T22" fmla="*/ 24 w 25"/>
                <a:gd name="T23" fmla="*/ 5 h 11"/>
                <a:gd name="T24" fmla="*/ 24 w 25"/>
                <a:gd name="T25" fmla="*/ 5 h 11"/>
                <a:gd name="T26" fmla="*/ 25 w 25"/>
                <a:gd name="T27" fmla="*/ 1 h 11"/>
                <a:gd name="T28" fmla="*/ 16 w 25"/>
                <a:gd name="T2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">
                  <a:moveTo>
                    <a:pt x="16" y="0"/>
                  </a:moveTo>
                  <a:cubicBezTo>
                    <a:pt x="10" y="0"/>
                    <a:pt x="5" y="1"/>
                    <a:pt x="0" y="3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7" y="9"/>
                    <a:pt x="9" y="9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8"/>
                    <a:pt x="12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6" y="7"/>
                    <a:pt x="17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5"/>
                    <a:pt x="22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5" y="2"/>
                    <a:pt x="25" y="1"/>
                  </a:cubicBezTo>
                  <a:cubicBezTo>
                    <a:pt x="22" y="0"/>
                    <a:pt x="19" y="0"/>
                    <a:pt x="16" y="0"/>
                  </a:cubicBezTo>
                </a:path>
              </a:pathLst>
            </a:custGeom>
            <a:solidFill>
              <a:srgbClr val="2C6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5" name="Freeform 2384"/>
            <p:cNvSpPr>
              <a:spLocks/>
            </p:cNvSpPr>
            <p:nvPr/>
          </p:nvSpPr>
          <p:spPr bwMode="auto">
            <a:xfrm>
              <a:off x="3159" y="2875"/>
              <a:ext cx="681" cy="869"/>
            </a:xfrm>
            <a:custGeom>
              <a:avLst/>
              <a:gdLst>
                <a:gd name="T0" fmla="*/ 681 w 681"/>
                <a:gd name="T1" fmla="*/ 106 h 869"/>
                <a:gd name="T2" fmla="*/ 528 w 681"/>
                <a:gd name="T3" fmla="*/ 869 h 869"/>
                <a:gd name="T4" fmla="*/ 0 w 681"/>
                <a:gd name="T5" fmla="*/ 762 h 869"/>
                <a:gd name="T6" fmla="*/ 153 w 681"/>
                <a:gd name="T7" fmla="*/ 0 h 869"/>
                <a:gd name="T8" fmla="*/ 681 w 681"/>
                <a:gd name="T9" fmla="*/ 106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1" h="869">
                  <a:moveTo>
                    <a:pt x="681" y="106"/>
                  </a:moveTo>
                  <a:lnTo>
                    <a:pt x="528" y="869"/>
                  </a:lnTo>
                  <a:lnTo>
                    <a:pt x="0" y="762"/>
                  </a:lnTo>
                  <a:lnTo>
                    <a:pt x="153" y="0"/>
                  </a:lnTo>
                  <a:lnTo>
                    <a:pt x="681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6" name="Freeform 2385"/>
            <p:cNvSpPr>
              <a:spLocks/>
            </p:cNvSpPr>
            <p:nvPr/>
          </p:nvSpPr>
          <p:spPr bwMode="auto">
            <a:xfrm>
              <a:off x="3159" y="2875"/>
              <a:ext cx="681" cy="869"/>
            </a:xfrm>
            <a:custGeom>
              <a:avLst/>
              <a:gdLst>
                <a:gd name="T0" fmla="*/ 681 w 681"/>
                <a:gd name="T1" fmla="*/ 106 h 869"/>
                <a:gd name="T2" fmla="*/ 528 w 681"/>
                <a:gd name="T3" fmla="*/ 869 h 869"/>
                <a:gd name="T4" fmla="*/ 0 w 681"/>
                <a:gd name="T5" fmla="*/ 762 h 869"/>
                <a:gd name="T6" fmla="*/ 153 w 681"/>
                <a:gd name="T7" fmla="*/ 0 h 869"/>
                <a:gd name="T8" fmla="*/ 681 w 681"/>
                <a:gd name="T9" fmla="*/ 106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1" h="869">
                  <a:moveTo>
                    <a:pt x="681" y="106"/>
                  </a:moveTo>
                  <a:lnTo>
                    <a:pt x="528" y="869"/>
                  </a:lnTo>
                  <a:lnTo>
                    <a:pt x="0" y="762"/>
                  </a:lnTo>
                  <a:lnTo>
                    <a:pt x="153" y="0"/>
                  </a:lnTo>
                  <a:lnTo>
                    <a:pt x="681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7" name="Freeform 2386"/>
            <p:cNvSpPr>
              <a:spLocks/>
            </p:cNvSpPr>
            <p:nvPr/>
          </p:nvSpPr>
          <p:spPr bwMode="auto">
            <a:xfrm>
              <a:off x="3331" y="2933"/>
              <a:ext cx="76" cy="79"/>
            </a:xfrm>
            <a:custGeom>
              <a:avLst/>
              <a:gdLst>
                <a:gd name="T0" fmla="*/ 64 w 76"/>
                <a:gd name="T1" fmla="*/ 79 h 79"/>
                <a:gd name="T2" fmla="*/ 0 w 76"/>
                <a:gd name="T3" fmla="*/ 65 h 79"/>
                <a:gd name="T4" fmla="*/ 12 w 76"/>
                <a:gd name="T5" fmla="*/ 0 h 79"/>
                <a:gd name="T6" fmla="*/ 76 w 76"/>
                <a:gd name="T7" fmla="*/ 14 h 79"/>
                <a:gd name="T8" fmla="*/ 64 w 76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9">
                  <a:moveTo>
                    <a:pt x="64" y="79"/>
                  </a:moveTo>
                  <a:lnTo>
                    <a:pt x="0" y="65"/>
                  </a:lnTo>
                  <a:lnTo>
                    <a:pt x="12" y="0"/>
                  </a:lnTo>
                  <a:lnTo>
                    <a:pt x="76" y="14"/>
                  </a:lnTo>
                  <a:lnTo>
                    <a:pt x="64" y="79"/>
                  </a:lnTo>
                  <a:close/>
                </a:path>
              </a:pathLst>
            </a:custGeom>
            <a:solidFill>
              <a:srgbClr val="DBA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8" name="Freeform 2387"/>
            <p:cNvSpPr>
              <a:spLocks/>
            </p:cNvSpPr>
            <p:nvPr/>
          </p:nvSpPr>
          <p:spPr bwMode="auto">
            <a:xfrm>
              <a:off x="3310" y="3030"/>
              <a:ext cx="79" cy="77"/>
            </a:xfrm>
            <a:custGeom>
              <a:avLst/>
              <a:gdLst>
                <a:gd name="T0" fmla="*/ 65 w 79"/>
                <a:gd name="T1" fmla="*/ 77 h 77"/>
                <a:gd name="T2" fmla="*/ 0 w 79"/>
                <a:gd name="T3" fmla="*/ 65 h 77"/>
                <a:gd name="T4" fmla="*/ 14 w 79"/>
                <a:gd name="T5" fmla="*/ 0 h 77"/>
                <a:gd name="T6" fmla="*/ 79 w 79"/>
                <a:gd name="T7" fmla="*/ 12 h 77"/>
                <a:gd name="T8" fmla="*/ 65 w 7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65" y="77"/>
                  </a:moveTo>
                  <a:lnTo>
                    <a:pt x="0" y="65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7"/>
                  </a:lnTo>
                  <a:close/>
                </a:path>
              </a:pathLst>
            </a:custGeom>
            <a:solidFill>
              <a:srgbClr val="CA6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9" name="Freeform 2388"/>
            <p:cNvSpPr>
              <a:spLocks/>
            </p:cNvSpPr>
            <p:nvPr/>
          </p:nvSpPr>
          <p:spPr bwMode="auto">
            <a:xfrm>
              <a:off x="3310" y="3030"/>
              <a:ext cx="79" cy="77"/>
            </a:xfrm>
            <a:custGeom>
              <a:avLst/>
              <a:gdLst>
                <a:gd name="T0" fmla="*/ 65 w 79"/>
                <a:gd name="T1" fmla="*/ 77 h 77"/>
                <a:gd name="T2" fmla="*/ 0 w 79"/>
                <a:gd name="T3" fmla="*/ 65 h 77"/>
                <a:gd name="T4" fmla="*/ 14 w 79"/>
                <a:gd name="T5" fmla="*/ 0 h 77"/>
                <a:gd name="T6" fmla="*/ 79 w 79"/>
                <a:gd name="T7" fmla="*/ 12 h 77"/>
                <a:gd name="T8" fmla="*/ 65 w 7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65" y="77"/>
                  </a:moveTo>
                  <a:lnTo>
                    <a:pt x="0" y="65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0" name="Freeform 2389"/>
            <p:cNvSpPr>
              <a:spLocks/>
            </p:cNvSpPr>
            <p:nvPr/>
          </p:nvSpPr>
          <p:spPr bwMode="auto">
            <a:xfrm>
              <a:off x="3292" y="3127"/>
              <a:ext cx="76" cy="77"/>
            </a:xfrm>
            <a:custGeom>
              <a:avLst/>
              <a:gdLst>
                <a:gd name="T0" fmla="*/ 64 w 76"/>
                <a:gd name="T1" fmla="*/ 77 h 77"/>
                <a:gd name="T2" fmla="*/ 0 w 76"/>
                <a:gd name="T3" fmla="*/ 63 h 77"/>
                <a:gd name="T4" fmla="*/ 13 w 76"/>
                <a:gd name="T5" fmla="*/ 0 h 77"/>
                <a:gd name="T6" fmla="*/ 76 w 76"/>
                <a:gd name="T7" fmla="*/ 12 h 77"/>
                <a:gd name="T8" fmla="*/ 64 w 76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64" y="77"/>
                  </a:moveTo>
                  <a:lnTo>
                    <a:pt x="0" y="63"/>
                  </a:lnTo>
                  <a:lnTo>
                    <a:pt x="13" y="0"/>
                  </a:lnTo>
                  <a:lnTo>
                    <a:pt x="76" y="12"/>
                  </a:lnTo>
                  <a:lnTo>
                    <a:pt x="64" y="77"/>
                  </a:lnTo>
                  <a:close/>
                </a:path>
              </a:pathLst>
            </a:custGeom>
            <a:solidFill>
              <a:srgbClr val="DD5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1" name="Freeform 2390"/>
            <p:cNvSpPr>
              <a:spLocks/>
            </p:cNvSpPr>
            <p:nvPr/>
          </p:nvSpPr>
          <p:spPr bwMode="auto">
            <a:xfrm>
              <a:off x="3292" y="3127"/>
              <a:ext cx="76" cy="77"/>
            </a:xfrm>
            <a:custGeom>
              <a:avLst/>
              <a:gdLst>
                <a:gd name="T0" fmla="*/ 64 w 76"/>
                <a:gd name="T1" fmla="*/ 77 h 77"/>
                <a:gd name="T2" fmla="*/ 0 w 76"/>
                <a:gd name="T3" fmla="*/ 63 h 77"/>
                <a:gd name="T4" fmla="*/ 13 w 76"/>
                <a:gd name="T5" fmla="*/ 0 h 77"/>
                <a:gd name="T6" fmla="*/ 76 w 76"/>
                <a:gd name="T7" fmla="*/ 12 h 77"/>
                <a:gd name="T8" fmla="*/ 64 w 76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64" y="77"/>
                  </a:moveTo>
                  <a:lnTo>
                    <a:pt x="0" y="63"/>
                  </a:lnTo>
                  <a:lnTo>
                    <a:pt x="13" y="0"/>
                  </a:lnTo>
                  <a:lnTo>
                    <a:pt x="76" y="12"/>
                  </a:lnTo>
                  <a:lnTo>
                    <a:pt x="64" y="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2" name="Freeform 2391"/>
            <p:cNvSpPr>
              <a:spLocks/>
            </p:cNvSpPr>
            <p:nvPr/>
          </p:nvSpPr>
          <p:spPr bwMode="auto">
            <a:xfrm>
              <a:off x="3273" y="3223"/>
              <a:ext cx="76" cy="78"/>
            </a:xfrm>
            <a:custGeom>
              <a:avLst/>
              <a:gdLst>
                <a:gd name="T0" fmla="*/ 63 w 76"/>
                <a:gd name="T1" fmla="*/ 78 h 78"/>
                <a:gd name="T2" fmla="*/ 0 w 76"/>
                <a:gd name="T3" fmla="*/ 64 h 78"/>
                <a:gd name="T4" fmla="*/ 12 w 76"/>
                <a:gd name="T5" fmla="*/ 0 h 78"/>
                <a:gd name="T6" fmla="*/ 76 w 76"/>
                <a:gd name="T7" fmla="*/ 13 h 78"/>
                <a:gd name="T8" fmla="*/ 63 w 7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8">
                  <a:moveTo>
                    <a:pt x="63" y="78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6" y="13"/>
                  </a:lnTo>
                  <a:lnTo>
                    <a:pt x="63" y="78"/>
                  </a:lnTo>
                  <a:close/>
                </a:path>
              </a:pathLst>
            </a:custGeom>
            <a:solidFill>
              <a:srgbClr val="E6C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3" name="Freeform 2392"/>
            <p:cNvSpPr>
              <a:spLocks/>
            </p:cNvSpPr>
            <p:nvPr/>
          </p:nvSpPr>
          <p:spPr bwMode="auto">
            <a:xfrm>
              <a:off x="3252" y="3320"/>
              <a:ext cx="79" cy="78"/>
            </a:xfrm>
            <a:custGeom>
              <a:avLst/>
              <a:gdLst>
                <a:gd name="T0" fmla="*/ 65 w 79"/>
                <a:gd name="T1" fmla="*/ 78 h 78"/>
                <a:gd name="T2" fmla="*/ 0 w 79"/>
                <a:gd name="T3" fmla="*/ 65 h 78"/>
                <a:gd name="T4" fmla="*/ 14 w 79"/>
                <a:gd name="T5" fmla="*/ 0 h 78"/>
                <a:gd name="T6" fmla="*/ 79 w 79"/>
                <a:gd name="T7" fmla="*/ 13 h 78"/>
                <a:gd name="T8" fmla="*/ 65 w 7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65" y="78"/>
                  </a:moveTo>
                  <a:lnTo>
                    <a:pt x="0" y="65"/>
                  </a:lnTo>
                  <a:lnTo>
                    <a:pt x="14" y="0"/>
                  </a:lnTo>
                  <a:lnTo>
                    <a:pt x="79" y="13"/>
                  </a:lnTo>
                  <a:lnTo>
                    <a:pt x="65" y="78"/>
                  </a:lnTo>
                  <a:close/>
                </a:path>
              </a:pathLst>
            </a:custGeom>
            <a:solidFill>
              <a:srgbClr val="F9B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4" name="Freeform 2393"/>
            <p:cNvSpPr>
              <a:spLocks/>
            </p:cNvSpPr>
            <p:nvPr/>
          </p:nvSpPr>
          <p:spPr bwMode="auto">
            <a:xfrm>
              <a:off x="3234" y="3417"/>
              <a:ext cx="76" cy="77"/>
            </a:xfrm>
            <a:custGeom>
              <a:avLst/>
              <a:gdLst>
                <a:gd name="T0" fmla="*/ 64 w 76"/>
                <a:gd name="T1" fmla="*/ 77 h 77"/>
                <a:gd name="T2" fmla="*/ 0 w 76"/>
                <a:gd name="T3" fmla="*/ 65 h 77"/>
                <a:gd name="T4" fmla="*/ 12 w 76"/>
                <a:gd name="T5" fmla="*/ 0 h 77"/>
                <a:gd name="T6" fmla="*/ 76 w 76"/>
                <a:gd name="T7" fmla="*/ 14 h 77"/>
                <a:gd name="T8" fmla="*/ 64 w 76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64" y="77"/>
                  </a:moveTo>
                  <a:lnTo>
                    <a:pt x="0" y="65"/>
                  </a:lnTo>
                  <a:lnTo>
                    <a:pt x="12" y="0"/>
                  </a:lnTo>
                  <a:lnTo>
                    <a:pt x="76" y="14"/>
                  </a:lnTo>
                  <a:lnTo>
                    <a:pt x="64" y="77"/>
                  </a:lnTo>
                  <a:close/>
                </a:path>
              </a:pathLst>
            </a:custGeom>
            <a:solidFill>
              <a:srgbClr val="A6B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5" name="Freeform 2394"/>
            <p:cNvSpPr>
              <a:spLocks/>
            </p:cNvSpPr>
            <p:nvPr/>
          </p:nvSpPr>
          <p:spPr bwMode="auto">
            <a:xfrm>
              <a:off x="3213" y="3514"/>
              <a:ext cx="79" cy="77"/>
            </a:xfrm>
            <a:custGeom>
              <a:avLst/>
              <a:gdLst>
                <a:gd name="T0" fmla="*/ 65 w 79"/>
                <a:gd name="T1" fmla="*/ 77 h 77"/>
                <a:gd name="T2" fmla="*/ 0 w 79"/>
                <a:gd name="T3" fmla="*/ 65 h 77"/>
                <a:gd name="T4" fmla="*/ 14 w 79"/>
                <a:gd name="T5" fmla="*/ 0 h 77"/>
                <a:gd name="T6" fmla="*/ 79 w 79"/>
                <a:gd name="T7" fmla="*/ 12 h 77"/>
                <a:gd name="T8" fmla="*/ 65 w 7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65" y="77"/>
                  </a:moveTo>
                  <a:lnTo>
                    <a:pt x="0" y="65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7"/>
                  </a:lnTo>
                  <a:close/>
                </a:path>
              </a:pathLst>
            </a:custGeom>
            <a:solidFill>
              <a:srgbClr val="63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6" name="Freeform 2395"/>
            <p:cNvSpPr>
              <a:spLocks/>
            </p:cNvSpPr>
            <p:nvPr/>
          </p:nvSpPr>
          <p:spPr bwMode="auto">
            <a:xfrm>
              <a:off x="3424" y="2952"/>
              <a:ext cx="79" cy="78"/>
            </a:xfrm>
            <a:custGeom>
              <a:avLst/>
              <a:gdLst>
                <a:gd name="T0" fmla="*/ 65 w 79"/>
                <a:gd name="T1" fmla="*/ 78 h 78"/>
                <a:gd name="T2" fmla="*/ 0 w 79"/>
                <a:gd name="T3" fmla="*/ 65 h 78"/>
                <a:gd name="T4" fmla="*/ 14 w 79"/>
                <a:gd name="T5" fmla="*/ 0 h 78"/>
                <a:gd name="T6" fmla="*/ 79 w 79"/>
                <a:gd name="T7" fmla="*/ 14 h 78"/>
                <a:gd name="T8" fmla="*/ 65 w 7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65" y="78"/>
                  </a:moveTo>
                  <a:lnTo>
                    <a:pt x="0" y="65"/>
                  </a:lnTo>
                  <a:lnTo>
                    <a:pt x="14" y="0"/>
                  </a:lnTo>
                  <a:lnTo>
                    <a:pt x="79" y="14"/>
                  </a:lnTo>
                  <a:lnTo>
                    <a:pt x="65" y="78"/>
                  </a:lnTo>
                  <a:close/>
                </a:path>
              </a:pathLst>
            </a:custGeom>
            <a:solidFill>
              <a:srgbClr val="A13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7" name="Freeform 2396"/>
            <p:cNvSpPr>
              <a:spLocks/>
            </p:cNvSpPr>
            <p:nvPr/>
          </p:nvSpPr>
          <p:spPr bwMode="auto">
            <a:xfrm>
              <a:off x="3406" y="3049"/>
              <a:ext cx="76" cy="78"/>
            </a:xfrm>
            <a:custGeom>
              <a:avLst/>
              <a:gdLst>
                <a:gd name="T0" fmla="*/ 64 w 76"/>
                <a:gd name="T1" fmla="*/ 78 h 78"/>
                <a:gd name="T2" fmla="*/ 0 w 76"/>
                <a:gd name="T3" fmla="*/ 65 h 78"/>
                <a:gd name="T4" fmla="*/ 13 w 76"/>
                <a:gd name="T5" fmla="*/ 0 h 78"/>
                <a:gd name="T6" fmla="*/ 76 w 76"/>
                <a:gd name="T7" fmla="*/ 14 h 78"/>
                <a:gd name="T8" fmla="*/ 64 w 7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8">
                  <a:moveTo>
                    <a:pt x="64" y="78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76" y="14"/>
                  </a:lnTo>
                  <a:lnTo>
                    <a:pt x="64" y="78"/>
                  </a:lnTo>
                  <a:close/>
                </a:path>
              </a:pathLst>
            </a:custGeom>
            <a:solidFill>
              <a:srgbClr val="A6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8" name="Freeform 2397"/>
            <p:cNvSpPr>
              <a:spLocks/>
            </p:cNvSpPr>
            <p:nvPr/>
          </p:nvSpPr>
          <p:spPr bwMode="auto">
            <a:xfrm>
              <a:off x="3385" y="3146"/>
              <a:ext cx="79" cy="77"/>
            </a:xfrm>
            <a:custGeom>
              <a:avLst/>
              <a:gdLst>
                <a:gd name="T0" fmla="*/ 65 w 79"/>
                <a:gd name="T1" fmla="*/ 77 h 77"/>
                <a:gd name="T2" fmla="*/ 0 w 79"/>
                <a:gd name="T3" fmla="*/ 65 h 77"/>
                <a:gd name="T4" fmla="*/ 14 w 79"/>
                <a:gd name="T5" fmla="*/ 0 h 77"/>
                <a:gd name="T6" fmla="*/ 79 w 79"/>
                <a:gd name="T7" fmla="*/ 12 h 77"/>
                <a:gd name="T8" fmla="*/ 65 w 7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65" y="77"/>
                  </a:moveTo>
                  <a:lnTo>
                    <a:pt x="0" y="65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7"/>
                  </a:lnTo>
                  <a:close/>
                </a:path>
              </a:pathLst>
            </a:custGeom>
            <a:solidFill>
              <a:srgbClr val="BD0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9" name="Freeform 2398"/>
            <p:cNvSpPr>
              <a:spLocks/>
            </p:cNvSpPr>
            <p:nvPr/>
          </p:nvSpPr>
          <p:spPr bwMode="auto">
            <a:xfrm>
              <a:off x="3367" y="3243"/>
              <a:ext cx="78" cy="77"/>
            </a:xfrm>
            <a:custGeom>
              <a:avLst/>
              <a:gdLst>
                <a:gd name="T0" fmla="*/ 64 w 78"/>
                <a:gd name="T1" fmla="*/ 77 h 77"/>
                <a:gd name="T2" fmla="*/ 0 w 78"/>
                <a:gd name="T3" fmla="*/ 63 h 77"/>
                <a:gd name="T4" fmla="*/ 13 w 78"/>
                <a:gd name="T5" fmla="*/ 0 h 77"/>
                <a:gd name="T6" fmla="*/ 78 w 78"/>
                <a:gd name="T7" fmla="*/ 12 h 77"/>
                <a:gd name="T8" fmla="*/ 64 w 78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7">
                  <a:moveTo>
                    <a:pt x="64" y="77"/>
                  </a:moveTo>
                  <a:lnTo>
                    <a:pt x="0" y="63"/>
                  </a:lnTo>
                  <a:lnTo>
                    <a:pt x="13" y="0"/>
                  </a:lnTo>
                  <a:lnTo>
                    <a:pt x="78" y="12"/>
                  </a:lnTo>
                  <a:lnTo>
                    <a:pt x="64" y="77"/>
                  </a:lnTo>
                  <a:close/>
                </a:path>
              </a:pathLst>
            </a:custGeom>
            <a:solidFill>
              <a:srgbClr val="D00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0" name="Freeform 2399"/>
            <p:cNvSpPr>
              <a:spLocks/>
            </p:cNvSpPr>
            <p:nvPr/>
          </p:nvSpPr>
          <p:spPr bwMode="auto">
            <a:xfrm>
              <a:off x="3348" y="3339"/>
              <a:ext cx="76" cy="78"/>
            </a:xfrm>
            <a:custGeom>
              <a:avLst/>
              <a:gdLst>
                <a:gd name="T0" fmla="*/ 64 w 76"/>
                <a:gd name="T1" fmla="*/ 78 h 78"/>
                <a:gd name="T2" fmla="*/ 0 w 76"/>
                <a:gd name="T3" fmla="*/ 64 h 78"/>
                <a:gd name="T4" fmla="*/ 12 w 76"/>
                <a:gd name="T5" fmla="*/ 0 h 78"/>
                <a:gd name="T6" fmla="*/ 76 w 76"/>
                <a:gd name="T7" fmla="*/ 13 h 78"/>
                <a:gd name="T8" fmla="*/ 64 w 7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8">
                  <a:moveTo>
                    <a:pt x="64" y="78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6" y="13"/>
                  </a:lnTo>
                  <a:lnTo>
                    <a:pt x="64" y="78"/>
                  </a:lnTo>
                  <a:close/>
                </a:path>
              </a:pathLst>
            </a:custGeom>
            <a:solidFill>
              <a:srgbClr val="190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1" name="Freeform 2400"/>
            <p:cNvSpPr>
              <a:spLocks/>
            </p:cNvSpPr>
            <p:nvPr/>
          </p:nvSpPr>
          <p:spPr bwMode="auto">
            <a:xfrm>
              <a:off x="3327" y="3436"/>
              <a:ext cx="79" cy="78"/>
            </a:xfrm>
            <a:custGeom>
              <a:avLst/>
              <a:gdLst>
                <a:gd name="T0" fmla="*/ 65 w 79"/>
                <a:gd name="T1" fmla="*/ 78 h 78"/>
                <a:gd name="T2" fmla="*/ 0 w 79"/>
                <a:gd name="T3" fmla="*/ 64 h 78"/>
                <a:gd name="T4" fmla="*/ 14 w 79"/>
                <a:gd name="T5" fmla="*/ 0 h 78"/>
                <a:gd name="T6" fmla="*/ 79 w 79"/>
                <a:gd name="T7" fmla="*/ 13 h 78"/>
                <a:gd name="T8" fmla="*/ 65 w 7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65" y="78"/>
                  </a:moveTo>
                  <a:lnTo>
                    <a:pt x="0" y="64"/>
                  </a:lnTo>
                  <a:lnTo>
                    <a:pt x="14" y="0"/>
                  </a:lnTo>
                  <a:lnTo>
                    <a:pt x="79" y="13"/>
                  </a:lnTo>
                  <a:lnTo>
                    <a:pt x="65" y="78"/>
                  </a:lnTo>
                  <a:close/>
                </a:path>
              </a:pathLst>
            </a:custGeom>
            <a:solidFill>
              <a:srgbClr val="553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2" name="Freeform 2401"/>
            <p:cNvSpPr>
              <a:spLocks/>
            </p:cNvSpPr>
            <p:nvPr/>
          </p:nvSpPr>
          <p:spPr bwMode="auto">
            <a:xfrm>
              <a:off x="3309" y="3533"/>
              <a:ext cx="76" cy="76"/>
            </a:xfrm>
            <a:custGeom>
              <a:avLst/>
              <a:gdLst>
                <a:gd name="T0" fmla="*/ 64 w 76"/>
                <a:gd name="T1" fmla="*/ 76 h 76"/>
                <a:gd name="T2" fmla="*/ 0 w 76"/>
                <a:gd name="T3" fmla="*/ 64 h 76"/>
                <a:gd name="T4" fmla="*/ 12 w 76"/>
                <a:gd name="T5" fmla="*/ 0 h 76"/>
                <a:gd name="T6" fmla="*/ 76 w 76"/>
                <a:gd name="T7" fmla="*/ 13 h 76"/>
                <a:gd name="T8" fmla="*/ 64 w 76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64" y="76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6" y="13"/>
                  </a:lnTo>
                  <a:lnTo>
                    <a:pt x="64" y="76"/>
                  </a:lnTo>
                  <a:close/>
                </a:path>
              </a:pathLst>
            </a:custGeom>
            <a:solidFill>
              <a:srgbClr val="462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3" name="Freeform 2402"/>
            <p:cNvSpPr>
              <a:spLocks/>
            </p:cNvSpPr>
            <p:nvPr/>
          </p:nvSpPr>
          <p:spPr bwMode="auto">
            <a:xfrm>
              <a:off x="3520" y="2971"/>
              <a:ext cx="76" cy="78"/>
            </a:xfrm>
            <a:custGeom>
              <a:avLst/>
              <a:gdLst>
                <a:gd name="T0" fmla="*/ 65 w 76"/>
                <a:gd name="T1" fmla="*/ 78 h 78"/>
                <a:gd name="T2" fmla="*/ 0 w 76"/>
                <a:gd name="T3" fmla="*/ 64 h 78"/>
                <a:gd name="T4" fmla="*/ 13 w 76"/>
                <a:gd name="T5" fmla="*/ 0 h 78"/>
                <a:gd name="T6" fmla="*/ 76 w 76"/>
                <a:gd name="T7" fmla="*/ 13 h 78"/>
                <a:gd name="T8" fmla="*/ 65 w 76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8">
                  <a:moveTo>
                    <a:pt x="65" y="78"/>
                  </a:moveTo>
                  <a:lnTo>
                    <a:pt x="0" y="64"/>
                  </a:lnTo>
                  <a:lnTo>
                    <a:pt x="13" y="0"/>
                  </a:lnTo>
                  <a:lnTo>
                    <a:pt x="76" y="13"/>
                  </a:lnTo>
                  <a:lnTo>
                    <a:pt x="65" y="78"/>
                  </a:lnTo>
                  <a:close/>
                </a:path>
              </a:pathLst>
            </a:custGeom>
            <a:solidFill>
              <a:srgbClr val="8B2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4" name="Freeform 2403"/>
            <p:cNvSpPr>
              <a:spLocks/>
            </p:cNvSpPr>
            <p:nvPr/>
          </p:nvSpPr>
          <p:spPr bwMode="auto">
            <a:xfrm>
              <a:off x="3499" y="3068"/>
              <a:ext cx="79" cy="78"/>
            </a:xfrm>
            <a:custGeom>
              <a:avLst/>
              <a:gdLst>
                <a:gd name="T0" fmla="*/ 65 w 79"/>
                <a:gd name="T1" fmla="*/ 78 h 78"/>
                <a:gd name="T2" fmla="*/ 0 w 79"/>
                <a:gd name="T3" fmla="*/ 64 h 78"/>
                <a:gd name="T4" fmla="*/ 14 w 79"/>
                <a:gd name="T5" fmla="*/ 0 h 78"/>
                <a:gd name="T6" fmla="*/ 79 w 79"/>
                <a:gd name="T7" fmla="*/ 13 h 78"/>
                <a:gd name="T8" fmla="*/ 65 w 7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8">
                  <a:moveTo>
                    <a:pt x="65" y="78"/>
                  </a:moveTo>
                  <a:lnTo>
                    <a:pt x="0" y="64"/>
                  </a:lnTo>
                  <a:lnTo>
                    <a:pt x="14" y="0"/>
                  </a:lnTo>
                  <a:lnTo>
                    <a:pt x="79" y="13"/>
                  </a:lnTo>
                  <a:lnTo>
                    <a:pt x="65" y="78"/>
                  </a:lnTo>
                  <a:close/>
                </a:path>
              </a:pathLst>
            </a:custGeom>
            <a:solidFill>
              <a:srgbClr val="C16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5" name="Freeform 2404"/>
            <p:cNvSpPr>
              <a:spLocks/>
            </p:cNvSpPr>
            <p:nvPr/>
          </p:nvSpPr>
          <p:spPr bwMode="auto">
            <a:xfrm>
              <a:off x="3481" y="3165"/>
              <a:ext cx="78" cy="76"/>
            </a:xfrm>
            <a:custGeom>
              <a:avLst/>
              <a:gdLst>
                <a:gd name="T0" fmla="*/ 64 w 78"/>
                <a:gd name="T1" fmla="*/ 76 h 76"/>
                <a:gd name="T2" fmla="*/ 0 w 78"/>
                <a:gd name="T3" fmla="*/ 65 h 76"/>
                <a:gd name="T4" fmla="*/ 13 w 78"/>
                <a:gd name="T5" fmla="*/ 0 h 76"/>
                <a:gd name="T6" fmla="*/ 78 w 78"/>
                <a:gd name="T7" fmla="*/ 13 h 76"/>
                <a:gd name="T8" fmla="*/ 64 w 7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6">
                  <a:moveTo>
                    <a:pt x="64" y="76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78" y="13"/>
                  </a:lnTo>
                  <a:lnTo>
                    <a:pt x="64" y="76"/>
                  </a:lnTo>
                  <a:close/>
                </a:path>
              </a:pathLst>
            </a:custGeom>
            <a:solidFill>
              <a:srgbClr val="F60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6" name="Freeform 2405"/>
            <p:cNvSpPr>
              <a:spLocks/>
            </p:cNvSpPr>
            <p:nvPr/>
          </p:nvSpPr>
          <p:spPr bwMode="auto">
            <a:xfrm>
              <a:off x="3462" y="3262"/>
              <a:ext cx="77" cy="77"/>
            </a:xfrm>
            <a:custGeom>
              <a:avLst/>
              <a:gdLst>
                <a:gd name="T0" fmla="*/ 65 w 77"/>
                <a:gd name="T1" fmla="*/ 77 h 77"/>
                <a:gd name="T2" fmla="*/ 0 w 77"/>
                <a:gd name="T3" fmla="*/ 65 h 77"/>
                <a:gd name="T4" fmla="*/ 12 w 77"/>
                <a:gd name="T5" fmla="*/ 0 h 77"/>
                <a:gd name="T6" fmla="*/ 77 w 77"/>
                <a:gd name="T7" fmla="*/ 12 h 77"/>
                <a:gd name="T8" fmla="*/ 65 w 77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65" y="77"/>
                  </a:moveTo>
                  <a:lnTo>
                    <a:pt x="0" y="65"/>
                  </a:lnTo>
                  <a:lnTo>
                    <a:pt x="12" y="0"/>
                  </a:lnTo>
                  <a:lnTo>
                    <a:pt x="77" y="12"/>
                  </a:lnTo>
                  <a:lnTo>
                    <a:pt x="65" y="77"/>
                  </a:lnTo>
                  <a:close/>
                </a:path>
              </a:pathLst>
            </a:custGeom>
            <a:solidFill>
              <a:srgbClr val="EA1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7" name="Freeform 2406"/>
            <p:cNvSpPr>
              <a:spLocks/>
            </p:cNvSpPr>
            <p:nvPr/>
          </p:nvSpPr>
          <p:spPr bwMode="auto">
            <a:xfrm>
              <a:off x="3441" y="3359"/>
              <a:ext cx="79" cy="77"/>
            </a:xfrm>
            <a:custGeom>
              <a:avLst/>
              <a:gdLst>
                <a:gd name="T0" fmla="*/ 65 w 79"/>
                <a:gd name="T1" fmla="*/ 77 h 77"/>
                <a:gd name="T2" fmla="*/ 0 w 79"/>
                <a:gd name="T3" fmla="*/ 63 h 77"/>
                <a:gd name="T4" fmla="*/ 14 w 79"/>
                <a:gd name="T5" fmla="*/ 0 h 77"/>
                <a:gd name="T6" fmla="*/ 79 w 79"/>
                <a:gd name="T7" fmla="*/ 12 h 77"/>
                <a:gd name="T8" fmla="*/ 65 w 7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65" y="77"/>
                  </a:moveTo>
                  <a:lnTo>
                    <a:pt x="0" y="63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7"/>
                  </a:lnTo>
                  <a:close/>
                </a:path>
              </a:pathLst>
            </a:custGeom>
            <a:solidFill>
              <a:srgbClr val="F69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8" name="Freeform 2407"/>
            <p:cNvSpPr>
              <a:spLocks/>
            </p:cNvSpPr>
            <p:nvPr/>
          </p:nvSpPr>
          <p:spPr bwMode="auto">
            <a:xfrm>
              <a:off x="3423" y="3454"/>
              <a:ext cx="76" cy="79"/>
            </a:xfrm>
            <a:custGeom>
              <a:avLst/>
              <a:gdLst>
                <a:gd name="T0" fmla="*/ 64 w 76"/>
                <a:gd name="T1" fmla="*/ 79 h 79"/>
                <a:gd name="T2" fmla="*/ 0 w 76"/>
                <a:gd name="T3" fmla="*/ 65 h 79"/>
                <a:gd name="T4" fmla="*/ 12 w 76"/>
                <a:gd name="T5" fmla="*/ 0 h 79"/>
                <a:gd name="T6" fmla="*/ 76 w 76"/>
                <a:gd name="T7" fmla="*/ 14 h 79"/>
                <a:gd name="T8" fmla="*/ 64 w 76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9">
                  <a:moveTo>
                    <a:pt x="64" y="79"/>
                  </a:moveTo>
                  <a:lnTo>
                    <a:pt x="0" y="65"/>
                  </a:lnTo>
                  <a:lnTo>
                    <a:pt x="12" y="0"/>
                  </a:lnTo>
                  <a:lnTo>
                    <a:pt x="76" y="14"/>
                  </a:lnTo>
                  <a:lnTo>
                    <a:pt x="64" y="79"/>
                  </a:lnTo>
                  <a:close/>
                </a:path>
              </a:pathLst>
            </a:custGeom>
            <a:solidFill>
              <a:srgbClr val="315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9" name="Freeform 2408"/>
            <p:cNvSpPr>
              <a:spLocks/>
            </p:cNvSpPr>
            <p:nvPr/>
          </p:nvSpPr>
          <p:spPr bwMode="auto">
            <a:xfrm>
              <a:off x="3402" y="3551"/>
              <a:ext cx="79" cy="79"/>
            </a:xfrm>
            <a:custGeom>
              <a:avLst/>
              <a:gdLst>
                <a:gd name="T0" fmla="*/ 65 w 79"/>
                <a:gd name="T1" fmla="*/ 79 h 79"/>
                <a:gd name="T2" fmla="*/ 0 w 79"/>
                <a:gd name="T3" fmla="*/ 65 h 79"/>
                <a:gd name="T4" fmla="*/ 14 w 79"/>
                <a:gd name="T5" fmla="*/ 0 h 79"/>
                <a:gd name="T6" fmla="*/ 79 w 79"/>
                <a:gd name="T7" fmla="*/ 14 h 79"/>
                <a:gd name="T8" fmla="*/ 65 w 79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5" y="79"/>
                  </a:moveTo>
                  <a:lnTo>
                    <a:pt x="0" y="65"/>
                  </a:lnTo>
                  <a:lnTo>
                    <a:pt x="14" y="0"/>
                  </a:lnTo>
                  <a:lnTo>
                    <a:pt x="79" y="14"/>
                  </a:lnTo>
                  <a:lnTo>
                    <a:pt x="65" y="79"/>
                  </a:lnTo>
                  <a:close/>
                </a:path>
              </a:pathLst>
            </a:custGeom>
            <a:solidFill>
              <a:srgbClr val="4A8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0" name="Freeform 2409"/>
            <p:cNvSpPr>
              <a:spLocks/>
            </p:cNvSpPr>
            <p:nvPr/>
          </p:nvSpPr>
          <p:spPr bwMode="auto">
            <a:xfrm>
              <a:off x="3613" y="2991"/>
              <a:ext cx="79" cy="77"/>
            </a:xfrm>
            <a:custGeom>
              <a:avLst/>
              <a:gdLst>
                <a:gd name="T0" fmla="*/ 65 w 79"/>
                <a:gd name="T1" fmla="*/ 77 h 77"/>
                <a:gd name="T2" fmla="*/ 0 w 79"/>
                <a:gd name="T3" fmla="*/ 63 h 77"/>
                <a:gd name="T4" fmla="*/ 14 w 79"/>
                <a:gd name="T5" fmla="*/ 0 h 77"/>
                <a:gd name="T6" fmla="*/ 79 w 79"/>
                <a:gd name="T7" fmla="*/ 12 h 77"/>
                <a:gd name="T8" fmla="*/ 65 w 79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65" y="77"/>
                  </a:moveTo>
                  <a:lnTo>
                    <a:pt x="0" y="63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7"/>
                  </a:lnTo>
                  <a:close/>
                </a:path>
              </a:pathLst>
            </a:custGeom>
            <a:solidFill>
              <a:srgbClr val="071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1" name="Freeform 2410"/>
            <p:cNvSpPr>
              <a:spLocks/>
            </p:cNvSpPr>
            <p:nvPr/>
          </p:nvSpPr>
          <p:spPr bwMode="auto">
            <a:xfrm>
              <a:off x="3595" y="3086"/>
              <a:ext cx="78" cy="79"/>
            </a:xfrm>
            <a:custGeom>
              <a:avLst/>
              <a:gdLst>
                <a:gd name="T0" fmla="*/ 64 w 78"/>
                <a:gd name="T1" fmla="*/ 79 h 79"/>
                <a:gd name="T2" fmla="*/ 0 w 78"/>
                <a:gd name="T3" fmla="*/ 65 h 79"/>
                <a:gd name="T4" fmla="*/ 13 w 78"/>
                <a:gd name="T5" fmla="*/ 0 h 79"/>
                <a:gd name="T6" fmla="*/ 78 w 78"/>
                <a:gd name="T7" fmla="*/ 14 h 79"/>
                <a:gd name="T8" fmla="*/ 64 w 78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64" y="79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78" y="14"/>
                  </a:lnTo>
                  <a:lnTo>
                    <a:pt x="64" y="79"/>
                  </a:lnTo>
                  <a:close/>
                </a:path>
              </a:pathLst>
            </a:custGeom>
            <a:solidFill>
              <a:srgbClr val="2A4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2" name="Freeform 2411"/>
            <p:cNvSpPr>
              <a:spLocks/>
            </p:cNvSpPr>
            <p:nvPr/>
          </p:nvSpPr>
          <p:spPr bwMode="auto">
            <a:xfrm>
              <a:off x="3576" y="3184"/>
              <a:ext cx="77" cy="78"/>
            </a:xfrm>
            <a:custGeom>
              <a:avLst/>
              <a:gdLst>
                <a:gd name="T0" fmla="*/ 65 w 77"/>
                <a:gd name="T1" fmla="*/ 78 h 78"/>
                <a:gd name="T2" fmla="*/ 0 w 77"/>
                <a:gd name="T3" fmla="*/ 64 h 78"/>
                <a:gd name="T4" fmla="*/ 12 w 77"/>
                <a:gd name="T5" fmla="*/ 0 h 78"/>
                <a:gd name="T6" fmla="*/ 77 w 77"/>
                <a:gd name="T7" fmla="*/ 13 h 78"/>
                <a:gd name="T8" fmla="*/ 65 w 77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8">
                  <a:moveTo>
                    <a:pt x="65" y="78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7" y="13"/>
                  </a:lnTo>
                  <a:lnTo>
                    <a:pt x="65" y="78"/>
                  </a:lnTo>
                  <a:close/>
                </a:path>
              </a:pathLst>
            </a:custGeom>
            <a:solidFill>
              <a:srgbClr val="3F5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3" name="Freeform 2412"/>
            <p:cNvSpPr>
              <a:spLocks/>
            </p:cNvSpPr>
            <p:nvPr/>
          </p:nvSpPr>
          <p:spPr bwMode="auto">
            <a:xfrm>
              <a:off x="3556" y="3281"/>
              <a:ext cx="78" cy="76"/>
            </a:xfrm>
            <a:custGeom>
              <a:avLst/>
              <a:gdLst>
                <a:gd name="T0" fmla="*/ 64 w 78"/>
                <a:gd name="T1" fmla="*/ 76 h 76"/>
                <a:gd name="T2" fmla="*/ 0 w 78"/>
                <a:gd name="T3" fmla="*/ 64 h 76"/>
                <a:gd name="T4" fmla="*/ 13 w 78"/>
                <a:gd name="T5" fmla="*/ 0 h 76"/>
                <a:gd name="T6" fmla="*/ 78 w 78"/>
                <a:gd name="T7" fmla="*/ 13 h 76"/>
                <a:gd name="T8" fmla="*/ 64 w 7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6">
                  <a:moveTo>
                    <a:pt x="64" y="76"/>
                  </a:moveTo>
                  <a:lnTo>
                    <a:pt x="0" y="64"/>
                  </a:lnTo>
                  <a:lnTo>
                    <a:pt x="13" y="0"/>
                  </a:lnTo>
                  <a:lnTo>
                    <a:pt x="78" y="13"/>
                  </a:lnTo>
                  <a:lnTo>
                    <a:pt x="64" y="76"/>
                  </a:lnTo>
                  <a:close/>
                </a:path>
              </a:pathLst>
            </a:custGeom>
            <a:solidFill>
              <a:srgbClr val="1D2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4" name="Freeform 2413"/>
            <p:cNvSpPr>
              <a:spLocks/>
            </p:cNvSpPr>
            <p:nvPr/>
          </p:nvSpPr>
          <p:spPr bwMode="auto">
            <a:xfrm>
              <a:off x="3537" y="3378"/>
              <a:ext cx="76" cy="76"/>
            </a:xfrm>
            <a:custGeom>
              <a:avLst/>
              <a:gdLst>
                <a:gd name="T0" fmla="*/ 65 w 76"/>
                <a:gd name="T1" fmla="*/ 76 h 76"/>
                <a:gd name="T2" fmla="*/ 0 w 76"/>
                <a:gd name="T3" fmla="*/ 64 h 76"/>
                <a:gd name="T4" fmla="*/ 12 w 76"/>
                <a:gd name="T5" fmla="*/ 0 h 76"/>
                <a:gd name="T6" fmla="*/ 76 w 76"/>
                <a:gd name="T7" fmla="*/ 12 h 76"/>
                <a:gd name="T8" fmla="*/ 65 w 76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65" y="76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6" y="12"/>
                  </a:lnTo>
                  <a:lnTo>
                    <a:pt x="65" y="76"/>
                  </a:lnTo>
                  <a:close/>
                </a:path>
              </a:pathLst>
            </a:custGeom>
            <a:solidFill>
              <a:srgbClr val="1D3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5" name="Freeform 2414"/>
            <p:cNvSpPr>
              <a:spLocks/>
            </p:cNvSpPr>
            <p:nvPr/>
          </p:nvSpPr>
          <p:spPr bwMode="auto">
            <a:xfrm>
              <a:off x="3516" y="3475"/>
              <a:ext cx="79" cy="76"/>
            </a:xfrm>
            <a:custGeom>
              <a:avLst/>
              <a:gdLst>
                <a:gd name="T0" fmla="*/ 65 w 79"/>
                <a:gd name="T1" fmla="*/ 76 h 76"/>
                <a:gd name="T2" fmla="*/ 0 w 79"/>
                <a:gd name="T3" fmla="*/ 63 h 76"/>
                <a:gd name="T4" fmla="*/ 14 w 79"/>
                <a:gd name="T5" fmla="*/ 0 h 76"/>
                <a:gd name="T6" fmla="*/ 79 w 79"/>
                <a:gd name="T7" fmla="*/ 12 h 76"/>
                <a:gd name="T8" fmla="*/ 65 w 7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6">
                  <a:moveTo>
                    <a:pt x="65" y="76"/>
                  </a:moveTo>
                  <a:lnTo>
                    <a:pt x="0" y="63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6"/>
                  </a:lnTo>
                  <a:close/>
                </a:path>
              </a:pathLst>
            </a:custGeom>
            <a:solidFill>
              <a:srgbClr val="2760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6" name="Freeform 2415"/>
            <p:cNvSpPr>
              <a:spLocks/>
            </p:cNvSpPr>
            <p:nvPr/>
          </p:nvSpPr>
          <p:spPr bwMode="auto">
            <a:xfrm>
              <a:off x="3498" y="3570"/>
              <a:ext cx="76" cy="79"/>
            </a:xfrm>
            <a:custGeom>
              <a:avLst/>
              <a:gdLst>
                <a:gd name="T0" fmla="*/ 64 w 76"/>
                <a:gd name="T1" fmla="*/ 79 h 79"/>
                <a:gd name="T2" fmla="*/ 0 w 76"/>
                <a:gd name="T3" fmla="*/ 65 h 79"/>
                <a:gd name="T4" fmla="*/ 12 w 76"/>
                <a:gd name="T5" fmla="*/ 0 h 79"/>
                <a:gd name="T6" fmla="*/ 76 w 76"/>
                <a:gd name="T7" fmla="*/ 14 h 79"/>
                <a:gd name="T8" fmla="*/ 64 w 76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9">
                  <a:moveTo>
                    <a:pt x="64" y="79"/>
                  </a:moveTo>
                  <a:lnTo>
                    <a:pt x="0" y="65"/>
                  </a:lnTo>
                  <a:lnTo>
                    <a:pt x="12" y="0"/>
                  </a:lnTo>
                  <a:lnTo>
                    <a:pt x="76" y="14"/>
                  </a:lnTo>
                  <a:lnTo>
                    <a:pt x="64" y="79"/>
                  </a:lnTo>
                  <a:close/>
                </a:path>
              </a:pathLst>
            </a:custGeom>
            <a:solidFill>
              <a:srgbClr val="3E7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Group 2617"/>
          <p:cNvGrpSpPr>
            <a:grpSpLocks/>
          </p:cNvGrpSpPr>
          <p:nvPr/>
        </p:nvGrpSpPr>
        <p:grpSpPr bwMode="auto">
          <a:xfrm>
            <a:off x="4145693" y="1667869"/>
            <a:ext cx="3907741" cy="5073185"/>
            <a:chOff x="2237" y="1232"/>
            <a:chExt cx="2954" cy="3835"/>
          </a:xfrm>
        </p:grpSpPr>
        <p:sp>
          <p:nvSpPr>
            <p:cNvPr id="6677" name="Freeform 2417"/>
            <p:cNvSpPr>
              <a:spLocks/>
            </p:cNvSpPr>
            <p:nvPr/>
          </p:nvSpPr>
          <p:spPr bwMode="auto">
            <a:xfrm>
              <a:off x="3709" y="3010"/>
              <a:ext cx="78" cy="76"/>
            </a:xfrm>
            <a:custGeom>
              <a:avLst/>
              <a:gdLst>
                <a:gd name="T0" fmla="*/ 65 w 78"/>
                <a:gd name="T1" fmla="*/ 76 h 76"/>
                <a:gd name="T2" fmla="*/ 0 w 78"/>
                <a:gd name="T3" fmla="*/ 65 h 76"/>
                <a:gd name="T4" fmla="*/ 13 w 78"/>
                <a:gd name="T5" fmla="*/ 0 h 76"/>
                <a:gd name="T6" fmla="*/ 78 w 78"/>
                <a:gd name="T7" fmla="*/ 12 h 76"/>
                <a:gd name="T8" fmla="*/ 65 w 7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6">
                  <a:moveTo>
                    <a:pt x="65" y="76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78" y="12"/>
                  </a:lnTo>
                  <a:lnTo>
                    <a:pt x="65" y="76"/>
                  </a:lnTo>
                  <a:close/>
                </a:path>
              </a:pathLst>
            </a:custGeom>
            <a:solidFill>
              <a:srgbClr val="3F8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8" name="Freeform 2418"/>
            <p:cNvSpPr>
              <a:spLocks/>
            </p:cNvSpPr>
            <p:nvPr/>
          </p:nvSpPr>
          <p:spPr bwMode="auto">
            <a:xfrm>
              <a:off x="3690" y="3107"/>
              <a:ext cx="77" cy="77"/>
            </a:xfrm>
            <a:custGeom>
              <a:avLst/>
              <a:gdLst>
                <a:gd name="T0" fmla="*/ 63 w 77"/>
                <a:gd name="T1" fmla="*/ 77 h 77"/>
                <a:gd name="T2" fmla="*/ 0 w 77"/>
                <a:gd name="T3" fmla="*/ 63 h 77"/>
                <a:gd name="T4" fmla="*/ 12 w 77"/>
                <a:gd name="T5" fmla="*/ 0 h 77"/>
                <a:gd name="T6" fmla="*/ 77 w 77"/>
                <a:gd name="T7" fmla="*/ 12 h 77"/>
                <a:gd name="T8" fmla="*/ 63 w 77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63" y="77"/>
                  </a:moveTo>
                  <a:lnTo>
                    <a:pt x="0" y="63"/>
                  </a:lnTo>
                  <a:lnTo>
                    <a:pt x="12" y="0"/>
                  </a:lnTo>
                  <a:lnTo>
                    <a:pt x="77" y="12"/>
                  </a:lnTo>
                  <a:lnTo>
                    <a:pt x="63" y="77"/>
                  </a:lnTo>
                  <a:close/>
                </a:path>
              </a:pathLst>
            </a:custGeom>
            <a:solidFill>
              <a:srgbClr val="4A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9" name="Freeform 2419"/>
            <p:cNvSpPr>
              <a:spLocks/>
            </p:cNvSpPr>
            <p:nvPr/>
          </p:nvSpPr>
          <p:spPr bwMode="auto">
            <a:xfrm>
              <a:off x="3670" y="3202"/>
              <a:ext cx="78" cy="79"/>
            </a:xfrm>
            <a:custGeom>
              <a:avLst/>
              <a:gdLst>
                <a:gd name="T0" fmla="*/ 64 w 78"/>
                <a:gd name="T1" fmla="*/ 79 h 79"/>
                <a:gd name="T2" fmla="*/ 0 w 78"/>
                <a:gd name="T3" fmla="*/ 65 h 79"/>
                <a:gd name="T4" fmla="*/ 13 w 78"/>
                <a:gd name="T5" fmla="*/ 0 h 79"/>
                <a:gd name="T6" fmla="*/ 78 w 78"/>
                <a:gd name="T7" fmla="*/ 14 h 79"/>
                <a:gd name="T8" fmla="*/ 64 w 78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64" y="79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78" y="14"/>
                  </a:lnTo>
                  <a:lnTo>
                    <a:pt x="64" y="79"/>
                  </a:lnTo>
                  <a:close/>
                </a:path>
              </a:pathLst>
            </a:custGeom>
            <a:solidFill>
              <a:srgbClr val="59B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0" name="Freeform 2420"/>
            <p:cNvSpPr>
              <a:spLocks/>
            </p:cNvSpPr>
            <p:nvPr/>
          </p:nvSpPr>
          <p:spPr bwMode="auto">
            <a:xfrm>
              <a:off x="3651" y="3299"/>
              <a:ext cx="77" cy="79"/>
            </a:xfrm>
            <a:custGeom>
              <a:avLst/>
              <a:gdLst>
                <a:gd name="T0" fmla="*/ 65 w 77"/>
                <a:gd name="T1" fmla="*/ 79 h 79"/>
                <a:gd name="T2" fmla="*/ 0 w 77"/>
                <a:gd name="T3" fmla="*/ 65 h 79"/>
                <a:gd name="T4" fmla="*/ 12 w 77"/>
                <a:gd name="T5" fmla="*/ 0 h 79"/>
                <a:gd name="T6" fmla="*/ 77 w 77"/>
                <a:gd name="T7" fmla="*/ 14 h 79"/>
                <a:gd name="T8" fmla="*/ 65 w 77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65" y="79"/>
                  </a:moveTo>
                  <a:lnTo>
                    <a:pt x="0" y="65"/>
                  </a:lnTo>
                  <a:lnTo>
                    <a:pt x="12" y="0"/>
                  </a:lnTo>
                  <a:lnTo>
                    <a:pt x="77" y="14"/>
                  </a:lnTo>
                  <a:lnTo>
                    <a:pt x="65" y="79"/>
                  </a:lnTo>
                  <a:close/>
                </a:path>
              </a:pathLst>
            </a:custGeom>
            <a:solidFill>
              <a:srgbClr val="6DC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1" name="Freeform 2421"/>
            <p:cNvSpPr>
              <a:spLocks/>
            </p:cNvSpPr>
            <p:nvPr/>
          </p:nvSpPr>
          <p:spPr bwMode="auto">
            <a:xfrm>
              <a:off x="3631" y="3396"/>
              <a:ext cx="78" cy="77"/>
            </a:xfrm>
            <a:custGeom>
              <a:avLst/>
              <a:gdLst>
                <a:gd name="T0" fmla="*/ 64 w 78"/>
                <a:gd name="T1" fmla="*/ 77 h 77"/>
                <a:gd name="T2" fmla="*/ 0 w 78"/>
                <a:gd name="T3" fmla="*/ 65 h 77"/>
                <a:gd name="T4" fmla="*/ 13 w 78"/>
                <a:gd name="T5" fmla="*/ 0 h 77"/>
                <a:gd name="T6" fmla="*/ 78 w 78"/>
                <a:gd name="T7" fmla="*/ 14 h 77"/>
                <a:gd name="T8" fmla="*/ 64 w 78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7">
                  <a:moveTo>
                    <a:pt x="64" y="77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78" y="14"/>
                  </a:lnTo>
                  <a:lnTo>
                    <a:pt x="64" y="77"/>
                  </a:lnTo>
                  <a:close/>
                </a:path>
              </a:pathLst>
            </a:custGeom>
            <a:solidFill>
              <a:srgbClr val="7CC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2" name="Freeform 2422"/>
            <p:cNvSpPr>
              <a:spLocks/>
            </p:cNvSpPr>
            <p:nvPr/>
          </p:nvSpPr>
          <p:spPr bwMode="auto">
            <a:xfrm>
              <a:off x="3612" y="3494"/>
              <a:ext cx="76" cy="76"/>
            </a:xfrm>
            <a:custGeom>
              <a:avLst/>
              <a:gdLst>
                <a:gd name="T0" fmla="*/ 65 w 76"/>
                <a:gd name="T1" fmla="*/ 76 h 76"/>
                <a:gd name="T2" fmla="*/ 0 w 76"/>
                <a:gd name="T3" fmla="*/ 64 h 76"/>
                <a:gd name="T4" fmla="*/ 12 w 76"/>
                <a:gd name="T5" fmla="*/ 0 h 76"/>
                <a:gd name="T6" fmla="*/ 76 w 76"/>
                <a:gd name="T7" fmla="*/ 11 h 76"/>
                <a:gd name="T8" fmla="*/ 65 w 76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65" y="76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6" y="11"/>
                  </a:lnTo>
                  <a:lnTo>
                    <a:pt x="65" y="76"/>
                  </a:lnTo>
                  <a:close/>
                </a:path>
              </a:pathLst>
            </a:custGeom>
            <a:solidFill>
              <a:srgbClr val="ADD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3" name="Freeform 2423"/>
            <p:cNvSpPr>
              <a:spLocks/>
            </p:cNvSpPr>
            <p:nvPr/>
          </p:nvSpPr>
          <p:spPr bwMode="auto">
            <a:xfrm>
              <a:off x="3591" y="3591"/>
              <a:ext cx="79" cy="76"/>
            </a:xfrm>
            <a:custGeom>
              <a:avLst/>
              <a:gdLst>
                <a:gd name="T0" fmla="*/ 65 w 79"/>
                <a:gd name="T1" fmla="*/ 76 h 76"/>
                <a:gd name="T2" fmla="*/ 0 w 79"/>
                <a:gd name="T3" fmla="*/ 63 h 76"/>
                <a:gd name="T4" fmla="*/ 14 w 79"/>
                <a:gd name="T5" fmla="*/ 0 h 76"/>
                <a:gd name="T6" fmla="*/ 79 w 79"/>
                <a:gd name="T7" fmla="*/ 12 h 76"/>
                <a:gd name="T8" fmla="*/ 65 w 7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6">
                  <a:moveTo>
                    <a:pt x="65" y="76"/>
                  </a:moveTo>
                  <a:lnTo>
                    <a:pt x="0" y="63"/>
                  </a:lnTo>
                  <a:lnTo>
                    <a:pt x="14" y="0"/>
                  </a:lnTo>
                  <a:lnTo>
                    <a:pt x="79" y="12"/>
                  </a:lnTo>
                  <a:lnTo>
                    <a:pt x="65" y="76"/>
                  </a:lnTo>
                  <a:close/>
                </a:path>
              </a:pathLst>
            </a:custGeom>
            <a:solidFill>
              <a:srgbClr val="CEE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4" name="Freeform 2424"/>
            <p:cNvSpPr>
              <a:spLocks/>
            </p:cNvSpPr>
            <p:nvPr/>
          </p:nvSpPr>
          <p:spPr bwMode="auto">
            <a:xfrm>
              <a:off x="4002" y="2722"/>
              <a:ext cx="30" cy="51"/>
            </a:xfrm>
            <a:custGeom>
              <a:avLst/>
              <a:gdLst>
                <a:gd name="T0" fmla="*/ 29 w 30"/>
                <a:gd name="T1" fmla="*/ 15 h 51"/>
                <a:gd name="T2" fmla="*/ 30 w 30"/>
                <a:gd name="T3" fmla="*/ 5 h 51"/>
                <a:gd name="T4" fmla="*/ 10 w 30"/>
                <a:gd name="T5" fmla="*/ 0 h 51"/>
                <a:gd name="T6" fmla="*/ 8 w 30"/>
                <a:gd name="T7" fmla="*/ 12 h 51"/>
                <a:gd name="T8" fmla="*/ 3 w 30"/>
                <a:gd name="T9" fmla="*/ 36 h 51"/>
                <a:gd name="T10" fmla="*/ 0 w 30"/>
                <a:gd name="T11" fmla="*/ 46 h 51"/>
                <a:gd name="T12" fmla="*/ 20 w 30"/>
                <a:gd name="T13" fmla="*/ 51 h 51"/>
                <a:gd name="T14" fmla="*/ 24 w 30"/>
                <a:gd name="T15" fmla="*/ 41 h 51"/>
                <a:gd name="T16" fmla="*/ 29 w 30"/>
                <a:gd name="T17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1">
                  <a:moveTo>
                    <a:pt x="29" y="15"/>
                  </a:moveTo>
                  <a:lnTo>
                    <a:pt x="30" y="5"/>
                  </a:lnTo>
                  <a:lnTo>
                    <a:pt x="10" y="0"/>
                  </a:lnTo>
                  <a:lnTo>
                    <a:pt x="8" y="12"/>
                  </a:lnTo>
                  <a:lnTo>
                    <a:pt x="3" y="36"/>
                  </a:lnTo>
                  <a:lnTo>
                    <a:pt x="0" y="46"/>
                  </a:lnTo>
                  <a:lnTo>
                    <a:pt x="20" y="51"/>
                  </a:lnTo>
                  <a:lnTo>
                    <a:pt x="24" y="41"/>
                  </a:lnTo>
                  <a:lnTo>
                    <a:pt x="29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5" name="Freeform 2425"/>
            <p:cNvSpPr>
              <a:spLocks/>
            </p:cNvSpPr>
            <p:nvPr/>
          </p:nvSpPr>
          <p:spPr bwMode="auto">
            <a:xfrm>
              <a:off x="2237" y="2122"/>
              <a:ext cx="562" cy="65"/>
            </a:xfrm>
            <a:custGeom>
              <a:avLst/>
              <a:gdLst>
                <a:gd name="T0" fmla="*/ 2 w 562"/>
                <a:gd name="T1" fmla="*/ 0 h 65"/>
                <a:gd name="T2" fmla="*/ 0 w 562"/>
                <a:gd name="T3" fmla="*/ 0 h 65"/>
                <a:gd name="T4" fmla="*/ 0 w 562"/>
                <a:gd name="T5" fmla="*/ 19 h 65"/>
                <a:gd name="T6" fmla="*/ 0 w 562"/>
                <a:gd name="T7" fmla="*/ 55 h 65"/>
                <a:gd name="T8" fmla="*/ 0 w 562"/>
                <a:gd name="T9" fmla="*/ 65 h 65"/>
                <a:gd name="T10" fmla="*/ 562 w 562"/>
                <a:gd name="T11" fmla="*/ 65 h 65"/>
                <a:gd name="T12" fmla="*/ 562 w 562"/>
                <a:gd name="T13" fmla="*/ 62 h 65"/>
                <a:gd name="T14" fmla="*/ 2 w 562"/>
                <a:gd name="T15" fmla="*/ 62 h 65"/>
                <a:gd name="T16" fmla="*/ 2 w 562"/>
                <a:gd name="T17" fmla="*/ 53 h 65"/>
                <a:gd name="T18" fmla="*/ 2 w 562"/>
                <a:gd name="T19" fmla="*/ 16 h 65"/>
                <a:gd name="T20" fmla="*/ 2 w 562"/>
                <a:gd name="T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2" h="65">
                  <a:moveTo>
                    <a:pt x="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562" y="65"/>
                  </a:lnTo>
                  <a:lnTo>
                    <a:pt x="562" y="62"/>
                  </a:lnTo>
                  <a:lnTo>
                    <a:pt x="2" y="62"/>
                  </a:lnTo>
                  <a:lnTo>
                    <a:pt x="2" y="53"/>
                  </a:lnTo>
                  <a:lnTo>
                    <a:pt x="2" y="1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6" name="Freeform 2426"/>
            <p:cNvSpPr>
              <a:spLocks/>
            </p:cNvSpPr>
            <p:nvPr/>
          </p:nvSpPr>
          <p:spPr bwMode="auto">
            <a:xfrm>
              <a:off x="2237" y="2122"/>
              <a:ext cx="562" cy="65"/>
            </a:xfrm>
            <a:custGeom>
              <a:avLst/>
              <a:gdLst>
                <a:gd name="T0" fmla="*/ 2 w 562"/>
                <a:gd name="T1" fmla="*/ 0 h 65"/>
                <a:gd name="T2" fmla="*/ 0 w 562"/>
                <a:gd name="T3" fmla="*/ 0 h 65"/>
                <a:gd name="T4" fmla="*/ 0 w 562"/>
                <a:gd name="T5" fmla="*/ 19 h 65"/>
                <a:gd name="T6" fmla="*/ 0 w 562"/>
                <a:gd name="T7" fmla="*/ 55 h 65"/>
                <a:gd name="T8" fmla="*/ 0 w 562"/>
                <a:gd name="T9" fmla="*/ 65 h 65"/>
                <a:gd name="T10" fmla="*/ 562 w 562"/>
                <a:gd name="T11" fmla="*/ 65 h 65"/>
                <a:gd name="T12" fmla="*/ 562 w 562"/>
                <a:gd name="T13" fmla="*/ 62 h 65"/>
                <a:gd name="T14" fmla="*/ 2 w 562"/>
                <a:gd name="T15" fmla="*/ 62 h 65"/>
                <a:gd name="T16" fmla="*/ 2 w 562"/>
                <a:gd name="T17" fmla="*/ 53 h 65"/>
                <a:gd name="T18" fmla="*/ 2 w 562"/>
                <a:gd name="T19" fmla="*/ 16 h 65"/>
                <a:gd name="T20" fmla="*/ 2 w 562"/>
                <a:gd name="T2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2" h="65">
                  <a:moveTo>
                    <a:pt x="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562" y="65"/>
                  </a:lnTo>
                  <a:lnTo>
                    <a:pt x="562" y="62"/>
                  </a:lnTo>
                  <a:lnTo>
                    <a:pt x="2" y="62"/>
                  </a:lnTo>
                  <a:lnTo>
                    <a:pt x="2" y="53"/>
                  </a:lnTo>
                  <a:lnTo>
                    <a:pt x="2" y="16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7" name="Freeform 2427"/>
            <p:cNvSpPr>
              <a:spLocks/>
            </p:cNvSpPr>
            <p:nvPr/>
          </p:nvSpPr>
          <p:spPr bwMode="auto">
            <a:xfrm>
              <a:off x="2239" y="2121"/>
              <a:ext cx="562" cy="63"/>
            </a:xfrm>
            <a:custGeom>
              <a:avLst/>
              <a:gdLst>
                <a:gd name="T0" fmla="*/ 2 w 562"/>
                <a:gd name="T1" fmla="*/ 0 h 63"/>
                <a:gd name="T2" fmla="*/ 0 w 562"/>
                <a:gd name="T3" fmla="*/ 0 h 63"/>
                <a:gd name="T4" fmla="*/ 0 w 562"/>
                <a:gd name="T5" fmla="*/ 1 h 63"/>
                <a:gd name="T6" fmla="*/ 0 w 562"/>
                <a:gd name="T7" fmla="*/ 17 h 63"/>
                <a:gd name="T8" fmla="*/ 0 w 562"/>
                <a:gd name="T9" fmla="*/ 54 h 63"/>
                <a:gd name="T10" fmla="*/ 0 w 562"/>
                <a:gd name="T11" fmla="*/ 63 h 63"/>
                <a:gd name="T12" fmla="*/ 560 w 562"/>
                <a:gd name="T13" fmla="*/ 63 h 63"/>
                <a:gd name="T14" fmla="*/ 562 w 562"/>
                <a:gd name="T15" fmla="*/ 63 h 63"/>
                <a:gd name="T16" fmla="*/ 562 w 562"/>
                <a:gd name="T17" fmla="*/ 61 h 63"/>
                <a:gd name="T18" fmla="*/ 2 w 562"/>
                <a:gd name="T19" fmla="*/ 61 h 63"/>
                <a:gd name="T20" fmla="*/ 2 w 562"/>
                <a:gd name="T21" fmla="*/ 51 h 63"/>
                <a:gd name="T22" fmla="*/ 2 w 562"/>
                <a:gd name="T23" fmla="*/ 15 h 63"/>
                <a:gd name="T24" fmla="*/ 2 w 562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3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7"/>
                  </a:lnTo>
                  <a:lnTo>
                    <a:pt x="0" y="54"/>
                  </a:lnTo>
                  <a:lnTo>
                    <a:pt x="0" y="63"/>
                  </a:lnTo>
                  <a:lnTo>
                    <a:pt x="560" y="63"/>
                  </a:lnTo>
                  <a:lnTo>
                    <a:pt x="562" y="63"/>
                  </a:lnTo>
                  <a:lnTo>
                    <a:pt x="562" y="61"/>
                  </a:lnTo>
                  <a:lnTo>
                    <a:pt x="2" y="61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8" name="Freeform 2428"/>
            <p:cNvSpPr>
              <a:spLocks/>
            </p:cNvSpPr>
            <p:nvPr/>
          </p:nvSpPr>
          <p:spPr bwMode="auto">
            <a:xfrm>
              <a:off x="2239" y="2121"/>
              <a:ext cx="562" cy="63"/>
            </a:xfrm>
            <a:custGeom>
              <a:avLst/>
              <a:gdLst>
                <a:gd name="T0" fmla="*/ 2 w 562"/>
                <a:gd name="T1" fmla="*/ 0 h 63"/>
                <a:gd name="T2" fmla="*/ 0 w 562"/>
                <a:gd name="T3" fmla="*/ 0 h 63"/>
                <a:gd name="T4" fmla="*/ 0 w 562"/>
                <a:gd name="T5" fmla="*/ 1 h 63"/>
                <a:gd name="T6" fmla="*/ 0 w 562"/>
                <a:gd name="T7" fmla="*/ 17 h 63"/>
                <a:gd name="T8" fmla="*/ 0 w 562"/>
                <a:gd name="T9" fmla="*/ 54 h 63"/>
                <a:gd name="T10" fmla="*/ 0 w 562"/>
                <a:gd name="T11" fmla="*/ 63 h 63"/>
                <a:gd name="T12" fmla="*/ 560 w 562"/>
                <a:gd name="T13" fmla="*/ 63 h 63"/>
                <a:gd name="T14" fmla="*/ 562 w 562"/>
                <a:gd name="T15" fmla="*/ 63 h 63"/>
                <a:gd name="T16" fmla="*/ 562 w 562"/>
                <a:gd name="T17" fmla="*/ 61 h 63"/>
                <a:gd name="T18" fmla="*/ 2 w 562"/>
                <a:gd name="T19" fmla="*/ 61 h 63"/>
                <a:gd name="T20" fmla="*/ 2 w 562"/>
                <a:gd name="T21" fmla="*/ 51 h 63"/>
                <a:gd name="T22" fmla="*/ 2 w 562"/>
                <a:gd name="T23" fmla="*/ 15 h 63"/>
                <a:gd name="T24" fmla="*/ 2 w 562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3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7"/>
                  </a:lnTo>
                  <a:lnTo>
                    <a:pt x="0" y="54"/>
                  </a:lnTo>
                  <a:lnTo>
                    <a:pt x="0" y="63"/>
                  </a:lnTo>
                  <a:lnTo>
                    <a:pt x="560" y="63"/>
                  </a:lnTo>
                  <a:lnTo>
                    <a:pt x="562" y="63"/>
                  </a:lnTo>
                  <a:lnTo>
                    <a:pt x="562" y="61"/>
                  </a:lnTo>
                  <a:lnTo>
                    <a:pt x="2" y="61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9" name="Freeform 2429"/>
            <p:cNvSpPr>
              <a:spLocks/>
            </p:cNvSpPr>
            <p:nvPr/>
          </p:nvSpPr>
          <p:spPr bwMode="auto">
            <a:xfrm>
              <a:off x="2241" y="2117"/>
              <a:ext cx="562" cy="65"/>
            </a:xfrm>
            <a:custGeom>
              <a:avLst/>
              <a:gdLst>
                <a:gd name="T0" fmla="*/ 1 w 562"/>
                <a:gd name="T1" fmla="*/ 0 h 65"/>
                <a:gd name="T2" fmla="*/ 0 w 562"/>
                <a:gd name="T3" fmla="*/ 0 h 65"/>
                <a:gd name="T4" fmla="*/ 0 w 562"/>
                <a:gd name="T5" fmla="*/ 4 h 65"/>
                <a:gd name="T6" fmla="*/ 0 w 562"/>
                <a:gd name="T7" fmla="*/ 19 h 65"/>
                <a:gd name="T8" fmla="*/ 0 w 562"/>
                <a:gd name="T9" fmla="*/ 55 h 65"/>
                <a:gd name="T10" fmla="*/ 0 w 562"/>
                <a:gd name="T11" fmla="*/ 65 h 65"/>
                <a:gd name="T12" fmla="*/ 560 w 562"/>
                <a:gd name="T13" fmla="*/ 65 h 65"/>
                <a:gd name="T14" fmla="*/ 562 w 562"/>
                <a:gd name="T15" fmla="*/ 65 h 65"/>
                <a:gd name="T16" fmla="*/ 562 w 562"/>
                <a:gd name="T17" fmla="*/ 62 h 65"/>
                <a:gd name="T18" fmla="*/ 1 w 562"/>
                <a:gd name="T19" fmla="*/ 62 h 65"/>
                <a:gd name="T20" fmla="*/ 1 w 562"/>
                <a:gd name="T21" fmla="*/ 53 h 65"/>
                <a:gd name="T22" fmla="*/ 1 w 562"/>
                <a:gd name="T23" fmla="*/ 16 h 65"/>
                <a:gd name="T24" fmla="*/ 1 w 562"/>
                <a:gd name="T2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5">
                  <a:moveTo>
                    <a:pt x="1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560" y="65"/>
                  </a:lnTo>
                  <a:lnTo>
                    <a:pt x="562" y="65"/>
                  </a:lnTo>
                  <a:lnTo>
                    <a:pt x="562" y="62"/>
                  </a:lnTo>
                  <a:lnTo>
                    <a:pt x="1" y="62"/>
                  </a:lnTo>
                  <a:lnTo>
                    <a:pt x="1" y="53"/>
                  </a:lnTo>
                  <a:lnTo>
                    <a:pt x="1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0" name="Freeform 2430"/>
            <p:cNvSpPr>
              <a:spLocks/>
            </p:cNvSpPr>
            <p:nvPr/>
          </p:nvSpPr>
          <p:spPr bwMode="auto">
            <a:xfrm>
              <a:off x="2241" y="2117"/>
              <a:ext cx="562" cy="65"/>
            </a:xfrm>
            <a:custGeom>
              <a:avLst/>
              <a:gdLst>
                <a:gd name="T0" fmla="*/ 1 w 562"/>
                <a:gd name="T1" fmla="*/ 0 h 65"/>
                <a:gd name="T2" fmla="*/ 0 w 562"/>
                <a:gd name="T3" fmla="*/ 0 h 65"/>
                <a:gd name="T4" fmla="*/ 0 w 562"/>
                <a:gd name="T5" fmla="*/ 4 h 65"/>
                <a:gd name="T6" fmla="*/ 0 w 562"/>
                <a:gd name="T7" fmla="*/ 19 h 65"/>
                <a:gd name="T8" fmla="*/ 0 w 562"/>
                <a:gd name="T9" fmla="*/ 55 h 65"/>
                <a:gd name="T10" fmla="*/ 0 w 562"/>
                <a:gd name="T11" fmla="*/ 65 h 65"/>
                <a:gd name="T12" fmla="*/ 560 w 562"/>
                <a:gd name="T13" fmla="*/ 65 h 65"/>
                <a:gd name="T14" fmla="*/ 562 w 562"/>
                <a:gd name="T15" fmla="*/ 65 h 65"/>
                <a:gd name="T16" fmla="*/ 562 w 562"/>
                <a:gd name="T17" fmla="*/ 62 h 65"/>
                <a:gd name="T18" fmla="*/ 1 w 562"/>
                <a:gd name="T19" fmla="*/ 62 h 65"/>
                <a:gd name="T20" fmla="*/ 1 w 562"/>
                <a:gd name="T21" fmla="*/ 53 h 65"/>
                <a:gd name="T22" fmla="*/ 1 w 562"/>
                <a:gd name="T23" fmla="*/ 16 h 65"/>
                <a:gd name="T24" fmla="*/ 1 w 562"/>
                <a:gd name="T2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5">
                  <a:moveTo>
                    <a:pt x="1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5"/>
                  </a:lnTo>
                  <a:lnTo>
                    <a:pt x="560" y="65"/>
                  </a:lnTo>
                  <a:lnTo>
                    <a:pt x="562" y="65"/>
                  </a:lnTo>
                  <a:lnTo>
                    <a:pt x="562" y="62"/>
                  </a:lnTo>
                  <a:lnTo>
                    <a:pt x="1" y="62"/>
                  </a:lnTo>
                  <a:lnTo>
                    <a:pt x="1" y="53"/>
                  </a:lnTo>
                  <a:lnTo>
                    <a:pt x="1" y="1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1" name="Freeform 2431"/>
            <p:cNvSpPr>
              <a:spLocks/>
            </p:cNvSpPr>
            <p:nvPr/>
          </p:nvSpPr>
          <p:spPr bwMode="auto">
            <a:xfrm>
              <a:off x="2242" y="2116"/>
              <a:ext cx="562" cy="63"/>
            </a:xfrm>
            <a:custGeom>
              <a:avLst/>
              <a:gdLst>
                <a:gd name="T0" fmla="*/ 2 w 562"/>
                <a:gd name="T1" fmla="*/ 0 h 63"/>
                <a:gd name="T2" fmla="*/ 0 w 562"/>
                <a:gd name="T3" fmla="*/ 0 h 63"/>
                <a:gd name="T4" fmla="*/ 0 w 562"/>
                <a:gd name="T5" fmla="*/ 1 h 63"/>
                <a:gd name="T6" fmla="*/ 0 w 562"/>
                <a:gd name="T7" fmla="*/ 17 h 63"/>
                <a:gd name="T8" fmla="*/ 0 w 562"/>
                <a:gd name="T9" fmla="*/ 54 h 63"/>
                <a:gd name="T10" fmla="*/ 0 w 562"/>
                <a:gd name="T11" fmla="*/ 63 h 63"/>
                <a:gd name="T12" fmla="*/ 561 w 562"/>
                <a:gd name="T13" fmla="*/ 63 h 63"/>
                <a:gd name="T14" fmla="*/ 562 w 562"/>
                <a:gd name="T15" fmla="*/ 63 h 63"/>
                <a:gd name="T16" fmla="*/ 562 w 562"/>
                <a:gd name="T17" fmla="*/ 59 h 63"/>
                <a:gd name="T18" fmla="*/ 2 w 562"/>
                <a:gd name="T19" fmla="*/ 59 h 63"/>
                <a:gd name="T20" fmla="*/ 2 w 562"/>
                <a:gd name="T21" fmla="*/ 51 h 63"/>
                <a:gd name="T22" fmla="*/ 2 w 562"/>
                <a:gd name="T23" fmla="*/ 15 h 63"/>
                <a:gd name="T24" fmla="*/ 2 w 562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3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7"/>
                  </a:lnTo>
                  <a:lnTo>
                    <a:pt x="0" y="54"/>
                  </a:lnTo>
                  <a:lnTo>
                    <a:pt x="0" y="63"/>
                  </a:lnTo>
                  <a:lnTo>
                    <a:pt x="561" y="63"/>
                  </a:lnTo>
                  <a:lnTo>
                    <a:pt x="562" y="63"/>
                  </a:lnTo>
                  <a:lnTo>
                    <a:pt x="562" y="59"/>
                  </a:lnTo>
                  <a:lnTo>
                    <a:pt x="2" y="59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2" name="Freeform 2432"/>
            <p:cNvSpPr>
              <a:spLocks/>
            </p:cNvSpPr>
            <p:nvPr/>
          </p:nvSpPr>
          <p:spPr bwMode="auto">
            <a:xfrm>
              <a:off x="2242" y="2116"/>
              <a:ext cx="562" cy="63"/>
            </a:xfrm>
            <a:custGeom>
              <a:avLst/>
              <a:gdLst>
                <a:gd name="T0" fmla="*/ 2 w 562"/>
                <a:gd name="T1" fmla="*/ 0 h 63"/>
                <a:gd name="T2" fmla="*/ 0 w 562"/>
                <a:gd name="T3" fmla="*/ 0 h 63"/>
                <a:gd name="T4" fmla="*/ 0 w 562"/>
                <a:gd name="T5" fmla="*/ 1 h 63"/>
                <a:gd name="T6" fmla="*/ 0 w 562"/>
                <a:gd name="T7" fmla="*/ 17 h 63"/>
                <a:gd name="T8" fmla="*/ 0 w 562"/>
                <a:gd name="T9" fmla="*/ 54 h 63"/>
                <a:gd name="T10" fmla="*/ 0 w 562"/>
                <a:gd name="T11" fmla="*/ 63 h 63"/>
                <a:gd name="T12" fmla="*/ 561 w 562"/>
                <a:gd name="T13" fmla="*/ 63 h 63"/>
                <a:gd name="T14" fmla="*/ 562 w 562"/>
                <a:gd name="T15" fmla="*/ 63 h 63"/>
                <a:gd name="T16" fmla="*/ 562 w 562"/>
                <a:gd name="T17" fmla="*/ 59 h 63"/>
                <a:gd name="T18" fmla="*/ 2 w 562"/>
                <a:gd name="T19" fmla="*/ 59 h 63"/>
                <a:gd name="T20" fmla="*/ 2 w 562"/>
                <a:gd name="T21" fmla="*/ 51 h 63"/>
                <a:gd name="T22" fmla="*/ 2 w 562"/>
                <a:gd name="T23" fmla="*/ 15 h 63"/>
                <a:gd name="T24" fmla="*/ 2 w 562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3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7"/>
                  </a:lnTo>
                  <a:lnTo>
                    <a:pt x="0" y="54"/>
                  </a:lnTo>
                  <a:lnTo>
                    <a:pt x="0" y="63"/>
                  </a:lnTo>
                  <a:lnTo>
                    <a:pt x="561" y="63"/>
                  </a:lnTo>
                  <a:lnTo>
                    <a:pt x="562" y="63"/>
                  </a:lnTo>
                  <a:lnTo>
                    <a:pt x="562" y="59"/>
                  </a:lnTo>
                  <a:lnTo>
                    <a:pt x="2" y="59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3" name="Freeform 2433"/>
            <p:cNvSpPr>
              <a:spLocks/>
            </p:cNvSpPr>
            <p:nvPr/>
          </p:nvSpPr>
          <p:spPr bwMode="auto">
            <a:xfrm>
              <a:off x="2244" y="2112"/>
              <a:ext cx="562" cy="63"/>
            </a:xfrm>
            <a:custGeom>
              <a:avLst/>
              <a:gdLst>
                <a:gd name="T0" fmla="*/ 2 w 562"/>
                <a:gd name="T1" fmla="*/ 0 h 63"/>
                <a:gd name="T2" fmla="*/ 0 w 562"/>
                <a:gd name="T3" fmla="*/ 0 h 63"/>
                <a:gd name="T4" fmla="*/ 0 w 562"/>
                <a:gd name="T5" fmla="*/ 4 h 63"/>
                <a:gd name="T6" fmla="*/ 0 w 562"/>
                <a:gd name="T7" fmla="*/ 19 h 63"/>
                <a:gd name="T8" fmla="*/ 0 w 562"/>
                <a:gd name="T9" fmla="*/ 55 h 63"/>
                <a:gd name="T10" fmla="*/ 0 w 562"/>
                <a:gd name="T11" fmla="*/ 63 h 63"/>
                <a:gd name="T12" fmla="*/ 560 w 562"/>
                <a:gd name="T13" fmla="*/ 63 h 63"/>
                <a:gd name="T14" fmla="*/ 562 w 562"/>
                <a:gd name="T15" fmla="*/ 63 h 63"/>
                <a:gd name="T16" fmla="*/ 562 w 562"/>
                <a:gd name="T17" fmla="*/ 61 h 63"/>
                <a:gd name="T18" fmla="*/ 2 w 562"/>
                <a:gd name="T19" fmla="*/ 61 h 63"/>
                <a:gd name="T20" fmla="*/ 2 w 562"/>
                <a:gd name="T21" fmla="*/ 51 h 63"/>
                <a:gd name="T22" fmla="*/ 2 w 562"/>
                <a:gd name="T23" fmla="*/ 15 h 63"/>
                <a:gd name="T24" fmla="*/ 2 w 562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3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560" y="63"/>
                  </a:lnTo>
                  <a:lnTo>
                    <a:pt x="562" y="63"/>
                  </a:lnTo>
                  <a:lnTo>
                    <a:pt x="562" y="61"/>
                  </a:lnTo>
                  <a:lnTo>
                    <a:pt x="2" y="61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4" name="Freeform 2434"/>
            <p:cNvSpPr>
              <a:spLocks/>
            </p:cNvSpPr>
            <p:nvPr/>
          </p:nvSpPr>
          <p:spPr bwMode="auto">
            <a:xfrm>
              <a:off x="2244" y="2112"/>
              <a:ext cx="562" cy="63"/>
            </a:xfrm>
            <a:custGeom>
              <a:avLst/>
              <a:gdLst>
                <a:gd name="T0" fmla="*/ 2 w 562"/>
                <a:gd name="T1" fmla="*/ 0 h 63"/>
                <a:gd name="T2" fmla="*/ 0 w 562"/>
                <a:gd name="T3" fmla="*/ 0 h 63"/>
                <a:gd name="T4" fmla="*/ 0 w 562"/>
                <a:gd name="T5" fmla="*/ 4 h 63"/>
                <a:gd name="T6" fmla="*/ 0 w 562"/>
                <a:gd name="T7" fmla="*/ 19 h 63"/>
                <a:gd name="T8" fmla="*/ 0 w 562"/>
                <a:gd name="T9" fmla="*/ 55 h 63"/>
                <a:gd name="T10" fmla="*/ 0 w 562"/>
                <a:gd name="T11" fmla="*/ 63 h 63"/>
                <a:gd name="T12" fmla="*/ 560 w 562"/>
                <a:gd name="T13" fmla="*/ 63 h 63"/>
                <a:gd name="T14" fmla="*/ 562 w 562"/>
                <a:gd name="T15" fmla="*/ 63 h 63"/>
                <a:gd name="T16" fmla="*/ 562 w 562"/>
                <a:gd name="T17" fmla="*/ 61 h 63"/>
                <a:gd name="T18" fmla="*/ 2 w 562"/>
                <a:gd name="T19" fmla="*/ 61 h 63"/>
                <a:gd name="T20" fmla="*/ 2 w 562"/>
                <a:gd name="T21" fmla="*/ 51 h 63"/>
                <a:gd name="T22" fmla="*/ 2 w 562"/>
                <a:gd name="T23" fmla="*/ 15 h 63"/>
                <a:gd name="T24" fmla="*/ 2 w 562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3"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560" y="63"/>
                  </a:lnTo>
                  <a:lnTo>
                    <a:pt x="562" y="63"/>
                  </a:lnTo>
                  <a:lnTo>
                    <a:pt x="562" y="61"/>
                  </a:lnTo>
                  <a:lnTo>
                    <a:pt x="2" y="61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5" name="Freeform 2435"/>
            <p:cNvSpPr>
              <a:spLocks/>
            </p:cNvSpPr>
            <p:nvPr/>
          </p:nvSpPr>
          <p:spPr bwMode="auto">
            <a:xfrm>
              <a:off x="2246" y="2109"/>
              <a:ext cx="562" cy="64"/>
            </a:xfrm>
            <a:custGeom>
              <a:avLst/>
              <a:gdLst>
                <a:gd name="T0" fmla="*/ 1 w 562"/>
                <a:gd name="T1" fmla="*/ 0 h 64"/>
                <a:gd name="T2" fmla="*/ 0 w 562"/>
                <a:gd name="T3" fmla="*/ 0 h 64"/>
                <a:gd name="T4" fmla="*/ 0 w 562"/>
                <a:gd name="T5" fmla="*/ 3 h 64"/>
                <a:gd name="T6" fmla="*/ 0 w 562"/>
                <a:gd name="T7" fmla="*/ 18 h 64"/>
                <a:gd name="T8" fmla="*/ 0 w 562"/>
                <a:gd name="T9" fmla="*/ 54 h 64"/>
                <a:gd name="T10" fmla="*/ 0 w 562"/>
                <a:gd name="T11" fmla="*/ 64 h 64"/>
                <a:gd name="T12" fmla="*/ 560 w 562"/>
                <a:gd name="T13" fmla="*/ 64 h 64"/>
                <a:gd name="T14" fmla="*/ 562 w 562"/>
                <a:gd name="T15" fmla="*/ 64 h 64"/>
                <a:gd name="T16" fmla="*/ 562 w 562"/>
                <a:gd name="T17" fmla="*/ 61 h 64"/>
                <a:gd name="T18" fmla="*/ 1 w 562"/>
                <a:gd name="T19" fmla="*/ 61 h 64"/>
                <a:gd name="T20" fmla="*/ 1 w 562"/>
                <a:gd name="T21" fmla="*/ 53 h 64"/>
                <a:gd name="T22" fmla="*/ 1 w 562"/>
                <a:gd name="T23" fmla="*/ 17 h 64"/>
                <a:gd name="T24" fmla="*/ 1 w 562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4">
                  <a:moveTo>
                    <a:pt x="1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18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560" y="64"/>
                  </a:lnTo>
                  <a:lnTo>
                    <a:pt x="562" y="64"/>
                  </a:lnTo>
                  <a:lnTo>
                    <a:pt x="562" y="61"/>
                  </a:lnTo>
                  <a:lnTo>
                    <a:pt x="1" y="61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6" name="Freeform 2436"/>
            <p:cNvSpPr>
              <a:spLocks/>
            </p:cNvSpPr>
            <p:nvPr/>
          </p:nvSpPr>
          <p:spPr bwMode="auto">
            <a:xfrm>
              <a:off x="2246" y="2109"/>
              <a:ext cx="562" cy="64"/>
            </a:xfrm>
            <a:custGeom>
              <a:avLst/>
              <a:gdLst>
                <a:gd name="T0" fmla="*/ 1 w 562"/>
                <a:gd name="T1" fmla="*/ 0 h 64"/>
                <a:gd name="T2" fmla="*/ 0 w 562"/>
                <a:gd name="T3" fmla="*/ 0 h 64"/>
                <a:gd name="T4" fmla="*/ 0 w 562"/>
                <a:gd name="T5" fmla="*/ 3 h 64"/>
                <a:gd name="T6" fmla="*/ 0 w 562"/>
                <a:gd name="T7" fmla="*/ 18 h 64"/>
                <a:gd name="T8" fmla="*/ 0 w 562"/>
                <a:gd name="T9" fmla="*/ 54 h 64"/>
                <a:gd name="T10" fmla="*/ 0 w 562"/>
                <a:gd name="T11" fmla="*/ 64 h 64"/>
                <a:gd name="T12" fmla="*/ 560 w 562"/>
                <a:gd name="T13" fmla="*/ 64 h 64"/>
                <a:gd name="T14" fmla="*/ 562 w 562"/>
                <a:gd name="T15" fmla="*/ 64 h 64"/>
                <a:gd name="T16" fmla="*/ 562 w 562"/>
                <a:gd name="T17" fmla="*/ 61 h 64"/>
                <a:gd name="T18" fmla="*/ 1 w 562"/>
                <a:gd name="T19" fmla="*/ 61 h 64"/>
                <a:gd name="T20" fmla="*/ 1 w 562"/>
                <a:gd name="T21" fmla="*/ 53 h 64"/>
                <a:gd name="T22" fmla="*/ 1 w 562"/>
                <a:gd name="T23" fmla="*/ 17 h 64"/>
                <a:gd name="T24" fmla="*/ 1 w 562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2" h="64">
                  <a:moveTo>
                    <a:pt x="1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18"/>
                  </a:lnTo>
                  <a:lnTo>
                    <a:pt x="0" y="54"/>
                  </a:lnTo>
                  <a:lnTo>
                    <a:pt x="0" y="64"/>
                  </a:lnTo>
                  <a:lnTo>
                    <a:pt x="560" y="64"/>
                  </a:lnTo>
                  <a:lnTo>
                    <a:pt x="562" y="64"/>
                  </a:lnTo>
                  <a:lnTo>
                    <a:pt x="562" y="61"/>
                  </a:lnTo>
                  <a:lnTo>
                    <a:pt x="1" y="61"/>
                  </a:lnTo>
                  <a:lnTo>
                    <a:pt x="1" y="53"/>
                  </a:lnTo>
                  <a:lnTo>
                    <a:pt x="1" y="1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7" name="Freeform 2437"/>
            <p:cNvSpPr>
              <a:spLocks/>
            </p:cNvSpPr>
            <p:nvPr/>
          </p:nvSpPr>
          <p:spPr bwMode="auto">
            <a:xfrm>
              <a:off x="2247" y="2107"/>
              <a:ext cx="564" cy="63"/>
            </a:xfrm>
            <a:custGeom>
              <a:avLst/>
              <a:gdLst>
                <a:gd name="T0" fmla="*/ 2 w 564"/>
                <a:gd name="T1" fmla="*/ 0 h 63"/>
                <a:gd name="T2" fmla="*/ 0 w 564"/>
                <a:gd name="T3" fmla="*/ 0 h 63"/>
                <a:gd name="T4" fmla="*/ 0 w 564"/>
                <a:gd name="T5" fmla="*/ 2 h 63"/>
                <a:gd name="T6" fmla="*/ 0 w 564"/>
                <a:gd name="T7" fmla="*/ 19 h 63"/>
                <a:gd name="T8" fmla="*/ 0 w 564"/>
                <a:gd name="T9" fmla="*/ 55 h 63"/>
                <a:gd name="T10" fmla="*/ 0 w 564"/>
                <a:gd name="T11" fmla="*/ 63 h 63"/>
                <a:gd name="T12" fmla="*/ 561 w 564"/>
                <a:gd name="T13" fmla="*/ 63 h 63"/>
                <a:gd name="T14" fmla="*/ 564 w 564"/>
                <a:gd name="T15" fmla="*/ 63 h 63"/>
                <a:gd name="T16" fmla="*/ 564 w 564"/>
                <a:gd name="T17" fmla="*/ 61 h 63"/>
                <a:gd name="T18" fmla="*/ 2 w 564"/>
                <a:gd name="T19" fmla="*/ 61 h 63"/>
                <a:gd name="T20" fmla="*/ 2 w 564"/>
                <a:gd name="T21" fmla="*/ 51 h 63"/>
                <a:gd name="T22" fmla="*/ 2 w 564"/>
                <a:gd name="T23" fmla="*/ 15 h 63"/>
                <a:gd name="T24" fmla="*/ 2 w 564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4" h="6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561" y="63"/>
                  </a:lnTo>
                  <a:lnTo>
                    <a:pt x="564" y="63"/>
                  </a:lnTo>
                  <a:lnTo>
                    <a:pt x="564" y="61"/>
                  </a:lnTo>
                  <a:lnTo>
                    <a:pt x="2" y="61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8" name="Freeform 2438"/>
            <p:cNvSpPr>
              <a:spLocks/>
            </p:cNvSpPr>
            <p:nvPr/>
          </p:nvSpPr>
          <p:spPr bwMode="auto">
            <a:xfrm>
              <a:off x="2247" y="2107"/>
              <a:ext cx="564" cy="63"/>
            </a:xfrm>
            <a:custGeom>
              <a:avLst/>
              <a:gdLst>
                <a:gd name="T0" fmla="*/ 2 w 564"/>
                <a:gd name="T1" fmla="*/ 0 h 63"/>
                <a:gd name="T2" fmla="*/ 0 w 564"/>
                <a:gd name="T3" fmla="*/ 0 h 63"/>
                <a:gd name="T4" fmla="*/ 0 w 564"/>
                <a:gd name="T5" fmla="*/ 2 h 63"/>
                <a:gd name="T6" fmla="*/ 0 w 564"/>
                <a:gd name="T7" fmla="*/ 19 h 63"/>
                <a:gd name="T8" fmla="*/ 0 w 564"/>
                <a:gd name="T9" fmla="*/ 55 h 63"/>
                <a:gd name="T10" fmla="*/ 0 w 564"/>
                <a:gd name="T11" fmla="*/ 63 h 63"/>
                <a:gd name="T12" fmla="*/ 561 w 564"/>
                <a:gd name="T13" fmla="*/ 63 h 63"/>
                <a:gd name="T14" fmla="*/ 564 w 564"/>
                <a:gd name="T15" fmla="*/ 63 h 63"/>
                <a:gd name="T16" fmla="*/ 564 w 564"/>
                <a:gd name="T17" fmla="*/ 61 h 63"/>
                <a:gd name="T18" fmla="*/ 2 w 564"/>
                <a:gd name="T19" fmla="*/ 61 h 63"/>
                <a:gd name="T20" fmla="*/ 2 w 564"/>
                <a:gd name="T21" fmla="*/ 51 h 63"/>
                <a:gd name="T22" fmla="*/ 2 w 564"/>
                <a:gd name="T23" fmla="*/ 15 h 63"/>
                <a:gd name="T24" fmla="*/ 2 w 564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4" h="63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561" y="63"/>
                  </a:lnTo>
                  <a:lnTo>
                    <a:pt x="564" y="63"/>
                  </a:lnTo>
                  <a:lnTo>
                    <a:pt x="564" y="61"/>
                  </a:lnTo>
                  <a:lnTo>
                    <a:pt x="2" y="61"/>
                  </a:lnTo>
                  <a:lnTo>
                    <a:pt x="2" y="51"/>
                  </a:lnTo>
                  <a:lnTo>
                    <a:pt x="2" y="15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9" name="Freeform 2439"/>
            <p:cNvSpPr>
              <a:spLocks noEditPoints="1"/>
            </p:cNvSpPr>
            <p:nvPr/>
          </p:nvSpPr>
          <p:spPr bwMode="auto">
            <a:xfrm>
              <a:off x="2249" y="2104"/>
              <a:ext cx="564" cy="64"/>
            </a:xfrm>
            <a:custGeom>
              <a:avLst/>
              <a:gdLst>
                <a:gd name="T0" fmla="*/ 10 w 331"/>
                <a:gd name="T1" fmla="*/ 16 h 38"/>
                <a:gd name="T2" fmla="*/ 9 w 331"/>
                <a:gd name="T3" fmla="*/ 16 h 38"/>
                <a:gd name="T4" fmla="*/ 13 w 331"/>
                <a:gd name="T5" fmla="*/ 19 h 38"/>
                <a:gd name="T6" fmla="*/ 13 w 331"/>
                <a:gd name="T7" fmla="*/ 19 h 38"/>
                <a:gd name="T8" fmla="*/ 10 w 331"/>
                <a:gd name="T9" fmla="*/ 16 h 38"/>
                <a:gd name="T10" fmla="*/ 1 w 331"/>
                <a:gd name="T11" fmla="*/ 0 h 38"/>
                <a:gd name="T12" fmla="*/ 0 w 331"/>
                <a:gd name="T13" fmla="*/ 0 h 38"/>
                <a:gd name="T14" fmla="*/ 0 w 331"/>
                <a:gd name="T15" fmla="*/ 2 h 38"/>
                <a:gd name="T16" fmla="*/ 0 w 331"/>
                <a:gd name="T17" fmla="*/ 11 h 38"/>
                <a:gd name="T18" fmla="*/ 0 w 331"/>
                <a:gd name="T19" fmla="*/ 32 h 38"/>
                <a:gd name="T20" fmla="*/ 0 w 331"/>
                <a:gd name="T21" fmla="*/ 38 h 38"/>
                <a:gd name="T22" fmla="*/ 330 w 331"/>
                <a:gd name="T23" fmla="*/ 38 h 38"/>
                <a:gd name="T24" fmla="*/ 331 w 331"/>
                <a:gd name="T25" fmla="*/ 38 h 38"/>
                <a:gd name="T26" fmla="*/ 331 w 331"/>
                <a:gd name="T27" fmla="*/ 36 h 38"/>
                <a:gd name="T28" fmla="*/ 1 w 331"/>
                <a:gd name="T29" fmla="*/ 36 h 38"/>
                <a:gd name="T30" fmla="*/ 1 w 331"/>
                <a:gd name="T31" fmla="*/ 31 h 38"/>
                <a:gd name="T32" fmla="*/ 1 w 331"/>
                <a:gd name="T33" fmla="*/ 9 h 38"/>
                <a:gd name="T34" fmla="*/ 1 w 331"/>
                <a:gd name="T3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1" h="38"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10" y="18"/>
                    <a:pt x="11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1" y="16"/>
                    <a:pt x="10" y="16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30" y="38"/>
                    <a:pt x="330" y="38"/>
                    <a:pt x="330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0" name="Freeform 2440"/>
            <p:cNvSpPr>
              <a:spLocks noEditPoints="1"/>
            </p:cNvSpPr>
            <p:nvPr/>
          </p:nvSpPr>
          <p:spPr bwMode="auto">
            <a:xfrm>
              <a:off x="2251" y="2102"/>
              <a:ext cx="564" cy="63"/>
            </a:xfrm>
            <a:custGeom>
              <a:avLst/>
              <a:gdLst>
                <a:gd name="T0" fmla="*/ 10 w 331"/>
                <a:gd name="T1" fmla="*/ 16 h 37"/>
                <a:gd name="T2" fmla="*/ 8 w 331"/>
                <a:gd name="T3" fmla="*/ 16 h 37"/>
                <a:gd name="T4" fmla="*/ 8 w 331"/>
                <a:gd name="T5" fmla="*/ 16 h 37"/>
                <a:gd name="T6" fmla="*/ 8 w 331"/>
                <a:gd name="T7" fmla="*/ 17 h 37"/>
                <a:gd name="T8" fmla="*/ 9 w 331"/>
                <a:gd name="T9" fmla="*/ 17 h 37"/>
                <a:gd name="T10" fmla="*/ 12 w 331"/>
                <a:gd name="T11" fmla="*/ 20 h 37"/>
                <a:gd name="T12" fmla="*/ 13 w 331"/>
                <a:gd name="T13" fmla="*/ 20 h 37"/>
                <a:gd name="T14" fmla="*/ 13 w 331"/>
                <a:gd name="T15" fmla="*/ 20 h 37"/>
                <a:gd name="T16" fmla="*/ 10 w 331"/>
                <a:gd name="T17" fmla="*/ 16 h 37"/>
                <a:gd name="T18" fmla="*/ 1 w 331"/>
                <a:gd name="T19" fmla="*/ 0 h 37"/>
                <a:gd name="T20" fmla="*/ 0 w 331"/>
                <a:gd name="T21" fmla="*/ 0 h 37"/>
                <a:gd name="T22" fmla="*/ 0 w 331"/>
                <a:gd name="T23" fmla="*/ 1 h 37"/>
                <a:gd name="T24" fmla="*/ 0 w 331"/>
                <a:gd name="T25" fmla="*/ 10 h 37"/>
                <a:gd name="T26" fmla="*/ 0 w 331"/>
                <a:gd name="T27" fmla="*/ 32 h 37"/>
                <a:gd name="T28" fmla="*/ 0 w 331"/>
                <a:gd name="T29" fmla="*/ 37 h 37"/>
                <a:gd name="T30" fmla="*/ 330 w 331"/>
                <a:gd name="T31" fmla="*/ 37 h 37"/>
                <a:gd name="T32" fmla="*/ 331 w 331"/>
                <a:gd name="T33" fmla="*/ 37 h 37"/>
                <a:gd name="T34" fmla="*/ 331 w 331"/>
                <a:gd name="T35" fmla="*/ 36 h 37"/>
                <a:gd name="T36" fmla="*/ 1 w 331"/>
                <a:gd name="T37" fmla="*/ 36 h 37"/>
                <a:gd name="T38" fmla="*/ 1 w 331"/>
                <a:gd name="T39" fmla="*/ 30 h 37"/>
                <a:gd name="T40" fmla="*/ 1 w 331"/>
                <a:gd name="T41" fmla="*/ 9 h 37"/>
                <a:gd name="T42" fmla="*/ 1 w 331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1" h="37">
                  <a:moveTo>
                    <a:pt x="10" y="16"/>
                  </a:moveTo>
                  <a:cubicBezTo>
                    <a:pt x="9" y="16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10" y="17"/>
                    <a:pt x="12" y="19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2" y="16"/>
                    <a:pt x="10" y="16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0" y="37"/>
                    <a:pt x="330" y="37"/>
                    <a:pt x="330" y="37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1" name="Freeform 2441"/>
            <p:cNvSpPr>
              <a:spLocks noEditPoints="1"/>
            </p:cNvSpPr>
            <p:nvPr/>
          </p:nvSpPr>
          <p:spPr bwMode="auto">
            <a:xfrm>
              <a:off x="2253" y="2099"/>
              <a:ext cx="563" cy="64"/>
            </a:xfrm>
            <a:custGeom>
              <a:avLst/>
              <a:gdLst>
                <a:gd name="T0" fmla="*/ 10 w 331"/>
                <a:gd name="T1" fmla="*/ 16 h 38"/>
                <a:gd name="T2" fmla="*/ 7 w 331"/>
                <a:gd name="T3" fmla="*/ 17 h 38"/>
                <a:gd name="T4" fmla="*/ 7 w 331"/>
                <a:gd name="T5" fmla="*/ 18 h 38"/>
                <a:gd name="T6" fmla="*/ 9 w 331"/>
                <a:gd name="T7" fmla="*/ 18 h 38"/>
                <a:gd name="T8" fmla="*/ 12 w 331"/>
                <a:gd name="T9" fmla="*/ 22 h 38"/>
                <a:gd name="T10" fmla="*/ 12 w 331"/>
                <a:gd name="T11" fmla="*/ 22 h 38"/>
                <a:gd name="T12" fmla="*/ 13 w 331"/>
                <a:gd name="T13" fmla="*/ 21 h 38"/>
                <a:gd name="T14" fmla="*/ 13 w 331"/>
                <a:gd name="T15" fmla="*/ 20 h 38"/>
                <a:gd name="T16" fmla="*/ 10 w 331"/>
                <a:gd name="T17" fmla="*/ 16 h 38"/>
                <a:gd name="T18" fmla="*/ 1 w 331"/>
                <a:gd name="T19" fmla="*/ 0 h 38"/>
                <a:gd name="T20" fmla="*/ 0 w 331"/>
                <a:gd name="T21" fmla="*/ 0 h 38"/>
                <a:gd name="T22" fmla="*/ 0 w 331"/>
                <a:gd name="T23" fmla="*/ 2 h 38"/>
                <a:gd name="T24" fmla="*/ 0 w 331"/>
                <a:gd name="T25" fmla="*/ 11 h 38"/>
                <a:gd name="T26" fmla="*/ 0 w 331"/>
                <a:gd name="T27" fmla="*/ 32 h 38"/>
                <a:gd name="T28" fmla="*/ 0 w 331"/>
                <a:gd name="T29" fmla="*/ 38 h 38"/>
                <a:gd name="T30" fmla="*/ 330 w 331"/>
                <a:gd name="T31" fmla="*/ 38 h 38"/>
                <a:gd name="T32" fmla="*/ 331 w 331"/>
                <a:gd name="T33" fmla="*/ 38 h 38"/>
                <a:gd name="T34" fmla="*/ 331 w 331"/>
                <a:gd name="T35" fmla="*/ 36 h 38"/>
                <a:gd name="T36" fmla="*/ 1 w 331"/>
                <a:gd name="T37" fmla="*/ 36 h 38"/>
                <a:gd name="T38" fmla="*/ 1 w 331"/>
                <a:gd name="T39" fmla="*/ 31 h 38"/>
                <a:gd name="T40" fmla="*/ 1 w 331"/>
                <a:gd name="T41" fmla="*/ 9 h 38"/>
                <a:gd name="T42" fmla="*/ 1 w 331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1" h="38">
                  <a:moveTo>
                    <a:pt x="10" y="16"/>
                  </a:moveTo>
                  <a:cubicBezTo>
                    <a:pt x="9" y="16"/>
                    <a:pt x="8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11" y="18"/>
                    <a:pt x="12" y="19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1"/>
                    <a:pt x="13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13" y="18"/>
                    <a:pt x="12" y="16"/>
                    <a:pt x="10" y="16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30" y="38"/>
                    <a:pt x="330" y="38"/>
                    <a:pt x="330" y="38"/>
                  </a:cubicBezTo>
                  <a:cubicBezTo>
                    <a:pt x="331" y="38"/>
                    <a:pt x="331" y="38"/>
                    <a:pt x="331" y="38"/>
                  </a:cubicBezTo>
                  <a:cubicBezTo>
                    <a:pt x="331" y="36"/>
                    <a:pt x="331" y="36"/>
                    <a:pt x="33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2" name="Freeform 2442"/>
            <p:cNvSpPr>
              <a:spLocks noEditPoints="1"/>
            </p:cNvSpPr>
            <p:nvPr/>
          </p:nvSpPr>
          <p:spPr bwMode="auto">
            <a:xfrm>
              <a:off x="2254" y="2097"/>
              <a:ext cx="564" cy="63"/>
            </a:xfrm>
            <a:custGeom>
              <a:avLst/>
              <a:gdLst>
                <a:gd name="T0" fmla="*/ 10 w 331"/>
                <a:gd name="T1" fmla="*/ 16 h 37"/>
                <a:gd name="T2" fmla="*/ 6 w 331"/>
                <a:gd name="T3" fmla="*/ 18 h 37"/>
                <a:gd name="T4" fmla="*/ 9 w 331"/>
                <a:gd name="T5" fmla="*/ 17 h 37"/>
                <a:gd name="T6" fmla="*/ 12 w 331"/>
                <a:gd name="T7" fmla="*/ 21 h 37"/>
                <a:gd name="T8" fmla="*/ 12 w 331"/>
                <a:gd name="T9" fmla="*/ 22 h 37"/>
                <a:gd name="T10" fmla="*/ 14 w 331"/>
                <a:gd name="T11" fmla="*/ 19 h 37"/>
                <a:gd name="T12" fmla="*/ 10 w 331"/>
                <a:gd name="T13" fmla="*/ 16 h 37"/>
                <a:gd name="T14" fmla="*/ 1 w 331"/>
                <a:gd name="T15" fmla="*/ 0 h 37"/>
                <a:gd name="T16" fmla="*/ 0 w 331"/>
                <a:gd name="T17" fmla="*/ 0 h 37"/>
                <a:gd name="T18" fmla="*/ 0 w 331"/>
                <a:gd name="T19" fmla="*/ 1 h 37"/>
                <a:gd name="T20" fmla="*/ 0 w 331"/>
                <a:gd name="T21" fmla="*/ 10 h 37"/>
                <a:gd name="T22" fmla="*/ 0 w 331"/>
                <a:gd name="T23" fmla="*/ 32 h 37"/>
                <a:gd name="T24" fmla="*/ 0 w 331"/>
                <a:gd name="T25" fmla="*/ 37 h 37"/>
                <a:gd name="T26" fmla="*/ 330 w 331"/>
                <a:gd name="T27" fmla="*/ 37 h 37"/>
                <a:gd name="T28" fmla="*/ 331 w 331"/>
                <a:gd name="T29" fmla="*/ 37 h 37"/>
                <a:gd name="T30" fmla="*/ 331 w 331"/>
                <a:gd name="T31" fmla="*/ 35 h 37"/>
                <a:gd name="T32" fmla="*/ 1 w 331"/>
                <a:gd name="T33" fmla="*/ 35 h 37"/>
                <a:gd name="T34" fmla="*/ 1 w 331"/>
                <a:gd name="T35" fmla="*/ 30 h 37"/>
                <a:gd name="T36" fmla="*/ 1 w 331"/>
                <a:gd name="T37" fmla="*/ 9 h 37"/>
                <a:gd name="T38" fmla="*/ 1 w 331"/>
                <a:gd name="T3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1" h="37">
                  <a:moveTo>
                    <a:pt x="10" y="16"/>
                  </a:moveTo>
                  <a:cubicBezTo>
                    <a:pt x="8" y="16"/>
                    <a:pt x="7" y="17"/>
                    <a:pt x="6" y="18"/>
                  </a:cubicBezTo>
                  <a:cubicBezTo>
                    <a:pt x="7" y="18"/>
                    <a:pt x="8" y="17"/>
                    <a:pt x="9" y="17"/>
                  </a:cubicBezTo>
                  <a:cubicBezTo>
                    <a:pt x="11" y="17"/>
                    <a:pt x="12" y="19"/>
                    <a:pt x="12" y="21"/>
                  </a:cubicBezTo>
                  <a:cubicBezTo>
                    <a:pt x="12" y="21"/>
                    <a:pt x="12" y="22"/>
                    <a:pt x="12" y="22"/>
                  </a:cubicBezTo>
                  <a:cubicBezTo>
                    <a:pt x="13" y="21"/>
                    <a:pt x="14" y="20"/>
                    <a:pt x="14" y="19"/>
                  </a:cubicBezTo>
                  <a:cubicBezTo>
                    <a:pt x="14" y="17"/>
                    <a:pt x="12" y="16"/>
                    <a:pt x="10" y="16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0" y="37"/>
                    <a:pt x="330" y="37"/>
                    <a:pt x="330" y="37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31" y="35"/>
                    <a:pt x="331" y="35"/>
                    <a:pt x="33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3" name="Freeform 2443"/>
            <p:cNvSpPr>
              <a:spLocks noEditPoints="1"/>
            </p:cNvSpPr>
            <p:nvPr/>
          </p:nvSpPr>
          <p:spPr bwMode="auto">
            <a:xfrm>
              <a:off x="2256" y="2093"/>
              <a:ext cx="564" cy="63"/>
            </a:xfrm>
            <a:custGeom>
              <a:avLst/>
              <a:gdLst>
                <a:gd name="T0" fmla="*/ 13 w 331"/>
                <a:gd name="T1" fmla="*/ 21 h 37"/>
                <a:gd name="T2" fmla="*/ 9 w 331"/>
                <a:gd name="T3" fmla="*/ 25 h 37"/>
                <a:gd name="T4" fmla="*/ 5 w 331"/>
                <a:gd name="T5" fmla="*/ 21 h 37"/>
                <a:gd name="T6" fmla="*/ 118 w 331"/>
                <a:gd name="T7" fmla="*/ 0 h 37"/>
                <a:gd name="T8" fmla="*/ 112 w 331"/>
                <a:gd name="T9" fmla="*/ 0 h 37"/>
                <a:gd name="T10" fmla="*/ 112 w 331"/>
                <a:gd name="T11" fmla="*/ 0 h 37"/>
                <a:gd name="T12" fmla="*/ 102 w 331"/>
                <a:gd name="T13" fmla="*/ 0 h 37"/>
                <a:gd name="T14" fmla="*/ 96 w 331"/>
                <a:gd name="T15" fmla="*/ 0 h 37"/>
                <a:gd name="T16" fmla="*/ 86 w 331"/>
                <a:gd name="T17" fmla="*/ 0 h 37"/>
                <a:gd name="T18" fmla="*/ 80 w 331"/>
                <a:gd name="T19" fmla="*/ 0 h 37"/>
                <a:gd name="T20" fmla="*/ 75 w 331"/>
                <a:gd name="T21" fmla="*/ 0 h 37"/>
                <a:gd name="T22" fmla="*/ 69 w 331"/>
                <a:gd name="T23" fmla="*/ 0 h 37"/>
                <a:gd name="T24" fmla="*/ 59 w 331"/>
                <a:gd name="T25" fmla="*/ 0 h 37"/>
                <a:gd name="T26" fmla="*/ 53 w 331"/>
                <a:gd name="T27" fmla="*/ 0 h 37"/>
                <a:gd name="T28" fmla="*/ 43 w 331"/>
                <a:gd name="T29" fmla="*/ 0 h 37"/>
                <a:gd name="T30" fmla="*/ 37 w 331"/>
                <a:gd name="T31" fmla="*/ 0 h 37"/>
                <a:gd name="T32" fmla="*/ 27 w 331"/>
                <a:gd name="T33" fmla="*/ 0 h 37"/>
                <a:gd name="T34" fmla="*/ 26 w 331"/>
                <a:gd name="T35" fmla="*/ 0 h 37"/>
                <a:gd name="T36" fmla="*/ 16 w 331"/>
                <a:gd name="T37" fmla="*/ 0 h 37"/>
                <a:gd name="T38" fmla="*/ 11 w 331"/>
                <a:gd name="T39" fmla="*/ 0 h 37"/>
                <a:gd name="T40" fmla="*/ 0 w 331"/>
                <a:gd name="T41" fmla="*/ 0 h 37"/>
                <a:gd name="T42" fmla="*/ 0 w 331"/>
                <a:gd name="T43" fmla="*/ 32 h 37"/>
                <a:gd name="T44" fmla="*/ 331 w 331"/>
                <a:gd name="T45" fmla="*/ 37 h 37"/>
                <a:gd name="T46" fmla="*/ 331 w 331"/>
                <a:gd name="T47" fmla="*/ 0 h 37"/>
                <a:gd name="T48" fmla="*/ 320 w 331"/>
                <a:gd name="T49" fmla="*/ 0 h 37"/>
                <a:gd name="T50" fmla="*/ 314 w 331"/>
                <a:gd name="T51" fmla="*/ 0 h 37"/>
                <a:gd name="T52" fmla="*/ 304 w 331"/>
                <a:gd name="T53" fmla="*/ 0 h 37"/>
                <a:gd name="T54" fmla="*/ 299 w 331"/>
                <a:gd name="T55" fmla="*/ 0 h 37"/>
                <a:gd name="T56" fmla="*/ 288 w 331"/>
                <a:gd name="T57" fmla="*/ 0 h 37"/>
                <a:gd name="T58" fmla="*/ 282 w 331"/>
                <a:gd name="T59" fmla="*/ 0 h 37"/>
                <a:gd name="T60" fmla="*/ 272 w 331"/>
                <a:gd name="T61" fmla="*/ 0 h 37"/>
                <a:gd name="T62" fmla="*/ 267 w 331"/>
                <a:gd name="T63" fmla="*/ 0 h 37"/>
                <a:gd name="T64" fmla="*/ 256 w 331"/>
                <a:gd name="T65" fmla="*/ 0 h 37"/>
                <a:gd name="T66" fmla="*/ 250 w 331"/>
                <a:gd name="T67" fmla="*/ 0 h 37"/>
                <a:gd name="T68" fmla="*/ 240 w 331"/>
                <a:gd name="T69" fmla="*/ 0 h 37"/>
                <a:gd name="T70" fmla="*/ 235 w 331"/>
                <a:gd name="T71" fmla="*/ 0 h 37"/>
                <a:gd name="T72" fmla="*/ 224 w 331"/>
                <a:gd name="T73" fmla="*/ 0 h 37"/>
                <a:gd name="T74" fmla="*/ 218 w 331"/>
                <a:gd name="T75" fmla="*/ 0 h 37"/>
                <a:gd name="T76" fmla="*/ 208 w 331"/>
                <a:gd name="T77" fmla="*/ 0 h 37"/>
                <a:gd name="T78" fmla="*/ 203 w 331"/>
                <a:gd name="T79" fmla="*/ 0 h 37"/>
                <a:gd name="T80" fmla="*/ 192 w 331"/>
                <a:gd name="T81" fmla="*/ 0 h 37"/>
                <a:gd name="T82" fmla="*/ 186 w 331"/>
                <a:gd name="T83" fmla="*/ 0 h 37"/>
                <a:gd name="T84" fmla="*/ 176 w 331"/>
                <a:gd name="T85" fmla="*/ 0 h 37"/>
                <a:gd name="T86" fmla="*/ 171 w 331"/>
                <a:gd name="T87" fmla="*/ 0 h 37"/>
                <a:gd name="T88" fmla="*/ 160 w 331"/>
                <a:gd name="T89" fmla="*/ 0 h 37"/>
                <a:gd name="T90" fmla="*/ 154 w 331"/>
                <a:gd name="T91" fmla="*/ 0 h 37"/>
                <a:gd name="T92" fmla="*/ 144 w 331"/>
                <a:gd name="T93" fmla="*/ 0 h 37"/>
                <a:gd name="T94" fmla="*/ 139 w 331"/>
                <a:gd name="T95" fmla="*/ 0 h 37"/>
                <a:gd name="T96" fmla="*/ 128 w 331"/>
                <a:gd name="T97" fmla="*/ 0 h 37"/>
                <a:gd name="T98" fmla="*/ 122 w 331"/>
                <a:gd name="T9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1" h="37">
                  <a:moveTo>
                    <a:pt x="5" y="20"/>
                  </a:moveTo>
                  <a:cubicBezTo>
                    <a:pt x="6" y="19"/>
                    <a:pt x="7" y="18"/>
                    <a:pt x="9" y="18"/>
                  </a:cubicBezTo>
                  <a:cubicBezTo>
                    <a:pt x="11" y="18"/>
                    <a:pt x="13" y="19"/>
                    <a:pt x="13" y="21"/>
                  </a:cubicBezTo>
                  <a:cubicBezTo>
                    <a:pt x="13" y="22"/>
                    <a:pt x="12" y="23"/>
                    <a:pt x="11" y="24"/>
                  </a:cubicBezTo>
                  <a:cubicBezTo>
                    <a:pt x="11" y="24"/>
                    <a:pt x="11" y="25"/>
                    <a:pt x="10" y="25"/>
                  </a:cubicBezTo>
                  <a:cubicBezTo>
                    <a:pt x="10" y="25"/>
                    <a:pt x="10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7" y="25"/>
                    <a:pt x="6" y="24"/>
                    <a:pt x="5" y="22"/>
                  </a:cubicBezTo>
                  <a:cubicBezTo>
                    <a:pt x="5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moveTo>
                    <a:pt x="118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0" y="37"/>
                    <a:pt x="330" y="37"/>
                    <a:pt x="330" y="37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1" y="11"/>
                    <a:pt x="331" y="11"/>
                    <a:pt x="331" y="11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14" y="0"/>
                    <a:pt x="314" y="0"/>
                    <a:pt x="314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4" name="Freeform 2444"/>
            <p:cNvSpPr>
              <a:spLocks noEditPoints="1"/>
            </p:cNvSpPr>
            <p:nvPr/>
          </p:nvSpPr>
          <p:spPr bwMode="auto">
            <a:xfrm>
              <a:off x="2256" y="2093"/>
              <a:ext cx="564" cy="63"/>
            </a:xfrm>
            <a:custGeom>
              <a:avLst/>
              <a:gdLst>
                <a:gd name="T0" fmla="*/ 0 w 331"/>
                <a:gd name="T1" fmla="*/ 0 h 37"/>
                <a:gd name="T2" fmla="*/ 0 w 331"/>
                <a:gd name="T3" fmla="*/ 37 h 37"/>
                <a:gd name="T4" fmla="*/ 331 w 331"/>
                <a:gd name="T5" fmla="*/ 37 h 37"/>
                <a:gd name="T6" fmla="*/ 331 w 331"/>
                <a:gd name="T7" fmla="*/ 0 h 37"/>
                <a:gd name="T8" fmla="*/ 0 w 331"/>
                <a:gd name="T9" fmla="*/ 0 h 37"/>
                <a:gd name="T10" fmla="*/ 9 w 331"/>
                <a:gd name="T11" fmla="*/ 25 h 37"/>
                <a:gd name="T12" fmla="*/ 5 w 331"/>
                <a:gd name="T13" fmla="*/ 21 h 37"/>
                <a:gd name="T14" fmla="*/ 9 w 331"/>
                <a:gd name="T15" fmla="*/ 18 h 37"/>
                <a:gd name="T16" fmla="*/ 13 w 331"/>
                <a:gd name="T17" fmla="*/ 21 h 37"/>
                <a:gd name="T18" fmla="*/ 9 w 331"/>
                <a:gd name="T1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1" h="37">
                  <a:moveTo>
                    <a:pt x="0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31" y="0"/>
                    <a:pt x="331" y="0"/>
                    <a:pt x="331" y="0"/>
                  </a:cubicBezTo>
                  <a:lnTo>
                    <a:pt x="0" y="0"/>
                  </a:lnTo>
                  <a:close/>
                  <a:moveTo>
                    <a:pt x="9" y="25"/>
                  </a:moveTo>
                  <a:cubicBezTo>
                    <a:pt x="7" y="25"/>
                    <a:pt x="5" y="23"/>
                    <a:pt x="5" y="21"/>
                  </a:cubicBezTo>
                  <a:cubicBezTo>
                    <a:pt x="5" y="19"/>
                    <a:pt x="7" y="18"/>
                    <a:pt x="9" y="18"/>
                  </a:cubicBezTo>
                  <a:cubicBezTo>
                    <a:pt x="11" y="18"/>
                    <a:pt x="13" y="19"/>
                    <a:pt x="13" y="21"/>
                  </a:cubicBezTo>
                  <a:cubicBezTo>
                    <a:pt x="13" y="23"/>
                    <a:pt x="11" y="25"/>
                    <a:pt x="9" y="25"/>
                  </a:cubicBezTo>
                  <a:close/>
                </a:path>
              </a:pathLst>
            </a:custGeom>
            <a:solidFill>
              <a:srgbClr val="F5E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5" name="Rectangle 2445"/>
            <p:cNvSpPr>
              <a:spLocks noChangeArrowheads="1"/>
            </p:cNvSpPr>
            <p:nvPr/>
          </p:nvSpPr>
          <p:spPr bwMode="auto">
            <a:xfrm>
              <a:off x="2256" y="2093"/>
              <a:ext cx="564" cy="19"/>
            </a:xfrm>
            <a:prstGeom prst="rect">
              <a:avLst/>
            </a:prstGeom>
            <a:solidFill>
              <a:srgbClr val="FFD4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6" name="Rectangle 2446"/>
            <p:cNvSpPr>
              <a:spLocks noChangeArrowheads="1"/>
            </p:cNvSpPr>
            <p:nvPr/>
          </p:nvSpPr>
          <p:spPr bwMode="auto">
            <a:xfrm>
              <a:off x="2256" y="2148"/>
              <a:ext cx="564" cy="8"/>
            </a:xfrm>
            <a:prstGeom prst="rect">
              <a:avLst/>
            </a:prstGeom>
            <a:solidFill>
              <a:srgbClr val="FFD4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7" name="Rectangle 2447"/>
            <p:cNvSpPr>
              <a:spLocks noChangeArrowheads="1"/>
            </p:cNvSpPr>
            <p:nvPr/>
          </p:nvSpPr>
          <p:spPr bwMode="auto">
            <a:xfrm>
              <a:off x="2265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8" name="Rectangle 2448"/>
            <p:cNvSpPr>
              <a:spLocks noChangeArrowheads="1"/>
            </p:cNvSpPr>
            <p:nvPr/>
          </p:nvSpPr>
          <p:spPr bwMode="auto">
            <a:xfrm>
              <a:off x="2283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9" name="Rectangle 2449"/>
            <p:cNvSpPr>
              <a:spLocks noChangeArrowheads="1"/>
            </p:cNvSpPr>
            <p:nvPr/>
          </p:nvSpPr>
          <p:spPr bwMode="auto">
            <a:xfrm>
              <a:off x="2300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0" name="Rectangle 2450"/>
            <p:cNvSpPr>
              <a:spLocks noChangeArrowheads="1"/>
            </p:cNvSpPr>
            <p:nvPr/>
          </p:nvSpPr>
          <p:spPr bwMode="auto">
            <a:xfrm>
              <a:off x="2319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1" name="Rectangle 2451"/>
            <p:cNvSpPr>
              <a:spLocks noChangeArrowheads="1"/>
            </p:cNvSpPr>
            <p:nvPr/>
          </p:nvSpPr>
          <p:spPr bwMode="auto">
            <a:xfrm>
              <a:off x="2338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2" name="Rectangle 2452"/>
            <p:cNvSpPr>
              <a:spLocks noChangeArrowheads="1"/>
            </p:cNvSpPr>
            <p:nvPr/>
          </p:nvSpPr>
          <p:spPr bwMode="auto">
            <a:xfrm>
              <a:off x="2355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3" name="Rectangle 2453"/>
            <p:cNvSpPr>
              <a:spLocks noChangeArrowheads="1"/>
            </p:cNvSpPr>
            <p:nvPr/>
          </p:nvSpPr>
          <p:spPr bwMode="auto">
            <a:xfrm>
              <a:off x="2374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4" name="Rectangle 2454"/>
            <p:cNvSpPr>
              <a:spLocks noChangeArrowheads="1"/>
            </p:cNvSpPr>
            <p:nvPr/>
          </p:nvSpPr>
          <p:spPr bwMode="auto">
            <a:xfrm>
              <a:off x="2392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5" name="Rectangle 2455"/>
            <p:cNvSpPr>
              <a:spLocks noChangeArrowheads="1"/>
            </p:cNvSpPr>
            <p:nvPr/>
          </p:nvSpPr>
          <p:spPr bwMode="auto">
            <a:xfrm>
              <a:off x="2409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6" name="Rectangle 2456"/>
            <p:cNvSpPr>
              <a:spLocks noChangeArrowheads="1"/>
            </p:cNvSpPr>
            <p:nvPr/>
          </p:nvSpPr>
          <p:spPr bwMode="auto">
            <a:xfrm>
              <a:off x="2428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7" name="Rectangle 2457"/>
            <p:cNvSpPr>
              <a:spLocks noChangeArrowheads="1"/>
            </p:cNvSpPr>
            <p:nvPr/>
          </p:nvSpPr>
          <p:spPr bwMode="auto">
            <a:xfrm>
              <a:off x="2447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8" name="Rectangle 2458"/>
            <p:cNvSpPr>
              <a:spLocks noChangeArrowheads="1"/>
            </p:cNvSpPr>
            <p:nvPr/>
          </p:nvSpPr>
          <p:spPr bwMode="auto">
            <a:xfrm>
              <a:off x="2464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9" name="Rectangle 2459"/>
            <p:cNvSpPr>
              <a:spLocks noChangeArrowheads="1"/>
            </p:cNvSpPr>
            <p:nvPr/>
          </p:nvSpPr>
          <p:spPr bwMode="auto">
            <a:xfrm>
              <a:off x="2483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0" name="Rectangle 2460"/>
            <p:cNvSpPr>
              <a:spLocks noChangeArrowheads="1"/>
            </p:cNvSpPr>
            <p:nvPr/>
          </p:nvSpPr>
          <p:spPr bwMode="auto">
            <a:xfrm>
              <a:off x="2501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1" name="Rectangle 2461"/>
            <p:cNvSpPr>
              <a:spLocks noChangeArrowheads="1"/>
            </p:cNvSpPr>
            <p:nvPr/>
          </p:nvSpPr>
          <p:spPr bwMode="auto">
            <a:xfrm>
              <a:off x="2518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2" name="Rectangle 2462"/>
            <p:cNvSpPr>
              <a:spLocks noChangeArrowheads="1"/>
            </p:cNvSpPr>
            <p:nvPr/>
          </p:nvSpPr>
          <p:spPr bwMode="auto">
            <a:xfrm>
              <a:off x="2537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3" name="Rectangle 2463"/>
            <p:cNvSpPr>
              <a:spLocks noChangeArrowheads="1"/>
            </p:cNvSpPr>
            <p:nvPr/>
          </p:nvSpPr>
          <p:spPr bwMode="auto">
            <a:xfrm>
              <a:off x="2556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4" name="Rectangle 2464"/>
            <p:cNvSpPr>
              <a:spLocks noChangeArrowheads="1"/>
            </p:cNvSpPr>
            <p:nvPr/>
          </p:nvSpPr>
          <p:spPr bwMode="auto">
            <a:xfrm>
              <a:off x="2573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5" name="Rectangle 2465"/>
            <p:cNvSpPr>
              <a:spLocks noChangeArrowheads="1"/>
            </p:cNvSpPr>
            <p:nvPr/>
          </p:nvSpPr>
          <p:spPr bwMode="auto">
            <a:xfrm>
              <a:off x="2592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6" name="Rectangle 2466"/>
            <p:cNvSpPr>
              <a:spLocks noChangeArrowheads="1"/>
            </p:cNvSpPr>
            <p:nvPr/>
          </p:nvSpPr>
          <p:spPr bwMode="auto">
            <a:xfrm>
              <a:off x="2610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7" name="Rectangle 2467"/>
            <p:cNvSpPr>
              <a:spLocks noChangeArrowheads="1"/>
            </p:cNvSpPr>
            <p:nvPr/>
          </p:nvSpPr>
          <p:spPr bwMode="auto">
            <a:xfrm>
              <a:off x="2627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8" name="Rectangle 2468"/>
            <p:cNvSpPr>
              <a:spLocks noChangeArrowheads="1"/>
            </p:cNvSpPr>
            <p:nvPr/>
          </p:nvSpPr>
          <p:spPr bwMode="auto">
            <a:xfrm>
              <a:off x="2646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9" name="Rectangle 2469"/>
            <p:cNvSpPr>
              <a:spLocks noChangeArrowheads="1"/>
            </p:cNvSpPr>
            <p:nvPr/>
          </p:nvSpPr>
          <p:spPr bwMode="auto">
            <a:xfrm>
              <a:off x="2665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0" name="Rectangle 2470"/>
            <p:cNvSpPr>
              <a:spLocks noChangeArrowheads="1"/>
            </p:cNvSpPr>
            <p:nvPr/>
          </p:nvSpPr>
          <p:spPr bwMode="auto">
            <a:xfrm>
              <a:off x="2682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1" name="Rectangle 2471"/>
            <p:cNvSpPr>
              <a:spLocks noChangeArrowheads="1"/>
            </p:cNvSpPr>
            <p:nvPr/>
          </p:nvSpPr>
          <p:spPr bwMode="auto">
            <a:xfrm>
              <a:off x="2701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2" name="Rectangle 2472"/>
            <p:cNvSpPr>
              <a:spLocks noChangeArrowheads="1"/>
            </p:cNvSpPr>
            <p:nvPr/>
          </p:nvSpPr>
          <p:spPr bwMode="auto">
            <a:xfrm>
              <a:off x="2719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3" name="Rectangle 2473"/>
            <p:cNvSpPr>
              <a:spLocks noChangeArrowheads="1"/>
            </p:cNvSpPr>
            <p:nvPr/>
          </p:nvSpPr>
          <p:spPr bwMode="auto">
            <a:xfrm>
              <a:off x="2736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4" name="Rectangle 2474"/>
            <p:cNvSpPr>
              <a:spLocks noChangeArrowheads="1"/>
            </p:cNvSpPr>
            <p:nvPr/>
          </p:nvSpPr>
          <p:spPr bwMode="auto">
            <a:xfrm>
              <a:off x="2755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5" name="Rectangle 2475"/>
            <p:cNvSpPr>
              <a:spLocks noChangeArrowheads="1"/>
            </p:cNvSpPr>
            <p:nvPr/>
          </p:nvSpPr>
          <p:spPr bwMode="auto">
            <a:xfrm>
              <a:off x="2774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6" name="Rectangle 2476"/>
            <p:cNvSpPr>
              <a:spLocks noChangeArrowheads="1"/>
            </p:cNvSpPr>
            <p:nvPr/>
          </p:nvSpPr>
          <p:spPr bwMode="auto">
            <a:xfrm>
              <a:off x="2791" y="2093"/>
              <a:ext cx="2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7" name="Rectangle 2477"/>
            <p:cNvSpPr>
              <a:spLocks noChangeArrowheads="1"/>
            </p:cNvSpPr>
            <p:nvPr/>
          </p:nvSpPr>
          <p:spPr bwMode="auto">
            <a:xfrm>
              <a:off x="2810" y="2093"/>
              <a:ext cx="1" cy="11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8" name="Rectangle 2478"/>
            <p:cNvSpPr>
              <a:spLocks noChangeArrowheads="1"/>
            </p:cNvSpPr>
            <p:nvPr/>
          </p:nvSpPr>
          <p:spPr bwMode="auto">
            <a:xfrm>
              <a:off x="2275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9" name="Rectangle 2479"/>
            <p:cNvSpPr>
              <a:spLocks noChangeArrowheads="1"/>
            </p:cNvSpPr>
            <p:nvPr/>
          </p:nvSpPr>
          <p:spPr bwMode="auto">
            <a:xfrm>
              <a:off x="2292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0" name="Rectangle 2480"/>
            <p:cNvSpPr>
              <a:spLocks noChangeArrowheads="1"/>
            </p:cNvSpPr>
            <p:nvPr/>
          </p:nvSpPr>
          <p:spPr bwMode="auto">
            <a:xfrm>
              <a:off x="2310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1" name="Rectangle 2481"/>
            <p:cNvSpPr>
              <a:spLocks noChangeArrowheads="1"/>
            </p:cNvSpPr>
            <p:nvPr/>
          </p:nvSpPr>
          <p:spPr bwMode="auto">
            <a:xfrm>
              <a:off x="2329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2" name="Rectangle 2482"/>
            <p:cNvSpPr>
              <a:spLocks noChangeArrowheads="1"/>
            </p:cNvSpPr>
            <p:nvPr/>
          </p:nvSpPr>
          <p:spPr bwMode="auto">
            <a:xfrm>
              <a:off x="2346" y="2093"/>
              <a:ext cx="2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3" name="Rectangle 2483"/>
            <p:cNvSpPr>
              <a:spLocks noChangeArrowheads="1"/>
            </p:cNvSpPr>
            <p:nvPr/>
          </p:nvSpPr>
          <p:spPr bwMode="auto">
            <a:xfrm>
              <a:off x="2365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4" name="Rectangle 2484"/>
            <p:cNvSpPr>
              <a:spLocks noChangeArrowheads="1"/>
            </p:cNvSpPr>
            <p:nvPr/>
          </p:nvSpPr>
          <p:spPr bwMode="auto">
            <a:xfrm>
              <a:off x="2384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5" name="Rectangle 2485"/>
            <p:cNvSpPr>
              <a:spLocks noChangeArrowheads="1"/>
            </p:cNvSpPr>
            <p:nvPr/>
          </p:nvSpPr>
          <p:spPr bwMode="auto">
            <a:xfrm>
              <a:off x="2401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6" name="Rectangle 2486"/>
            <p:cNvSpPr>
              <a:spLocks noChangeArrowheads="1"/>
            </p:cNvSpPr>
            <p:nvPr/>
          </p:nvSpPr>
          <p:spPr bwMode="auto">
            <a:xfrm>
              <a:off x="2419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7" name="Rectangle 2487"/>
            <p:cNvSpPr>
              <a:spLocks noChangeArrowheads="1"/>
            </p:cNvSpPr>
            <p:nvPr/>
          </p:nvSpPr>
          <p:spPr bwMode="auto">
            <a:xfrm>
              <a:off x="2438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8" name="Rectangle 2488"/>
            <p:cNvSpPr>
              <a:spLocks noChangeArrowheads="1"/>
            </p:cNvSpPr>
            <p:nvPr/>
          </p:nvSpPr>
          <p:spPr bwMode="auto">
            <a:xfrm>
              <a:off x="2455" y="2093"/>
              <a:ext cx="2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9" name="Rectangle 2489"/>
            <p:cNvSpPr>
              <a:spLocks noChangeArrowheads="1"/>
            </p:cNvSpPr>
            <p:nvPr/>
          </p:nvSpPr>
          <p:spPr bwMode="auto">
            <a:xfrm>
              <a:off x="2474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0" name="Rectangle 2490"/>
            <p:cNvSpPr>
              <a:spLocks noChangeArrowheads="1"/>
            </p:cNvSpPr>
            <p:nvPr/>
          </p:nvSpPr>
          <p:spPr bwMode="auto">
            <a:xfrm>
              <a:off x="2493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1" name="Rectangle 2491"/>
            <p:cNvSpPr>
              <a:spLocks noChangeArrowheads="1"/>
            </p:cNvSpPr>
            <p:nvPr/>
          </p:nvSpPr>
          <p:spPr bwMode="auto">
            <a:xfrm>
              <a:off x="2510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2" name="Rectangle 2492"/>
            <p:cNvSpPr>
              <a:spLocks noChangeArrowheads="1"/>
            </p:cNvSpPr>
            <p:nvPr/>
          </p:nvSpPr>
          <p:spPr bwMode="auto">
            <a:xfrm>
              <a:off x="2529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3" name="Rectangle 2493"/>
            <p:cNvSpPr>
              <a:spLocks noChangeArrowheads="1"/>
            </p:cNvSpPr>
            <p:nvPr/>
          </p:nvSpPr>
          <p:spPr bwMode="auto">
            <a:xfrm>
              <a:off x="2547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4" name="Rectangle 2494"/>
            <p:cNvSpPr>
              <a:spLocks noChangeArrowheads="1"/>
            </p:cNvSpPr>
            <p:nvPr/>
          </p:nvSpPr>
          <p:spPr bwMode="auto">
            <a:xfrm>
              <a:off x="2564" y="2093"/>
              <a:ext cx="2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5" name="Rectangle 2495"/>
            <p:cNvSpPr>
              <a:spLocks noChangeArrowheads="1"/>
            </p:cNvSpPr>
            <p:nvPr/>
          </p:nvSpPr>
          <p:spPr bwMode="auto">
            <a:xfrm>
              <a:off x="2583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6" name="Rectangle 2496"/>
            <p:cNvSpPr>
              <a:spLocks noChangeArrowheads="1"/>
            </p:cNvSpPr>
            <p:nvPr/>
          </p:nvSpPr>
          <p:spPr bwMode="auto">
            <a:xfrm>
              <a:off x="2602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7" name="Rectangle 2497"/>
            <p:cNvSpPr>
              <a:spLocks noChangeArrowheads="1"/>
            </p:cNvSpPr>
            <p:nvPr/>
          </p:nvSpPr>
          <p:spPr bwMode="auto">
            <a:xfrm>
              <a:off x="2619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8" name="Rectangle 2498"/>
            <p:cNvSpPr>
              <a:spLocks noChangeArrowheads="1"/>
            </p:cNvSpPr>
            <p:nvPr/>
          </p:nvSpPr>
          <p:spPr bwMode="auto">
            <a:xfrm>
              <a:off x="2638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" name="Rectangle 2499"/>
            <p:cNvSpPr>
              <a:spLocks noChangeArrowheads="1"/>
            </p:cNvSpPr>
            <p:nvPr/>
          </p:nvSpPr>
          <p:spPr bwMode="auto">
            <a:xfrm>
              <a:off x="2656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" name="Rectangle 2500"/>
            <p:cNvSpPr>
              <a:spLocks noChangeArrowheads="1"/>
            </p:cNvSpPr>
            <p:nvPr/>
          </p:nvSpPr>
          <p:spPr bwMode="auto">
            <a:xfrm>
              <a:off x="2673" y="2093"/>
              <a:ext cx="2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" name="Rectangle 2501"/>
            <p:cNvSpPr>
              <a:spLocks noChangeArrowheads="1"/>
            </p:cNvSpPr>
            <p:nvPr/>
          </p:nvSpPr>
          <p:spPr bwMode="auto">
            <a:xfrm>
              <a:off x="2692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" name="Rectangle 2502"/>
            <p:cNvSpPr>
              <a:spLocks noChangeArrowheads="1"/>
            </p:cNvSpPr>
            <p:nvPr/>
          </p:nvSpPr>
          <p:spPr bwMode="auto">
            <a:xfrm>
              <a:off x="2711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" name="Rectangle 2503"/>
            <p:cNvSpPr>
              <a:spLocks noChangeArrowheads="1"/>
            </p:cNvSpPr>
            <p:nvPr/>
          </p:nvSpPr>
          <p:spPr bwMode="auto">
            <a:xfrm>
              <a:off x="2728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" name="Rectangle 2504"/>
            <p:cNvSpPr>
              <a:spLocks noChangeArrowheads="1"/>
            </p:cNvSpPr>
            <p:nvPr/>
          </p:nvSpPr>
          <p:spPr bwMode="auto">
            <a:xfrm>
              <a:off x="2747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" name="Rectangle 2505"/>
            <p:cNvSpPr>
              <a:spLocks noChangeArrowheads="1"/>
            </p:cNvSpPr>
            <p:nvPr/>
          </p:nvSpPr>
          <p:spPr bwMode="auto">
            <a:xfrm>
              <a:off x="2765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" name="Rectangle 2506"/>
            <p:cNvSpPr>
              <a:spLocks noChangeArrowheads="1"/>
            </p:cNvSpPr>
            <p:nvPr/>
          </p:nvSpPr>
          <p:spPr bwMode="auto">
            <a:xfrm>
              <a:off x="2782" y="2093"/>
              <a:ext cx="2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" name="Rectangle 2507"/>
            <p:cNvSpPr>
              <a:spLocks noChangeArrowheads="1"/>
            </p:cNvSpPr>
            <p:nvPr/>
          </p:nvSpPr>
          <p:spPr bwMode="auto">
            <a:xfrm>
              <a:off x="2801" y="2093"/>
              <a:ext cx="1" cy="6"/>
            </a:xfrm>
            <a:prstGeom prst="rect">
              <a:avLst/>
            </a:prstGeom>
            <a:solidFill>
              <a:srgbClr val="35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" name="Freeform 2508"/>
            <p:cNvSpPr>
              <a:spLocks noEditPoints="1"/>
            </p:cNvSpPr>
            <p:nvPr/>
          </p:nvSpPr>
          <p:spPr bwMode="auto">
            <a:xfrm>
              <a:off x="4497" y="1370"/>
              <a:ext cx="637" cy="279"/>
            </a:xfrm>
            <a:custGeom>
              <a:avLst/>
              <a:gdLst>
                <a:gd name="T0" fmla="*/ 3 w 374"/>
                <a:gd name="T1" fmla="*/ 66 h 164"/>
                <a:gd name="T2" fmla="*/ 1 w 374"/>
                <a:gd name="T3" fmla="*/ 70 h 164"/>
                <a:gd name="T4" fmla="*/ 6 w 374"/>
                <a:gd name="T5" fmla="*/ 78 h 164"/>
                <a:gd name="T6" fmla="*/ 18 w 374"/>
                <a:gd name="T7" fmla="*/ 80 h 164"/>
                <a:gd name="T8" fmla="*/ 19 w 374"/>
                <a:gd name="T9" fmla="*/ 86 h 164"/>
                <a:gd name="T10" fmla="*/ 26 w 374"/>
                <a:gd name="T11" fmla="*/ 108 h 164"/>
                <a:gd name="T12" fmla="*/ 26 w 374"/>
                <a:gd name="T13" fmla="*/ 108 h 164"/>
                <a:gd name="T14" fmla="*/ 29 w 374"/>
                <a:gd name="T15" fmla="*/ 121 h 164"/>
                <a:gd name="T16" fmla="*/ 30 w 374"/>
                <a:gd name="T17" fmla="*/ 121 h 164"/>
                <a:gd name="T18" fmla="*/ 36 w 374"/>
                <a:gd name="T19" fmla="*/ 142 h 164"/>
                <a:gd name="T20" fmla="*/ 66 w 374"/>
                <a:gd name="T21" fmla="*/ 164 h 164"/>
                <a:gd name="T22" fmla="*/ 75 w 374"/>
                <a:gd name="T23" fmla="*/ 162 h 164"/>
                <a:gd name="T24" fmla="*/ 170 w 374"/>
                <a:gd name="T25" fmla="*/ 133 h 164"/>
                <a:gd name="T26" fmla="*/ 187 w 374"/>
                <a:gd name="T27" fmla="*/ 119 h 164"/>
                <a:gd name="T28" fmla="*/ 172 w 374"/>
                <a:gd name="T29" fmla="*/ 130 h 164"/>
                <a:gd name="T30" fmla="*/ 78 w 374"/>
                <a:gd name="T31" fmla="*/ 159 h 164"/>
                <a:gd name="T32" fmla="*/ 68 w 374"/>
                <a:gd name="T33" fmla="*/ 160 h 164"/>
                <a:gd name="T34" fmla="*/ 39 w 374"/>
                <a:gd name="T35" fmla="*/ 138 h 164"/>
                <a:gd name="T36" fmla="*/ 32 w 374"/>
                <a:gd name="T37" fmla="*/ 117 h 164"/>
                <a:gd name="T38" fmla="*/ 32 w 374"/>
                <a:gd name="T39" fmla="*/ 117 h 164"/>
                <a:gd name="T40" fmla="*/ 28 w 374"/>
                <a:gd name="T41" fmla="*/ 105 h 164"/>
                <a:gd name="T42" fmla="*/ 28 w 374"/>
                <a:gd name="T43" fmla="*/ 105 h 164"/>
                <a:gd name="T44" fmla="*/ 21 w 374"/>
                <a:gd name="T45" fmla="*/ 82 h 164"/>
                <a:gd name="T46" fmla="*/ 20 w 374"/>
                <a:gd name="T47" fmla="*/ 77 h 164"/>
                <a:gd name="T48" fmla="*/ 8 w 374"/>
                <a:gd name="T49" fmla="*/ 75 h 164"/>
                <a:gd name="T50" fmla="*/ 3 w 374"/>
                <a:gd name="T51" fmla="*/ 67 h 164"/>
                <a:gd name="T52" fmla="*/ 3 w 374"/>
                <a:gd name="T53" fmla="*/ 66 h 164"/>
                <a:gd name="T54" fmla="*/ 374 w 374"/>
                <a:gd name="T55" fmla="*/ 62 h 164"/>
                <a:gd name="T56" fmla="*/ 358 w 374"/>
                <a:gd name="T57" fmla="*/ 72 h 164"/>
                <a:gd name="T58" fmla="*/ 264 w 374"/>
                <a:gd name="T59" fmla="*/ 102 h 164"/>
                <a:gd name="T60" fmla="*/ 255 w 374"/>
                <a:gd name="T61" fmla="*/ 103 h 164"/>
                <a:gd name="T62" fmla="*/ 225 w 374"/>
                <a:gd name="T63" fmla="*/ 81 h 164"/>
                <a:gd name="T64" fmla="*/ 223 w 374"/>
                <a:gd name="T65" fmla="*/ 73 h 164"/>
                <a:gd name="T66" fmla="*/ 213 w 374"/>
                <a:gd name="T67" fmla="*/ 81 h 164"/>
                <a:gd name="T68" fmla="*/ 212 w 374"/>
                <a:gd name="T69" fmla="*/ 84 h 164"/>
                <a:gd name="T70" fmla="*/ 220 w 374"/>
                <a:gd name="T71" fmla="*/ 77 h 164"/>
                <a:gd name="T72" fmla="*/ 223 w 374"/>
                <a:gd name="T73" fmla="*/ 84 h 164"/>
                <a:gd name="T74" fmla="*/ 252 w 374"/>
                <a:gd name="T75" fmla="*/ 106 h 164"/>
                <a:gd name="T76" fmla="*/ 262 w 374"/>
                <a:gd name="T77" fmla="*/ 105 h 164"/>
                <a:gd name="T78" fmla="*/ 356 w 374"/>
                <a:gd name="T79" fmla="*/ 76 h 164"/>
                <a:gd name="T80" fmla="*/ 374 w 374"/>
                <a:gd name="T81" fmla="*/ 62 h 164"/>
                <a:gd name="T82" fmla="*/ 211 w 374"/>
                <a:gd name="T83" fmla="*/ 0 h 164"/>
                <a:gd name="T84" fmla="*/ 204 w 374"/>
                <a:gd name="T85" fmla="*/ 20 h 164"/>
                <a:gd name="T86" fmla="*/ 205 w 374"/>
                <a:gd name="T87" fmla="*/ 24 h 164"/>
                <a:gd name="T88" fmla="*/ 207 w 374"/>
                <a:gd name="T89" fmla="*/ 24 h 164"/>
                <a:gd name="T90" fmla="*/ 211 w 374"/>
                <a:gd name="T9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4" h="164">
                  <a:moveTo>
                    <a:pt x="3" y="66"/>
                  </a:moveTo>
                  <a:cubicBezTo>
                    <a:pt x="2" y="67"/>
                    <a:pt x="1" y="69"/>
                    <a:pt x="1" y="70"/>
                  </a:cubicBezTo>
                  <a:cubicBezTo>
                    <a:pt x="0" y="74"/>
                    <a:pt x="2" y="77"/>
                    <a:pt x="6" y="78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2"/>
                    <a:pt x="18" y="84"/>
                    <a:pt x="19" y="86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0" y="155"/>
                    <a:pt x="53" y="164"/>
                    <a:pt x="66" y="164"/>
                  </a:cubicBezTo>
                  <a:cubicBezTo>
                    <a:pt x="69" y="164"/>
                    <a:pt x="72" y="163"/>
                    <a:pt x="75" y="16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7" y="131"/>
                    <a:pt x="184" y="126"/>
                    <a:pt x="187" y="119"/>
                  </a:cubicBezTo>
                  <a:cubicBezTo>
                    <a:pt x="184" y="124"/>
                    <a:pt x="178" y="128"/>
                    <a:pt x="172" y="130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0"/>
                    <a:pt x="71" y="160"/>
                    <a:pt x="68" y="160"/>
                  </a:cubicBezTo>
                  <a:cubicBezTo>
                    <a:pt x="55" y="160"/>
                    <a:pt x="43" y="152"/>
                    <a:pt x="39" y="138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4"/>
                    <a:pt x="2" y="71"/>
                    <a:pt x="3" y="67"/>
                  </a:cubicBezTo>
                  <a:cubicBezTo>
                    <a:pt x="3" y="67"/>
                    <a:pt x="3" y="67"/>
                    <a:pt x="3" y="66"/>
                  </a:cubicBezTo>
                  <a:moveTo>
                    <a:pt x="374" y="62"/>
                  </a:moveTo>
                  <a:cubicBezTo>
                    <a:pt x="370" y="67"/>
                    <a:pt x="365" y="70"/>
                    <a:pt x="358" y="72"/>
                  </a:cubicBezTo>
                  <a:cubicBezTo>
                    <a:pt x="264" y="102"/>
                    <a:pt x="264" y="102"/>
                    <a:pt x="264" y="102"/>
                  </a:cubicBezTo>
                  <a:cubicBezTo>
                    <a:pt x="261" y="102"/>
                    <a:pt x="258" y="103"/>
                    <a:pt x="255" y="103"/>
                  </a:cubicBezTo>
                  <a:cubicBezTo>
                    <a:pt x="241" y="103"/>
                    <a:pt x="229" y="94"/>
                    <a:pt x="225" y="81"/>
                  </a:cubicBezTo>
                  <a:cubicBezTo>
                    <a:pt x="223" y="73"/>
                    <a:pt x="223" y="73"/>
                    <a:pt x="223" y="73"/>
                  </a:cubicBezTo>
                  <a:cubicBezTo>
                    <a:pt x="220" y="77"/>
                    <a:pt x="217" y="79"/>
                    <a:pt x="213" y="81"/>
                  </a:cubicBezTo>
                  <a:cubicBezTo>
                    <a:pt x="213" y="82"/>
                    <a:pt x="212" y="83"/>
                    <a:pt x="212" y="84"/>
                  </a:cubicBezTo>
                  <a:cubicBezTo>
                    <a:pt x="215" y="82"/>
                    <a:pt x="218" y="80"/>
                    <a:pt x="220" y="77"/>
                  </a:cubicBezTo>
                  <a:cubicBezTo>
                    <a:pt x="223" y="84"/>
                    <a:pt x="223" y="84"/>
                    <a:pt x="223" y="84"/>
                  </a:cubicBezTo>
                  <a:cubicBezTo>
                    <a:pt x="227" y="98"/>
                    <a:pt x="239" y="106"/>
                    <a:pt x="252" y="106"/>
                  </a:cubicBezTo>
                  <a:cubicBezTo>
                    <a:pt x="255" y="106"/>
                    <a:pt x="259" y="106"/>
                    <a:pt x="262" y="105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64" y="73"/>
                    <a:pt x="370" y="68"/>
                    <a:pt x="374" y="62"/>
                  </a:cubicBezTo>
                  <a:moveTo>
                    <a:pt x="211" y="0"/>
                  </a:moveTo>
                  <a:cubicBezTo>
                    <a:pt x="206" y="5"/>
                    <a:pt x="204" y="13"/>
                    <a:pt x="204" y="20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7" y="24"/>
                    <a:pt x="207" y="24"/>
                    <a:pt x="207" y="24"/>
                  </a:cubicBezTo>
                  <a:cubicBezTo>
                    <a:pt x="205" y="15"/>
                    <a:pt x="206" y="7"/>
                    <a:pt x="211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9" name="Freeform 2509"/>
            <p:cNvSpPr>
              <a:spLocks noEditPoints="1"/>
            </p:cNvSpPr>
            <p:nvPr/>
          </p:nvSpPr>
          <p:spPr bwMode="auto">
            <a:xfrm>
              <a:off x="4501" y="1363"/>
              <a:ext cx="637" cy="279"/>
            </a:xfrm>
            <a:custGeom>
              <a:avLst/>
              <a:gdLst>
                <a:gd name="T0" fmla="*/ 3 w 374"/>
                <a:gd name="T1" fmla="*/ 67 h 164"/>
                <a:gd name="T2" fmla="*/ 1 w 374"/>
                <a:gd name="T3" fmla="*/ 70 h 164"/>
                <a:gd name="T4" fmla="*/ 1 w 374"/>
                <a:gd name="T5" fmla="*/ 71 h 164"/>
                <a:gd name="T6" fmla="*/ 6 w 374"/>
                <a:gd name="T7" fmla="*/ 79 h 164"/>
                <a:gd name="T8" fmla="*/ 18 w 374"/>
                <a:gd name="T9" fmla="*/ 81 h 164"/>
                <a:gd name="T10" fmla="*/ 19 w 374"/>
                <a:gd name="T11" fmla="*/ 86 h 164"/>
                <a:gd name="T12" fmla="*/ 26 w 374"/>
                <a:gd name="T13" fmla="*/ 109 h 164"/>
                <a:gd name="T14" fmla="*/ 26 w 374"/>
                <a:gd name="T15" fmla="*/ 109 h 164"/>
                <a:gd name="T16" fmla="*/ 30 w 374"/>
                <a:gd name="T17" fmla="*/ 121 h 164"/>
                <a:gd name="T18" fmla="*/ 30 w 374"/>
                <a:gd name="T19" fmla="*/ 121 h 164"/>
                <a:gd name="T20" fmla="*/ 37 w 374"/>
                <a:gd name="T21" fmla="*/ 142 h 164"/>
                <a:gd name="T22" fmla="*/ 66 w 374"/>
                <a:gd name="T23" fmla="*/ 164 h 164"/>
                <a:gd name="T24" fmla="*/ 76 w 374"/>
                <a:gd name="T25" fmla="*/ 163 h 164"/>
                <a:gd name="T26" fmla="*/ 170 w 374"/>
                <a:gd name="T27" fmla="*/ 134 h 164"/>
                <a:gd name="T28" fmla="*/ 185 w 374"/>
                <a:gd name="T29" fmla="*/ 123 h 164"/>
                <a:gd name="T30" fmla="*/ 188 w 374"/>
                <a:gd name="T31" fmla="*/ 120 h 164"/>
                <a:gd name="T32" fmla="*/ 172 w 374"/>
                <a:gd name="T33" fmla="*/ 131 h 164"/>
                <a:gd name="T34" fmla="*/ 78 w 374"/>
                <a:gd name="T35" fmla="*/ 160 h 164"/>
                <a:gd name="T36" fmla="*/ 69 w 374"/>
                <a:gd name="T37" fmla="*/ 161 h 164"/>
                <a:gd name="T38" fmla="*/ 39 w 374"/>
                <a:gd name="T39" fmla="*/ 139 h 164"/>
                <a:gd name="T40" fmla="*/ 32 w 374"/>
                <a:gd name="T41" fmla="*/ 118 h 164"/>
                <a:gd name="T42" fmla="*/ 32 w 374"/>
                <a:gd name="T43" fmla="*/ 118 h 164"/>
                <a:gd name="T44" fmla="*/ 28 w 374"/>
                <a:gd name="T45" fmla="*/ 106 h 164"/>
                <a:gd name="T46" fmla="*/ 28 w 374"/>
                <a:gd name="T47" fmla="*/ 106 h 164"/>
                <a:gd name="T48" fmla="*/ 21 w 374"/>
                <a:gd name="T49" fmla="*/ 83 h 164"/>
                <a:gd name="T50" fmla="*/ 20 w 374"/>
                <a:gd name="T51" fmla="*/ 78 h 164"/>
                <a:gd name="T52" fmla="*/ 8 w 374"/>
                <a:gd name="T53" fmla="*/ 75 h 164"/>
                <a:gd name="T54" fmla="*/ 3 w 374"/>
                <a:gd name="T55" fmla="*/ 68 h 164"/>
                <a:gd name="T56" fmla="*/ 3 w 374"/>
                <a:gd name="T57" fmla="*/ 67 h 164"/>
                <a:gd name="T58" fmla="*/ 374 w 374"/>
                <a:gd name="T59" fmla="*/ 63 h 164"/>
                <a:gd name="T60" fmla="*/ 359 w 374"/>
                <a:gd name="T61" fmla="*/ 73 h 164"/>
                <a:gd name="T62" fmla="*/ 264 w 374"/>
                <a:gd name="T63" fmla="*/ 102 h 164"/>
                <a:gd name="T64" fmla="*/ 255 w 374"/>
                <a:gd name="T65" fmla="*/ 104 h 164"/>
                <a:gd name="T66" fmla="*/ 225 w 374"/>
                <a:gd name="T67" fmla="*/ 82 h 164"/>
                <a:gd name="T68" fmla="*/ 223 w 374"/>
                <a:gd name="T69" fmla="*/ 74 h 164"/>
                <a:gd name="T70" fmla="*/ 213 w 374"/>
                <a:gd name="T71" fmla="*/ 82 h 164"/>
                <a:gd name="T72" fmla="*/ 211 w 374"/>
                <a:gd name="T73" fmla="*/ 85 h 164"/>
                <a:gd name="T74" fmla="*/ 221 w 374"/>
                <a:gd name="T75" fmla="*/ 77 h 164"/>
                <a:gd name="T76" fmla="*/ 223 w 374"/>
                <a:gd name="T77" fmla="*/ 85 h 164"/>
                <a:gd name="T78" fmla="*/ 253 w 374"/>
                <a:gd name="T79" fmla="*/ 107 h 164"/>
                <a:gd name="T80" fmla="*/ 262 w 374"/>
                <a:gd name="T81" fmla="*/ 106 h 164"/>
                <a:gd name="T82" fmla="*/ 356 w 374"/>
                <a:gd name="T83" fmla="*/ 76 h 164"/>
                <a:gd name="T84" fmla="*/ 372 w 374"/>
                <a:gd name="T85" fmla="*/ 66 h 164"/>
                <a:gd name="T86" fmla="*/ 374 w 374"/>
                <a:gd name="T87" fmla="*/ 63 h 164"/>
                <a:gd name="T88" fmla="*/ 211 w 374"/>
                <a:gd name="T89" fmla="*/ 0 h 164"/>
                <a:gd name="T90" fmla="*/ 209 w 374"/>
                <a:gd name="T91" fmla="*/ 4 h 164"/>
                <a:gd name="T92" fmla="*/ 205 w 374"/>
                <a:gd name="T93" fmla="*/ 28 h 164"/>
                <a:gd name="T94" fmla="*/ 208 w 374"/>
                <a:gd name="T95" fmla="*/ 27 h 164"/>
                <a:gd name="T96" fmla="*/ 208 w 374"/>
                <a:gd name="T97" fmla="*/ 26 h 164"/>
                <a:gd name="T98" fmla="*/ 211 w 374"/>
                <a:gd name="T9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4" h="164">
                  <a:moveTo>
                    <a:pt x="3" y="67"/>
                  </a:moveTo>
                  <a:cubicBezTo>
                    <a:pt x="2" y="68"/>
                    <a:pt x="2" y="69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3" y="78"/>
                    <a:pt x="6" y="79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3"/>
                    <a:pt x="19" y="85"/>
                    <a:pt x="19" y="86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41" y="156"/>
                    <a:pt x="53" y="164"/>
                    <a:pt x="66" y="164"/>
                  </a:cubicBezTo>
                  <a:cubicBezTo>
                    <a:pt x="69" y="164"/>
                    <a:pt x="73" y="164"/>
                    <a:pt x="76" y="163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6" y="132"/>
                    <a:pt x="182" y="128"/>
                    <a:pt x="185" y="123"/>
                  </a:cubicBezTo>
                  <a:cubicBezTo>
                    <a:pt x="186" y="122"/>
                    <a:pt x="187" y="121"/>
                    <a:pt x="188" y="120"/>
                  </a:cubicBezTo>
                  <a:cubicBezTo>
                    <a:pt x="184" y="125"/>
                    <a:pt x="179" y="129"/>
                    <a:pt x="172" y="131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5" y="161"/>
                    <a:pt x="72" y="161"/>
                    <a:pt x="69" y="161"/>
                  </a:cubicBezTo>
                  <a:cubicBezTo>
                    <a:pt x="55" y="161"/>
                    <a:pt x="43" y="152"/>
                    <a:pt x="39" y="139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1" y="81"/>
                    <a:pt x="21" y="79"/>
                    <a:pt x="20" y="78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3" y="71"/>
                    <a:pt x="3" y="68"/>
                  </a:cubicBezTo>
                  <a:cubicBezTo>
                    <a:pt x="3" y="68"/>
                    <a:pt x="3" y="67"/>
                    <a:pt x="3" y="67"/>
                  </a:cubicBezTo>
                  <a:moveTo>
                    <a:pt x="374" y="63"/>
                  </a:moveTo>
                  <a:cubicBezTo>
                    <a:pt x="370" y="67"/>
                    <a:pt x="365" y="71"/>
                    <a:pt x="359" y="73"/>
                  </a:cubicBezTo>
                  <a:cubicBezTo>
                    <a:pt x="264" y="102"/>
                    <a:pt x="264" y="102"/>
                    <a:pt x="264" y="102"/>
                  </a:cubicBezTo>
                  <a:cubicBezTo>
                    <a:pt x="261" y="103"/>
                    <a:pt x="258" y="104"/>
                    <a:pt x="255" y="104"/>
                  </a:cubicBezTo>
                  <a:cubicBezTo>
                    <a:pt x="242" y="104"/>
                    <a:pt x="229" y="95"/>
                    <a:pt x="225" y="82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0" y="78"/>
                    <a:pt x="217" y="80"/>
                    <a:pt x="213" y="82"/>
                  </a:cubicBezTo>
                  <a:cubicBezTo>
                    <a:pt x="212" y="83"/>
                    <a:pt x="212" y="84"/>
                    <a:pt x="211" y="85"/>
                  </a:cubicBezTo>
                  <a:cubicBezTo>
                    <a:pt x="215" y="83"/>
                    <a:pt x="218" y="81"/>
                    <a:pt x="221" y="77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7" y="98"/>
                    <a:pt x="239" y="107"/>
                    <a:pt x="253" y="107"/>
                  </a:cubicBezTo>
                  <a:cubicBezTo>
                    <a:pt x="256" y="107"/>
                    <a:pt x="259" y="106"/>
                    <a:pt x="262" y="106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63" y="74"/>
                    <a:pt x="368" y="71"/>
                    <a:pt x="372" y="66"/>
                  </a:cubicBezTo>
                  <a:cubicBezTo>
                    <a:pt x="373" y="65"/>
                    <a:pt x="373" y="64"/>
                    <a:pt x="374" y="63"/>
                  </a:cubicBezTo>
                  <a:moveTo>
                    <a:pt x="211" y="0"/>
                  </a:moveTo>
                  <a:cubicBezTo>
                    <a:pt x="210" y="1"/>
                    <a:pt x="209" y="2"/>
                    <a:pt x="209" y="4"/>
                  </a:cubicBezTo>
                  <a:cubicBezTo>
                    <a:pt x="204" y="11"/>
                    <a:pt x="203" y="19"/>
                    <a:pt x="205" y="28"/>
                  </a:cubicBezTo>
                  <a:cubicBezTo>
                    <a:pt x="208" y="27"/>
                    <a:pt x="208" y="27"/>
                    <a:pt x="208" y="27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05" y="17"/>
                    <a:pt x="207" y="8"/>
                    <a:pt x="211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0" name="Freeform 2510"/>
            <p:cNvSpPr>
              <a:spLocks noEditPoints="1"/>
            </p:cNvSpPr>
            <p:nvPr/>
          </p:nvSpPr>
          <p:spPr bwMode="auto">
            <a:xfrm>
              <a:off x="4506" y="1358"/>
              <a:ext cx="635" cy="279"/>
            </a:xfrm>
            <a:custGeom>
              <a:avLst/>
              <a:gdLst>
                <a:gd name="T0" fmla="*/ 3 w 373"/>
                <a:gd name="T1" fmla="*/ 67 h 164"/>
                <a:gd name="T2" fmla="*/ 0 w 373"/>
                <a:gd name="T3" fmla="*/ 70 h 164"/>
                <a:gd name="T4" fmla="*/ 0 w 373"/>
                <a:gd name="T5" fmla="*/ 71 h 164"/>
                <a:gd name="T6" fmla="*/ 5 w 373"/>
                <a:gd name="T7" fmla="*/ 78 h 164"/>
                <a:gd name="T8" fmla="*/ 17 w 373"/>
                <a:gd name="T9" fmla="*/ 81 h 164"/>
                <a:gd name="T10" fmla="*/ 18 w 373"/>
                <a:gd name="T11" fmla="*/ 86 h 164"/>
                <a:gd name="T12" fmla="*/ 25 w 373"/>
                <a:gd name="T13" fmla="*/ 109 h 164"/>
                <a:gd name="T14" fmla="*/ 25 w 373"/>
                <a:gd name="T15" fmla="*/ 109 h 164"/>
                <a:gd name="T16" fmla="*/ 29 w 373"/>
                <a:gd name="T17" fmla="*/ 121 h 164"/>
                <a:gd name="T18" fmla="*/ 29 w 373"/>
                <a:gd name="T19" fmla="*/ 121 h 164"/>
                <a:gd name="T20" fmla="*/ 36 w 373"/>
                <a:gd name="T21" fmla="*/ 142 h 164"/>
                <a:gd name="T22" fmla="*/ 66 w 373"/>
                <a:gd name="T23" fmla="*/ 164 h 164"/>
                <a:gd name="T24" fmla="*/ 75 w 373"/>
                <a:gd name="T25" fmla="*/ 163 h 164"/>
                <a:gd name="T26" fmla="*/ 169 w 373"/>
                <a:gd name="T27" fmla="*/ 134 h 164"/>
                <a:gd name="T28" fmla="*/ 185 w 373"/>
                <a:gd name="T29" fmla="*/ 123 h 164"/>
                <a:gd name="T30" fmla="*/ 187 w 373"/>
                <a:gd name="T31" fmla="*/ 120 h 164"/>
                <a:gd name="T32" fmla="*/ 172 w 373"/>
                <a:gd name="T33" fmla="*/ 130 h 164"/>
                <a:gd name="T34" fmla="*/ 77 w 373"/>
                <a:gd name="T35" fmla="*/ 159 h 164"/>
                <a:gd name="T36" fmla="*/ 68 w 373"/>
                <a:gd name="T37" fmla="*/ 161 h 164"/>
                <a:gd name="T38" fmla="*/ 38 w 373"/>
                <a:gd name="T39" fmla="*/ 139 h 164"/>
                <a:gd name="T40" fmla="*/ 32 w 373"/>
                <a:gd name="T41" fmla="*/ 118 h 164"/>
                <a:gd name="T42" fmla="*/ 31 w 373"/>
                <a:gd name="T43" fmla="*/ 118 h 164"/>
                <a:gd name="T44" fmla="*/ 27 w 373"/>
                <a:gd name="T45" fmla="*/ 105 h 164"/>
                <a:gd name="T46" fmla="*/ 28 w 373"/>
                <a:gd name="T47" fmla="*/ 105 h 164"/>
                <a:gd name="T48" fmla="*/ 21 w 373"/>
                <a:gd name="T49" fmla="*/ 83 h 164"/>
                <a:gd name="T50" fmla="*/ 20 w 373"/>
                <a:gd name="T51" fmla="*/ 77 h 164"/>
                <a:gd name="T52" fmla="*/ 8 w 373"/>
                <a:gd name="T53" fmla="*/ 75 h 164"/>
                <a:gd name="T54" fmla="*/ 3 w 373"/>
                <a:gd name="T55" fmla="*/ 67 h 164"/>
                <a:gd name="T56" fmla="*/ 3 w 373"/>
                <a:gd name="T57" fmla="*/ 67 h 164"/>
                <a:gd name="T58" fmla="*/ 373 w 373"/>
                <a:gd name="T59" fmla="*/ 62 h 164"/>
                <a:gd name="T60" fmla="*/ 358 w 373"/>
                <a:gd name="T61" fmla="*/ 73 h 164"/>
                <a:gd name="T62" fmla="*/ 263 w 373"/>
                <a:gd name="T63" fmla="*/ 102 h 164"/>
                <a:gd name="T64" fmla="*/ 254 w 373"/>
                <a:gd name="T65" fmla="*/ 103 h 164"/>
                <a:gd name="T66" fmla="*/ 224 w 373"/>
                <a:gd name="T67" fmla="*/ 81 h 164"/>
                <a:gd name="T68" fmla="*/ 222 w 373"/>
                <a:gd name="T69" fmla="*/ 74 h 164"/>
                <a:gd name="T70" fmla="*/ 211 w 373"/>
                <a:gd name="T71" fmla="*/ 83 h 164"/>
                <a:gd name="T72" fmla="*/ 210 w 373"/>
                <a:gd name="T73" fmla="*/ 85 h 164"/>
                <a:gd name="T74" fmla="*/ 220 w 373"/>
                <a:gd name="T75" fmla="*/ 77 h 164"/>
                <a:gd name="T76" fmla="*/ 222 w 373"/>
                <a:gd name="T77" fmla="*/ 85 h 164"/>
                <a:gd name="T78" fmla="*/ 252 w 373"/>
                <a:gd name="T79" fmla="*/ 107 h 164"/>
                <a:gd name="T80" fmla="*/ 261 w 373"/>
                <a:gd name="T81" fmla="*/ 105 h 164"/>
                <a:gd name="T82" fmla="*/ 356 w 373"/>
                <a:gd name="T83" fmla="*/ 76 h 164"/>
                <a:gd name="T84" fmla="*/ 371 w 373"/>
                <a:gd name="T85" fmla="*/ 66 h 164"/>
                <a:gd name="T86" fmla="*/ 373 w 373"/>
                <a:gd name="T87" fmla="*/ 62 h 164"/>
                <a:gd name="T88" fmla="*/ 210 w 373"/>
                <a:gd name="T89" fmla="*/ 0 h 164"/>
                <a:gd name="T90" fmla="*/ 208 w 373"/>
                <a:gd name="T91" fmla="*/ 3 h 164"/>
                <a:gd name="T92" fmla="*/ 205 w 373"/>
                <a:gd name="T93" fmla="*/ 29 h 164"/>
                <a:gd name="T94" fmla="*/ 205 w 373"/>
                <a:gd name="T95" fmla="*/ 30 h 164"/>
                <a:gd name="T96" fmla="*/ 208 w 373"/>
                <a:gd name="T97" fmla="*/ 29 h 164"/>
                <a:gd name="T98" fmla="*/ 207 w 373"/>
                <a:gd name="T99" fmla="*/ 25 h 164"/>
                <a:gd name="T100" fmla="*/ 210 w 373"/>
                <a:gd name="T10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3" h="164">
                  <a:moveTo>
                    <a:pt x="3" y="67"/>
                  </a:moveTo>
                  <a:cubicBezTo>
                    <a:pt x="2" y="68"/>
                    <a:pt x="1" y="69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4"/>
                    <a:pt x="2" y="78"/>
                    <a:pt x="5" y="78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2"/>
                    <a:pt x="18" y="84"/>
                    <a:pt x="18" y="86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0" y="155"/>
                    <a:pt x="52" y="164"/>
                    <a:pt x="66" y="164"/>
                  </a:cubicBezTo>
                  <a:cubicBezTo>
                    <a:pt x="69" y="164"/>
                    <a:pt x="72" y="164"/>
                    <a:pt x="75" y="163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6" y="132"/>
                    <a:pt x="181" y="128"/>
                    <a:pt x="185" y="123"/>
                  </a:cubicBezTo>
                  <a:cubicBezTo>
                    <a:pt x="185" y="122"/>
                    <a:pt x="186" y="121"/>
                    <a:pt x="187" y="120"/>
                  </a:cubicBezTo>
                  <a:cubicBezTo>
                    <a:pt x="183" y="125"/>
                    <a:pt x="178" y="128"/>
                    <a:pt x="172" y="130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4" y="160"/>
                    <a:pt x="71" y="161"/>
                    <a:pt x="68" y="161"/>
                  </a:cubicBezTo>
                  <a:cubicBezTo>
                    <a:pt x="55" y="161"/>
                    <a:pt x="42" y="152"/>
                    <a:pt x="38" y="139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0" y="81"/>
                    <a:pt x="20" y="79"/>
                    <a:pt x="20" y="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4" y="74"/>
                    <a:pt x="2" y="71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moveTo>
                    <a:pt x="373" y="62"/>
                  </a:moveTo>
                  <a:cubicBezTo>
                    <a:pt x="369" y="67"/>
                    <a:pt x="364" y="71"/>
                    <a:pt x="358" y="73"/>
                  </a:cubicBezTo>
                  <a:cubicBezTo>
                    <a:pt x="263" y="102"/>
                    <a:pt x="263" y="102"/>
                    <a:pt x="263" y="102"/>
                  </a:cubicBezTo>
                  <a:cubicBezTo>
                    <a:pt x="260" y="103"/>
                    <a:pt x="257" y="103"/>
                    <a:pt x="254" y="103"/>
                  </a:cubicBezTo>
                  <a:cubicBezTo>
                    <a:pt x="241" y="103"/>
                    <a:pt x="228" y="95"/>
                    <a:pt x="224" y="81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19" y="78"/>
                    <a:pt x="215" y="81"/>
                    <a:pt x="211" y="83"/>
                  </a:cubicBezTo>
                  <a:cubicBezTo>
                    <a:pt x="210" y="84"/>
                    <a:pt x="210" y="85"/>
                    <a:pt x="210" y="85"/>
                  </a:cubicBezTo>
                  <a:cubicBezTo>
                    <a:pt x="214" y="83"/>
                    <a:pt x="217" y="81"/>
                    <a:pt x="220" y="77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6" y="98"/>
                    <a:pt x="239" y="107"/>
                    <a:pt x="252" y="107"/>
                  </a:cubicBezTo>
                  <a:cubicBezTo>
                    <a:pt x="255" y="107"/>
                    <a:pt x="258" y="106"/>
                    <a:pt x="261" y="105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62" y="74"/>
                    <a:pt x="367" y="70"/>
                    <a:pt x="371" y="66"/>
                  </a:cubicBezTo>
                  <a:cubicBezTo>
                    <a:pt x="372" y="64"/>
                    <a:pt x="373" y="63"/>
                    <a:pt x="373" y="62"/>
                  </a:cubicBezTo>
                  <a:moveTo>
                    <a:pt x="210" y="0"/>
                  </a:moveTo>
                  <a:cubicBezTo>
                    <a:pt x="209" y="1"/>
                    <a:pt x="209" y="2"/>
                    <a:pt x="208" y="3"/>
                  </a:cubicBezTo>
                  <a:cubicBezTo>
                    <a:pt x="204" y="11"/>
                    <a:pt x="202" y="20"/>
                    <a:pt x="205" y="29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4" y="16"/>
                    <a:pt x="206" y="7"/>
                    <a:pt x="210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1" name="Freeform 2511"/>
            <p:cNvSpPr>
              <a:spLocks noEditPoints="1"/>
            </p:cNvSpPr>
            <p:nvPr/>
          </p:nvSpPr>
          <p:spPr bwMode="auto">
            <a:xfrm>
              <a:off x="4509" y="1352"/>
              <a:ext cx="637" cy="280"/>
            </a:xfrm>
            <a:custGeom>
              <a:avLst/>
              <a:gdLst>
                <a:gd name="T0" fmla="*/ 3 w 374"/>
                <a:gd name="T1" fmla="*/ 67 h 164"/>
                <a:gd name="T2" fmla="*/ 1 w 374"/>
                <a:gd name="T3" fmla="*/ 70 h 164"/>
                <a:gd name="T4" fmla="*/ 1 w 374"/>
                <a:gd name="T5" fmla="*/ 70 h 164"/>
                <a:gd name="T6" fmla="*/ 6 w 374"/>
                <a:gd name="T7" fmla="*/ 78 h 164"/>
                <a:gd name="T8" fmla="*/ 18 w 374"/>
                <a:gd name="T9" fmla="*/ 80 h 164"/>
                <a:gd name="T10" fmla="*/ 19 w 374"/>
                <a:gd name="T11" fmla="*/ 86 h 164"/>
                <a:gd name="T12" fmla="*/ 26 w 374"/>
                <a:gd name="T13" fmla="*/ 108 h 164"/>
                <a:gd name="T14" fmla="*/ 25 w 374"/>
                <a:gd name="T15" fmla="*/ 108 h 164"/>
                <a:gd name="T16" fmla="*/ 29 w 374"/>
                <a:gd name="T17" fmla="*/ 121 h 164"/>
                <a:gd name="T18" fmla="*/ 30 w 374"/>
                <a:gd name="T19" fmla="*/ 121 h 164"/>
                <a:gd name="T20" fmla="*/ 36 w 374"/>
                <a:gd name="T21" fmla="*/ 142 h 164"/>
                <a:gd name="T22" fmla="*/ 66 w 374"/>
                <a:gd name="T23" fmla="*/ 164 h 164"/>
                <a:gd name="T24" fmla="*/ 75 w 374"/>
                <a:gd name="T25" fmla="*/ 162 h 164"/>
                <a:gd name="T26" fmla="*/ 170 w 374"/>
                <a:gd name="T27" fmla="*/ 133 h 164"/>
                <a:gd name="T28" fmla="*/ 185 w 374"/>
                <a:gd name="T29" fmla="*/ 123 h 164"/>
                <a:gd name="T30" fmla="*/ 187 w 374"/>
                <a:gd name="T31" fmla="*/ 119 h 164"/>
                <a:gd name="T32" fmla="*/ 172 w 374"/>
                <a:gd name="T33" fmla="*/ 130 h 164"/>
                <a:gd name="T34" fmla="*/ 77 w 374"/>
                <a:gd name="T35" fmla="*/ 159 h 164"/>
                <a:gd name="T36" fmla="*/ 68 w 374"/>
                <a:gd name="T37" fmla="*/ 160 h 164"/>
                <a:gd name="T38" fmla="*/ 38 w 374"/>
                <a:gd name="T39" fmla="*/ 138 h 164"/>
                <a:gd name="T40" fmla="*/ 32 w 374"/>
                <a:gd name="T41" fmla="*/ 117 h 164"/>
                <a:gd name="T42" fmla="*/ 31 w 374"/>
                <a:gd name="T43" fmla="*/ 117 h 164"/>
                <a:gd name="T44" fmla="*/ 28 w 374"/>
                <a:gd name="T45" fmla="*/ 105 h 164"/>
                <a:gd name="T46" fmla="*/ 28 w 374"/>
                <a:gd name="T47" fmla="*/ 105 h 164"/>
                <a:gd name="T48" fmla="*/ 21 w 374"/>
                <a:gd name="T49" fmla="*/ 82 h 164"/>
                <a:gd name="T50" fmla="*/ 20 w 374"/>
                <a:gd name="T51" fmla="*/ 77 h 164"/>
                <a:gd name="T52" fmla="*/ 8 w 374"/>
                <a:gd name="T53" fmla="*/ 75 h 164"/>
                <a:gd name="T54" fmla="*/ 3 w 374"/>
                <a:gd name="T55" fmla="*/ 67 h 164"/>
                <a:gd name="T56" fmla="*/ 3 w 374"/>
                <a:gd name="T57" fmla="*/ 67 h 164"/>
                <a:gd name="T58" fmla="*/ 374 w 374"/>
                <a:gd name="T59" fmla="*/ 62 h 164"/>
                <a:gd name="T60" fmla="*/ 358 w 374"/>
                <a:gd name="T61" fmla="*/ 72 h 164"/>
                <a:gd name="T62" fmla="*/ 264 w 374"/>
                <a:gd name="T63" fmla="*/ 102 h 164"/>
                <a:gd name="T64" fmla="*/ 255 w 374"/>
                <a:gd name="T65" fmla="*/ 103 h 164"/>
                <a:gd name="T66" fmla="*/ 225 w 374"/>
                <a:gd name="T67" fmla="*/ 81 h 164"/>
                <a:gd name="T68" fmla="*/ 222 w 374"/>
                <a:gd name="T69" fmla="*/ 74 h 164"/>
                <a:gd name="T70" fmla="*/ 209 w 374"/>
                <a:gd name="T71" fmla="*/ 83 h 164"/>
                <a:gd name="T72" fmla="*/ 209 w 374"/>
                <a:gd name="T73" fmla="*/ 86 h 164"/>
                <a:gd name="T74" fmla="*/ 220 w 374"/>
                <a:gd name="T75" fmla="*/ 77 h 164"/>
                <a:gd name="T76" fmla="*/ 222 w 374"/>
                <a:gd name="T77" fmla="*/ 84 h 164"/>
                <a:gd name="T78" fmla="*/ 252 w 374"/>
                <a:gd name="T79" fmla="*/ 106 h 164"/>
                <a:gd name="T80" fmla="*/ 261 w 374"/>
                <a:gd name="T81" fmla="*/ 105 h 164"/>
                <a:gd name="T82" fmla="*/ 356 w 374"/>
                <a:gd name="T83" fmla="*/ 76 h 164"/>
                <a:gd name="T84" fmla="*/ 371 w 374"/>
                <a:gd name="T85" fmla="*/ 65 h 164"/>
                <a:gd name="T86" fmla="*/ 374 w 374"/>
                <a:gd name="T87" fmla="*/ 62 h 164"/>
                <a:gd name="T88" fmla="*/ 210 w 374"/>
                <a:gd name="T89" fmla="*/ 0 h 164"/>
                <a:gd name="T90" fmla="*/ 208 w 374"/>
                <a:gd name="T91" fmla="*/ 3 h 164"/>
                <a:gd name="T92" fmla="*/ 205 w 374"/>
                <a:gd name="T93" fmla="*/ 28 h 164"/>
                <a:gd name="T94" fmla="*/ 206 w 374"/>
                <a:gd name="T95" fmla="*/ 32 h 164"/>
                <a:gd name="T96" fmla="*/ 209 w 374"/>
                <a:gd name="T97" fmla="*/ 31 h 164"/>
                <a:gd name="T98" fmla="*/ 207 w 374"/>
                <a:gd name="T99" fmla="*/ 25 h 164"/>
                <a:gd name="T100" fmla="*/ 210 w 374"/>
                <a:gd name="T10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74" h="164">
                  <a:moveTo>
                    <a:pt x="3" y="67"/>
                  </a:moveTo>
                  <a:cubicBezTo>
                    <a:pt x="2" y="67"/>
                    <a:pt x="1" y="68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4"/>
                    <a:pt x="2" y="77"/>
                    <a:pt x="6" y="78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2"/>
                    <a:pt x="18" y="84"/>
                    <a:pt x="19" y="86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0" y="155"/>
                    <a:pt x="53" y="164"/>
                    <a:pt x="66" y="164"/>
                  </a:cubicBezTo>
                  <a:cubicBezTo>
                    <a:pt x="69" y="164"/>
                    <a:pt x="72" y="163"/>
                    <a:pt x="75" y="16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6" y="131"/>
                    <a:pt x="181" y="128"/>
                    <a:pt x="185" y="123"/>
                  </a:cubicBezTo>
                  <a:cubicBezTo>
                    <a:pt x="186" y="122"/>
                    <a:pt x="187" y="121"/>
                    <a:pt x="187" y="119"/>
                  </a:cubicBezTo>
                  <a:cubicBezTo>
                    <a:pt x="183" y="124"/>
                    <a:pt x="178" y="128"/>
                    <a:pt x="172" y="130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4" y="160"/>
                    <a:pt x="71" y="160"/>
                    <a:pt x="68" y="160"/>
                  </a:cubicBezTo>
                  <a:cubicBezTo>
                    <a:pt x="55" y="160"/>
                    <a:pt x="42" y="152"/>
                    <a:pt x="38" y="138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0" y="81"/>
                    <a:pt x="20" y="79"/>
                    <a:pt x="20" y="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4" y="74"/>
                    <a:pt x="2" y="71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moveTo>
                    <a:pt x="374" y="62"/>
                  </a:moveTo>
                  <a:cubicBezTo>
                    <a:pt x="370" y="67"/>
                    <a:pt x="365" y="71"/>
                    <a:pt x="358" y="72"/>
                  </a:cubicBezTo>
                  <a:cubicBezTo>
                    <a:pt x="264" y="102"/>
                    <a:pt x="264" y="102"/>
                    <a:pt x="264" y="102"/>
                  </a:cubicBezTo>
                  <a:cubicBezTo>
                    <a:pt x="261" y="103"/>
                    <a:pt x="258" y="103"/>
                    <a:pt x="255" y="103"/>
                  </a:cubicBezTo>
                  <a:cubicBezTo>
                    <a:pt x="241" y="103"/>
                    <a:pt x="229" y="94"/>
                    <a:pt x="225" y="81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19" y="78"/>
                    <a:pt x="215" y="81"/>
                    <a:pt x="209" y="83"/>
                  </a:cubicBezTo>
                  <a:cubicBezTo>
                    <a:pt x="209" y="84"/>
                    <a:pt x="209" y="85"/>
                    <a:pt x="209" y="86"/>
                  </a:cubicBezTo>
                  <a:cubicBezTo>
                    <a:pt x="213" y="84"/>
                    <a:pt x="217" y="81"/>
                    <a:pt x="220" y="77"/>
                  </a:cubicBezTo>
                  <a:cubicBezTo>
                    <a:pt x="222" y="84"/>
                    <a:pt x="222" y="84"/>
                    <a:pt x="222" y="84"/>
                  </a:cubicBezTo>
                  <a:cubicBezTo>
                    <a:pt x="226" y="98"/>
                    <a:pt x="239" y="106"/>
                    <a:pt x="252" y="106"/>
                  </a:cubicBezTo>
                  <a:cubicBezTo>
                    <a:pt x="255" y="106"/>
                    <a:pt x="258" y="106"/>
                    <a:pt x="261" y="105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62" y="74"/>
                    <a:pt x="367" y="70"/>
                    <a:pt x="371" y="65"/>
                  </a:cubicBezTo>
                  <a:cubicBezTo>
                    <a:pt x="372" y="64"/>
                    <a:pt x="373" y="63"/>
                    <a:pt x="374" y="62"/>
                  </a:cubicBezTo>
                  <a:moveTo>
                    <a:pt x="210" y="0"/>
                  </a:moveTo>
                  <a:cubicBezTo>
                    <a:pt x="210" y="1"/>
                    <a:pt x="209" y="2"/>
                    <a:pt x="208" y="3"/>
                  </a:cubicBezTo>
                  <a:cubicBezTo>
                    <a:pt x="204" y="10"/>
                    <a:pt x="202" y="19"/>
                    <a:pt x="205" y="28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09" y="31"/>
                    <a:pt x="209" y="31"/>
                    <a:pt x="209" y="31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5" y="16"/>
                    <a:pt x="206" y="7"/>
                    <a:pt x="210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2" name="Freeform 2512"/>
            <p:cNvSpPr>
              <a:spLocks noEditPoints="1"/>
            </p:cNvSpPr>
            <p:nvPr/>
          </p:nvSpPr>
          <p:spPr bwMode="auto">
            <a:xfrm>
              <a:off x="4513" y="1346"/>
              <a:ext cx="637" cy="279"/>
            </a:xfrm>
            <a:custGeom>
              <a:avLst/>
              <a:gdLst>
                <a:gd name="T0" fmla="*/ 3 w 374"/>
                <a:gd name="T1" fmla="*/ 67 h 164"/>
                <a:gd name="T2" fmla="*/ 1 w 374"/>
                <a:gd name="T3" fmla="*/ 71 h 164"/>
                <a:gd name="T4" fmla="*/ 1 w 374"/>
                <a:gd name="T5" fmla="*/ 71 h 164"/>
                <a:gd name="T6" fmla="*/ 6 w 374"/>
                <a:gd name="T7" fmla="*/ 79 h 164"/>
                <a:gd name="T8" fmla="*/ 18 w 374"/>
                <a:gd name="T9" fmla="*/ 81 h 164"/>
                <a:gd name="T10" fmla="*/ 19 w 374"/>
                <a:gd name="T11" fmla="*/ 86 h 164"/>
                <a:gd name="T12" fmla="*/ 26 w 374"/>
                <a:gd name="T13" fmla="*/ 109 h 164"/>
                <a:gd name="T14" fmla="*/ 26 w 374"/>
                <a:gd name="T15" fmla="*/ 109 h 164"/>
                <a:gd name="T16" fmla="*/ 29 w 374"/>
                <a:gd name="T17" fmla="*/ 121 h 164"/>
                <a:gd name="T18" fmla="*/ 30 w 374"/>
                <a:gd name="T19" fmla="*/ 121 h 164"/>
                <a:gd name="T20" fmla="*/ 36 w 374"/>
                <a:gd name="T21" fmla="*/ 142 h 164"/>
                <a:gd name="T22" fmla="*/ 66 w 374"/>
                <a:gd name="T23" fmla="*/ 164 h 164"/>
                <a:gd name="T24" fmla="*/ 75 w 374"/>
                <a:gd name="T25" fmla="*/ 163 h 164"/>
                <a:gd name="T26" fmla="*/ 170 w 374"/>
                <a:gd name="T27" fmla="*/ 134 h 164"/>
                <a:gd name="T28" fmla="*/ 185 w 374"/>
                <a:gd name="T29" fmla="*/ 123 h 164"/>
                <a:gd name="T30" fmla="*/ 187 w 374"/>
                <a:gd name="T31" fmla="*/ 120 h 164"/>
                <a:gd name="T32" fmla="*/ 172 w 374"/>
                <a:gd name="T33" fmla="*/ 131 h 164"/>
                <a:gd name="T34" fmla="*/ 78 w 374"/>
                <a:gd name="T35" fmla="*/ 160 h 164"/>
                <a:gd name="T36" fmla="*/ 68 w 374"/>
                <a:gd name="T37" fmla="*/ 161 h 164"/>
                <a:gd name="T38" fmla="*/ 39 w 374"/>
                <a:gd name="T39" fmla="*/ 139 h 164"/>
                <a:gd name="T40" fmla="*/ 32 w 374"/>
                <a:gd name="T41" fmla="*/ 118 h 164"/>
                <a:gd name="T42" fmla="*/ 32 w 374"/>
                <a:gd name="T43" fmla="*/ 118 h 164"/>
                <a:gd name="T44" fmla="*/ 28 w 374"/>
                <a:gd name="T45" fmla="*/ 106 h 164"/>
                <a:gd name="T46" fmla="*/ 28 w 374"/>
                <a:gd name="T47" fmla="*/ 106 h 164"/>
                <a:gd name="T48" fmla="*/ 21 w 374"/>
                <a:gd name="T49" fmla="*/ 83 h 164"/>
                <a:gd name="T50" fmla="*/ 20 w 374"/>
                <a:gd name="T51" fmla="*/ 78 h 164"/>
                <a:gd name="T52" fmla="*/ 8 w 374"/>
                <a:gd name="T53" fmla="*/ 75 h 164"/>
                <a:gd name="T54" fmla="*/ 3 w 374"/>
                <a:gd name="T55" fmla="*/ 68 h 164"/>
                <a:gd name="T56" fmla="*/ 3 w 374"/>
                <a:gd name="T57" fmla="*/ 67 h 164"/>
                <a:gd name="T58" fmla="*/ 374 w 374"/>
                <a:gd name="T59" fmla="*/ 63 h 164"/>
                <a:gd name="T60" fmla="*/ 359 w 374"/>
                <a:gd name="T61" fmla="*/ 73 h 164"/>
                <a:gd name="T62" fmla="*/ 264 w 374"/>
                <a:gd name="T63" fmla="*/ 102 h 164"/>
                <a:gd name="T64" fmla="*/ 255 w 374"/>
                <a:gd name="T65" fmla="*/ 104 h 164"/>
                <a:gd name="T66" fmla="*/ 225 w 374"/>
                <a:gd name="T67" fmla="*/ 82 h 164"/>
                <a:gd name="T68" fmla="*/ 223 w 374"/>
                <a:gd name="T69" fmla="*/ 74 h 164"/>
                <a:gd name="T70" fmla="*/ 208 w 374"/>
                <a:gd name="T71" fmla="*/ 84 h 164"/>
                <a:gd name="T72" fmla="*/ 208 w 374"/>
                <a:gd name="T73" fmla="*/ 84 h 164"/>
                <a:gd name="T74" fmla="*/ 207 w 374"/>
                <a:gd name="T75" fmla="*/ 87 h 164"/>
                <a:gd name="T76" fmla="*/ 220 w 374"/>
                <a:gd name="T77" fmla="*/ 78 h 164"/>
                <a:gd name="T78" fmla="*/ 223 w 374"/>
                <a:gd name="T79" fmla="*/ 85 h 164"/>
                <a:gd name="T80" fmla="*/ 253 w 374"/>
                <a:gd name="T81" fmla="*/ 107 h 164"/>
                <a:gd name="T82" fmla="*/ 262 w 374"/>
                <a:gd name="T83" fmla="*/ 106 h 164"/>
                <a:gd name="T84" fmla="*/ 356 w 374"/>
                <a:gd name="T85" fmla="*/ 76 h 164"/>
                <a:gd name="T86" fmla="*/ 372 w 374"/>
                <a:gd name="T87" fmla="*/ 66 h 164"/>
                <a:gd name="T88" fmla="*/ 374 w 374"/>
                <a:gd name="T89" fmla="*/ 63 h 164"/>
                <a:gd name="T90" fmla="*/ 211 w 374"/>
                <a:gd name="T91" fmla="*/ 0 h 164"/>
                <a:gd name="T92" fmla="*/ 208 w 374"/>
                <a:gd name="T93" fmla="*/ 4 h 164"/>
                <a:gd name="T94" fmla="*/ 205 w 374"/>
                <a:gd name="T95" fmla="*/ 29 h 164"/>
                <a:gd name="T96" fmla="*/ 207 w 374"/>
                <a:gd name="T97" fmla="*/ 35 h 164"/>
                <a:gd name="T98" fmla="*/ 210 w 374"/>
                <a:gd name="T99" fmla="*/ 34 h 164"/>
                <a:gd name="T100" fmla="*/ 208 w 374"/>
                <a:gd name="T101" fmla="*/ 26 h 164"/>
                <a:gd name="T102" fmla="*/ 211 w 374"/>
                <a:gd name="T10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4" h="164">
                  <a:moveTo>
                    <a:pt x="3" y="67"/>
                  </a:moveTo>
                  <a:cubicBezTo>
                    <a:pt x="2" y="68"/>
                    <a:pt x="1" y="69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2" y="78"/>
                    <a:pt x="6" y="79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3"/>
                    <a:pt x="18" y="85"/>
                    <a:pt x="19" y="86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0" y="156"/>
                    <a:pt x="53" y="164"/>
                    <a:pt x="66" y="164"/>
                  </a:cubicBezTo>
                  <a:cubicBezTo>
                    <a:pt x="69" y="164"/>
                    <a:pt x="72" y="164"/>
                    <a:pt x="75" y="163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6" y="132"/>
                    <a:pt x="181" y="128"/>
                    <a:pt x="185" y="123"/>
                  </a:cubicBezTo>
                  <a:cubicBezTo>
                    <a:pt x="186" y="122"/>
                    <a:pt x="187" y="121"/>
                    <a:pt x="187" y="120"/>
                  </a:cubicBezTo>
                  <a:cubicBezTo>
                    <a:pt x="184" y="125"/>
                    <a:pt x="178" y="129"/>
                    <a:pt x="172" y="131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5" y="161"/>
                    <a:pt x="72" y="161"/>
                    <a:pt x="68" y="161"/>
                  </a:cubicBezTo>
                  <a:cubicBezTo>
                    <a:pt x="55" y="161"/>
                    <a:pt x="43" y="153"/>
                    <a:pt x="39" y="139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1" y="81"/>
                    <a:pt x="20" y="80"/>
                    <a:pt x="20" y="78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1"/>
                    <a:pt x="3" y="68"/>
                  </a:cubicBezTo>
                  <a:cubicBezTo>
                    <a:pt x="3" y="68"/>
                    <a:pt x="3" y="67"/>
                    <a:pt x="3" y="67"/>
                  </a:cubicBezTo>
                  <a:moveTo>
                    <a:pt x="374" y="63"/>
                  </a:moveTo>
                  <a:cubicBezTo>
                    <a:pt x="370" y="67"/>
                    <a:pt x="365" y="71"/>
                    <a:pt x="359" y="73"/>
                  </a:cubicBezTo>
                  <a:cubicBezTo>
                    <a:pt x="264" y="102"/>
                    <a:pt x="264" y="102"/>
                    <a:pt x="264" y="102"/>
                  </a:cubicBezTo>
                  <a:cubicBezTo>
                    <a:pt x="261" y="103"/>
                    <a:pt x="258" y="104"/>
                    <a:pt x="255" y="104"/>
                  </a:cubicBezTo>
                  <a:cubicBezTo>
                    <a:pt x="241" y="104"/>
                    <a:pt x="229" y="95"/>
                    <a:pt x="225" y="82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19" y="79"/>
                    <a:pt x="214" y="82"/>
                    <a:pt x="208" y="84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5"/>
                    <a:pt x="207" y="86"/>
                    <a:pt x="207" y="87"/>
                  </a:cubicBezTo>
                  <a:cubicBezTo>
                    <a:pt x="213" y="85"/>
                    <a:pt x="217" y="82"/>
                    <a:pt x="220" y="78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7" y="98"/>
                    <a:pt x="239" y="107"/>
                    <a:pt x="253" y="107"/>
                  </a:cubicBezTo>
                  <a:cubicBezTo>
                    <a:pt x="256" y="107"/>
                    <a:pt x="259" y="107"/>
                    <a:pt x="262" y="106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63" y="75"/>
                    <a:pt x="368" y="71"/>
                    <a:pt x="372" y="66"/>
                  </a:cubicBezTo>
                  <a:cubicBezTo>
                    <a:pt x="372" y="65"/>
                    <a:pt x="373" y="64"/>
                    <a:pt x="374" y="63"/>
                  </a:cubicBezTo>
                  <a:moveTo>
                    <a:pt x="211" y="0"/>
                  </a:moveTo>
                  <a:cubicBezTo>
                    <a:pt x="210" y="1"/>
                    <a:pt x="209" y="3"/>
                    <a:pt x="208" y="4"/>
                  </a:cubicBezTo>
                  <a:cubicBezTo>
                    <a:pt x="204" y="11"/>
                    <a:pt x="203" y="20"/>
                    <a:pt x="205" y="29"/>
                  </a:cubicBezTo>
                  <a:cubicBezTo>
                    <a:pt x="207" y="35"/>
                    <a:pt x="207" y="35"/>
                    <a:pt x="207" y="35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05" y="17"/>
                    <a:pt x="206" y="8"/>
                    <a:pt x="211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3" name="Freeform 2513"/>
            <p:cNvSpPr>
              <a:spLocks noEditPoints="1"/>
            </p:cNvSpPr>
            <p:nvPr/>
          </p:nvSpPr>
          <p:spPr bwMode="auto">
            <a:xfrm>
              <a:off x="4516" y="1341"/>
              <a:ext cx="637" cy="279"/>
            </a:xfrm>
            <a:custGeom>
              <a:avLst/>
              <a:gdLst>
                <a:gd name="T0" fmla="*/ 4 w 374"/>
                <a:gd name="T1" fmla="*/ 67 h 164"/>
                <a:gd name="T2" fmla="*/ 1 w 374"/>
                <a:gd name="T3" fmla="*/ 70 h 164"/>
                <a:gd name="T4" fmla="*/ 1 w 374"/>
                <a:gd name="T5" fmla="*/ 71 h 164"/>
                <a:gd name="T6" fmla="*/ 6 w 374"/>
                <a:gd name="T7" fmla="*/ 78 h 164"/>
                <a:gd name="T8" fmla="*/ 18 w 374"/>
                <a:gd name="T9" fmla="*/ 81 h 164"/>
                <a:gd name="T10" fmla="*/ 19 w 374"/>
                <a:gd name="T11" fmla="*/ 86 h 164"/>
                <a:gd name="T12" fmla="*/ 26 w 374"/>
                <a:gd name="T13" fmla="*/ 109 h 164"/>
                <a:gd name="T14" fmla="*/ 26 w 374"/>
                <a:gd name="T15" fmla="*/ 109 h 164"/>
                <a:gd name="T16" fmla="*/ 30 w 374"/>
                <a:gd name="T17" fmla="*/ 121 h 164"/>
                <a:gd name="T18" fmla="*/ 30 w 374"/>
                <a:gd name="T19" fmla="*/ 121 h 164"/>
                <a:gd name="T20" fmla="*/ 37 w 374"/>
                <a:gd name="T21" fmla="*/ 142 h 164"/>
                <a:gd name="T22" fmla="*/ 66 w 374"/>
                <a:gd name="T23" fmla="*/ 164 h 164"/>
                <a:gd name="T24" fmla="*/ 76 w 374"/>
                <a:gd name="T25" fmla="*/ 163 h 164"/>
                <a:gd name="T26" fmla="*/ 170 w 374"/>
                <a:gd name="T27" fmla="*/ 134 h 164"/>
                <a:gd name="T28" fmla="*/ 185 w 374"/>
                <a:gd name="T29" fmla="*/ 123 h 164"/>
                <a:gd name="T30" fmla="*/ 188 w 374"/>
                <a:gd name="T31" fmla="*/ 120 h 164"/>
                <a:gd name="T32" fmla="*/ 172 w 374"/>
                <a:gd name="T33" fmla="*/ 130 h 164"/>
                <a:gd name="T34" fmla="*/ 78 w 374"/>
                <a:gd name="T35" fmla="*/ 159 h 164"/>
                <a:gd name="T36" fmla="*/ 69 w 374"/>
                <a:gd name="T37" fmla="*/ 161 h 164"/>
                <a:gd name="T38" fmla="*/ 39 w 374"/>
                <a:gd name="T39" fmla="*/ 139 h 164"/>
                <a:gd name="T40" fmla="*/ 32 w 374"/>
                <a:gd name="T41" fmla="*/ 118 h 164"/>
                <a:gd name="T42" fmla="*/ 32 w 374"/>
                <a:gd name="T43" fmla="*/ 118 h 164"/>
                <a:gd name="T44" fmla="*/ 28 w 374"/>
                <a:gd name="T45" fmla="*/ 106 h 164"/>
                <a:gd name="T46" fmla="*/ 29 w 374"/>
                <a:gd name="T47" fmla="*/ 105 h 164"/>
                <a:gd name="T48" fmla="*/ 22 w 374"/>
                <a:gd name="T49" fmla="*/ 83 h 164"/>
                <a:gd name="T50" fmla="*/ 20 w 374"/>
                <a:gd name="T51" fmla="*/ 77 h 164"/>
                <a:gd name="T52" fmla="*/ 8 w 374"/>
                <a:gd name="T53" fmla="*/ 75 h 164"/>
                <a:gd name="T54" fmla="*/ 3 w 374"/>
                <a:gd name="T55" fmla="*/ 68 h 164"/>
                <a:gd name="T56" fmla="*/ 4 w 374"/>
                <a:gd name="T57" fmla="*/ 67 h 164"/>
                <a:gd name="T58" fmla="*/ 374 w 374"/>
                <a:gd name="T59" fmla="*/ 62 h 164"/>
                <a:gd name="T60" fmla="*/ 359 w 374"/>
                <a:gd name="T61" fmla="*/ 73 h 164"/>
                <a:gd name="T62" fmla="*/ 264 w 374"/>
                <a:gd name="T63" fmla="*/ 102 h 164"/>
                <a:gd name="T64" fmla="*/ 255 w 374"/>
                <a:gd name="T65" fmla="*/ 103 h 164"/>
                <a:gd name="T66" fmla="*/ 225 w 374"/>
                <a:gd name="T67" fmla="*/ 81 h 164"/>
                <a:gd name="T68" fmla="*/ 223 w 374"/>
                <a:gd name="T69" fmla="*/ 74 h 164"/>
                <a:gd name="T70" fmla="*/ 208 w 374"/>
                <a:gd name="T71" fmla="*/ 84 h 164"/>
                <a:gd name="T72" fmla="*/ 206 w 374"/>
                <a:gd name="T73" fmla="*/ 85 h 164"/>
                <a:gd name="T74" fmla="*/ 206 w 374"/>
                <a:gd name="T75" fmla="*/ 87 h 164"/>
                <a:gd name="T76" fmla="*/ 206 w 374"/>
                <a:gd name="T77" fmla="*/ 87 h 164"/>
                <a:gd name="T78" fmla="*/ 221 w 374"/>
                <a:gd name="T79" fmla="*/ 77 h 164"/>
                <a:gd name="T80" fmla="*/ 223 w 374"/>
                <a:gd name="T81" fmla="*/ 85 h 164"/>
                <a:gd name="T82" fmla="*/ 253 w 374"/>
                <a:gd name="T83" fmla="*/ 107 h 164"/>
                <a:gd name="T84" fmla="*/ 262 w 374"/>
                <a:gd name="T85" fmla="*/ 105 h 164"/>
                <a:gd name="T86" fmla="*/ 357 w 374"/>
                <a:gd name="T87" fmla="*/ 76 h 164"/>
                <a:gd name="T88" fmla="*/ 372 w 374"/>
                <a:gd name="T89" fmla="*/ 66 h 164"/>
                <a:gd name="T90" fmla="*/ 374 w 374"/>
                <a:gd name="T91" fmla="*/ 62 h 164"/>
                <a:gd name="T92" fmla="*/ 211 w 374"/>
                <a:gd name="T93" fmla="*/ 0 h 164"/>
                <a:gd name="T94" fmla="*/ 209 w 374"/>
                <a:gd name="T95" fmla="*/ 3 h 164"/>
                <a:gd name="T96" fmla="*/ 206 w 374"/>
                <a:gd name="T97" fmla="*/ 29 h 164"/>
                <a:gd name="T98" fmla="*/ 208 w 374"/>
                <a:gd name="T99" fmla="*/ 37 h 164"/>
                <a:gd name="T100" fmla="*/ 211 w 374"/>
                <a:gd name="T101" fmla="*/ 36 h 164"/>
                <a:gd name="T102" fmla="*/ 208 w 374"/>
                <a:gd name="T103" fmla="*/ 25 h 164"/>
                <a:gd name="T104" fmla="*/ 211 w 374"/>
                <a:gd name="T10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4" h="164">
                  <a:moveTo>
                    <a:pt x="4" y="67"/>
                  </a:moveTo>
                  <a:cubicBezTo>
                    <a:pt x="2" y="68"/>
                    <a:pt x="2" y="69"/>
                    <a:pt x="1" y="70"/>
                  </a:cubicBezTo>
                  <a:cubicBezTo>
                    <a:pt x="1" y="70"/>
                    <a:pt x="1" y="71"/>
                    <a:pt x="1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8" y="83"/>
                    <a:pt x="19" y="84"/>
                    <a:pt x="19" y="86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41" y="156"/>
                    <a:pt x="53" y="164"/>
                    <a:pt x="66" y="164"/>
                  </a:cubicBezTo>
                  <a:cubicBezTo>
                    <a:pt x="70" y="164"/>
                    <a:pt x="73" y="164"/>
                    <a:pt x="76" y="163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6" y="132"/>
                    <a:pt x="182" y="128"/>
                    <a:pt x="185" y="123"/>
                  </a:cubicBezTo>
                  <a:cubicBezTo>
                    <a:pt x="186" y="122"/>
                    <a:pt x="187" y="121"/>
                    <a:pt x="188" y="120"/>
                  </a:cubicBezTo>
                  <a:cubicBezTo>
                    <a:pt x="184" y="125"/>
                    <a:pt x="179" y="128"/>
                    <a:pt x="172" y="130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0"/>
                    <a:pt x="72" y="161"/>
                    <a:pt x="69" y="161"/>
                  </a:cubicBezTo>
                  <a:cubicBezTo>
                    <a:pt x="55" y="161"/>
                    <a:pt x="43" y="152"/>
                    <a:pt x="39" y="139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1"/>
                    <a:pt x="21" y="79"/>
                    <a:pt x="20" y="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4"/>
                    <a:pt x="3" y="71"/>
                    <a:pt x="3" y="68"/>
                  </a:cubicBezTo>
                  <a:cubicBezTo>
                    <a:pt x="3" y="67"/>
                    <a:pt x="3" y="67"/>
                    <a:pt x="4" y="67"/>
                  </a:cubicBezTo>
                  <a:moveTo>
                    <a:pt x="374" y="62"/>
                  </a:moveTo>
                  <a:cubicBezTo>
                    <a:pt x="370" y="67"/>
                    <a:pt x="365" y="71"/>
                    <a:pt x="359" y="73"/>
                  </a:cubicBezTo>
                  <a:cubicBezTo>
                    <a:pt x="264" y="102"/>
                    <a:pt x="264" y="102"/>
                    <a:pt x="264" y="102"/>
                  </a:cubicBezTo>
                  <a:cubicBezTo>
                    <a:pt x="261" y="103"/>
                    <a:pt x="258" y="103"/>
                    <a:pt x="255" y="103"/>
                  </a:cubicBezTo>
                  <a:cubicBezTo>
                    <a:pt x="242" y="103"/>
                    <a:pt x="229" y="95"/>
                    <a:pt x="225" y="81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19" y="79"/>
                    <a:pt x="214" y="82"/>
                    <a:pt x="208" y="84"/>
                  </a:cubicBezTo>
                  <a:cubicBezTo>
                    <a:pt x="207" y="84"/>
                    <a:pt x="207" y="84"/>
                    <a:pt x="206" y="85"/>
                  </a:cubicBezTo>
                  <a:cubicBezTo>
                    <a:pt x="206" y="86"/>
                    <a:pt x="206" y="87"/>
                    <a:pt x="206" y="87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12" y="85"/>
                    <a:pt x="217" y="82"/>
                    <a:pt x="221" y="77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7" y="98"/>
                    <a:pt x="239" y="107"/>
                    <a:pt x="253" y="107"/>
                  </a:cubicBezTo>
                  <a:cubicBezTo>
                    <a:pt x="256" y="107"/>
                    <a:pt x="259" y="106"/>
                    <a:pt x="262" y="105"/>
                  </a:cubicBezTo>
                  <a:cubicBezTo>
                    <a:pt x="357" y="76"/>
                    <a:pt x="357" y="76"/>
                    <a:pt x="357" y="76"/>
                  </a:cubicBezTo>
                  <a:cubicBezTo>
                    <a:pt x="363" y="74"/>
                    <a:pt x="368" y="70"/>
                    <a:pt x="372" y="66"/>
                  </a:cubicBezTo>
                  <a:cubicBezTo>
                    <a:pt x="373" y="65"/>
                    <a:pt x="373" y="63"/>
                    <a:pt x="374" y="62"/>
                  </a:cubicBezTo>
                  <a:moveTo>
                    <a:pt x="211" y="0"/>
                  </a:moveTo>
                  <a:cubicBezTo>
                    <a:pt x="210" y="1"/>
                    <a:pt x="209" y="2"/>
                    <a:pt x="209" y="3"/>
                  </a:cubicBezTo>
                  <a:cubicBezTo>
                    <a:pt x="204" y="11"/>
                    <a:pt x="203" y="20"/>
                    <a:pt x="206" y="29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205" y="17"/>
                    <a:pt x="207" y="7"/>
                    <a:pt x="211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4" name="Freeform 2514"/>
            <p:cNvSpPr>
              <a:spLocks noEditPoints="1"/>
            </p:cNvSpPr>
            <p:nvPr/>
          </p:nvSpPr>
          <p:spPr bwMode="auto">
            <a:xfrm>
              <a:off x="4521" y="1335"/>
              <a:ext cx="636" cy="280"/>
            </a:xfrm>
            <a:custGeom>
              <a:avLst/>
              <a:gdLst>
                <a:gd name="T0" fmla="*/ 3 w 373"/>
                <a:gd name="T1" fmla="*/ 67 h 164"/>
                <a:gd name="T2" fmla="*/ 1 w 373"/>
                <a:gd name="T3" fmla="*/ 70 h 164"/>
                <a:gd name="T4" fmla="*/ 0 w 373"/>
                <a:gd name="T5" fmla="*/ 71 h 164"/>
                <a:gd name="T6" fmla="*/ 5 w 373"/>
                <a:gd name="T7" fmla="*/ 78 h 164"/>
                <a:gd name="T8" fmla="*/ 17 w 373"/>
                <a:gd name="T9" fmla="*/ 80 h 164"/>
                <a:gd name="T10" fmla="*/ 19 w 373"/>
                <a:gd name="T11" fmla="*/ 86 h 164"/>
                <a:gd name="T12" fmla="*/ 26 w 373"/>
                <a:gd name="T13" fmla="*/ 108 h 164"/>
                <a:gd name="T14" fmla="*/ 25 w 373"/>
                <a:gd name="T15" fmla="*/ 109 h 164"/>
                <a:gd name="T16" fmla="*/ 29 w 373"/>
                <a:gd name="T17" fmla="*/ 121 h 164"/>
                <a:gd name="T18" fmla="*/ 29 w 373"/>
                <a:gd name="T19" fmla="*/ 121 h 164"/>
                <a:gd name="T20" fmla="*/ 36 w 373"/>
                <a:gd name="T21" fmla="*/ 142 h 164"/>
                <a:gd name="T22" fmla="*/ 66 w 373"/>
                <a:gd name="T23" fmla="*/ 164 h 164"/>
                <a:gd name="T24" fmla="*/ 75 w 373"/>
                <a:gd name="T25" fmla="*/ 162 h 164"/>
                <a:gd name="T26" fmla="*/ 169 w 373"/>
                <a:gd name="T27" fmla="*/ 133 h 164"/>
                <a:gd name="T28" fmla="*/ 185 w 373"/>
                <a:gd name="T29" fmla="*/ 123 h 164"/>
                <a:gd name="T30" fmla="*/ 187 w 373"/>
                <a:gd name="T31" fmla="*/ 119 h 164"/>
                <a:gd name="T32" fmla="*/ 172 w 373"/>
                <a:gd name="T33" fmla="*/ 130 h 164"/>
                <a:gd name="T34" fmla="*/ 77 w 373"/>
                <a:gd name="T35" fmla="*/ 159 h 164"/>
                <a:gd name="T36" fmla="*/ 68 w 373"/>
                <a:gd name="T37" fmla="*/ 161 h 164"/>
                <a:gd name="T38" fmla="*/ 38 w 373"/>
                <a:gd name="T39" fmla="*/ 139 h 164"/>
                <a:gd name="T40" fmla="*/ 32 w 373"/>
                <a:gd name="T41" fmla="*/ 117 h 164"/>
                <a:gd name="T42" fmla="*/ 31 w 373"/>
                <a:gd name="T43" fmla="*/ 118 h 164"/>
                <a:gd name="T44" fmla="*/ 27 w 373"/>
                <a:gd name="T45" fmla="*/ 105 h 164"/>
                <a:gd name="T46" fmla="*/ 28 w 373"/>
                <a:gd name="T47" fmla="*/ 105 h 164"/>
                <a:gd name="T48" fmla="*/ 21 w 373"/>
                <a:gd name="T49" fmla="*/ 83 h 164"/>
                <a:gd name="T50" fmla="*/ 20 w 373"/>
                <a:gd name="T51" fmla="*/ 77 h 164"/>
                <a:gd name="T52" fmla="*/ 8 w 373"/>
                <a:gd name="T53" fmla="*/ 75 h 164"/>
                <a:gd name="T54" fmla="*/ 3 w 373"/>
                <a:gd name="T55" fmla="*/ 67 h 164"/>
                <a:gd name="T56" fmla="*/ 3 w 373"/>
                <a:gd name="T57" fmla="*/ 67 h 164"/>
                <a:gd name="T58" fmla="*/ 373 w 373"/>
                <a:gd name="T59" fmla="*/ 62 h 164"/>
                <a:gd name="T60" fmla="*/ 358 w 373"/>
                <a:gd name="T61" fmla="*/ 73 h 164"/>
                <a:gd name="T62" fmla="*/ 263 w 373"/>
                <a:gd name="T63" fmla="*/ 102 h 164"/>
                <a:gd name="T64" fmla="*/ 254 w 373"/>
                <a:gd name="T65" fmla="*/ 103 h 164"/>
                <a:gd name="T66" fmla="*/ 224 w 373"/>
                <a:gd name="T67" fmla="*/ 81 h 164"/>
                <a:gd name="T68" fmla="*/ 222 w 373"/>
                <a:gd name="T69" fmla="*/ 74 h 164"/>
                <a:gd name="T70" fmla="*/ 208 w 373"/>
                <a:gd name="T71" fmla="*/ 84 h 164"/>
                <a:gd name="T72" fmla="*/ 203 w 373"/>
                <a:gd name="T73" fmla="*/ 85 h 164"/>
                <a:gd name="T74" fmla="*/ 203 w 373"/>
                <a:gd name="T75" fmla="*/ 88 h 164"/>
                <a:gd name="T76" fmla="*/ 205 w 373"/>
                <a:gd name="T77" fmla="*/ 87 h 164"/>
                <a:gd name="T78" fmla="*/ 220 w 373"/>
                <a:gd name="T79" fmla="*/ 77 h 164"/>
                <a:gd name="T80" fmla="*/ 222 w 373"/>
                <a:gd name="T81" fmla="*/ 84 h 164"/>
                <a:gd name="T82" fmla="*/ 252 w 373"/>
                <a:gd name="T83" fmla="*/ 106 h 164"/>
                <a:gd name="T84" fmla="*/ 261 w 373"/>
                <a:gd name="T85" fmla="*/ 105 h 164"/>
                <a:gd name="T86" fmla="*/ 356 w 373"/>
                <a:gd name="T87" fmla="*/ 76 h 164"/>
                <a:gd name="T88" fmla="*/ 371 w 373"/>
                <a:gd name="T89" fmla="*/ 65 h 164"/>
                <a:gd name="T90" fmla="*/ 373 w 373"/>
                <a:gd name="T91" fmla="*/ 62 h 164"/>
                <a:gd name="T92" fmla="*/ 210 w 373"/>
                <a:gd name="T93" fmla="*/ 0 h 164"/>
                <a:gd name="T94" fmla="*/ 208 w 373"/>
                <a:gd name="T95" fmla="*/ 3 h 164"/>
                <a:gd name="T96" fmla="*/ 205 w 373"/>
                <a:gd name="T97" fmla="*/ 28 h 164"/>
                <a:gd name="T98" fmla="*/ 208 w 373"/>
                <a:gd name="T99" fmla="*/ 39 h 164"/>
                <a:gd name="T100" fmla="*/ 211 w 373"/>
                <a:gd name="T101" fmla="*/ 38 h 164"/>
                <a:gd name="T102" fmla="*/ 207 w 373"/>
                <a:gd name="T103" fmla="*/ 25 h 164"/>
                <a:gd name="T104" fmla="*/ 210 w 373"/>
                <a:gd name="T10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3" h="164">
                  <a:moveTo>
                    <a:pt x="3" y="67"/>
                  </a:moveTo>
                  <a:cubicBezTo>
                    <a:pt x="2" y="67"/>
                    <a:pt x="1" y="69"/>
                    <a:pt x="1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0" y="74"/>
                    <a:pt x="2" y="77"/>
                    <a:pt x="5" y="78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8" y="82"/>
                    <a:pt x="18" y="84"/>
                    <a:pt x="19" y="86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0" y="155"/>
                    <a:pt x="52" y="164"/>
                    <a:pt x="66" y="164"/>
                  </a:cubicBezTo>
                  <a:cubicBezTo>
                    <a:pt x="69" y="164"/>
                    <a:pt x="72" y="163"/>
                    <a:pt x="75" y="162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176" y="131"/>
                    <a:pt x="181" y="128"/>
                    <a:pt x="185" y="123"/>
                  </a:cubicBezTo>
                  <a:cubicBezTo>
                    <a:pt x="186" y="122"/>
                    <a:pt x="186" y="121"/>
                    <a:pt x="187" y="119"/>
                  </a:cubicBezTo>
                  <a:cubicBezTo>
                    <a:pt x="183" y="124"/>
                    <a:pt x="178" y="128"/>
                    <a:pt x="172" y="130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4" y="160"/>
                    <a:pt x="71" y="161"/>
                    <a:pt x="68" y="161"/>
                  </a:cubicBezTo>
                  <a:cubicBezTo>
                    <a:pt x="55" y="161"/>
                    <a:pt x="42" y="152"/>
                    <a:pt x="38" y="139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" y="83"/>
                    <a:pt x="21" y="83"/>
                    <a:pt x="21" y="83"/>
                  </a:cubicBezTo>
                  <a:cubicBezTo>
                    <a:pt x="20" y="81"/>
                    <a:pt x="20" y="79"/>
                    <a:pt x="20" y="77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4" y="74"/>
                    <a:pt x="2" y="71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moveTo>
                    <a:pt x="373" y="62"/>
                  </a:moveTo>
                  <a:cubicBezTo>
                    <a:pt x="370" y="67"/>
                    <a:pt x="364" y="71"/>
                    <a:pt x="358" y="73"/>
                  </a:cubicBezTo>
                  <a:cubicBezTo>
                    <a:pt x="263" y="102"/>
                    <a:pt x="263" y="102"/>
                    <a:pt x="263" y="102"/>
                  </a:cubicBezTo>
                  <a:cubicBezTo>
                    <a:pt x="260" y="103"/>
                    <a:pt x="257" y="103"/>
                    <a:pt x="254" y="103"/>
                  </a:cubicBezTo>
                  <a:cubicBezTo>
                    <a:pt x="241" y="103"/>
                    <a:pt x="229" y="94"/>
                    <a:pt x="224" y="81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19" y="78"/>
                    <a:pt x="214" y="82"/>
                    <a:pt x="208" y="84"/>
                  </a:cubicBezTo>
                  <a:cubicBezTo>
                    <a:pt x="206" y="84"/>
                    <a:pt x="204" y="85"/>
                    <a:pt x="203" y="85"/>
                  </a:cubicBezTo>
                  <a:cubicBezTo>
                    <a:pt x="203" y="86"/>
                    <a:pt x="203" y="87"/>
                    <a:pt x="203" y="88"/>
                  </a:cubicBezTo>
                  <a:cubicBezTo>
                    <a:pt x="204" y="87"/>
                    <a:pt x="204" y="87"/>
                    <a:pt x="205" y="87"/>
                  </a:cubicBezTo>
                  <a:cubicBezTo>
                    <a:pt x="211" y="85"/>
                    <a:pt x="216" y="82"/>
                    <a:pt x="220" y="77"/>
                  </a:cubicBezTo>
                  <a:cubicBezTo>
                    <a:pt x="222" y="84"/>
                    <a:pt x="222" y="84"/>
                    <a:pt x="222" y="84"/>
                  </a:cubicBezTo>
                  <a:cubicBezTo>
                    <a:pt x="226" y="98"/>
                    <a:pt x="239" y="106"/>
                    <a:pt x="252" y="106"/>
                  </a:cubicBezTo>
                  <a:cubicBezTo>
                    <a:pt x="255" y="106"/>
                    <a:pt x="258" y="106"/>
                    <a:pt x="261" y="105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62" y="74"/>
                    <a:pt x="367" y="70"/>
                    <a:pt x="371" y="65"/>
                  </a:cubicBezTo>
                  <a:cubicBezTo>
                    <a:pt x="372" y="64"/>
                    <a:pt x="373" y="63"/>
                    <a:pt x="373" y="62"/>
                  </a:cubicBezTo>
                  <a:moveTo>
                    <a:pt x="210" y="0"/>
                  </a:moveTo>
                  <a:cubicBezTo>
                    <a:pt x="209" y="1"/>
                    <a:pt x="209" y="2"/>
                    <a:pt x="208" y="3"/>
                  </a:cubicBezTo>
                  <a:cubicBezTo>
                    <a:pt x="204" y="10"/>
                    <a:pt x="202" y="20"/>
                    <a:pt x="205" y="28"/>
                  </a:cubicBezTo>
                  <a:cubicBezTo>
                    <a:pt x="208" y="39"/>
                    <a:pt x="208" y="39"/>
                    <a:pt x="208" y="3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4" y="16"/>
                    <a:pt x="206" y="7"/>
                    <a:pt x="210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5" name="Freeform 2515"/>
            <p:cNvSpPr>
              <a:spLocks noEditPoints="1"/>
            </p:cNvSpPr>
            <p:nvPr/>
          </p:nvSpPr>
          <p:spPr bwMode="auto">
            <a:xfrm>
              <a:off x="4525" y="1330"/>
              <a:ext cx="637" cy="280"/>
            </a:xfrm>
            <a:custGeom>
              <a:avLst/>
              <a:gdLst>
                <a:gd name="T0" fmla="*/ 3 w 374"/>
                <a:gd name="T1" fmla="*/ 66 h 164"/>
                <a:gd name="T2" fmla="*/ 1 w 374"/>
                <a:gd name="T3" fmla="*/ 70 h 164"/>
                <a:gd name="T4" fmla="*/ 1 w 374"/>
                <a:gd name="T5" fmla="*/ 70 h 164"/>
                <a:gd name="T6" fmla="*/ 6 w 374"/>
                <a:gd name="T7" fmla="*/ 78 h 164"/>
                <a:gd name="T8" fmla="*/ 18 w 374"/>
                <a:gd name="T9" fmla="*/ 80 h 164"/>
                <a:gd name="T10" fmla="*/ 19 w 374"/>
                <a:gd name="T11" fmla="*/ 86 h 164"/>
                <a:gd name="T12" fmla="*/ 26 w 374"/>
                <a:gd name="T13" fmla="*/ 108 h 164"/>
                <a:gd name="T14" fmla="*/ 25 w 374"/>
                <a:gd name="T15" fmla="*/ 108 h 164"/>
                <a:gd name="T16" fmla="*/ 29 w 374"/>
                <a:gd name="T17" fmla="*/ 121 h 164"/>
                <a:gd name="T18" fmla="*/ 30 w 374"/>
                <a:gd name="T19" fmla="*/ 120 h 164"/>
                <a:gd name="T20" fmla="*/ 36 w 374"/>
                <a:gd name="T21" fmla="*/ 142 h 164"/>
                <a:gd name="T22" fmla="*/ 66 w 374"/>
                <a:gd name="T23" fmla="*/ 164 h 164"/>
                <a:gd name="T24" fmla="*/ 75 w 374"/>
                <a:gd name="T25" fmla="*/ 162 h 164"/>
                <a:gd name="T26" fmla="*/ 170 w 374"/>
                <a:gd name="T27" fmla="*/ 133 h 164"/>
                <a:gd name="T28" fmla="*/ 185 w 374"/>
                <a:gd name="T29" fmla="*/ 122 h 164"/>
                <a:gd name="T30" fmla="*/ 187 w 374"/>
                <a:gd name="T31" fmla="*/ 119 h 164"/>
                <a:gd name="T32" fmla="*/ 172 w 374"/>
                <a:gd name="T33" fmla="*/ 130 h 164"/>
                <a:gd name="T34" fmla="*/ 77 w 374"/>
                <a:gd name="T35" fmla="*/ 159 h 164"/>
                <a:gd name="T36" fmla="*/ 68 w 374"/>
                <a:gd name="T37" fmla="*/ 160 h 164"/>
                <a:gd name="T38" fmla="*/ 38 w 374"/>
                <a:gd name="T39" fmla="*/ 138 h 164"/>
                <a:gd name="T40" fmla="*/ 32 w 374"/>
                <a:gd name="T41" fmla="*/ 117 h 164"/>
                <a:gd name="T42" fmla="*/ 32 w 374"/>
                <a:gd name="T43" fmla="*/ 117 h 164"/>
                <a:gd name="T44" fmla="*/ 28 w 374"/>
                <a:gd name="T45" fmla="*/ 105 h 164"/>
                <a:gd name="T46" fmla="*/ 28 w 374"/>
                <a:gd name="T47" fmla="*/ 105 h 164"/>
                <a:gd name="T48" fmla="*/ 21 w 374"/>
                <a:gd name="T49" fmla="*/ 82 h 164"/>
                <a:gd name="T50" fmla="*/ 20 w 374"/>
                <a:gd name="T51" fmla="*/ 77 h 164"/>
                <a:gd name="T52" fmla="*/ 8 w 374"/>
                <a:gd name="T53" fmla="*/ 74 h 164"/>
                <a:gd name="T54" fmla="*/ 3 w 374"/>
                <a:gd name="T55" fmla="*/ 67 h 164"/>
                <a:gd name="T56" fmla="*/ 3 w 374"/>
                <a:gd name="T57" fmla="*/ 66 h 164"/>
                <a:gd name="T58" fmla="*/ 374 w 374"/>
                <a:gd name="T59" fmla="*/ 62 h 164"/>
                <a:gd name="T60" fmla="*/ 358 w 374"/>
                <a:gd name="T61" fmla="*/ 72 h 164"/>
                <a:gd name="T62" fmla="*/ 264 w 374"/>
                <a:gd name="T63" fmla="*/ 101 h 164"/>
                <a:gd name="T64" fmla="*/ 255 w 374"/>
                <a:gd name="T65" fmla="*/ 103 h 164"/>
                <a:gd name="T66" fmla="*/ 225 w 374"/>
                <a:gd name="T67" fmla="*/ 81 h 164"/>
                <a:gd name="T68" fmla="*/ 222 w 374"/>
                <a:gd name="T69" fmla="*/ 73 h 164"/>
                <a:gd name="T70" fmla="*/ 208 w 374"/>
                <a:gd name="T71" fmla="*/ 83 h 164"/>
                <a:gd name="T72" fmla="*/ 200 w 374"/>
                <a:gd name="T73" fmla="*/ 85 h 164"/>
                <a:gd name="T74" fmla="*/ 201 w 374"/>
                <a:gd name="T75" fmla="*/ 88 h 164"/>
                <a:gd name="T76" fmla="*/ 206 w 374"/>
                <a:gd name="T77" fmla="*/ 87 h 164"/>
                <a:gd name="T78" fmla="*/ 220 w 374"/>
                <a:gd name="T79" fmla="*/ 77 h 164"/>
                <a:gd name="T80" fmla="*/ 222 w 374"/>
                <a:gd name="T81" fmla="*/ 84 h 164"/>
                <a:gd name="T82" fmla="*/ 252 w 374"/>
                <a:gd name="T83" fmla="*/ 106 h 164"/>
                <a:gd name="T84" fmla="*/ 261 w 374"/>
                <a:gd name="T85" fmla="*/ 105 h 164"/>
                <a:gd name="T86" fmla="*/ 356 w 374"/>
                <a:gd name="T87" fmla="*/ 76 h 164"/>
                <a:gd name="T88" fmla="*/ 371 w 374"/>
                <a:gd name="T89" fmla="*/ 65 h 164"/>
                <a:gd name="T90" fmla="*/ 374 w 374"/>
                <a:gd name="T91" fmla="*/ 62 h 164"/>
                <a:gd name="T92" fmla="*/ 211 w 374"/>
                <a:gd name="T93" fmla="*/ 0 h 164"/>
                <a:gd name="T94" fmla="*/ 208 w 374"/>
                <a:gd name="T95" fmla="*/ 3 h 164"/>
                <a:gd name="T96" fmla="*/ 205 w 374"/>
                <a:gd name="T97" fmla="*/ 28 h 164"/>
                <a:gd name="T98" fmla="*/ 209 w 374"/>
                <a:gd name="T99" fmla="*/ 41 h 164"/>
                <a:gd name="T100" fmla="*/ 212 w 374"/>
                <a:gd name="T101" fmla="*/ 40 h 164"/>
                <a:gd name="T102" fmla="*/ 207 w 374"/>
                <a:gd name="T103" fmla="*/ 25 h 164"/>
                <a:gd name="T104" fmla="*/ 211 w 374"/>
                <a:gd name="T10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4" h="164">
                  <a:moveTo>
                    <a:pt x="3" y="66"/>
                  </a:moveTo>
                  <a:cubicBezTo>
                    <a:pt x="2" y="67"/>
                    <a:pt x="1" y="68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4"/>
                    <a:pt x="2" y="77"/>
                    <a:pt x="6" y="78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2"/>
                    <a:pt x="18" y="84"/>
                    <a:pt x="19" y="86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6" y="142"/>
                    <a:pt x="36" y="142"/>
                    <a:pt x="36" y="142"/>
                  </a:cubicBezTo>
                  <a:cubicBezTo>
                    <a:pt x="40" y="155"/>
                    <a:pt x="53" y="164"/>
                    <a:pt x="66" y="164"/>
                  </a:cubicBezTo>
                  <a:cubicBezTo>
                    <a:pt x="69" y="164"/>
                    <a:pt x="72" y="163"/>
                    <a:pt x="75" y="16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6" y="131"/>
                    <a:pt x="181" y="127"/>
                    <a:pt x="185" y="122"/>
                  </a:cubicBezTo>
                  <a:cubicBezTo>
                    <a:pt x="186" y="121"/>
                    <a:pt x="187" y="120"/>
                    <a:pt x="187" y="119"/>
                  </a:cubicBezTo>
                  <a:cubicBezTo>
                    <a:pt x="183" y="124"/>
                    <a:pt x="178" y="128"/>
                    <a:pt x="172" y="130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4" y="160"/>
                    <a:pt x="71" y="160"/>
                    <a:pt x="68" y="160"/>
                  </a:cubicBezTo>
                  <a:cubicBezTo>
                    <a:pt x="55" y="160"/>
                    <a:pt x="43" y="152"/>
                    <a:pt x="38" y="138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0"/>
                    <a:pt x="20" y="79"/>
                    <a:pt x="20" y="77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2" y="70"/>
                    <a:pt x="3" y="67"/>
                  </a:cubicBezTo>
                  <a:cubicBezTo>
                    <a:pt x="3" y="67"/>
                    <a:pt x="3" y="67"/>
                    <a:pt x="3" y="66"/>
                  </a:cubicBezTo>
                  <a:moveTo>
                    <a:pt x="374" y="62"/>
                  </a:moveTo>
                  <a:cubicBezTo>
                    <a:pt x="370" y="67"/>
                    <a:pt x="365" y="70"/>
                    <a:pt x="358" y="72"/>
                  </a:cubicBezTo>
                  <a:cubicBezTo>
                    <a:pt x="264" y="101"/>
                    <a:pt x="264" y="101"/>
                    <a:pt x="264" y="101"/>
                  </a:cubicBezTo>
                  <a:cubicBezTo>
                    <a:pt x="261" y="102"/>
                    <a:pt x="258" y="103"/>
                    <a:pt x="255" y="103"/>
                  </a:cubicBezTo>
                  <a:cubicBezTo>
                    <a:pt x="241" y="103"/>
                    <a:pt x="229" y="94"/>
                    <a:pt x="225" y="81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19" y="78"/>
                    <a:pt x="214" y="82"/>
                    <a:pt x="208" y="83"/>
                  </a:cubicBezTo>
                  <a:cubicBezTo>
                    <a:pt x="205" y="84"/>
                    <a:pt x="203" y="85"/>
                    <a:pt x="200" y="85"/>
                  </a:cubicBezTo>
                  <a:cubicBezTo>
                    <a:pt x="201" y="86"/>
                    <a:pt x="201" y="87"/>
                    <a:pt x="201" y="88"/>
                  </a:cubicBezTo>
                  <a:cubicBezTo>
                    <a:pt x="202" y="88"/>
                    <a:pt x="204" y="87"/>
                    <a:pt x="206" y="87"/>
                  </a:cubicBezTo>
                  <a:cubicBezTo>
                    <a:pt x="212" y="85"/>
                    <a:pt x="217" y="81"/>
                    <a:pt x="220" y="77"/>
                  </a:cubicBezTo>
                  <a:cubicBezTo>
                    <a:pt x="222" y="84"/>
                    <a:pt x="222" y="84"/>
                    <a:pt x="222" y="84"/>
                  </a:cubicBezTo>
                  <a:cubicBezTo>
                    <a:pt x="227" y="97"/>
                    <a:pt x="239" y="106"/>
                    <a:pt x="252" y="106"/>
                  </a:cubicBezTo>
                  <a:cubicBezTo>
                    <a:pt x="255" y="106"/>
                    <a:pt x="258" y="106"/>
                    <a:pt x="261" y="105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62" y="74"/>
                    <a:pt x="368" y="70"/>
                    <a:pt x="371" y="65"/>
                  </a:cubicBezTo>
                  <a:cubicBezTo>
                    <a:pt x="372" y="64"/>
                    <a:pt x="373" y="63"/>
                    <a:pt x="374" y="62"/>
                  </a:cubicBezTo>
                  <a:moveTo>
                    <a:pt x="211" y="0"/>
                  </a:moveTo>
                  <a:cubicBezTo>
                    <a:pt x="210" y="1"/>
                    <a:pt x="209" y="2"/>
                    <a:pt x="208" y="3"/>
                  </a:cubicBezTo>
                  <a:cubicBezTo>
                    <a:pt x="204" y="10"/>
                    <a:pt x="202" y="19"/>
                    <a:pt x="205" y="28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5" y="16"/>
                    <a:pt x="206" y="7"/>
                    <a:pt x="21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6" name="Freeform 2516"/>
            <p:cNvSpPr>
              <a:spLocks noEditPoints="1"/>
            </p:cNvSpPr>
            <p:nvPr/>
          </p:nvSpPr>
          <p:spPr bwMode="auto">
            <a:xfrm>
              <a:off x="4528" y="1264"/>
              <a:ext cx="637" cy="339"/>
            </a:xfrm>
            <a:custGeom>
              <a:avLst/>
              <a:gdLst>
                <a:gd name="T0" fmla="*/ 1 w 374"/>
                <a:gd name="T1" fmla="*/ 105 h 199"/>
                <a:gd name="T2" fmla="*/ 6 w 374"/>
                <a:gd name="T3" fmla="*/ 113 h 199"/>
                <a:gd name="T4" fmla="*/ 19 w 374"/>
                <a:gd name="T5" fmla="*/ 121 h 199"/>
                <a:gd name="T6" fmla="*/ 26 w 374"/>
                <a:gd name="T7" fmla="*/ 144 h 199"/>
                <a:gd name="T8" fmla="*/ 30 w 374"/>
                <a:gd name="T9" fmla="*/ 156 h 199"/>
                <a:gd name="T10" fmla="*/ 66 w 374"/>
                <a:gd name="T11" fmla="*/ 199 h 199"/>
                <a:gd name="T12" fmla="*/ 170 w 374"/>
                <a:gd name="T13" fmla="*/ 169 h 199"/>
                <a:gd name="T14" fmla="*/ 188 w 374"/>
                <a:gd name="T15" fmla="*/ 155 h 199"/>
                <a:gd name="T16" fmla="*/ 78 w 374"/>
                <a:gd name="T17" fmla="*/ 195 h 199"/>
                <a:gd name="T18" fmla="*/ 39 w 374"/>
                <a:gd name="T19" fmla="*/ 174 h 199"/>
                <a:gd name="T20" fmla="*/ 32 w 374"/>
                <a:gd name="T21" fmla="*/ 153 h 199"/>
                <a:gd name="T22" fmla="*/ 28 w 374"/>
                <a:gd name="T23" fmla="*/ 141 h 199"/>
                <a:gd name="T24" fmla="*/ 20 w 374"/>
                <a:gd name="T25" fmla="*/ 113 h 199"/>
                <a:gd name="T26" fmla="*/ 3 w 374"/>
                <a:gd name="T27" fmla="*/ 103 h 199"/>
                <a:gd name="T28" fmla="*/ 374 w 374"/>
                <a:gd name="T29" fmla="*/ 97 h 199"/>
                <a:gd name="T30" fmla="*/ 264 w 374"/>
                <a:gd name="T31" fmla="*/ 137 h 199"/>
                <a:gd name="T32" fmla="*/ 225 w 374"/>
                <a:gd name="T33" fmla="*/ 116 h 199"/>
                <a:gd name="T34" fmla="*/ 208 w 374"/>
                <a:gd name="T35" fmla="*/ 119 h 199"/>
                <a:gd name="T36" fmla="*/ 198 w 374"/>
                <a:gd name="T37" fmla="*/ 120 h 199"/>
                <a:gd name="T38" fmla="*/ 206 w 374"/>
                <a:gd name="T39" fmla="*/ 122 h 199"/>
                <a:gd name="T40" fmla="*/ 223 w 374"/>
                <a:gd name="T41" fmla="*/ 120 h 199"/>
                <a:gd name="T42" fmla="*/ 262 w 374"/>
                <a:gd name="T43" fmla="*/ 140 h 199"/>
                <a:gd name="T44" fmla="*/ 372 w 374"/>
                <a:gd name="T45" fmla="*/ 101 h 199"/>
                <a:gd name="T46" fmla="*/ 215 w 374"/>
                <a:gd name="T47" fmla="*/ 96 h 199"/>
                <a:gd name="T48" fmla="*/ 204 w 374"/>
                <a:gd name="T49" fmla="*/ 101 h 199"/>
                <a:gd name="T50" fmla="*/ 215 w 374"/>
                <a:gd name="T51" fmla="*/ 97 h 199"/>
                <a:gd name="T52" fmla="*/ 24 w 374"/>
                <a:gd name="T53" fmla="*/ 93 h 199"/>
                <a:gd name="T54" fmla="*/ 24 w 374"/>
                <a:gd name="T55" fmla="*/ 93 h 199"/>
                <a:gd name="T56" fmla="*/ 211 w 374"/>
                <a:gd name="T57" fmla="*/ 35 h 199"/>
                <a:gd name="T58" fmla="*/ 205 w 374"/>
                <a:gd name="T59" fmla="*/ 64 h 199"/>
                <a:gd name="T60" fmla="*/ 213 w 374"/>
                <a:gd name="T61" fmla="*/ 78 h 199"/>
                <a:gd name="T62" fmla="*/ 211 w 374"/>
                <a:gd name="T63" fmla="*/ 35 h 199"/>
                <a:gd name="T64" fmla="*/ 365 w 374"/>
                <a:gd name="T65" fmla="*/ 2 h 199"/>
                <a:gd name="T66" fmla="*/ 366 w 374"/>
                <a:gd name="T67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4" h="199">
                  <a:moveTo>
                    <a:pt x="3" y="102"/>
                  </a:moveTo>
                  <a:cubicBezTo>
                    <a:pt x="2" y="103"/>
                    <a:pt x="1" y="104"/>
                    <a:pt x="1" y="105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09"/>
                    <a:pt x="2" y="113"/>
                    <a:pt x="6" y="113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18"/>
                    <a:pt x="19" y="119"/>
                    <a:pt x="19" y="121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41" y="191"/>
                    <a:pt x="53" y="199"/>
                    <a:pt x="66" y="199"/>
                  </a:cubicBezTo>
                  <a:cubicBezTo>
                    <a:pt x="69" y="199"/>
                    <a:pt x="72" y="199"/>
                    <a:pt x="75" y="198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6" y="167"/>
                    <a:pt x="181" y="163"/>
                    <a:pt x="185" y="158"/>
                  </a:cubicBezTo>
                  <a:cubicBezTo>
                    <a:pt x="186" y="157"/>
                    <a:pt x="187" y="156"/>
                    <a:pt x="188" y="155"/>
                  </a:cubicBezTo>
                  <a:cubicBezTo>
                    <a:pt x="184" y="160"/>
                    <a:pt x="179" y="163"/>
                    <a:pt x="172" y="165"/>
                  </a:cubicBezTo>
                  <a:cubicBezTo>
                    <a:pt x="78" y="195"/>
                    <a:pt x="78" y="195"/>
                    <a:pt x="78" y="195"/>
                  </a:cubicBezTo>
                  <a:cubicBezTo>
                    <a:pt x="75" y="196"/>
                    <a:pt x="72" y="196"/>
                    <a:pt x="69" y="196"/>
                  </a:cubicBezTo>
                  <a:cubicBezTo>
                    <a:pt x="55" y="196"/>
                    <a:pt x="43" y="187"/>
                    <a:pt x="39" y="174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6"/>
                    <a:pt x="20" y="114"/>
                    <a:pt x="20" y="113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5" y="110"/>
                    <a:pt x="2" y="106"/>
                    <a:pt x="3" y="103"/>
                  </a:cubicBezTo>
                  <a:cubicBezTo>
                    <a:pt x="3" y="102"/>
                    <a:pt x="3" y="102"/>
                    <a:pt x="3" y="102"/>
                  </a:cubicBezTo>
                  <a:moveTo>
                    <a:pt x="374" y="97"/>
                  </a:moveTo>
                  <a:cubicBezTo>
                    <a:pt x="370" y="102"/>
                    <a:pt x="365" y="106"/>
                    <a:pt x="359" y="108"/>
                  </a:cubicBezTo>
                  <a:cubicBezTo>
                    <a:pt x="264" y="137"/>
                    <a:pt x="264" y="137"/>
                    <a:pt x="264" y="137"/>
                  </a:cubicBezTo>
                  <a:cubicBezTo>
                    <a:pt x="261" y="138"/>
                    <a:pt x="258" y="138"/>
                    <a:pt x="255" y="138"/>
                  </a:cubicBezTo>
                  <a:cubicBezTo>
                    <a:pt x="242" y="138"/>
                    <a:pt x="229" y="130"/>
                    <a:pt x="225" y="116"/>
                  </a:cubicBezTo>
                  <a:cubicBezTo>
                    <a:pt x="223" y="109"/>
                    <a:pt x="223" y="109"/>
                    <a:pt x="223" y="109"/>
                  </a:cubicBezTo>
                  <a:cubicBezTo>
                    <a:pt x="219" y="114"/>
                    <a:pt x="214" y="117"/>
                    <a:pt x="208" y="119"/>
                  </a:cubicBezTo>
                  <a:cubicBezTo>
                    <a:pt x="205" y="120"/>
                    <a:pt x="202" y="120"/>
                    <a:pt x="199" y="120"/>
                  </a:cubicBezTo>
                  <a:cubicBezTo>
                    <a:pt x="199" y="120"/>
                    <a:pt x="198" y="120"/>
                    <a:pt x="198" y="120"/>
                  </a:cubicBezTo>
                  <a:cubicBezTo>
                    <a:pt x="198" y="122"/>
                    <a:pt x="198" y="123"/>
                    <a:pt x="198" y="124"/>
                  </a:cubicBezTo>
                  <a:cubicBezTo>
                    <a:pt x="201" y="124"/>
                    <a:pt x="203" y="123"/>
                    <a:pt x="206" y="122"/>
                  </a:cubicBezTo>
                  <a:cubicBezTo>
                    <a:pt x="212" y="121"/>
                    <a:pt x="217" y="117"/>
                    <a:pt x="220" y="112"/>
                  </a:cubicBezTo>
                  <a:cubicBezTo>
                    <a:pt x="223" y="120"/>
                    <a:pt x="223" y="120"/>
                    <a:pt x="223" y="120"/>
                  </a:cubicBezTo>
                  <a:cubicBezTo>
                    <a:pt x="227" y="133"/>
                    <a:pt x="239" y="142"/>
                    <a:pt x="253" y="142"/>
                  </a:cubicBezTo>
                  <a:cubicBezTo>
                    <a:pt x="256" y="142"/>
                    <a:pt x="259" y="141"/>
                    <a:pt x="262" y="140"/>
                  </a:cubicBezTo>
                  <a:cubicBezTo>
                    <a:pt x="356" y="111"/>
                    <a:pt x="356" y="111"/>
                    <a:pt x="356" y="111"/>
                  </a:cubicBezTo>
                  <a:cubicBezTo>
                    <a:pt x="363" y="109"/>
                    <a:pt x="368" y="106"/>
                    <a:pt x="372" y="101"/>
                  </a:cubicBezTo>
                  <a:cubicBezTo>
                    <a:pt x="372" y="100"/>
                    <a:pt x="373" y="99"/>
                    <a:pt x="374" y="97"/>
                  </a:cubicBezTo>
                  <a:moveTo>
                    <a:pt x="215" y="96"/>
                  </a:moveTo>
                  <a:cubicBezTo>
                    <a:pt x="201" y="101"/>
                    <a:pt x="201" y="101"/>
                    <a:pt x="201" y="101"/>
                  </a:cubicBezTo>
                  <a:cubicBezTo>
                    <a:pt x="202" y="101"/>
                    <a:pt x="203" y="101"/>
                    <a:pt x="204" y="101"/>
                  </a:cubicBezTo>
                  <a:cubicBezTo>
                    <a:pt x="205" y="101"/>
                    <a:pt x="207" y="101"/>
                    <a:pt x="209" y="100"/>
                  </a:cubicBezTo>
                  <a:cubicBezTo>
                    <a:pt x="211" y="99"/>
                    <a:pt x="213" y="98"/>
                    <a:pt x="215" y="97"/>
                  </a:cubicBezTo>
                  <a:cubicBezTo>
                    <a:pt x="215" y="97"/>
                    <a:pt x="215" y="97"/>
                    <a:pt x="215" y="96"/>
                  </a:cubicBezTo>
                  <a:moveTo>
                    <a:pt x="24" y="93"/>
                  </a:move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moveTo>
                    <a:pt x="211" y="35"/>
                  </a:moveTo>
                  <a:cubicBezTo>
                    <a:pt x="210" y="36"/>
                    <a:pt x="209" y="37"/>
                    <a:pt x="209" y="39"/>
                  </a:cubicBezTo>
                  <a:cubicBezTo>
                    <a:pt x="204" y="46"/>
                    <a:pt x="203" y="55"/>
                    <a:pt x="205" y="64"/>
                  </a:cubicBezTo>
                  <a:cubicBezTo>
                    <a:pt x="210" y="79"/>
                    <a:pt x="210" y="79"/>
                    <a:pt x="210" y="79"/>
                  </a:cubicBezTo>
                  <a:cubicBezTo>
                    <a:pt x="213" y="78"/>
                    <a:pt x="213" y="78"/>
                    <a:pt x="213" y="78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5" y="52"/>
                    <a:pt x="206" y="43"/>
                    <a:pt x="211" y="35"/>
                  </a:cubicBezTo>
                  <a:moveTo>
                    <a:pt x="367" y="0"/>
                  </a:moveTo>
                  <a:cubicBezTo>
                    <a:pt x="365" y="2"/>
                    <a:pt x="365" y="2"/>
                    <a:pt x="365" y="2"/>
                  </a:cubicBezTo>
                  <a:cubicBezTo>
                    <a:pt x="365" y="3"/>
                    <a:pt x="365" y="3"/>
                    <a:pt x="365" y="3"/>
                  </a:cubicBezTo>
                  <a:cubicBezTo>
                    <a:pt x="366" y="3"/>
                    <a:pt x="366" y="3"/>
                    <a:pt x="366" y="3"/>
                  </a:cubicBezTo>
                  <a:cubicBezTo>
                    <a:pt x="367" y="2"/>
                    <a:pt x="367" y="1"/>
                    <a:pt x="367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7" name="Freeform 2517"/>
            <p:cNvSpPr>
              <a:spLocks noEditPoints="1"/>
            </p:cNvSpPr>
            <p:nvPr/>
          </p:nvSpPr>
          <p:spPr bwMode="auto">
            <a:xfrm>
              <a:off x="4532" y="1259"/>
              <a:ext cx="637" cy="339"/>
            </a:xfrm>
            <a:custGeom>
              <a:avLst/>
              <a:gdLst>
                <a:gd name="T0" fmla="*/ 1 w 374"/>
                <a:gd name="T1" fmla="*/ 105 h 199"/>
                <a:gd name="T2" fmla="*/ 6 w 374"/>
                <a:gd name="T3" fmla="*/ 113 h 199"/>
                <a:gd name="T4" fmla="*/ 19 w 374"/>
                <a:gd name="T5" fmla="*/ 121 h 199"/>
                <a:gd name="T6" fmla="*/ 26 w 374"/>
                <a:gd name="T7" fmla="*/ 144 h 199"/>
                <a:gd name="T8" fmla="*/ 30 w 374"/>
                <a:gd name="T9" fmla="*/ 156 h 199"/>
                <a:gd name="T10" fmla="*/ 67 w 374"/>
                <a:gd name="T11" fmla="*/ 199 h 199"/>
                <a:gd name="T12" fmla="*/ 170 w 374"/>
                <a:gd name="T13" fmla="*/ 168 h 199"/>
                <a:gd name="T14" fmla="*/ 188 w 374"/>
                <a:gd name="T15" fmla="*/ 155 h 199"/>
                <a:gd name="T16" fmla="*/ 78 w 374"/>
                <a:gd name="T17" fmla="*/ 194 h 199"/>
                <a:gd name="T18" fmla="*/ 39 w 374"/>
                <a:gd name="T19" fmla="*/ 174 h 199"/>
                <a:gd name="T20" fmla="*/ 32 w 374"/>
                <a:gd name="T21" fmla="*/ 153 h 199"/>
                <a:gd name="T22" fmla="*/ 29 w 374"/>
                <a:gd name="T23" fmla="*/ 140 h 199"/>
                <a:gd name="T24" fmla="*/ 21 w 374"/>
                <a:gd name="T25" fmla="*/ 112 h 199"/>
                <a:gd name="T26" fmla="*/ 3 w 374"/>
                <a:gd name="T27" fmla="*/ 102 h 199"/>
                <a:gd name="T28" fmla="*/ 374 w 374"/>
                <a:gd name="T29" fmla="*/ 97 h 199"/>
                <a:gd name="T30" fmla="*/ 264 w 374"/>
                <a:gd name="T31" fmla="*/ 137 h 199"/>
                <a:gd name="T32" fmla="*/ 225 w 374"/>
                <a:gd name="T33" fmla="*/ 116 h 199"/>
                <a:gd name="T34" fmla="*/ 208 w 374"/>
                <a:gd name="T35" fmla="*/ 119 h 199"/>
                <a:gd name="T36" fmla="*/ 195 w 374"/>
                <a:gd name="T37" fmla="*/ 120 h 199"/>
                <a:gd name="T38" fmla="*/ 196 w 374"/>
                <a:gd name="T39" fmla="*/ 123 h 199"/>
                <a:gd name="T40" fmla="*/ 206 w 374"/>
                <a:gd name="T41" fmla="*/ 122 h 199"/>
                <a:gd name="T42" fmla="*/ 223 w 374"/>
                <a:gd name="T43" fmla="*/ 119 h 199"/>
                <a:gd name="T44" fmla="*/ 262 w 374"/>
                <a:gd name="T45" fmla="*/ 140 h 199"/>
                <a:gd name="T46" fmla="*/ 372 w 374"/>
                <a:gd name="T47" fmla="*/ 100 h 199"/>
                <a:gd name="T48" fmla="*/ 215 w 374"/>
                <a:gd name="T49" fmla="*/ 96 h 199"/>
                <a:gd name="T50" fmla="*/ 199 w 374"/>
                <a:gd name="T51" fmla="*/ 104 h 199"/>
                <a:gd name="T52" fmla="*/ 213 w 374"/>
                <a:gd name="T53" fmla="*/ 100 h 199"/>
                <a:gd name="T54" fmla="*/ 215 w 374"/>
                <a:gd name="T55" fmla="*/ 96 h 199"/>
                <a:gd name="T56" fmla="*/ 22 w 374"/>
                <a:gd name="T57" fmla="*/ 96 h 199"/>
                <a:gd name="T58" fmla="*/ 23 w 374"/>
                <a:gd name="T59" fmla="*/ 96 h 199"/>
                <a:gd name="T60" fmla="*/ 211 w 374"/>
                <a:gd name="T61" fmla="*/ 35 h 199"/>
                <a:gd name="T62" fmla="*/ 206 w 374"/>
                <a:gd name="T63" fmla="*/ 63 h 199"/>
                <a:gd name="T64" fmla="*/ 214 w 374"/>
                <a:gd name="T65" fmla="*/ 80 h 199"/>
                <a:gd name="T66" fmla="*/ 211 w 374"/>
                <a:gd name="T67" fmla="*/ 35 h 199"/>
                <a:gd name="T68" fmla="*/ 363 w 374"/>
                <a:gd name="T69" fmla="*/ 5 h 199"/>
                <a:gd name="T70" fmla="*/ 365 w 374"/>
                <a:gd name="T71" fmla="*/ 3 h 199"/>
                <a:gd name="T72" fmla="*/ 368 w 374"/>
                <a:gd name="T7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74" h="199">
                  <a:moveTo>
                    <a:pt x="4" y="102"/>
                  </a:moveTo>
                  <a:cubicBezTo>
                    <a:pt x="3" y="103"/>
                    <a:pt x="2" y="104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0" y="109"/>
                    <a:pt x="3" y="113"/>
                    <a:pt x="6" y="113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17"/>
                    <a:pt x="19" y="119"/>
                    <a:pt x="19" y="121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7" y="177"/>
                    <a:pt x="37" y="177"/>
                    <a:pt x="37" y="177"/>
                  </a:cubicBezTo>
                  <a:cubicBezTo>
                    <a:pt x="41" y="190"/>
                    <a:pt x="53" y="199"/>
                    <a:pt x="67" y="199"/>
                  </a:cubicBezTo>
                  <a:cubicBezTo>
                    <a:pt x="70" y="199"/>
                    <a:pt x="73" y="199"/>
                    <a:pt x="76" y="198"/>
                  </a:cubicBezTo>
                  <a:cubicBezTo>
                    <a:pt x="170" y="168"/>
                    <a:pt x="170" y="168"/>
                    <a:pt x="170" y="168"/>
                  </a:cubicBezTo>
                  <a:cubicBezTo>
                    <a:pt x="177" y="166"/>
                    <a:pt x="182" y="163"/>
                    <a:pt x="186" y="158"/>
                  </a:cubicBezTo>
                  <a:cubicBezTo>
                    <a:pt x="186" y="157"/>
                    <a:pt x="187" y="156"/>
                    <a:pt x="188" y="155"/>
                  </a:cubicBezTo>
                  <a:cubicBezTo>
                    <a:pt x="184" y="159"/>
                    <a:pt x="179" y="163"/>
                    <a:pt x="173" y="165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5" y="195"/>
                    <a:pt x="72" y="196"/>
                    <a:pt x="69" y="196"/>
                  </a:cubicBezTo>
                  <a:cubicBezTo>
                    <a:pt x="55" y="196"/>
                    <a:pt x="43" y="187"/>
                    <a:pt x="39" y="174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1" y="116"/>
                    <a:pt x="21" y="114"/>
                    <a:pt x="21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5" y="109"/>
                    <a:pt x="3" y="106"/>
                    <a:pt x="3" y="102"/>
                  </a:cubicBezTo>
                  <a:cubicBezTo>
                    <a:pt x="3" y="102"/>
                    <a:pt x="4" y="102"/>
                    <a:pt x="4" y="102"/>
                  </a:cubicBezTo>
                  <a:moveTo>
                    <a:pt x="374" y="97"/>
                  </a:moveTo>
                  <a:cubicBezTo>
                    <a:pt x="370" y="102"/>
                    <a:pt x="365" y="106"/>
                    <a:pt x="359" y="108"/>
                  </a:cubicBezTo>
                  <a:cubicBezTo>
                    <a:pt x="264" y="137"/>
                    <a:pt x="264" y="137"/>
                    <a:pt x="264" y="137"/>
                  </a:cubicBezTo>
                  <a:cubicBezTo>
                    <a:pt x="261" y="138"/>
                    <a:pt x="258" y="138"/>
                    <a:pt x="255" y="138"/>
                  </a:cubicBezTo>
                  <a:cubicBezTo>
                    <a:pt x="242" y="138"/>
                    <a:pt x="229" y="130"/>
                    <a:pt x="225" y="116"/>
                  </a:cubicBezTo>
                  <a:cubicBezTo>
                    <a:pt x="223" y="109"/>
                    <a:pt x="223" y="109"/>
                    <a:pt x="223" y="109"/>
                  </a:cubicBezTo>
                  <a:cubicBezTo>
                    <a:pt x="219" y="113"/>
                    <a:pt x="214" y="117"/>
                    <a:pt x="208" y="119"/>
                  </a:cubicBezTo>
                  <a:cubicBezTo>
                    <a:pt x="205" y="120"/>
                    <a:pt x="202" y="120"/>
                    <a:pt x="199" y="120"/>
                  </a:cubicBezTo>
                  <a:cubicBezTo>
                    <a:pt x="198" y="120"/>
                    <a:pt x="196" y="120"/>
                    <a:pt x="195" y="120"/>
                  </a:cubicBezTo>
                  <a:cubicBezTo>
                    <a:pt x="195" y="123"/>
                    <a:pt x="195" y="123"/>
                    <a:pt x="195" y="123"/>
                  </a:cubicBezTo>
                  <a:cubicBezTo>
                    <a:pt x="196" y="123"/>
                    <a:pt x="196" y="123"/>
                    <a:pt x="196" y="123"/>
                  </a:cubicBezTo>
                  <a:cubicBezTo>
                    <a:pt x="196" y="123"/>
                    <a:pt x="197" y="123"/>
                    <a:pt x="197" y="123"/>
                  </a:cubicBezTo>
                  <a:cubicBezTo>
                    <a:pt x="200" y="123"/>
                    <a:pt x="203" y="123"/>
                    <a:pt x="206" y="122"/>
                  </a:cubicBezTo>
                  <a:cubicBezTo>
                    <a:pt x="212" y="120"/>
                    <a:pt x="217" y="117"/>
                    <a:pt x="221" y="112"/>
                  </a:cubicBezTo>
                  <a:cubicBezTo>
                    <a:pt x="223" y="119"/>
                    <a:pt x="223" y="119"/>
                    <a:pt x="223" y="119"/>
                  </a:cubicBezTo>
                  <a:cubicBezTo>
                    <a:pt x="227" y="133"/>
                    <a:pt x="240" y="141"/>
                    <a:pt x="253" y="141"/>
                  </a:cubicBezTo>
                  <a:cubicBezTo>
                    <a:pt x="256" y="141"/>
                    <a:pt x="259" y="141"/>
                    <a:pt x="262" y="140"/>
                  </a:cubicBezTo>
                  <a:cubicBezTo>
                    <a:pt x="357" y="111"/>
                    <a:pt x="357" y="111"/>
                    <a:pt x="357" y="111"/>
                  </a:cubicBezTo>
                  <a:cubicBezTo>
                    <a:pt x="363" y="109"/>
                    <a:pt x="368" y="105"/>
                    <a:pt x="372" y="100"/>
                  </a:cubicBezTo>
                  <a:cubicBezTo>
                    <a:pt x="373" y="99"/>
                    <a:pt x="373" y="98"/>
                    <a:pt x="374" y="97"/>
                  </a:cubicBezTo>
                  <a:moveTo>
                    <a:pt x="215" y="96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6" y="103"/>
                    <a:pt x="198" y="103"/>
                    <a:pt x="199" y="104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99"/>
                    <a:pt x="214" y="99"/>
                    <a:pt x="214" y="98"/>
                  </a:cubicBezTo>
                  <a:cubicBezTo>
                    <a:pt x="215" y="98"/>
                    <a:pt x="215" y="97"/>
                    <a:pt x="215" y="96"/>
                  </a:cubicBezTo>
                  <a:moveTo>
                    <a:pt x="25" y="92"/>
                  </a:moveTo>
                  <a:cubicBezTo>
                    <a:pt x="24" y="93"/>
                    <a:pt x="23" y="95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3" y="95"/>
                    <a:pt x="24" y="93"/>
                    <a:pt x="25" y="92"/>
                  </a:cubicBezTo>
                  <a:moveTo>
                    <a:pt x="211" y="35"/>
                  </a:moveTo>
                  <a:cubicBezTo>
                    <a:pt x="210" y="36"/>
                    <a:pt x="209" y="37"/>
                    <a:pt x="209" y="38"/>
                  </a:cubicBezTo>
                  <a:cubicBezTo>
                    <a:pt x="204" y="46"/>
                    <a:pt x="203" y="55"/>
                    <a:pt x="206" y="63"/>
                  </a:cubicBezTo>
                  <a:cubicBezTo>
                    <a:pt x="211" y="81"/>
                    <a:pt x="211" y="81"/>
                    <a:pt x="211" y="81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5" y="51"/>
                    <a:pt x="207" y="42"/>
                    <a:pt x="211" y="35"/>
                  </a:cubicBezTo>
                  <a:moveTo>
                    <a:pt x="368" y="0"/>
                  </a:move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5" y="3"/>
                    <a:pt x="365" y="3"/>
                    <a:pt x="365" y="3"/>
                  </a:cubicBezTo>
                  <a:cubicBezTo>
                    <a:pt x="366" y="2"/>
                    <a:pt x="366" y="2"/>
                    <a:pt x="366" y="2"/>
                  </a:cubicBezTo>
                  <a:cubicBezTo>
                    <a:pt x="367" y="1"/>
                    <a:pt x="367" y="1"/>
                    <a:pt x="368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8" name="Freeform 2518"/>
            <p:cNvSpPr>
              <a:spLocks noEditPoints="1"/>
            </p:cNvSpPr>
            <p:nvPr/>
          </p:nvSpPr>
          <p:spPr bwMode="auto">
            <a:xfrm>
              <a:off x="4537" y="1252"/>
              <a:ext cx="635" cy="341"/>
            </a:xfrm>
            <a:custGeom>
              <a:avLst/>
              <a:gdLst>
                <a:gd name="T0" fmla="*/ 1 w 373"/>
                <a:gd name="T1" fmla="*/ 106 h 200"/>
                <a:gd name="T2" fmla="*/ 6 w 373"/>
                <a:gd name="T3" fmla="*/ 114 h 200"/>
                <a:gd name="T4" fmla="*/ 19 w 373"/>
                <a:gd name="T5" fmla="*/ 122 h 200"/>
                <a:gd name="T6" fmla="*/ 25 w 373"/>
                <a:gd name="T7" fmla="*/ 144 h 200"/>
                <a:gd name="T8" fmla="*/ 29 w 373"/>
                <a:gd name="T9" fmla="*/ 157 h 200"/>
                <a:gd name="T10" fmla="*/ 66 w 373"/>
                <a:gd name="T11" fmla="*/ 200 h 200"/>
                <a:gd name="T12" fmla="*/ 170 w 373"/>
                <a:gd name="T13" fmla="*/ 169 h 200"/>
                <a:gd name="T14" fmla="*/ 187 w 373"/>
                <a:gd name="T15" fmla="*/ 155 h 200"/>
                <a:gd name="T16" fmla="*/ 77 w 373"/>
                <a:gd name="T17" fmla="*/ 195 h 200"/>
                <a:gd name="T18" fmla="*/ 38 w 373"/>
                <a:gd name="T19" fmla="*/ 174 h 200"/>
                <a:gd name="T20" fmla="*/ 31 w 373"/>
                <a:gd name="T21" fmla="*/ 153 h 200"/>
                <a:gd name="T22" fmla="*/ 28 w 373"/>
                <a:gd name="T23" fmla="*/ 141 h 200"/>
                <a:gd name="T24" fmla="*/ 20 w 373"/>
                <a:gd name="T25" fmla="*/ 113 h 200"/>
                <a:gd name="T26" fmla="*/ 3 w 373"/>
                <a:gd name="T27" fmla="*/ 103 h 200"/>
                <a:gd name="T28" fmla="*/ 373 w 373"/>
                <a:gd name="T29" fmla="*/ 98 h 200"/>
                <a:gd name="T30" fmla="*/ 264 w 373"/>
                <a:gd name="T31" fmla="*/ 138 h 200"/>
                <a:gd name="T32" fmla="*/ 225 w 373"/>
                <a:gd name="T33" fmla="*/ 117 h 200"/>
                <a:gd name="T34" fmla="*/ 208 w 373"/>
                <a:gd name="T35" fmla="*/ 120 h 200"/>
                <a:gd name="T36" fmla="*/ 190 w 373"/>
                <a:gd name="T37" fmla="*/ 120 h 200"/>
                <a:gd name="T38" fmla="*/ 196 w 373"/>
                <a:gd name="T39" fmla="*/ 124 h 200"/>
                <a:gd name="T40" fmla="*/ 220 w 373"/>
                <a:gd name="T41" fmla="*/ 113 h 200"/>
                <a:gd name="T42" fmla="*/ 252 w 373"/>
                <a:gd name="T43" fmla="*/ 142 h 200"/>
                <a:gd name="T44" fmla="*/ 356 w 373"/>
                <a:gd name="T45" fmla="*/ 112 h 200"/>
                <a:gd name="T46" fmla="*/ 373 w 373"/>
                <a:gd name="T47" fmla="*/ 98 h 200"/>
                <a:gd name="T48" fmla="*/ 189 w 373"/>
                <a:gd name="T49" fmla="*/ 105 h 200"/>
                <a:gd name="T50" fmla="*/ 212 w 373"/>
                <a:gd name="T51" fmla="*/ 100 h 200"/>
                <a:gd name="T52" fmla="*/ 215 w 373"/>
                <a:gd name="T53" fmla="*/ 97 h 200"/>
                <a:gd name="T54" fmla="*/ 22 w 373"/>
                <a:gd name="T55" fmla="*/ 96 h 200"/>
                <a:gd name="T56" fmla="*/ 21 w 373"/>
                <a:gd name="T57" fmla="*/ 100 h 200"/>
                <a:gd name="T58" fmla="*/ 210 w 373"/>
                <a:gd name="T59" fmla="*/ 36 h 200"/>
                <a:gd name="T60" fmla="*/ 205 w 373"/>
                <a:gd name="T61" fmla="*/ 64 h 200"/>
                <a:gd name="T62" fmla="*/ 214 w 373"/>
                <a:gd name="T63" fmla="*/ 83 h 200"/>
                <a:gd name="T64" fmla="*/ 210 w 373"/>
                <a:gd name="T65" fmla="*/ 36 h 200"/>
                <a:gd name="T66" fmla="*/ 359 w 373"/>
                <a:gd name="T67" fmla="*/ 8 h 200"/>
                <a:gd name="T68" fmla="*/ 365 w 373"/>
                <a:gd name="T69" fmla="*/ 4 h 200"/>
                <a:gd name="T70" fmla="*/ 367 w 373"/>
                <a:gd name="T7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3" h="200">
                  <a:moveTo>
                    <a:pt x="3" y="102"/>
                  </a:moveTo>
                  <a:cubicBezTo>
                    <a:pt x="2" y="103"/>
                    <a:pt x="1" y="104"/>
                    <a:pt x="1" y="106"/>
                  </a:cubicBezTo>
                  <a:cubicBezTo>
                    <a:pt x="1" y="106"/>
                    <a:pt x="0" y="106"/>
                    <a:pt x="0" y="106"/>
                  </a:cubicBezTo>
                  <a:cubicBezTo>
                    <a:pt x="0" y="110"/>
                    <a:pt x="2" y="113"/>
                    <a:pt x="6" y="114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8" y="118"/>
                    <a:pt x="18" y="120"/>
                    <a:pt x="19" y="122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36" y="178"/>
                    <a:pt x="36" y="178"/>
                    <a:pt x="36" y="178"/>
                  </a:cubicBezTo>
                  <a:cubicBezTo>
                    <a:pt x="40" y="191"/>
                    <a:pt x="52" y="200"/>
                    <a:pt x="66" y="200"/>
                  </a:cubicBezTo>
                  <a:cubicBezTo>
                    <a:pt x="69" y="200"/>
                    <a:pt x="72" y="199"/>
                    <a:pt x="75" y="198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6" y="167"/>
                    <a:pt x="181" y="163"/>
                    <a:pt x="185" y="159"/>
                  </a:cubicBezTo>
                  <a:cubicBezTo>
                    <a:pt x="186" y="158"/>
                    <a:pt x="186" y="156"/>
                    <a:pt x="187" y="155"/>
                  </a:cubicBezTo>
                  <a:cubicBezTo>
                    <a:pt x="183" y="160"/>
                    <a:pt x="178" y="164"/>
                    <a:pt x="172" y="166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4" y="196"/>
                    <a:pt x="71" y="196"/>
                    <a:pt x="68" y="196"/>
                  </a:cubicBezTo>
                  <a:cubicBezTo>
                    <a:pt x="55" y="196"/>
                    <a:pt x="42" y="188"/>
                    <a:pt x="38" y="174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0" y="117"/>
                    <a:pt x="20" y="115"/>
                    <a:pt x="20" y="113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4" y="110"/>
                    <a:pt x="2" y="107"/>
                    <a:pt x="3" y="103"/>
                  </a:cubicBezTo>
                  <a:cubicBezTo>
                    <a:pt x="3" y="103"/>
                    <a:pt x="3" y="103"/>
                    <a:pt x="3" y="102"/>
                  </a:cubicBezTo>
                  <a:moveTo>
                    <a:pt x="373" y="98"/>
                  </a:moveTo>
                  <a:cubicBezTo>
                    <a:pt x="370" y="103"/>
                    <a:pt x="364" y="106"/>
                    <a:pt x="358" y="108"/>
                  </a:cubicBezTo>
                  <a:cubicBezTo>
                    <a:pt x="264" y="138"/>
                    <a:pt x="264" y="138"/>
                    <a:pt x="264" y="138"/>
                  </a:cubicBezTo>
                  <a:cubicBezTo>
                    <a:pt x="261" y="138"/>
                    <a:pt x="257" y="139"/>
                    <a:pt x="254" y="139"/>
                  </a:cubicBezTo>
                  <a:cubicBezTo>
                    <a:pt x="241" y="139"/>
                    <a:pt x="229" y="130"/>
                    <a:pt x="225" y="117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19" y="114"/>
                    <a:pt x="214" y="118"/>
                    <a:pt x="208" y="120"/>
                  </a:cubicBezTo>
                  <a:cubicBezTo>
                    <a:pt x="205" y="120"/>
                    <a:pt x="202" y="121"/>
                    <a:pt x="199" y="121"/>
                  </a:cubicBezTo>
                  <a:cubicBezTo>
                    <a:pt x="196" y="121"/>
                    <a:pt x="193" y="120"/>
                    <a:pt x="190" y="120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3" y="124"/>
                    <a:pt x="195" y="124"/>
                    <a:pt x="196" y="124"/>
                  </a:cubicBezTo>
                  <a:cubicBezTo>
                    <a:pt x="199" y="124"/>
                    <a:pt x="202" y="124"/>
                    <a:pt x="205" y="123"/>
                  </a:cubicBezTo>
                  <a:cubicBezTo>
                    <a:pt x="211" y="121"/>
                    <a:pt x="216" y="117"/>
                    <a:pt x="220" y="113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26" y="134"/>
                    <a:pt x="239" y="142"/>
                    <a:pt x="252" y="142"/>
                  </a:cubicBezTo>
                  <a:cubicBezTo>
                    <a:pt x="255" y="142"/>
                    <a:pt x="258" y="142"/>
                    <a:pt x="261" y="141"/>
                  </a:cubicBezTo>
                  <a:cubicBezTo>
                    <a:pt x="356" y="112"/>
                    <a:pt x="356" y="112"/>
                    <a:pt x="356" y="112"/>
                  </a:cubicBezTo>
                  <a:cubicBezTo>
                    <a:pt x="362" y="110"/>
                    <a:pt x="367" y="106"/>
                    <a:pt x="371" y="101"/>
                  </a:cubicBezTo>
                  <a:cubicBezTo>
                    <a:pt x="372" y="100"/>
                    <a:pt x="373" y="99"/>
                    <a:pt x="373" y="98"/>
                  </a:cubicBezTo>
                  <a:moveTo>
                    <a:pt x="215" y="97"/>
                  </a:moveTo>
                  <a:cubicBezTo>
                    <a:pt x="189" y="105"/>
                    <a:pt x="189" y="105"/>
                    <a:pt x="189" y="105"/>
                  </a:cubicBezTo>
                  <a:cubicBezTo>
                    <a:pt x="190" y="105"/>
                    <a:pt x="191" y="106"/>
                    <a:pt x="192" y="106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2" y="101"/>
                    <a:pt x="212" y="102"/>
                    <a:pt x="211" y="102"/>
                  </a:cubicBezTo>
                  <a:cubicBezTo>
                    <a:pt x="213" y="101"/>
                    <a:pt x="214" y="99"/>
                    <a:pt x="215" y="97"/>
                  </a:cubicBezTo>
                  <a:moveTo>
                    <a:pt x="24" y="93"/>
                  </a:moveTo>
                  <a:cubicBezTo>
                    <a:pt x="23" y="94"/>
                    <a:pt x="22" y="95"/>
                    <a:pt x="22" y="96"/>
                  </a:cubicBezTo>
                  <a:cubicBezTo>
                    <a:pt x="21" y="97"/>
                    <a:pt x="20" y="99"/>
                    <a:pt x="2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2" y="98"/>
                    <a:pt x="23" y="95"/>
                    <a:pt x="24" y="93"/>
                  </a:cubicBezTo>
                  <a:moveTo>
                    <a:pt x="210" y="36"/>
                  </a:moveTo>
                  <a:cubicBezTo>
                    <a:pt x="209" y="37"/>
                    <a:pt x="209" y="38"/>
                    <a:pt x="208" y="39"/>
                  </a:cubicBezTo>
                  <a:cubicBezTo>
                    <a:pt x="204" y="46"/>
                    <a:pt x="202" y="55"/>
                    <a:pt x="205" y="64"/>
                  </a:cubicBezTo>
                  <a:cubicBezTo>
                    <a:pt x="211" y="84"/>
                    <a:pt x="211" y="84"/>
                    <a:pt x="211" y="84"/>
                  </a:cubicBezTo>
                  <a:cubicBezTo>
                    <a:pt x="214" y="83"/>
                    <a:pt x="214" y="83"/>
                    <a:pt x="214" y="83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5" y="52"/>
                    <a:pt x="206" y="43"/>
                    <a:pt x="210" y="36"/>
                  </a:cubicBezTo>
                  <a:moveTo>
                    <a:pt x="367" y="0"/>
                  </a:moveTo>
                  <a:cubicBezTo>
                    <a:pt x="359" y="8"/>
                    <a:pt x="359" y="8"/>
                    <a:pt x="359" y="8"/>
                  </a:cubicBezTo>
                  <a:cubicBezTo>
                    <a:pt x="359" y="8"/>
                    <a:pt x="360" y="8"/>
                    <a:pt x="360" y="9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3"/>
                    <a:pt x="365" y="3"/>
                    <a:pt x="365" y="3"/>
                  </a:cubicBezTo>
                  <a:cubicBezTo>
                    <a:pt x="366" y="2"/>
                    <a:pt x="367" y="1"/>
                    <a:pt x="367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9" name="Freeform 2519"/>
            <p:cNvSpPr>
              <a:spLocks noEditPoints="1"/>
            </p:cNvSpPr>
            <p:nvPr/>
          </p:nvSpPr>
          <p:spPr bwMode="auto">
            <a:xfrm>
              <a:off x="4540" y="1233"/>
              <a:ext cx="647" cy="353"/>
            </a:xfrm>
            <a:custGeom>
              <a:avLst/>
              <a:gdLst>
                <a:gd name="T0" fmla="*/ 187 w 380"/>
                <a:gd name="T1" fmla="*/ 116 h 207"/>
                <a:gd name="T2" fmla="*/ 209 w 380"/>
                <a:gd name="T3" fmla="*/ 113 h 207"/>
                <a:gd name="T4" fmla="*/ 202 w 380"/>
                <a:gd name="T5" fmla="*/ 118 h 207"/>
                <a:gd name="T6" fmla="*/ 194 w 380"/>
                <a:gd name="T7" fmla="*/ 119 h 207"/>
                <a:gd name="T8" fmla="*/ 361 w 380"/>
                <a:gd name="T9" fmla="*/ 0 h 207"/>
                <a:gd name="T10" fmla="*/ 356 w 380"/>
                <a:gd name="T11" fmla="*/ 2 h 207"/>
                <a:gd name="T12" fmla="*/ 330 w 380"/>
                <a:gd name="T13" fmla="*/ 2 h 207"/>
                <a:gd name="T14" fmla="*/ 226 w 380"/>
                <a:gd name="T15" fmla="*/ 33 h 207"/>
                <a:gd name="T16" fmla="*/ 205 w 380"/>
                <a:gd name="T17" fmla="*/ 72 h 207"/>
                <a:gd name="T18" fmla="*/ 209 w 380"/>
                <a:gd name="T19" fmla="*/ 95 h 207"/>
                <a:gd name="T20" fmla="*/ 203 w 380"/>
                <a:gd name="T21" fmla="*/ 97 h 207"/>
                <a:gd name="T22" fmla="*/ 197 w 380"/>
                <a:gd name="T23" fmla="*/ 99 h 207"/>
                <a:gd name="T24" fmla="*/ 191 w 380"/>
                <a:gd name="T25" fmla="*/ 101 h 207"/>
                <a:gd name="T26" fmla="*/ 185 w 380"/>
                <a:gd name="T27" fmla="*/ 103 h 207"/>
                <a:gd name="T28" fmla="*/ 180 w 380"/>
                <a:gd name="T29" fmla="*/ 104 h 207"/>
                <a:gd name="T30" fmla="*/ 173 w 380"/>
                <a:gd name="T31" fmla="*/ 82 h 207"/>
                <a:gd name="T32" fmla="*/ 134 w 380"/>
                <a:gd name="T33" fmla="*/ 61 h 207"/>
                <a:gd name="T34" fmla="*/ 22 w 380"/>
                <a:gd name="T35" fmla="*/ 104 h 207"/>
                <a:gd name="T36" fmla="*/ 18 w 380"/>
                <a:gd name="T37" fmla="*/ 111 h 207"/>
                <a:gd name="T38" fmla="*/ 17 w 380"/>
                <a:gd name="T39" fmla="*/ 111 h 207"/>
                <a:gd name="T40" fmla="*/ 7 w 380"/>
                <a:gd name="T41" fmla="*/ 109 h 207"/>
                <a:gd name="T42" fmla="*/ 1 w 380"/>
                <a:gd name="T43" fmla="*/ 113 h 207"/>
                <a:gd name="T44" fmla="*/ 6 w 380"/>
                <a:gd name="T45" fmla="*/ 122 h 207"/>
                <a:gd name="T46" fmla="*/ 19 w 380"/>
                <a:gd name="T47" fmla="*/ 129 h 207"/>
                <a:gd name="T48" fmla="*/ 26 w 380"/>
                <a:gd name="T49" fmla="*/ 152 h 207"/>
                <a:gd name="T50" fmla="*/ 30 w 380"/>
                <a:gd name="T51" fmla="*/ 164 h 207"/>
                <a:gd name="T52" fmla="*/ 66 w 380"/>
                <a:gd name="T53" fmla="*/ 207 h 207"/>
                <a:gd name="T54" fmla="*/ 170 w 380"/>
                <a:gd name="T55" fmla="*/ 177 h 207"/>
                <a:gd name="T56" fmla="*/ 187 w 380"/>
                <a:gd name="T57" fmla="*/ 164 h 207"/>
                <a:gd name="T58" fmla="*/ 190 w 380"/>
                <a:gd name="T59" fmla="*/ 158 h 207"/>
                <a:gd name="T60" fmla="*/ 191 w 380"/>
                <a:gd name="T61" fmla="*/ 153 h 207"/>
                <a:gd name="T62" fmla="*/ 192 w 380"/>
                <a:gd name="T63" fmla="*/ 148 h 207"/>
                <a:gd name="T64" fmla="*/ 191 w 380"/>
                <a:gd name="T65" fmla="*/ 142 h 207"/>
                <a:gd name="T66" fmla="*/ 190 w 380"/>
                <a:gd name="T67" fmla="*/ 138 h 207"/>
                <a:gd name="T68" fmla="*/ 188 w 380"/>
                <a:gd name="T69" fmla="*/ 131 h 207"/>
                <a:gd name="T70" fmla="*/ 206 w 380"/>
                <a:gd name="T71" fmla="*/ 131 h 207"/>
                <a:gd name="T72" fmla="*/ 223 w 380"/>
                <a:gd name="T73" fmla="*/ 128 h 207"/>
                <a:gd name="T74" fmla="*/ 262 w 380"/>
                <a:gd name="T75" fmla="*/ 149 h 207"/>
                <a:gd name="T76" fmla="*/ 371 w 380"/>
                <a:gd name="T77" fmla="*/ 109 h 207"/>
                <a:gd name="T78" fmla="*/ 370 w 380"/>
                <a:gd name="T79" fmla="*/ 59 h 207"/>
                <a:gd name="T80" fmla="*/ 359 w 380"/>
                <a:gd name="T81" fmla="*/ 24 h 207"/>
                <a:gd name="T82" fmla="*/ 358 w 380"/>
                <a:gd name="T83" fmla="*/ 20 h 207"/>
                <a:gd name="T84" fmla="*/ 357 w 380"/>
                <a:gd name="T85" fmla="*/ 19 h 207"/>
                <a:gd name="T86" fmla="*/ 366 w 380"/>
                <a:gd name="T87" fmla="*/ 11 h 207"/>
                <a:gd name="T88" fmla="*/ 361 w 380"/>
                <a:gd name="T8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0" h="207">
                  <a:moveTo>
                    <a:pt x="190" y="117"/>
                  </a:moveTo>
                  <a:cubicBezTo>
                    <a:pt x="189" y="117"/>
                    <a:pt x="188" y="116"/>
                    <a:pt x="187" y="116"/>
                  </a:cubicBezTo>
                  <a:cubicBezTo>
                    <a:pt x="213" y="108"/>
                    <a:pt x="213" y="108"/>
                    <a:pt x="213" y="108"/>
                  </a:cubicBezTo>
                  <a:cubicBezTo>
                    <a:pt x="212" y="110"/>
                    <a:pt x="211" y="112"/>
                    <a:pt x="209" y="113"/>
                  </a:cubicBezTo>
                  <a:cubicBezTo>
                    <a:pt x="209" y="114"/>
                    <a:pt x="208" y="114"/>
                    <a:pt x="208" y="115"/>
                  </a:cubicBezTo>
                  <a:cubicBezTo>
                    <a:pt x="206" y="116"/>
                    <a:pt x="204" y="117"/>
                    <a:pt x="202" y="118"/>
                  </a:cubicBezTo>
                  <a:cubicBezTo>
                    <a:pt x="200" y="119"/>
                    <a:pt x="198" y="119"/>
                    <a:pt x="197" y="119"/>
                  </a:cubicBezTo>
                  <a:cubicBezTo>
                    <a:pt x="196" y="119"/>
                    <a:pt x="195" y="119"/>
                    <a:pt x="194" y="119"/>
                  </a:cubicBezTo>
                  <a:cubicBezTo>
                    <a:pt x="193" y="118"/>
                    <a:pt x="191" y="118"/>
                    <a:pt x="190" y="117"/>
                  </a:cubicBezTo>
                  <a:moveTo>
                    <a:pt x="361" y="0"/>
                  </a:moveTo>
                  <a:cubicBezTo>
                    <a:pt x="360" y="0"/>
                    <a:pt x="360" y="0"/>
                    <a:pt x="359" y="0"/>
                  </a:cubicBezTo>
                  <a:cubicBezTo>
                    <a:pt x="358" y="0"/>
                    <a:pt x="357" y="1"/>
                    <a:pt x="356" y="2"/>
                  </a:cubicBezTo>
                  <a:cubicBezTo>
                    <a:pt x="349" y="9"/>
                    <a:pt x="349" y="9"/>
                    <a:pt x="349" y="9"/>
                  </a:cubicBezTo>
                  <a:cubicBezTo>
                    <a:pt x="344" y="5"/>
                    <a:pt x="337" y="2"/>
                    <a:pt x="330" y="2"/>
                  </a:cubicBezTo>
                  <a:cubicBezTo>
                    <a:pt x="327" y="2"/>
                    <a:pt x="323" y="3"/>
                    <a:pt x="320" y="4"/>
                  </a:cubicBezTo>
                  <a:cubicBezTo>
                    <a:pt x="226" y="33"/>
                    <a:pt x="226" y="33"/>
                    <a:pt x="226" y="33"/>
                  </a:cubicBezTo>
                  <a:cubicBezTo>
                    <a:pt x="218" y="35"/>
                    <a:pt x="212" y="40"/>
                    <a:pt x="208" y="47"/>
                  </a:cubicBezTo>
                  <a:cubicBezTo>
                    <a:pt x="204" y="54"/>
                    <a:pt x="203" y="63"/>
                    <a:pt x="205" y="72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09" y="95"/>
                    <a:pt x="209" y="95"/>
                    <a:pt x="209" y="95"/>
                  </a:cubicBezTo>
                  <a:cubicBezTo>
                    <a:pt x="206" y="96"/>
                    <a:pt x="206" y="96"/>
                    <a:pt x="206" y="96"/>
                  </a:cubicBezTo>
                  <a:cubicBezTo>
                    <a:pt x="203" y="97"/>
                    <a:pt x="203" y="97"/>
                    <a:pt x="203" y="97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4" y="100"/>
                    <a:pt x="194" y="100"/>
                    <a:pt x="194" y="100"/>
                  </a:cubicBezTo>
                  <a:cubicBezTo>
                    <a:pt x="191" y="101"/>
                    <a:pt x="191" y="101"/>
                    <a:pt x="191" y="101"/>
                  </a:cubicBezTo>
                  <a:cubicBezTo>
                    <a:pt x="188" y="102"/>
                    <a:pt x="188" y="102"/>
                    <a:pt x="188" y="102"/>
                  </a:cubicBezTo>
                  <a:cubicBezTo>
                    <a:pt x="185" y="103"/>
                    <a:pt x="185" y="103"/>
                    <a:pt x="185" y="103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69" y="68"/>
                    <a:pt x="157" y="60"/>
                    <a:pt x="143" y="60"/>
                  </a:cubicBezTo>
                  <a:cubicBezTo>
                    <a:pt x="140" y="60"/>
                    <a:pt x="137" y="60"/>
                    <a:pt x="134" y="61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32" y="93"/>
                    <a:pt x="26" y="98"/>
                    <a:pt x="22" y="104"/>
                  </a:cubicBezTo>
                  <a:cubicBezTo>
                    <a:pt x="21" y="106"/>
                    <a:pt x="20" y="109"/>
                    <a:pt x="19" y="11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9"/>
                    <a:pt x="7" y="109"/>
                    <a:pt x="7" y="109"/>
                  </a:cubicBezTo>
                  <a:cubicBezTo>
                    <a:pt x="6" y="109"/>
                    <a:pt x="6" y="109"/>
                    <a:pt x="5" y="109"/>
                  </a:cubicBezTo>
                  <a:cubicBezTo>
                    <a:pt x="3" y="110"/>
                    <a:pt x="1" y="111"/>
                    <a:pt x="1" y="113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0" y="118"/>
                    <a:pt x="2" y="121"/>
                    <a:pt x="6" y="122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6"/>
                    <a:pt x="18" y="128"/>
                    <a:pt x="19" y="129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40" y="199"/>
                    <a:pt x="53" y="207"/>
                    <a:pt x="66" y="207"/>
                  </a:cubicBezTo>
                  <a:cubicBezTo>
                    <a:pt x="69" y="207"/>
                    <a:pt x="72" y="207"/>
                    <a:pt x="75" y="206"/>
                  </a:cubicBezTo>
                  <a:cubicBezTo>
                    <a:pt x="170" y="177"/>
                    <a:pt x="170" y="177"/>
                    <a:pt x="170" y="177"/>
                  </a:cubicBezTo>
                  <a:cubicBezTo>
                    <a:pt x="176" y="175"/>
                    <a:pt x="181" y="171"/>
                    <a:pt x="185" y="166"/>
                  </a:cubicBezTo>
                  <a:cubicBezTo>
                    <a:pt x="186" y="166"/>
                    <a:pt x="186" y="165"/>
                    <a:pt x="187" y="164"/>
                  </a:cubicBezTo>
                  <a:cubicBezTo>
                    <a:pt x="187" y="163"/>
                    <a:pt x="188" y="162"/>
                    <a:pt x="188" y="161"/>
                  </a:cubicBezTo>
                  <a:cubicBezTo>
                    <a:pt x="189" y="160"/>
                    <a:pt x="189" y="159"/>
                    <a:pt x="190" y="158"/>
                  </a:cubicBezTo>
                  <a:cubicBezTo>
                    <a:pt x="190" y="158"/>
                    <a:pt x="190" y="157"/>
                    <a:pt x="191" y="156"/>
                  </a:cubicBezTo>
                  <a:cubicBezTo>
                    <a:pt x="191" y="155"/>
                    <a:pt x="191" y="154"/>
                    <a:pt x="191" y="153"/>
                  </a:cubicBezTo>
                  <a:cubicBezTo>
                    <a:pt x="191" y="152"/>
                    <a:pt x="192" y="151"/>
                    <a:pt x="192" y="150"/>
                  </a:cubicBezTo>
                  <a:cubicBezTo>
                    <a:pt x="192" y="150"/>
                    <a:pt x="192" y="149"/>
                    <a:pt x="192" y="148"/>
                  </a:cubicBezTo>
                  <a:cubicBezTo>
                    <a:pt x="192" y="147"/>
                    <a:pt x="192" y="146"/>
                    <a:pt x="192" y="145"/>
                  </a:cubicBezTo>
                  <a:cubicBezTo>
                    <a:pt x="192" y="144"/>
                    <a:pt x="192" y="143"/>
                    <a:pt x="191" y="142"/>
                  </a:cubicBezTo>
                  <a:cubicBezTo>
                    <a:pt x="191" y="141"/>
                    <a:pt x="191" y="140"/>
                    <a:pt x="191" y="138"/>
                  </a:cubicBezTo>
                  <a:cubicBezTo>
                    <a:pt x="191" y="138"/>
                    <a:pt x="191" y="138"/>
                    <a:pt x="190" y="138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91" y="131"/>
                    <a:pt x="194" y="132"/>
                    <a:pt x="197" y="132"/>
                  </a:cubicBezTo>
                  <a:cubicBezTo>
                    <a:pt x="200" y="132"/>
                    <a:pt x="203" y="131"/>
                    <a:pt x="206" y="131"/>
                  </a:cubicBezTo>
                  <a:cubicBezTo>
                    <a:pt x="212" y="129"/>
                    <a:pt x="217" y="125"/>
                    <a:pt x="220" y="120"/>
                  </a:cubicBezTo>
                  <a:cubicBezTo>
                    <a:pt x="223" y="128"/>
                    <a:pt x="223" y="128"/>
                    <a:pt x="223" y="128"/>
                  </a:cubicBezTo>
                  <a:cubicBezTo>
                    <a:pt x="227" y="141"/>
                    <a:pt x="239" y="150"/>
                    <a:pt x="252" y="150"/>
                  </a:cubicBezTo>
                  <a:cubicBezTo>
                    <a:pt x="255" y="150"/>
                    <a:pt x="259" y="149"/>
                    <a:pt x="262" y="149"/>
                  </a:cubicBezTo>
                  <a:cubicBezTo>
                    <a:pt x="356" y="119"/>
                    <a:pt x="356" y="119"/>
                    <a:pt x="356" y="119"/>
                  </a:cubicBezTo>
                  <a:cubicBezTo>
                    <a:pt x="362" y="117"/>
                    <a:pt x="368" y="114"/>
                    <a:pt x="371" y="109"/>
                  </a:cubicBezTo>
                  <a:cubicBezTo>
                    <a:pt x="378" y="101"/>
                    <a:pt x="380" y="90"/>
                    <a:pt x="377" y="80"/>
                  </a:cubicBezTo>
                  <a:cubicBezTo>
                    <a:pt x="370" y="59"/>
                    <a:pt x="370" y="59"/>
                    <a:pt x="370" y="59"/>
                  </a:cubicBezTo>
                  <a:cubicBezTo>
                    <a:pt x="366" y="47"/>
                    <a:pt x="366" y="47"/>
                    <a:pt x="366" y="47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9" y="23"/>
                    <a:pt x="359" y="22"/>
                    <a:pt x="358" y="21"/>
                  </a:cubicBezTo>
                  <a:cubicBezTo>
                    <a:pt x="358" y="21"/>
                    <a:pt x="358" y="21"/>
                    <a:pt x="358" y="20"/>
                  </a:cubicBezTo>
                  <a:cubicBezTo>
                    <a:pt x="358" y="20"/>
                    <a:pt x="358" y="20"/>
                    <a:pt x="358" y="20"/>
                  </a:cubicBezTo>
                  <a:cubicBezTo>
                    <a:pt x="358" y="19"/>
                    <a:pt x="357" y="19"/>
                    <a:pt x="357" y="19"/>
                  </a:cubicBezTo>
                  <a:cubicBezTo>
                    <a:pt x="365" y="11"/>
                    <a:pt x="365" y="11"/>
                    <a:pt x="365" y="11"/>
                  </a:cubicBezTo>
                  <a:cubicBezTo>
                    <a:pt x="366" y="11"/>
                    <a:pt x="366" y="11"/>
                    <a:pt x="366" y="11"/>
                  </a:cubicBezTo>
                  <a:cubicBezTo>
                    <a:pt x="368" y="8"/>
                    <a:pt x="368" y="4"/>
                    <a:pt x="366" y="1"/>
                  </a:cubicBezTo>
                  <a:cubicBezTo>
                    <a:pt x="364" y="0"/>
                    <a:pt x="363" y="0"/>
                    <a:pt x="361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0" name="Freeform 2520"/>
            <p:cNvSpPr>
              <a:spLocks/>
            </p:cNvSpPr>
            <p:nvPr/>
          </p:nvSpPr>
          <p:spPr bwMode="auto">
            <a:xfrm>
              <a:off x="4540" y="1313"/>
              <a:ext cx="630" cy="154"/>
            </a:xfrm>
            <a:custGeom>
              <a:avLst/>
              <a:gdLst>
                <a:gd name="T0" fmla="*/ 5 w 370"/>
                <a:gd name="T1" fmla="*/ 62 h 90"/>
                <a:gd name="T2" fmla="*/ 8 w 370"/>
                <a:gd name="T3" fmla="*/ 62 h 90"/>
                <a:gd name="T4" fmla="*/ 69 w 370"/>
                <a:gd name="T5" fmla="*/ 74 h 90"/>
                <a:gd name="T6" fmla="*/ 104 w 370"/>
                <a:gd name="T7" fmla="*/ 76 h 90"/>
                <a:gd name="T8" fmla="*/ 139 w 370"/>
                <a:gd name="T9" fmla="*/ 70 h 90"/>
                <a:gd name="T10" fmla="*/ 366 w 370"/>
                <a:gd name="T11" fmla="*/ 0 h 90"/>
                <a:gd name="T12" fmla="*/ 370 w 370"/>
                <a:gd name="T13" fmla="*/ 12 h 90"/>
                <a:gd name="T14" fmla="*/ 143 w 370"/>
                <a:gd name="T15" fmla="*/ 82 h 90"/>
                <a:gd name="T16" fmla="*/ 105 w 370"/>
                <a:gd name="T17" fmla="*/ 89 h 90"/>
                <a:gd name="T18" fmla="*/ 66 w 370"/>
                <a:gd name="T19" fmla="*/ 86 h 90"/>
                <a:gd name="T20" fmla="*/ 6 w 370"/>
                <a:gd name="T21" fmla="*/ 75 h 90"/>
                <a:gd name="T22" fmla="*/ 1 w 370"/>
                <a:gd name="T23" fmla="*/ 67 h 90"/>
                <a:gd name="T24" fmla="*/ 5 w 370"/>
                <a:gd name="T25" fmla="*/ 6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90">
                  <a:moveTo>
                    <a:pt x="5" y="62"/>
                  </a:moveTo>
                  <a:cubicBezTo>
                    <a:pt x="6" y="62"/>
                    <a:pt x="7" y="62"/>
                    <a:pt x="8" y="62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80" y="76"/>
                    <a:pt x="92" y="77"/>
                    <a:pt x="104" y="76"/>
                  </a:cubicBezTo>
                  <a:cubicBezTo>
                    <a:pt x="116" y="76"/>
                    <a:pt x="128" y="74"/>
                    <a:pt x="139" y="7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30" y="86"/>
                    <a:pt x="118" y="88"/>
                    <a:pt x="105" y="89"/>
                  </a:cubicBezTo>
                  <a:cubicBezTo>
                    <a:pt x="92" y="90"/>
                    <a:pt x="79" y="89"/>
                    <a:pt x="66" y="8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2" y="74"/>
                    <a:pt x="0" y="71"/>
                    <a:pt x="1" y="67"/>
                  </a:cubicBezTo>
                  <a:cubicBezTo>
                    <a:pt x="1" y="65"/>
                    <a:pt x="3" y="63"/>
                    <a:pt x="5" y="62"/>
                  </a:cubicBezTo>
                  <a:close/>
                </a:path>
              </a:pathLst>
            </a:custGeom>
            <a:solidFill>
              <a:srgbClr val="506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1" name="Freeform 2521"/>
            <p:cNvSpPr>
              <a:spLocks/>
            </p:cNvSpPr>
            <p:nvPr/>
          </p:nvSpPr>
          <p:spPr bwMode="auto">
            <a:xfrm>
              <a:off x="4584" y="1232"/>
              <a:ext cx="583" cy="281"/>
            </a:xfrm>
            <a:custGeom>
              <a:avLst/>
              <a:gdLst>
                <a:gd name="T0" fmla="*/ 333 w 342"/>
                <a:gd name="T1" fmla="*/ 1 h 165"/>
                <a:gd name="T2" fmla="*/ 330 w 342"/>
                <a:gd name="T3" fmla="*/ 3 h 165"/>
                <a:gd name="T4" fmla="*/ 287 w 342"/>
                <a:gd name="T5" fmla="*/ 46 h 165"/>
                <a:gd name="T6" fmla="*/ 259 w 342"/>
                <a:gd name="T7" fmla="*/ 68 h 165"/>
                <a:gd name="T8" fmla="*/ 227 w 342"/>
                <a:gd name="T9" fmla="*/ 83 h 165"/>
                <a:gd name="T10" fmla="*/ 0 w 342"/>
                <a:gd name="T11" fmla="*/ 153 h 165"/>
                <a:gd name="T12" fmla="*/ 3 w 342"/>
                <a:gd name="T13" fmla="*/ 165 h 165"/>
                <a:gd name="T14" fmla="*/ 231 w 342"/>
                <a:gd name="T15" fmla="*/ 95 h 165"/>
                <a:gd name="T16" fmla="*/ 266 w 342"/>
                <a:gd name="T17" fmla="*/ 79 h 165"/>
                <a:gd name="T18" fmla="*/ 296 w 342"/>
                <a:gd name="T19" fmla="*/ 55 h 165"/>
                <a:gd name="T20" fmla="*/ 340 w 342"/>
                <a:gd name="T21" fmla="*/ 12 h 165"/>
                <a:gd name="T22" fmla="*/ 340 w 342"/>
                <a:gd name="T23" fmla="*/ 2 h 165"/>
                <a:gd name="T24" fmla="*/ 333 w 342"/>
                <a:gd name="T25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2" h="165">
                  <a:moveTo>
                    <a:pt x="333" y="1"/>
                  </a:moveTo>
                  <a:cubicBezTo>
                    <a:pt x="332" y="1"/>
                    <a:pt x="331" y="2"/>
                    <a:pt x="330" y="3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79" y="55"/>
                    <a:pt x="270" y="62"/>
                    <a:pt x="259" y="68"/>
                  </a:cubicBezTo>
                  <a:cubicBezTo>
                    <a:pt x="249" y="74"/>
                    <a:pt x="238" y="79"/>
                    <a:pt x="227" y="8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3" y="165"/>
                    <a:pt x="3" y="165"/>
                    <a:pt x="3" y="165"/>
                  </a:cubicBezTo>
                  <a:cubicBezTo>
                    <a:pt x="231" y="95"/>
                    <a:pt x="231" y="95"/>
                    <a:pt x="231" y="95"/>
                  </a:cubicBezTo>
                  <a:cubicBezTo>
                    <a:pt x="243" y="91"/>
                    <a:pt x="255" y="86"/>
                    <a:pt x="266" y="79"/>
                  </a:cubicBezTo>
                  <a:cubicBezTo>
                    <a:pt x="277" y="73"/>
                    <a:pt x="287" y="65"/>
                    <a:pt x="296" y="55"/>
                  </a:cubicBezTo>
                  <a:cubicBezTo>
                    <a:pt x="340" y="12"/>
                    <a:pt x="340" y="12"/>
                    <a:pt x="340" y="12"/>
                  </a:cubicBezTo>
                  <a:cubicBezTo>
                    <a:pt x="342" y="9"/>
                    <a:pt x="342" y="5"/>
                    <a:pt x="340" y="2"/>
                  </a:cubicBezTo>
                  <a:cubicBezTo>
                    <a:pt x="338" y="1"/>
                    <a:pt x="335" y="0"/>
                    <a:pt x="333" y="1"/>
                  </a:cubicBezTo>
                  <a:close/>
                </a:path>
              </a:pathLst>
            </a:custGeom>
            <a:solidFill>
              <a:srgbClr val="506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2" name="Freeform 2522"/>
            <p:cNvSpPr>
              <a:spLocks/>
            </p:cNvSpPr>
            <p:nvPr/>
          </p:nvSpPr>
          <p:spPr bwMode="auto">
            <a:xfrm>
              <a:off x="4826" y="1392"/>
              <a:ext cx="106" cy="71"/>
            </a:xfrm>
            <a:custGeom>
              <a:avLst/>
              <a:gdLst>
                <a:gd name="T0" fmla="*/ 45 w 62"/>
                <a:gd name="T1" fmla="*/ 4 h 42"/>
                <a:gd name="T2" fmla="*/ 45 w 62"/>
                <a:gd name="T3" fmla="*/ 4 h 42"/>
                <a:gd name="T4" fmla="*/ 34 w 62"/>
                <a:gd name="T5" fmla="*/ 25 h 42"/>
                <a:gd name="T6" fmla="*/ 13 w 62"/>
                <a:gd name="T7" fmla="*/ 14 h 42"/>
                <a:gd name="T8" fmla="*/ 0 w 62"/>
                <a:gd name="T9" fmla="*/ 18 h 42"/>
                <a:gd name="T10" fmla="*/ 38 w 62"/>
                <a:gd name="T11" fmla="*/ 38 h 42"/>
                <a:gd name="T12" fmla="*/ 57 w 62"/>
                <a:gd name="T13" fmla="*/ 0 h 42"/>
                <a:gd name="T14" fmla="*/ 45 w 62"/>
                <a:gd name="T15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42">
                  <a:moveTo>
                    <a:pt x="45" y="4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8" y="13"/>
                    <a:pt x="43" y="22"/>
                    <a:pt x="34" y="25"/>
                  </a:cubicBezTo>
                  <a:cubicBezTo>
                    <a:pt x="25" y="28"/>
                    <a:pt x="15" y="23"/>
                    <a:pt x="13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34"/>
                    <a:pt x="22" y="42"/>
                    <a:pt x="38" y="38"/>
                  </a:cubicBezTo>
                  <a:cubicBezTo>
                    <a:pt x="53" y="33"/>
                    <a:pt x="62" y="16"/>
                    <a:pt x="57" y="0"/>
                  </a:cubicBezTo>
                  <a:lnTo>
                    <a:pt x="45" y="4"/>
                  </a:lnTo>
                  <a:close/>
                </a:path>
              </a:pathLst>
            </a:custGeom>
            <a:solidFill>
              <a:srgbClr val="203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3" name="Freeform 2523"/>
            <p:cNvSpPr>
              <a:spLocks/>
            </p:cNvSpPr>
            <p:nvPr/>
          </p:nvSpPr>
          <p:spPr bwMode="auto">
            <a:xfrm>
              <a:off x="4906" y="1257"/>
              <a:ext cx="259" cy="213"/>
            </a:xfrm>
            <a:custGeom>
              <a:avLst/>
              <a:gdLst>
                <a:gd name="T0" fmla="*/ 4 w 152"/>
                <a:gd name="T1" fmla="*/ 60 h 125"/>
                <a:gd name="T2" fmla="*/ 21 w 152"/>
                <a:gd name="T3" fmla="*/ 29 h 125"/>
                <a:gd name="T4" fmla="*/ 103 w 152"/>
                <a:gd name="T5" fmla="*/ 4 h 125"/>
                <a:gd name="T6" fmla="*/ 134 w 152"/>
                <a:gd name="T7" fmla="*/ 20 h 125"/>
                <a:gd name="T8" fmla="*/ 148 w 152"/>
                <a:gd name="T9" fmla="*/ 64 h 125"/>
                <a:gd name="T10" fmla="*/ 131 w 152"/>
                <a:gd name="T11" fmla="*/ 95 h 125"/>
                <a:gd name="T12" fmla="*/ 49 w 152"/>
                <a:gd name="T13" fmla="*/ 121 h 125"/>
                <a:gd name="T14" fmla="*/ 18 w 152"/>
                <a:gd name="T15" fmla="*/ 104 h 125"/>
                <a:gd name="T16" fmla="*/ 4 w 152"/>
                <a:gd name="T17" fmla="*/ 6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25">
                  <a:moveTo>
                    <a:pt x="4" y="60"/>
                  </a:moveTo>
                  <a:cubicBezTo>
                    <a:pt x="0" y="47"/>
                    <a:pt x="8" y="33"/>
                    <a:pt x="21" y="29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16" y="0"/>
                    <a:pt x="130" y="7"/>
                    <a:pt x="134" y="20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2" y="77"/>
                    <a:pt x="144" y="91"/>
                    <a:pt x="131" y="95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36" y="125"/>
                    <a:pt x="22" y="117"/>
                    <a:pt x="18" y="104"/>
                  </a:cubicBezTo>
                  <a:lnTo>
                    <a:pt x="4" y="60"/>
                  </a:lnTo>
                  <a:close/>
                </a:path>
              </a:pathLst>
            </a:custGeom>
            <a:solidFill>
              <a:srgbClr val="E1E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4" name="Freeform 2524"/>
            <p:cNvSpPr>
              <a:spLocks/>
            </p:cNvSpPr>
            <p:nvPr/>
          </p:nvSpPr>
          <p:spPr bwMode="auto">
            <a:xfrm>
              <a:off x="4906" y="1283"/>
              <a:ext cx="160" cy="187"/>
            </a:xfrm>
            <a:custGeom>
              <a:avLst/>
              <a:gdLst>
                <a:gd name="T0" fmla="*/ 49 w 94"/>
                <a:gd name="T1" fmla="*/ 106 h 110"/>
                <a:gd name="T2" fmla="*/ 94 w 94"/>
                <a:gd name="T3" fmla="*/ 92 h 110"/>
                <a:gd name="T4" fmla="*/ 66 w 94"/>
                <a:gd name="T5" fmla="*/ 0 h 110"/>
                <a:gd name="T6" fmla="*/ 21 w 94"/>
                <a:gd name="T7" fmla="*/ 14 h 110"/>
                <a:gd name="T8" fmla="*/ 4 w 94"/>
                <a:gd name="T9" fmla="*/ 45 h 110"/>
                <a:gd name="T10" fmla="*/ 18 w 94"/>
                <a:gd name="T11" fmla="*/ 89 h 110"/>
                <a:gd name="T12" fmla="*/ 49 w 94"/>
                <a:gd name="T13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10">
                  <a:moveTo>
                    <a:pt x="49" y="106"/>
                  </a:moveTo>
                  <a:cubicBezTo>
                    <a:pt x="94" y="92"/>
                    <a:pt x="94" y="92"/>
                    <a:pt x="94" y="92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8" y="18"/>
                    <a:pt x="0" y="32"/>
                    <a:pt x="4" y="45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2" y="102"/>
                    <a:pt x="36" y="110"/>
                    <a:pt x="49" y="106"/>
                  </a:cubicBezTo>
                  <a:close/>
                </a:path>
              </a:pathLst>
            </a:custGeom>
            <a:solidFill>
              <a:srgbClr val="CE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5" name="Freeform 2525"/>
            <p:cNvSpPr>
              <a:spLocks/>
            </p:cNvSpPr>
            <p:nvPr/>
          </p:nvSpPr>
          <p:spPr bwMode="auto">
            <a:xfrm>
              <a:off x="4589" y="1354"/>
              <a:ext cx="258" cy="213"/>
            </a:xfrm>
            <a:custGeom>
              <a:avLst/>
              <a:gdLst>
                <a:gd name="T0" fmla="*/ 4 w 151"/>
                <a:gd name="T1" fmla="*/ 60 h 125"/>
                <a:gd name="T2" fmla="*/ 20 w 151"/>
                <a:gd name="T3" fmla="*/ 29 h 125"/>
                <a:gd name="T4" fmla="*/ 103 w 151"/>
                <a:gd name="T5" fmla="*/ 4 h 125"/>
                <a:gd name="T6" fmla="*/ 134 w 151"/>
                <a:gd name="T7" fmla="*/ 20 h 125"/>
                <a:gd name="T8" fmla="*/ 147 w 151"/>
                <a:gd name="T9" fmla="*/ 65 h 125"/>
                <a:gd name="T10" fmla="*/ 131 w 151"/>
                <a:gd name="T11" fmla="*/ 96 h 125"/>
                <a:gd name="T12" fmla="*/ 49 w 151"/>
                <a:gd name="T13" fmla="*/ 121 h 125"/>
                <a:gd name="T14" fmla="*/ 18 w 151"/>
                <a:gd name="T15" fmla="*/ 105 h 125"/>
                <a:gd name="T16" fmla="*/ 4 w 151"/>
                <a:gd name="T17" fmla="*/ 6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25">
                  <a:moveTo>
                    <a:pt x="4" y="60"/>
                  </a:moveTo>
                  <a:cubicBezTo>
                    <a:pt x="0" y="47"/>
                    <a:pt x="7" y="33"/>
                    <a:pt x="20" y="29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16" y="0"/>
                    <a:pt x="130" y="7"/>
                    <a:pt x="134" y="20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1" y="78"/>
                    <a:pt x="144" y="92"/>
                    <a:pt x="131" y="96"/>
                  </a:cubicBezTo>
                  <a:cubicBezTo>
                    <a:pt x="49" y="121"/>
                    <a:pt x="49" y="121"/>
                    <a:pt x="49" y="121"/>
                  </a:cubicBezTo>
                  <a:cubicBezTo>
                    <a:pt x="36" y="125"/>
                    <a:pt x="22" y="118"/>
                    <a:pt x="18" y="105"/>
                  </a:cubicBezTo>
                  <a:lnTo>
                    <a:pt x="4" y="60"/>
                  </a:lnTo>
                  <a:close/>
                </a:path>
              </a:pathLst>
            </a:custGeom>
            <a:solidFill>
              <a:srgbClr val="E1EF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6" name="Freeform 2526"/>
            <p:cNvSpPr>
              <a:spLocks/>
            </p:cNvSpPr>
            <p:nvPr/>
          </p:nvSpPr>
          <p:spPr bwMode="auto">
            <a:xfrm>
              <a:off x="4589" y="1380"/>
              <a:ext cx="161" cy="187"/>
            </a:xfrm>
            <a:custGeom>
              <a:avLst/>
              <a:gdLst>
                <a:gd name="T0" fmla="*/ 49 w 94"/>
                <a:gd name="T1" fmla="*/ 106 h 110"/>
                <a:gd name="T2" fmla="*/ 94 w 94"/>
                <a:gd name="T3" fmla="*/ 92 h 110"/>
                <a:gd name="T4" fmla="*/ 66 w 94"/>
                <a:gd name="T5" fmla="*/ 0 h 110"/>
                <a:gd name="T6" fmla="*/ 20 w 94"/>
                <a:gd name="T7" fmla="*/ 14 h 110"/>
                <a:gd name="T8" fmla="*/ 4 w 94"/>
                <a:gd name="T9" fmla="*/ 45 h 110"/>
                <a:gd name="T10" fmla="*/ 18 w 94"/>
                <a:gd name="T11" fmla="*/ 90 h 110"/>
                <a:gd name="T12" fmla="*/ 49 w 94"/>
                <a:gd name="T13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10">
                  <a:moveTo>
                    <a:pt x="49" y="106"/>
                  </a:moveTo>
                  <a:cubicBezTo>
                    <a:pt x="94" y="92"/>
                    <a:pt x="94" y="92"/>
                    <a:pt x="94" y="92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7" y="18"/>
                    <a:pt x="0" y="32"/>
                    <a:pt x="4" y="45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22" y="103"/>
                    <a:pt x="36" y="110"/>
                    <a:pt x="49" y="106"/>
                  </a:cubicBezTo>
                  <a:close/>
                </a:path>
              </a:pathLst>
            </a:custGeom>
            <a:solidFill>
              <a:srgbClr val="CEE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7" name="Freeform 2527"/>
            <p:cNvSpPr>
              <a:spLocks noEditPoints="1"/>
            </p:cNvSpPr>
            <p:nvPr/>
          </p:nvSpPr>
          <p:spPr bwMode="auto">
            <a:xfrm>
              <a:off x="4881" y="1232"/>
              <a:ext cx="310" cy="264"/>
            </a:xfrm>
            <a:custGeom>
              <a:avLst/>
              <a:gdLst>
                <a:gd name="T0" fmla="*/ 62 w 182"/>
                <a:gd name="T1" fmla="*/ 150 h 155"/>
                <a:gd name="T2" fmla="*/ 156 w 182"/>
                <a:gd name="T3" fmla="*/ 120 h 155"/>
                <a:gd name="T4" fmla="*/ 177 w 182"/>
                <a:gd name="T5" fmla="*/ 81 h 155"/>
                <a:gd name="T6" fmla="*/ 159 w 182"/>
                <a:gd name="T7" fmla="*/ 25 h 155"/>
                <a:gd name="T8" fmla="*/ 120 w 182"/>
                <a:gd name="T9" fmla="*/ 5 h 155"/>
                <a:gd name="T10" fmla="*/ 26 w 182"/>
                <a:gd name="T11" fmla="*/ 34 h 155"/>
                <a:gd name="T12" fmla="*/ 5 w 182"/>
                <a:gd name="T13" fmla="*/ 73 h 155"/>
                <a:gd name="T14" fmla="*/ 23 w 182"/>
                <a:gd name="T15" fmla="*/ 129 h 155"/>
                <a:gd name="T16" fmla="*/ 62 w 182"/>
                <a:gd name="T17" fmla="*/ 150 h 155"/>
                <a:gd name="T18" fmla="*/ 19 w 182"/>
                <a:gd name="T19" fmla="*/ 75 h 155"/>
                <a:gd name="T20" fmla="*/ 36 w 182"/>
                <a:gd name="T21" fmla="*/ 44 h 155"/>
                <a:gd name="T22" fmla="*/ 118 w 182"/>
                <a:gd name="T23" fmla="*/ 19 h 155"/>
                <a:gd name="T24" fmla="*/ 149 w 182"/>
                <a:gd name="T25" fmla="*/ 35 h 155"/>
                <a:gd name="T26" fmla="*/ 163 w 182"/>
                <a:gd name="T27" fmla="*/ 79 h 155"/>
                <a:gd name="T28" fmla="*/ 146 w 182"/>
                <a:gd name="T29" fmla="*/ 110 h 155"/>
                <a:gd name="T30" fmla="*/ 64 w 182"/>
                <a:gd name="T31" fmla="*/ 136 h 155"/>
                <a:gd name="T32" fmla="*/ 33 w 182"/>
                <a:gd name="T33" fmla="*/ 119 h 155"/>
                <a:gd name="T34" fmla="*/ 19 w 182"/>
                <a:gd name="T35" fmla="*/ 7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55">
                  <a:moveTo>
                    <a:pt x="62" y="150"/>
                  </a:moveTo>
                  <a:cubicBezTo>
                    <a:pt x="156" y="120"/>
                    <a:pt x="156" y="120"/>
                    <a:pt x="156" y="120"/>
                  </a:cubicBezTo>
                  <a:cubicBezTo>
                    <a:pt x="173" y="115"/>
                    <a:pt x="182" y="98"/>
                    <a:pt x="177" y="81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4" y="9"/>
                    <a:pt x="137" y="0"/>
                    <a:pt x="120" y="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9" y="39"/>
                    <a:pt x="0" y="56"/>
                    <a:pt x="5" y="73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8" y="145"/>
                    <a:pt x="45" y="155"/>
                    <a:pt x="62" y="150"/>
                  </a:cubicBezTo>
                  <a:close/>
                  <a:moveTo>
                    <a:pt x="19" y="75"/>
                  </a:moveTo>
                  <a:cubicBezTo>
                    <a:pt x="15" y="62"/>
                    <a:pt x="23" y="48"/>
                    <a:pt x="36" y="44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31" y="15"/>
                    <a:pt x="145" y="22"/>
                    <a:pt x="149" y="35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7" y="92"/>
                    <a:pt x="159" y="106"/>
                    <a:pt x="146" y="110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51" y="140"/>
                    <a:pt x="37" y="132"/>
                    <a:pt x="33" y="119"/>
                  </a:cubicBezTo>
                  <a:lnTo>
                    <a:pt x="19" y="75"/>
                  </a:lnTo>
                  <a:close/>
                </a:path>
              </a:pathLst>
            </a:custGeom>
            <a:solidFill>
              <a:srgbClr val="2A4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8" name="Freeform 2528"/>
            <p:cNvSpPr>
              <a:spLocks noEditPoints="1"/>
            </p:cNvSpPr>
            <p:nvPr/>
          </p:nvSpPr>
          <p:spPr bwMode="auto">
            <a:xfrm>
              <a:off x="4564" y="1329"/>
              <a:ext cx="310" cy="264"/>
            </a:xfrm>
            <a:custGeom>
              <a:avLst/>
              <a:gdLst>
                <a:gd name="T0" fmla="*/ 61 w 182"/>
                <a:gd name="T1" fmla="*/ 150 h 155"/>
                <a:gd name="T2" fmla="*/ 156 w 182"/>
                <a:gd name="T3" fmla="*/ 121 h 155"/>
                <a:gd name="T4" fmla="*/ 176 w 182"/>
                <a:gd name="T5" fmla="*/ 82 h 155"/>
                <a:gd name="T6" fmla="*/ 159 w 182"/>
                <a:gd name="T7" fmla="*/ 26 h 155"/>
                <a:gd name="T8" fmla="*/ 120 w 182"/>
                <a:gd name="T9" fmla="*/ 5 h 155"/>
                <a:gd name="T10" fmla="*/ 26 w 182"/>
                <a:gd name="T11" fmla="*/ 34 h 155"/>
                <a:gd name="T12" fmla="*/ 5 w 182"/>
                <a:gd name="T13" fmla="*/ 73 h 155"/>
                <a:gd name="T14" fmla="*/ 22 w 182"/>
                <a:gd name="T15" fmla="*/ 129 h 155"/>
                <a:gd name="T16" fmla="*/ 61 w 182"/>
                <a:gd name="T17" fmla="*/ 150 h 155"/>
                <a:gd name="T18" fmla="*/ 19 w 182"/>
                <a:gd name="T19" fmla="*/ 75 h 155"/>
                <a:gd name="T20" fmla="*/ 35 w 182"/>
                <a:gd name="T21" fmla="*/ 44 h 155"/>
                <a:gd name="T22" fmla="*/ 118 w 182"/>
                <a:gd name="T23" fmla="*/ 19 h 155"/>
                <a:gd name="T24" fmla="*/ 149 w 182"/>
                <a:gd name="T25" fmla="*/ 35 h 155"/>
                <a:gd name="T26" fmla="*/ 162 w 182"/>
                <a:gd name="T27" fmla="*/ 80 h 155"/>
                <a:gd name="T28" fmla="*/ 146 w 182"/>
                <a:gd name="T29" fmla="*/ 111 h 155"/>
                <a:gd name="T30" fmla="*/ 64 w 182"/>
                <a:gd name="T31" fmla="*/ 136 h 155"/>
                <a:gd name="T32" fmla="*/ 33 w 182"/>
                <a:gd name="T33" fmla="*/ 120 h 155"/>
                <a:gd name="T34" fmla="*/ 19 w 182"/>
                <a:gd name="T35" fmla="*/ 7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55">
                  <a:moveTo>
                    <a:pt x="61" y="150"/>
                  </a:moveTo>
                  <a:cubicBezTo>
                    <a:pt x="156" y="121"/>
                    <a:pt x="156" y="121"/>
                    <a:pt x="156" y="121"/>
                  </a:cubicBezTo>
                  <a:cubicBezTo>
                    <a:pt x="172" y="116"/>
                    <a:pt x="182" y="98"/>
                    <a:pt x="176" y="8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4" y="9"/>
                    <a:pt x="137" y="0"/>
                    <a:pt x="120" y="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9" y="39"/>
                    <a:pt x="0" y="57"/>
                    <a:pt x="5" y="73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7" y="146"/>
                    <a:pt x="45" y="155"/>
                    <a:pt x="61" y="150"/>
                  </a:cubicBezTo>
                  <a:close/>
                  <a:moveTo>
                    <a:pt x="19" y="75"/>
                  </a:moveTo>
                  <a:cubicBezTo>
                    <a:pt x="15" y="62"/>
                    <a:pt x="22" y="48"/>
                    <a:pt x="35" y="44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31" y="15"/>
                    <a:pt x="145" y="22"/>
                    <a:pt x="149" y="35"/>
                  </a:cubicBezTo>
                  <a:cubicBezTo>
                    <a:pt x="162" y="80"/>
                    <a:pt x="162" y="80"/>
                    <a:pt x="162" y="80"/>
                  </a:cubicBezTo>
                  <a:cubicBezTo>
                    <a:pt x="166" y="93"/>
                    <a:pt x="159" y="107"/>
                    <a:pt x="146" y="111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51" y="140"/>
                    <a:pt x="37" y="133"/>
                    <a:pt x="33" y="120"/>
                  </a:cubicBezTo>
                  <a:lnTo>
                    <a:pt x="19" y="75"/>
                  </a:lnTo>
                  <a:close/>
                </a:path>
              </a:pathLst>
            </a:custGeom>
            <a:solidFill>
              <a:srgbClr val="2A4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9" name="Freeform 2529"/>
            <p:cNvSpPr>
              <a:spLocks/>
            </p:cNvSpPr>
            <p:nvPr/>
          </p:nvSpPr>
          <p:spPr bwMode="auto">
            <a:xfrm>
              <a:off x="4729" y="2432"/>
              <a:ext cx="344" cy="280"/>
            </a:xfrm>
            <a:custGeom>
              <a:avLst/>
              <a:gdLst>
                <a:gd name="T0" fmla="*/ 16 w 202"/>
                <a:gd name="T1" fmla="*/ 0 h 164"/>
                <a:gd name="T2" fmla="*/ 20 w 202"/>
                <a:gd name="T3" fmla="*/ 68 h 164"/>
                <a:gd name="T4" fmla="*/ 107 w 202"/>
                <a:gd name="T5" fmla="*/ 150 h 164"/>
                <a:gd name="T6" fmla="*/ 142 w 202"/>
                <a:gd name="T7" fmla="*/ 164 h 164"/>
                <a:gd name="T8" fmla="*/ 178 w 202"/>
                <a:gd name="T9" fmla="*/ 148 h 164"/>
                <a:gd name="T10" fmla="*/ 187 w 202"/>
                <a:gd name="T11" fmla="*/ 139 h 164"/>
                <a:gd name="T12" fmla="*/ 196 w 202"/>
                <a:gd name="T13" fmla="*/ 129 h 164"/>
                <a:gd name="T14" fmla="*/ 202 w 202"/>
                <a:gd name="T15" fmla="*/ 122 h 164"/>
                <a:gd name="T16" fmla="*/ 200 w 202"/>
                <a:gd name="T17" fmla="*/ 125 h 164"/>
                <a:gd name="T18" fmla="*/ 190 w 202"/>
                <a:gd name="T19" fmla="*/ 134 h 164"/>
                <a:gd name="T20" fmla="*/ 181 w 202"/>
                <a:gd name="T21" fmla="*/ 144 h 164"/>
                <a:gd name="T22" fmla="*/ 145 w 202"/>
                <a:gd name="T23" fmla="*/ 160 h 164"/>
                <a:gd name="T24" fmla="*/ 111 w 202"/>
                <a:gd name="T25" fmla="*/ 146 h 164"/>
                <a:gd name="T26" fmla="*/ 24 w 202"/>
                <a:gd name="T27" fmla="*/ 64 h 164"/>
                <a:gd name="T28" fmla="*/ 16 w 202"/>
                <a:gd name="T2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164">
                  <a:moveTo>
                    <a:pt x="16" y="0"/>
                  </a:moveTo>
                  <a:cubicBezTo>
                    <a:pt x="0" y="20"/>
                    <a:pt x="1" y="50"/>
                    <a:pt x="20" y="68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17" y="160"/>
                    <a:pt x="129" y="164"/>
                    <a:pt x="142" y="164"/>
                  </a:cubicBezTo>
                  <a:cubicBezTo>
                    <a:pt x="155" y="164"/>
                    <a:pt x="168" y="159"/>
                    <a:pt x="178" y="148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8" y="127"/>
                    <a:pt x="200" y="125"/>
                    <a:pt x="202" y="122"/>
                  </a:cubicBezTo>
                  <a:cubicBezTo>
                    <a:pt x="201" y="123"/>
                    <a:pt x="200" y="124"/>
                    <a:pt x="200" y="125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72" y="154"/>
                    <a:pt x="158" y="160"/>
                    <a:pt x="145" y="160"/>
                  </a:cubicBezTo>
                  <a:cubicBezTo>
                    <a:pt x="133" y="160"/>
                    <a:pt x="120" y="155"/>
                    <a:pt x="111" y="14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3" y="20"/>
                    <a:pt x="16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0" name="Freeform 2530"/>
            <p:cNvSpPr>
              <a:spLocks/>
            </p:cNvSpPr>
            <p:nvPr/>
          </p:nvSpPr>
          <p:spPr bwMode="auto">
            <a:xfrm>
              <a:off x="4734" y="2424"/>
              <a:ext cx="344" cy="281"/>
            </a:xfrm>
            <a:custGeom>
              <a:avLst/>
              <a:gdLst>
                <a:gd name="T0" fmla="*/ 17 w 202"/>
                <a:gd name="T1" fmla="*/ 0 h 165"/>
                <a:gd name="T2" fmla="*/ 13 w 202"/>
                <a:gd name="T3" fmla="*/ 5 h 165"/>
                <a:gd name="T4" fmla="*/ 21 w 202"/>
                <a:gd name="T5" fmla="*/ 69 h 165"/>
                <a:gd name="T6" fmla="*/ 108 w 202"/>
                <a:gd name="T7" fmla="*/ 151 h 165"/>
                <a:gd name="T8" fmla="*/ 142 w 202"/>
                <a:gd name="T9" fmla="*/ 165 h 165"/>
                <a:gd name="T10" fmla="*/ 178 w 202"/>
                <a:gd name="T11" fmla="*/ 149 h 165"/>
                <a:gd name="T12" fmla="*/ 187 w 202"/>
                <a:gd name="T13" fmla="*/ 139 h 165"/>
                <a:gd name="T14" fmla="*/ 197 w 202"/>
                <a:gd name="T15" fmla="*/ 130 h 165"/>
                <a:gd name="T16" fmla="*/ 199 w 202"/>
                <a:gd name="T17" fmla="*/ 127 h 165"/>
                <a:gd name="T18" fmla="*/ 202 w 202"/>
                <a:gd name="T19" fmla="*/ 123 h 165"/>
                <a:gd name="T20" fmla="*/ 200 w 202"/>
                <a:gd name="T21" fmla="*/ 125 h 165"/>
                <a:gd name="T22" fmla="*/ 191 w 202"/>
                <a:gd name="T23" fmla="*/ 135 h 165"/>
                <a:gd name="T24" fmla="*/ 182 w 202"/>
                <a:gd name="T25" fmla="*/ 145 h 165"/>
                <a:gd name="T26" fmla="*/ 145 w 202"/>
                <a:gd name="T27" fmla="*/ 160 h 165"/>
                <a:gd name="T28" fmla="*/ 111 w 202"/>
                <a:gd name="T29" fmla="*/ 147 h 165"/>
                <a:gd name="T30" fmla="*/ 24 w 202"/>
                <a:gd name="T31" fmla="*/ 64 h 165"/>
                <a:gd name="T32" fmla="*/ 17 w 202"/>
                <a:gd name="T3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5">
                  <a:moveTo>
                    <a:pt x="17" y="0"/>
                  </a:moveTo>
                  <a:cubicBezTo>
                    <a:pt x="16" y="2"/>
                    <a:pt x="14" y="3"/>
                    <a:pt x="13" y="5"/>
                  </a:cubicBezTo>
                  <a:cubicBezTo>
                    <a:pt x="0" y="25"/>
                    <a:pt x="3" y="52"/>
                    <a:pt x="21" y="69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17" y="160"/>
                    <a:pt x="130" y="165"/>
                    <a:pt x="142" y="165"/>
                  </a:cubicBezTo>
                  <a:cubicBezTo>
                    <a:pt x="155" y="165"/>
                    <a:pt x="169" y="159"/>
                    <a:pt x="178" y="149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7" y="129"/>
                    <a:pt x="198" y="128"/>
                    <a:pt x="199" y="127"/>
                  </a:cubicBezTo>
                  <a:cubicBezTo>
                    <a:pt x="200" y="126"/>
                    <a:pt x="201" y="125"/>
                    <a:pt x="202" y="123"/>
                  </a:cubicBezTo>
                  <a:cubicBezTo>
                    <a:pt x="201" y="124"/>
                    <a:pt x="201" y="125"/>
                    <a:pt x="200" y="125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82" y="145"/>
                    <a:pt x="182" y="145"/>
                    <a:pt x="182" y="145"/>
                  </a:cubicBezTo>
                  <a:cubicBezTo>
                    <a:pt x="172" y="155"/>
                    <a:pt x="159" y="160"/>
                    <a:pt x="145" y="160"/>
                  </a:cubicBezTo>
                  <a:cubicBezTo>
                    <a:pt x="133" y="160"/>
                    <a:pt x="121" y="156"/>
                    <a:pt x="111" y="14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3" y="20"/>
                    <a:pt x="17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1" name="Freeform 2531"/>
            <p:cNvSpPr>
              <a:spLocks/>
            </p:cNvSpPr>
            <p:nvPr/>
          </p:nvSpPr>
          <p:spPr bwMode="auto">
            <a:xfrm>
              <a:off x="4739" y="2417"/>
              <a:ext cx="344" cy="279"/>
            </a:xfrm>
            <a:custGeom>
              <a:avLst/>
              <a:gdLst>
                <a:gd name="T0" fmla="*/ 17 w 202"/>
                <a:gd name="T1" fmla="*/ 0 h 164"/>
                <a:gd name="T2" fmla="*/ 14 w 202"/>
                <a:gd name="T3" fmla="*/ 4 h 164"/>
                <a:gd name="T4" fmla="*/ 21 w 202"/>
                <a:gd name="T5" fmla="*/ 68 h 164"/>
                <a:gd name="T6" fmla="*/ 108 w 202"/>
                <a:gd name="T7" fmla="*/ 151 h 164"/>
                <a:gd name="T8" fmla="*/ 142 w 202"/>
                <a:gd name="T9" fmla="*/ 164 h 164"/>
                <a:gd name="T10" fmla="*/ 179 w 202"/>
                <a:gd name="T11" fmla="*/ 149 h 164"/>
                <a:gd name="T12" fmla="*/ 188 w 202"/>
                <a:gd name="T13" fmla="*/ 139 h 164"/>
                <a:gd name="T14" fmla="*/ 197 w 202"/>
                <a:gd name="T15" fmla="*/ 129 h 164"/>
                <a:gd name="T16" fmla="*/ 199 w 202"/>
                <a:gd name="T17" fmla="*/ 127 h 164"/>
                <a:gd name="T18" fmla="*/ 202 w 202"/>
                <a:gd name="T19" fmla="*/ 123 h 164"/>
                <a:gd name="T20" fmla="*/ 200 w 202"/>
                <a:gd name="T21" fmla="*/ 125 h 164"/>
                <a:gd name="T22" fmla="*/ 191 w 202"/>
                <a:gd name="T23" fmla="*/ 135 h 164"/>
                <a:gd name="T24" fmla="*/ 182 w 202"/>
                <a:gd name="T25" fmla="*/ 144 h 164"/>
                <a:gd name="T26" fmla="*/ 146 w 202"/>
                <a:gd name="T27" fmla="*/ 160 h 164"/>
                <a:gd name="T28" fmla="*/ 111 w 202"/>
                <a:gd name="T29" fmla="*/ 146 h 164"/>
                <a:gd name="T30" fmla="*/ 24 w 202"/>
                <a:gd name="T31" fmla="*/ 64 h 164"/>
                <a:gd name="T32" fmla="*/ 17 w 20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4">
                  <a:moveTo>
                    <a:pt x="17" y="0"/>
                  </a:moveTo>
                  <a:cubicBezTo>
                    <a:pt x="16" y="1"/>
                    <a:pt x="15" y="3"/>
                    <a:pt x="14" y="4"/>
                  </a:cubicBezTo>
                  <a:cubicBezTo>
                    <a:pt x="0" y="24"/>
                    <a:pt x="3" y="51"/>
                    <a:pt x="21" y="68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18" y="160"/>
                    <a:pt x="130" y="164"/>
                    <a:pt x="142" y="164"/>
                  </a:cubicBezTo>
                  <a:cubicBezTo>
                    <a:pt x="156" y="164"/>
                    <a:pt x="169" y="159"/>
                    <a:pt x="179" y="149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8" y="129"/>
                    <a:pt x="198" y="128"/>
                    <a:pt x="199" y="127"/>
                  </a:cubicBezTo>
                  <a:cubicBezTo>
                    <a:pt x="200" y="126"/>
                    <a:pt x="201" y="124"/>
                    <a:pt x="202" y="123"/>
                  </a:cubicBezTo>
                  <a:cubicBezTo>
                    <a:pt x="202" y="124"/>
                    <a:pt x="201" y="124"/>
                    <a:pt x="200" y="125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72" y="155"/>
                    <a:pt x="159" y="160"/>
                    <a:pt x="146" y="160"/>
                  </a:cubicBezTo>
                  <a:cubicBezTo>
                    <a:pt x="133" y="160"/>
                    <a:pt x="121" y="156"/>
                    <a:pt x="111" y="14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4" y="20"/>
                    <a:pt x="17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2" name="Freeform 2532"/>
            <p:cNvSpPr>
              <a:spLocks/>
            </p:cNvSpPr>
            <p:nvPr/>
          </p:nvSpPr>
          <p:spPr bwMode="auto">
            <a:xfrm>
              <a:off x="4746" y="2410"/>
              <a:ext cx="343" cy="280"/>
            </a:xfrm>
            <a:custGeom>
              <a:avLst/>
              <a:gdLst>
                <a:gd name="T0" fmla="*/ 16 w 201"/>
                <a:gd name="T1" fmla="*/ 0 h 164"/>
                <a:gd name="T2" fmla="*/ 13 w 201"/>
                <a:gd name="T3" fmla="*/ 4 h 164"/>
                <a:gd name="T4" fmla="*/ 20 w 201"/>
                <a:gd name="T5" fmla="*/ 68 h 164"/>
                <a:gd name="T6" fmla="*/ 107 w 201"/>
                <a:gd name="T7" fmla="*/ 150 h 164"/>
                <a:gd name="T8" fmla="*/ 142 w 201"/>
                <a:gd name="T9" fmla="*/ 164 h 164"/>
                <a:gd name="T10" fmla="*/ 178 w 201"/>
                <a:gd name="T11" fmla="*/ 148 h 164"/>
                <a:gd name="T12" fmla="*/ 187 w 201"/>
                <a:gd name="T13" fmla="*/ 139 h 164"/>
                <a:gd name="T14" fmla="*/ 196 w 201"/>
                <a:gd name="T15" fmla="*/ 129 h 164"/>
                <a:gd name="T16" fmla="*/ 198 w 201"/>
                <a:gd name="T17" fmla="*/ 127 h 164"/>
                <a:gd name="T18" fmla="*/ 201 w 201"/>
                <a:gd name="T19" fmla="*/ 123 h 164"/>
                <a:gd name="T20" fmla="*/ 199 w 201"/>
                <a:gd name="T21" fmla="*/ 125 h 164"/>
                <a:gd name="T22" fmla="*/ 190 w 201"/>
                <a:gd name="T23" fmla="*/ 134 h 164"/>
                <a:gd name="T24" fmla="*/ 181 w 201"/>
                <a:gd name="T25" fmla="*/ 144 h 164"/>
                <a:gd name="T26" fmla="*/ 145 w 201"/>
                <a:gd name="T27" fmla="*/ 160 h 164"/>
                <a:gd name="T28" fmla="*/ 111 w 201"/>
                <a:gd name="T29" fmla="*/ 146 h 164"/>
                <a:gd name="T30" fmla="*/ 23 w 201"/>
                <a:gd name="T31" fmla="*/ 64 h 164"/>
                <a:gd name="T32" fmla="*/ 16 w 20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164">
                  <a:moveTo>
                    <a:pt x="16" y="0"/>
                  </a:moveTo>
                  <a:cubicBezTo>
                    <a:pt x="15" y="1"/>
                    <a:pt x="14" y="3"/>
                    <a:pt x="13" y="4"/>
                  </a:cubicBezTo>
                  <a:cubicBezTo>
                    <a:pt x="0" y="24"/>
                    <a:pt x="2" y="51"/>
                    <a:pt x="20" y="68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17" y="160"/>
                    <a:pt x="129" y="164"/>
                    <a:pt x="142" y="164"/>
                  </a:cubicBezTo>
                  <a:cubicBezTo>
                    <a:pt x="155" y="164"/>
                    <a:pt x="168" y="159"/>
                    <a:pt x="178" y="148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8" y="128"/>
                    <a:pt x="198" y="127"/>
                  </a:cubicBezTo>
                  <a:cubicBezTo>
                    <a:pt x="199" y="125"/>
                    <a:pt x="200" y="124"/>
                    <a:pt x="201" y="123"/>
                  </a:cubicBezTo>
                  <a:cubicBezTo>
                    <a:pt x="201" y="123"/>
                    <a:pt x="200" y="124"/>
                    <a:pt x="199" y="125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71" y="154"/>
                    <a:pt x="158" y="160"/>
                    <a:pt x="145" y="160"/>
                  </a:cubicBezTo>
                  <a:cubicBezTo>
                    <a:pt x="132" y="160"/>
                    <a:pt x="120" y="155"/>
                    <a:pt x="111" y="146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5" y="47"/>
                    <a:pt x="3" y="20"/>
                    <a:pt x="16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3" name="Freeform 2533"/>
            <p:cNvSpPr>
              <a:spLocks/>
            </p:cNvSpPr>
            <p:nvPr/>
          </p:nvSpPr>
          <p:spPr bwMode="auto">
            <a:xfrm>
              <a:off x="4751" y="2402"/>
              <a:ext cx="344" cy="281"/>
            </a:xfrm>
            <a:custGeom>
              <a:avLst/>
              <a:gdLst>
                <a:gd name="T0" fmla="*/ 16 w 202"/>
                <a:gd name="T1" fmla="*/ 0 h 165"/>
                <a:gd name="T2" fmla="*/ 13 w 202"/>
                <a:gd name="T3" fmla="*/ 5 h 165"/>
                <a:gd name="T4" fmla="*/ 20 w 202"/>
                <a:gd name="T5" fmla="*/ 69 h 165"/>
                <a:gd name="T6" fmla="*/ 108 w 202"/>
                <a:gd name="T7" fmla="*/ 151 h 165"/>
                <a:gd name="T8" fmla="*/ 142 w 202"/>
                <a:gd name="T9" fmla="*/ 165 h 165"/>
                <a:gd name="T10" fmla="*/ 178 w 202"/>
                <a:gd name="T11" fmla="*/ 149 h 165"/>
                <a:gd name="T12" fmla="*/ 187 w 202"/>
                <a:gd name="T13" fmla="*/ 139 h 165"/>
                <a:gd name="T14" fmla="*/ 196 w 202"/>
                <a:gd name="T15" fmla="*/ 130 h 165"/>
                <a:gd name="T16" fmla="*/ 198 w 202"/>
                <a:gd name="T17" fmla="*/ 128 h 165"/>
                <a:gd name="T18" fmla="*/ 202 w 202"/>
                <a:gd name="T19" fmla="*/ 123 h 165"/>
                <a:gd name="T20" fmla="*/ 200 w 202"/>
                <a:gd name="T21" fmla="*/ 125 h 165"/>
                <a:gd name="T22" fmla="*/ 191 w 202"/>
                <a:gd name="T23" fmla="*/ 135 h 165"/>
                <a:gd name="T24" fmla="*/ 181 w 202"/>
                <a:gd name="T25" fmla="*/ 145 h 165"/>
                <a:gd name="T26" fmla="*/ 145 w 202"/>
                <a:gd name="T27" fmla="*/ 160 h 165"/>
                <a:gd name="T28" fmla="*/ 111 w 202"/>
                <a:gd name="T29" fmla="*/ 147 h 165"/>
                <a:gd name="T30" fmla="*/ 24 w 202"/>
                <a:gd name="T31" fmla="*/ 64 h 165"/>
                <a:gd name="T32" fmla="*/ 16 w 202"/>
                <a:gd name="T3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5">
                  <a:moveTo>
                    <a:pt x="16" y="0"/>
                  </a:moveTo>
                  <a:cubicBezTo>
                    <a:pt x="15" y="2"/>
                    <a:pt x="14" y="3"/>
                    <a:pt x="13" y="5"/>
                  </a:cubicBezTo>
                  <a:cubicBezTo>
                    <a:pt x="0" y="25"/>
                    <a:pt x="2" y="52"/>
                    <a:pt x="20" y="69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17" y="160"/>
                    <a:pt x="129" y="165"/>
                    <a:pt x="142" y="165"/>
                  </a:cubicBezTo>
                  <a:cubicBezTo>
                    <a:pt x="155" y="165"/>
                    <a:pt x="168" y="159"/>
                    <a:pt x="178" y="149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7" y="129"/>
                    <a:pt x="198" y="128"/>
                    <a:pt x="198" y="128"/>
                  </a:cubicBezTo>
                  <a:cubicBezTo>
                    <a:pt x="200" y="126"/>
                    <a:pt x="201" y="125"/>
                    <a:pt x="202" y="123"/>
                  </a:cubicBezTo>
                  <a:cubicBezTo>
                    <a:pt x="201" y="124"/>
                    <a:pt x="200" y="125"/>
                    <a:pt x="200" y="125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72" y="155"/>
                    <a:pt x="158" y="160"/>
                    <a:pt x="145" y="160"/>
                  </a:cubicBezTo>
                  <a:cubicBezTo>
                    <a:pt x="133" y="160"/>
                    <a:pt x="120" y="156"/>
                    <a:pt x="111" y="14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3" y="20"/>
                    <a:pt x="16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4" name="Freeform 2534"/>
            <p:cNvSpPr>
              <a:spLocks/>
            </p:cNvSpPr>
            <p:nvPr/>
          </p:nvSpPr>
          <p:spPr bwMode="auto">
            <a:xfrm>
              <a:off x="4756" y="2395"/>
              <a:ext cx="344" cy="279"/>
            </a:xfrm>
            <a:custGeom>
              <a:avLst/>
              <a:gdLst>
                <a:gd name="T0" fmla="*/ 17 w 202"/>
                <a:gd name="T1" fmla="*/ 0 h 164"/>
                <a:gd name="T2" fmla="*/ 13 w 202"/>
                <a:gd name="T3" fmla="*/ 4 h 164"/>
                <a:gd name="T4" fmla="*/ 21 w 202"/>
                <a:gd name="T5" fmla="*/ 68 h 164"/>
                <a:gd name="T6" fmla="*/ 108 w 202"/>
                <a:gd name="T7" fmla="*/ 151 h 164"/>
                <a:gd name="T8" fmla="*/ 142 w 202"/>
                <a:gd name="T9" fmla="*/ 164 h 164"/>
                <a:gd name="T10" fmla="*/ 178 w 202"/>
                <a:gd name="T11" fmla="*/ 149 h 164"/>
                <a:gd name="T12" fmla="*/ 188 w 202"/>
                <a:gd name="T13" fmla="*/ 139 h 164"/>
                <a:gd name="T14" fmla="*/ 197 w 202"/>
                <a:gd name="T15" fmla="*/ 129 h 164"/>
                <a:gd name="T16" fmla="*/ 199 w 202"/>
                <a:gd name="T17" fmla="*/ 127 h 164"/>
                <a:gd name="T18" fmla="*/ 202 w 202"/>
                <a:gd name="T19" fmla="*/ 123 h 164"/>
                <a:gd name="T20" fmla="*/ 200 w 202"/>
                <a:gd name="T21" fmla="*/ 125 h 164"/>
                <a:gd name="T22" fmla="*/ 191 w 202"/>
                <a:gd name="T23" fmla="*/ 135 h 164"/>
                <a:gd name="T24" fmla="*/ 182 w 202"/>
                <a:gd name="T25" fmla="*/ 144 h 164"/>
                <a:gd name="T26" fmla="*/ 145 w 202"/>
                <a:gd name="T27" fmla="*/ 160 h 164"/>
                <a:gd name="T28" fmla="*/ 111 w 202"/>
                <a:gd name="T29" fmla="*/ 146 h 164"/>
                <a:gd name="T30" fmla="*/ 24 w 202"/>
                <a:gd name="T31" fmla="*/ 64 h 164"/>
                <a:gd name="T32" fmla="*/ 17 w 20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4">
                  <a:moveTo>
                    <a:pt x="17" y="0"/>
                  </a:moveTo>
                  <a:cubicBezTo>
                    <a:pt x="16" y="1"/>
                    <a:pt x="14" y="3"/>
                    <a:pt x="13" y="4"/>
                  </a:cubicBezTo>
                  <a:cubicBezTo>
                    <a:pt x="0" y="24"/>
                    <a:pt x="3" y="51"/>
                    <a:pt x="21" y="68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17" y="160"/>
                    <a:pt x="130" y="164"/>
                    <a:pt x="142" y="164"/>
                  </a:cubicBezTo>
                  <a:cubicBezTo>
                    <a:pt x="155" y="164"/>
                    <a:pt x="169" y="159"/>
                    <a:pt x="178" y="149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29"/>
                    <a:pt x="198" y="128"/>
                    <a:pt x="199" y="127"/>
                  </a:cubicBezTo>
                  <a:cubicBezTo>
                    <a:pt x="200" y="126"/>
                    <a:pt x="201" y="124"/>
                    <a:pt x="202" y="123"/>
                  </a:cubicBezTo>
                  <a:cubicBezTo>
                    <a:pt x="201" y="124"/>
                    <a:pt x="201" y="124"/>
                    <a:pt x="200" y="125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72" y="155"/>
                    <a:pt x="159" y="160"/>
                    <a:pt x="145" y="160"/>
                  </a:cubicBezTo>
                  <a:cubicBezTo>
                    <a:pt x="133" y="160"/>
                    <a:pt x="121" y="156"/>
                    <a:pt x="111" y="14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3" y="20"/>
                    <a:pt x="17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5" name="Freeform 2535"/>
            <p:cNvSpPr>
              <a:spLocks/>
            </p:cNvSpPr>
            <p:nvPr/>
          </p:nvSpPr>
          <p:spPr bwMode="auto">
            <a:xfrm>
              <a:off x="4761" y="2388"/>
              <a:ext cx="345" cy="279"/>
            </a:xfrm>
            <a:custGeom>
              <a:avLst/>
              <a:gdLst>
                <a:gd name="T0" fmla="*/ 17 w 202"/>
                <a:gd name="T1" fmla="*/ 0 h 164"/>
                <a:gd name="T2" fmla="*/ 14 w 202"/>
                <a:gd name="T3" fmla="*/ 4 h 164"/>
                <a:gd name="T4" fmla="*/ 21 w 202"/>
                <a:gd name="T5" fmla="*/ 68 h 164"/>
                <a:gd name="T6" fmla="*/ 108 w 202"/>
                <a:gd name="T7" fmla="*/ 150 h 164"/>
                <a:gd name="T8" fmla="*/ 142 w 202"/>
                <a:gd name="T9" fmla="*/ 164 h 164"/>
                <a:gd name="T10" fmla="*/ 179 w 202"/>
                <a:gd name="T11" fmla="*/ 148 h 164"/>
                <a:gd name="T12" fmla="*/ 188 w 202"/>
                <a:gd name="T13" fmla="*/ 139 h 164"/>
                <a:gd name="T14" fmla="*/ 197 w 202"/>
                <a:gd name="T15" fmla="*/ 129 h 164"/>
                <a:gd name="T16" fmla="*/ 199 w 202"/>
                <a:gd name="T17" fmla="*/ 127 h 164"/>
                <a:gd name="T18" fmla="*/ 202 w 202"/>
                <a:gd name="T19" fmla="*/ 122 h 164"/>
                <a:gd name="T20" fmla="*/ 200 w 202"/>
                <a:gd name="T21" fmla="*/ 125 h 164"/>
                <a:gd name="T22" fmla="*/ 191 w 202"/>
                <a:gd name="T23" fmla="*/ 134 h 164"/>
                <a:gd name="T24" fmla="*/ 182 w 202"/>
                <a:gd name="T25" fmla="*/ 144 h 164"/>
                <a:gd name="T26" fmla="*/ 146 w 202"/>
                <a:gd name="T27" fmla="*/ 160 h 164"/>
                <a:gd name="T28" fmla="*/ 111 w 202"/>
                <a:gd name="T29" fmla="*/ 146 h 164"/>
                <a:gd name="T30" fmla="*/ 24 w 202"/>
                <a:gd name="T31" fmla="*/ 64 h 164"/>
                <a:gd name="T32" fmla="*/ 17 w 20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4">
                  <a:moveTo>
                    <a:pt x="17" y="0"/>
                  </a:moveTo>
                  <a:cubicBezTo>
                    <a:pt x="16" y="1"/>
                    <a:pt x="15" y="3"/>
                    <a:pt x="14" y="4"/>
                  </a:cubicBezTo>
                  <a:cubicBezTo>
                    <a:pt x="0" y="24"/>
                    <a:pt x="3" y="51"/>
                    <a:pt x="21" y="68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18" y="160"/>
                    <a:pt x="130" y="164"/>
                    <a:pt x="142" y="164"/>
                  </a:cubicBezTo>
                  <a:cubicBezTo>
                    <a:pt x="156" y="164"/>
                    <a:pt x="169" y="159"/>
                    <a:pt x="179" y="148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8" y="128"/>
                    <a:pt x="198" y="128"/>
                    <a:pt x="199" y="127"/>
                  </a:cubicBezTo>
                  <a:cubicBezTo>
                    <a:pt x="200" y="125"/>
                    <a:pt x="201" y="124"/>
                    <a:pt x="202" y="122"/>
                  </a:cubicBezTo>
                  <a:cubicBezTo>
                    <a:pt x="202" y="123"/>
                    <a:pt x="201" y="124"/>
                    <a:pt x="200" y="125"/>
                  </a:cubicBezTo>
                  <a:cubicBezTo>
                    <a:pt x="191" y="134"/>
                    <a:pt x="191" y="134"/>
                    <a:pt x="191" y="134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72" y="154"/>
                    <a:pt x="159" y="160"/>
                    <a:pt x="146" y="160"/>
                  </a:cubicBezTo>
                  <a:cubicBezTo>
                    <a:pt x="133" y="160"/>
                    <a:pt x="121" y="155"/>
                    <a:pt x="111" y="14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4" y="20"/>
                    <a:pt x="17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6" name="Freeform 2536"/>
            <p:cNvSpPr>
              <a:spLocks/>
            </p:cNvSpPr>
            <p:nvPr/>
          </p:nvSpPr>
          <p:spPr bwMode="auto">
            <a:xfrm>
              <a:off x="4768" y="2380"/>
              <a:ext cx="343" cy="281"/>
            </a:xfrm>
            <a:custGeom>
              <a:avLst/>
              <a:gdLst>
                <a:gd name="T0" fmla="*/ 16 w 201"/>
                <a:gd name="T1" fmla="*/ 0 h 165"/>
                <a:gd name="T2" fmla="*/ 13 w 201"/>
                <a:gd name="T3" fmla="*/ 5 h 165"/>
                <a:gd name="T4" fmla="*/ 20 w 201"/>
                <a:gd name="T5" fmla="*/ 69 h 165"/>
                <a:gd name="T6" fmla="*/ 107 w 201"/>
                <a:gd name="T7" fmla="*/ 151 h 165"/>
                <a:gd name="T8" fmla="*/ 142 w 201"/>
                <a:gd name="T9" fmla="*/ 165 h 165"/>
                <a:gd name="T10" fmla="*/ 178 w 201"/>
                <a:gd name="T11" fmla="*/ 149 h 165"/>
                <a:gd name="T12" fmla="*/ 187 w 201"/>
                <a:gd name="T13" fmla="*/ 139 h 165"/>
                <a:gd name="T14" fmla="*/ 196 w 201"/>
                <a:gd name="T15" fmla="*/ 130 h 165"/>
                <a:gd name="T16" fmla="*/ 198 w 201"/>
                <a:gd name="T17" fmla="*/ 127 h 165"/>
                <a:gd name="T18" fmla="*/ 201 w 201"/>
                <a:gd name="T19" fmla="*/ 123 h 165"/>
                <a:gd name="T20" fmla="*/ 199 w 201"/>
                <a:gd name="T21" fmla="*/ 125 h 165"/>
                <a:gd name="T22" fmla="*/ 190 w 201"/>
                <a:gd name="T23" fmla="*/ 135 h 165"/>
                <a:gd name="T24" fmla="*/ 181 w 201"/>
                <a:gd name="T25" fmla="*/ 145 h 165"/>
                <a:gd name="T26" fmla="*/ 145 w 201"/>
                <a:gd name="T27" fmla="*/ 160 h 165"/>
                <a:gd name="T28" fmla="*/ 111 w 201"/>
                <a:gd name="T29" fmla="*/ 147 h 165"/>
                <a:gd name="T30" fmla="*/ 23 w 201"/>
                <a:gd name="T31" fmla="*/ 64 h 165"/>
                <a:gd name="T32" fmla="*/ 16 w 201"/>
                <a:gd name="T3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165">
                  <a:moveTo>
                    <a:pt x="16" y="0"/>
                  </a:moveTo>
                  <a:cubicBezTo>
                    <a:pt x="15" y="2"/>
                    <a:pt x="14" y="3"/>
                    <a:pt x="13" y="5"/>
                  </a:cubicBezTo>
                  <a:cubicBezTo>
                    <a:pt x="0" y="25"/>
                    <a:pt x="2" y="52"/>
                    <a:pt x="20" y="69"/>
                  </a:cubicBezTo>
                  <a:cubicBezTo>
                    <a:pt x="107" y="151"/>
                    <a:pt x="107" y="151"/>
                    <a:pt x="107" y="151"/>
                  </a:cubicBezTo>
                  <a:cubicBezTo>
                    <a:pt x="117" y="160"/>
                    <a:pt x="129" y="165"/>
                    <a:pt x="142" y="165"/>
                  </a:cubicBezTo>
                  <a:cubicBezTo>
                    <a:pt x="155" y="165"/>
                    <a:pt x="168" y="159"/>
                    <a:pt x="178" y="149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7" y="129"/>
                    <a:pt x="198" y="128"/>
                    <a:pt x="198" y="127"/>
                  </a:cubicBezTo>
                  <a:cubicBezTo>
                    <a:pt x="199" y="126"/>
                    <a:pt x="200" y="125"/>
                    <a:pt x="201" y="123"/>
                  </a:cubicBezTo>
                  <a:cubicBezTo>
                    <a:pt x="201" y="124"/>
                    <a:pt x="200" y="125"/>
                    <a:pt x="199" y="125"/>
                  </a:cubicBezTo>
                  <a:cubicBezTo>
                    <a:pt x="190" y="135"/>
                    <a:pt x="190" y="135"/>
                    <a:pt x="190" y="135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71" y="155"/>
                    <a:pt x="158" y="160"/>
                    <a:pt x="145" y="160"/>
                  </a:cubicBezTo>
                  <a:cubicBezTo>
                    <a:pt x="133" y="160"/>
                    <a:pt x="120" y="156"/>
                    <a:pt x="111" y="147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5" y="47"/>
                    <a:pt x="3" y="20"/>
                    <a:pt x="16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7" name="Freeform 2537"/>
            <p:cNvSpPr>
              <a:spLocks/>
            </p:cNvSpPr>
            <p:nvPr/>
          </p:nvSpPr>
          <p:spPr bwMode="auto">
            <a:xfrm>
              <a:off x="4773" y="2373"/>
              <a:ext cx="344" cy="279"/>
            </a:xfrm>
            <a:custGeom>
              <a:avLst/>
              <a:gdLst>
                <a:gd name="T0" fmla="*/ 16 w 202"/>
                <a:gd name="T1" fmla="*/ 0 h 164"/>
                <a:gd name="T2" fmla="*/ 13 w 202"/>
                <a:gd name="T3" fmla="*/ 4 h 164"/>
                <a:gd name="T4" fmla="*/ 20 w 202"/>
                <a:gd name="T5" fmla="*/ 68 h 164"/>
                <a:gd name="T6" fmla="*/ 108 w 202"/>
                <a:gd name="T7" fmla="*/ 151 h 164"/>
                <a:gd name="T8" fmla="*/ 142 w 202"/>
                <a:gd name="T9" fmla="*/ 164 h 164"/>
                <a:gd name="T10" fmla="*/ 178 w 202"/>
                <a:gd name="T11" fmla="*/ 149 h 164"/>
                <a:gd name="T12" fmla="*/ 187 w 202"/>
                <a:gd name="T13" fmla="*/ 139 h 164"/>
                <a:gd name="T14" fmla="*/ 196 w 202"/>
                <a:gd name="T15" fmla="*/ 129 h 164"/>
                <a:gd name="T16" fmla="*/ 198 w 202"/>
                <a:gd name="T17" fmla="*/ 127 h 164"/>
                <a:gd name="T18" fmla="*/ 202 w 202"/>
                <a:gd name="T19" fmla="*/ 123 h 164"/>
                <a:gd name="T20" fmla="*/ 200 w 202"/>
                <a:gd name="T21" fmla="*/ 125 h 164"/>
                <a:gd name="T22" fmla="*/ 191 w 202"/>
                <a:gd name="T23" fmla="*/ 135 h 164"/>
                <a:gd name="T24" fmla="*/ 181 w 202"/>
                <a:gd name="T25" fmla="*/ 144 h 164"/>
                <a:gd name="T26" fmla="*/ 145 w 202"/>
                <a:gd name="T27" fmla="*/ 160 h 164"/>
                <a:gd name="T28" fmla="*/ 111 w 202"/>
                <a:gd name="T29" fmla="*/ 146 h 164"/>
                <a:gd name="T30" fmla="*/ 24 w 202"/>
                <a:gd name="T31" fmla="*/ 64 h 164"/>
                <a:gd name="T32" fmla="*/ 16 w 20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4">
                  <a:moveTo>
                    <a:pt x="16" y="0"/>
                  </a:moveTo>
                  <a:cubicBezTo>
                    <a:pt x="15" y="1"/>
                    <a:pt x="14" y="3"/>
                    <a:pt x="13" y="4"/>
                  </a:cubicBezTo>
                  <a:cubicBezTo>
                    <a:pt x="0" y="24"/>
                    <a:pt x="2" y="51"/>
                    <a:pt x="20" y="68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17" y="160"/>
                    <a:pt x="130" y="164"/>
                    <a:pt x="142" y="164"/>
                  </a:cubicBezTo>
                  <a:cubicBezTo>
                    <a:pt x="155" y="164"/>
                    <a:pt x="168" y="159"/>
                    <a:pt x="178" y="149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9"/>
                    <a:pt x="198" y="128"/>
                    <a:pt x="198" y="127"/>
                  </a:cubicBezTo>
                  <a:cubicBezTo>
                    <a:pt x="200" y="126"/>
                    <a:pt x="201" y="124"/>
                    <a:pt x="202" y="123"/>
                  </a:cubicBezTo>
                  <a:cubicBezTo>
                    <a:pt x="201" y="124"/>
                    <a:pt x="200" y="124"/>
                    <a:pt x="200" y="125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172" y="155"/>
                    <a:pt x="158" y="160"/>
                    <a:pt x="145" y="160"/>
                  </a:cubicBezTo>
                  <a:cubicBezTo>
                    <a:pt x="133" y="160"/>
                    <a:pt x="120" y="155"/>
                    <a:pt x="111" y="14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3" y="20"/>
                    <a:pt x="16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8" name="Freeform 2538"/>
            <p:cNvSpPr>
              <a:spLocks/>
            </p:cNvSpPr>
            <p:nvPr/>
          </p:nvSpPr>
          <p:spPr bwMode="auto">
            <a:xfrm>
              <a:off x="4779" y="2366"/>
              <a:ext cx="344" cy="279"/>
            </a:xfrm>
            <a:custGeom>
              <a:avLst/>
              <a:gdLst>
                <a:gd name="T0" fmla="*/ 17 w 202"/>
                <a:gd name="T1" fmla="*/ 0 h 164"/>
                <a:gd name="T2" fmla="*/ 13 w 202"/>
                <a:gd name="T3" fmla="*/ 4 h 164"/>
                <a:gd name="T4" fmla="*/ 21 w 202"/>
                <a:gd name="T5" fmla="*/ 68 h 164"/>
                <a:gd name="T6" fmla="*/ 108 w 202"/>
                <a:gd name="T7" fmla="*/ 150 h 164"/>
                <a:gd name="T8" fmla="*/ 142 w 202"/>
                <a:gd name="T9" fmla="*/ 164 h 164"/>
                <a:gd name="T10" fmla="*/ 178 w 202"/>
                <a:gd name="T11" fmla="*/ 148 h 164"/>
                <a:gd name="T12" fmla="*/ 188 w 202"/>
                <a:gd name="T13" fmla="*/ 139 h 164"/>
                <a:gd name="T14" fmla="*/ 197 w 202"/>
                <a:gd name="T15" fmla="*/ 129 h 164"/>
                <a:gd name="T16" fmla="*/ 199 w 202"/>
                <a:gd name="T17" fmla="*/ 127 h 164"/>
                <a:gd name="T18" fmla="*/ 202 w 202"/>
                <a:gd name="T19" fmla="*/ 122 h 164"/>
                <a:gd name="T20" fmla="*/ 200 w 202"/>
                <a:gd name="T21" fmla="*/ 125 h 164"/>
                <a:gd name="T22" fmla="*/ 191 w 202"/>
                <a:gd name="T23" fmla="*/ 134 h 164"/>
                <a:gd name="T24" fmla="*/ 182 w 202"/>
                <a:gd name="T25" fmla="*/ 144 h 164"/>
                <a:gd name="T26" fmla="*/ 145 w 202"/>
                <a:gd name="T27" fmla="*/ 160 h 164"/>
                <a:gd name="T28" fmla="*/ 111 w 202"/>
                <a:gd name="T29" fmla="*/ 146 h 164"/>
                <a:gd name="T30" fmla="*/ 24 w 202"/>
                <a:gd name="T31" fmla="*/ 64 h 164"/>
                <a:gd name="T32" fmla="*/ 17 w 20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4">
                  <a:moveTo>
                    <a:pt x="17" y="0"/>
                  </a:moveTo>
                  <a:cubicBezTo>
                    <a:pt x="16" y="1"/>
                    <a:pt x="14" y="2"/>
                    <a:pt x="13" y="4"/>
                  </a:cubicBezTo>
                  <a:cubicBezTo>
                    <a:pt x="0" y="24"/>
                    <a:pt x="3" y="51"/>
                    <a:pt x="21" y="68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17" y="159"/>
                    <a:pt x="130" y="164"/>
                    <a:pt x="142" y="164"/>
                  </a:cubicBezTo>
                  <a:cubicBezTo>
                    <a:pt x="155" y="164"/>
                    <a:pt x="169" y="159"/>
                    <a:pt x="178" y="148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7" y="128"/>
                    <a:pt x="198" y="128"/>
                    <a:pt x="199" y="127"/>
                  </a:cubicBezTo>
                  <a:cubicBezTo>
                    <a:pt x="200" y="125"/>
                    <a:pt x="201" y="124"/>
                    <a:pt x="202" y="122"/>
                  </a:cubicBezTo>
                  <a:cubicBezTo>
                    <a:pt x="201" y="123"/>
                    <a:pt x="201" y="124"/>
                    <a:pt x="200" y="125"/>
                  </a:cubicBezTo>
                  <a:cubicBezTo>
                    <a:pt x="191" y="134"/>
                    <a:pt x="191" y="134"/>
                    <a:pt x="191" y="134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72" y="154"/>
                    <a:pt x="159" y="160"/>
                    <a:pt x="145" y="160"/>
                  </a:cubicBezTo>
                  <a:cubicBezTo>
                    <a:pt x="133" y="160"/>
                    <a:pt x="121" y="155"/>
                    <a:pt x="111" y="146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3" y="20"/>
                    <a:pt x="17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9" name="Freeform 2539"/>
            <p:cNvSpPr>
              <a:spLocks/>
            </p:cNvSpPr>
            <p:nvPr/>
          </p:nvSpPr>
          <p:spPr bwMode="auto">
            <a:xfrm>
              <a:off x="4784" y="2357"/>
              <a:ext cx="344" cy="281"/>
            </a:xfrm>
            <a:custGeom>
              <a:avLst/>
              <a:gdLst>
                <a:gd name="T0" fmla="*/ 17 w 202"/>
                <a:gd name="T1" fmla="*/ 0 h 165"/>
                <a:gd name="T2" fmla="*/ 14 w 202"/>
                <a:gd name="T3" fmla="*/ 5 h 165"/>
                <a:gd name="T4" fmla="*/ 21 w 202"/>
                <a:gd name="T5" fmla="*/ 69 h 165"/>
                <a:gd name="T6" fmla="*/ 108 w 202"/>
                <a:gd name="T7" fmla="*/ 151 h 165"/>
                <a:gd name="T8" fmla="*/ 142 w 202"/>
                <a:gd name="T9" fmla="*/ 165 h 165"/>
                <a:gd name="T10" fmla="*/ 179 w 202"/>
                <a:gd name="T11" fmla="*/ 149 h 165"/>
                <a:gd name="T12" fmla="*/ 188 w 202"/>
                <a:gd name="T13" fmla="*/ 139 h 165"/>
                <a:gd name="T14" fmla="*/ 197 w 202"/>
                <a:gd name="T15" fmla="*/ 130 h 165"/>
                <a:gd name="T16" fmla="*/ 199 w 202"/>
                <a:gd name="T17" fmla="*/ 127 h 165"/>
                <a:gd name="T18" fmla="*/ 202 w 202"/>
                <a:gd name="T19" fmla="*/ 123 h 165"/>
                <a:gd name="T20" fmla="*/ 200 w 202"/>
                <a:gd name="T21" fmla="*/ 125 h 165"/>
                <a:gd name="T22" fmla="*/ 191 w 202"/>
                <a:gd name="T23" fmla="*/ 135 h 165"/>
                <a:gd name="T24" fmla="*/ 182 w 202"/>
                <a:gd name="T25" fmla="*/ 145 h 165"/>
                <a:gd name="T26" fmla="*/ 146 w 202"/>
                <a:gd name="T27" fmla="*/ 160 h 165"/>
                <a:gd name="T28" fmla="*/ 111 w 202"/>
                <a:gd name="T29" fmla="*/ 147 h 165"/>
                <a:gd name="T30" fmla="*/ 24 w 202"/>
                <a:gd name="T31" fmla="*/ 64 h 165"/>
                <a:gd name="T32" fmla="*/ 17 w 202"/>
                <a:gd name="T3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2" h="165">
                  <a:moveTo>
                    <a:pt x="17" y="0"/>
                  </a:moveTo>
                  <a:cubicBezTo>
                    <a:pt x="16" y="2"/>
                    <a:pt x="15" y="3"/>
                    <a:pt x="14" y="5"/>
                  </a:cubicBezTo>
                  <a:cubicBezTo>
                    <a:pt x="0" y="25"/>
                    <a:pt x="3" y="52"/>
                    <a:pt x="21" y="69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18" y="160"/>
                    <a:pt x="130" y="165"/>
                    <a:pt x="142" y="165"/>
                  </a:cubicBezTo>
                  <a:cubicBezTo>
                    <a:pt x="156" y="165"/>
                    <a:pt x="169" y="159"/>
                    <a:pt x="179" y="149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8" y="129"/>
                    <a:pt x="198" y="128"/>
                    <a:pt x="199" y="127"/>
                  </a:cubicBezTo>
                  <a:cubicBezTo>
                    <a:pt x="200" y="126"/>
                    <a:pt x="201" y="125"/>
                    <a:pt x="202" y="123"/>
                  </a:cubicBezTo>
                  <a:cubicBezTo>
                    <a:pt x="202" y="124"/>
                    <a:pt x="201" y="125"/>
                    <a:pt x="200" y="125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82" y="145"/>
                    <a:pt x="182" y="145"/>
                    <a:pt x="182" y="145"/>
                  </a:cubicBezTo>
                  <a:cubicBezTo>
                    <a:pt x="172" y="155"/>
                    <a:pt x="159" y="160"/>
                    <a:pt x="146" y="160"/>
                  </a:cubicBezTo>
                  <a:cubicBezTo>
                    <a:pt x="133" y="160"/>
                    <a:pt x="121" y="156"/>
                    <a:pt x="111" y="147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6" y="47"/>
                    <a:pt x="4" y="20"/>
                    <a:pt x="17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0" name="Freeform 2540"/>
            <p:cNvSpPr>
              <a:spLocks/>
            </p:cNvSpPr>
            <p:nvPr/>
          </p:nvSpPr>
          <p:spPr bwMode="auto">
            <a:xfrm>
              <a:off x="4790" y="2288"/>
              <a:ext cx="367" cy="342"/>
            </a:xfrm>
            <a:custGeom>
              <a:avLst/>
              <a:gdLst>
                <a:gd name="T0" fmla="*/ 73 w 215"/>
                <a:gd name="T1" fmla="*/ 0 h 201"/>
                <a:gd name="T2" fmla="*/ 37 w 215"/>
                <a:gd name="T3" fmla="*/ 15 h 201"/>
                <a:gd name="T4" fmla="*/ 27 w 215"/>
                <a:gd name="T5" fmla="*/ 25 h 201"/>
                <a:gd name="T6" fmla="*/ 18 w 215"/>
                <a:gd name="T7" fmla="*/ 35 h 201"/>
                <a:gd name="T8" fmla="*/ 13 w 215"/>
                <a:gd name="T9" fmla="*/ 41 h 201"/>
                <a:gd name="T10" fmla="*/ 20 w 215"/>
                <a:gd name="T11" fmla="*/ 105 h 201"/>
                <a:gd name="T12" fmla="*/ 107 w 215"/>
                <a:gd name="T13" fmla="*/ 188 h 201"/>
                <a:gd name="T14" fmla="*/ 142 w 215"/>
                <a:gd name="T15" fmla="*/ 201 h 201"/>
                <a:gd name="T16" fmla="*/ 178 w 215"/>
                <a:gd name="T17" fmla="*/ 186 h 201"/>
                <a:gd name="T18" fmla="*/ 187 w 215"/>
                <a:gd name="T19" fmla="*/ 176 h 201"/>
                <a:gd name="T20" fmla="*/ 196 w 215"/>
                <a:gd name="T21" fmla="*/ 166 h 201"/>
                <a:gd name="T22" fmla="*/ 198 w 215"/>
                <a:gd name="T23" fmla="*/ 164 h 201"/>
                <a:gd name="T24" fmla="*/ 194 w 215"/>
                <a:gd name="T25" fmla="*/ 96 h 201"/>
                <a:gd name="T26" fmla="*/ 107 w 215"/>
                <a:gd name="T27" fmla="*/ 13 h 201"/>
                <a:gd name="T28" fmla="*/ 73 w 215"/>
                <a:gd name="T2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" h="201">
                  <a:moveTo>
                    <a:pt x="73" y="0"/>
                  </a:moveTo>
                  <a:cubicBezTo>
                    <a:pt x="60" y="0"/>
                    <a:pt x="46" y="5"/>
                    <a:pt x="37" y="1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6" y="37"/>
                    <a:pt x="15" y="39"/>
                    <a:pt x="13" y="41"/>
                  </a:cubicBezTo>
                  <a:cubicBezTo>
                    <a:pt x="0" y="61"/>
                    <a:pt x="2" y="88"/>
                    <a:pt x="20" y="105"/>
                  </a:cubicBezTo>
                  <a:cubicBezTo>
                    <a:pt x="107" y="188"/>
                    <a:pt x="107" y="188"/>
                    <a:pt x="107" y="188"/>
                  </a:cubicBezTo>
                  <a:cubicBezTo>
                    <a:pt x="117" y="197"/>
                    <a:pt x="129" y="201"/>
                    <a:pt x="142" y="201"/>
                  </a:cubicBezTo>
                  <a:cubicBezTo>
                    <a:pt x="155" y="201"/>
                    <a:pt x="168" y="196"/>
                    <a:pt x="178" y="186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96" y="166"/>
                    <a:pt x="196" y="166"/>
                    <a:pt x="196" y="166"/>
                  </a:cubicBezTo>
                  <a:cubicBezTo>
                    <a:pt x="197" y="166"/>
                    <a:pt x="198" y="165"/>
                    <a:pt x="198" y="164"/>
                  </a:cubicBezTo>
                  <a:cubicBezTo>
                    <a:pt x="215" y="144"/>
                    <a:pt x="214" y="114"/>
                    <a:pt x="194" y="96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97" y="4"/>
                    <a:pt x="85" y="0"/>
                    <a:pt x="73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1" name="Freeform 2541"/>
            <p:cNvSpPr>
              <a:spLocks/>
            </p:cNvSpPr>
            <p:nvPr/>
          </p:nvSpPr>
          <p:spPr bwMode="auto">
            <a:xfrm>
              <a:off x="4789" y="2330"/>
              <a:ext cx="320" cy="310"/>
            </a:xfrm>
            <a:custGeom>
              <a:avLst/>
              <a:gdLst>
                <a:gd name="T0" fmla="*/ 179 w 188"/>
                <a:gd name="T1" fmla="*/ 161 h 182"/>
                <a:gd name="T2" fmla="*/ 108 w 188"/>
                <a:gd name="T3" fmla="*/ 163 h 182"/>
                <a:gd name="T4" fmla="*/ 21 w 188"/>
                <a:gd name="T5" fmla="*/ 80 h 182"/>
                <a:gd name="T6" fmla="*/ 19 w 188"/>
                <a:gd name="T7" fmla="*/ 10 h 182"/>
                <a:gd name="T8" fmla="*/ 28 w 188"/>
                <a:gd name="T9" fmla="*/ 0 h 182"/>
                <a:gd name="T10" fmla="*/ 188 w 188"/>
                <a:gd name="T11" fmla="*/ 151 h 182"/>
                <a:gd name="T12" fmla="*/ 179 w 188"/>
                <a:gd name="T13" fmla="*/ 16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2">
                  <a:moveTo>
                    <a:pt x="179" y="161"/>
                  </a:moveTo>
                  <a:cubicBezTo>
                    <a:pt x="160" y="181"/>
                    <a:pt x="128" y="182"/>
                    <a:pt x="108" y="163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1" y="61"/>
                    <a:pt x="0" y="30"/>
                    <a:pt x="19" y="1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8" y="151"/>
                    <a:pt x="188" y="151"/>
                    <a:pt x="188" y="151"/>
                  </a:cubicBezTo>
                  <a:lnTo>
                    <a:pt x="179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2" name="Freeform 2542"/>
            <p:cNvSpPr>
              <a:spLocks/>
            </p:cNvSpPr>
            <p:nvPr/>
          </p:nvSpPr>
          <p:spPr bwMode="auto">
            <a:xfrm>
              <a:off x="4836" y="2277"/>
              <a:ext cx="321" cy="310"/>
            </a:xfrm>
            <a:custGeom>
              <a:avLst/>
              <a:gdLst>
                <a:gd name="T0" fmla="*/ 169 w 188"/>
                <a:gd name="T1" fmla="*/ 172 h 182"/>
                <a:gd name="T2" fmla="*/ 160 w 188"/>
                <a:gd name="T3" fmla="*/ 182 h 182"/>
                <a:gd name="T4" fmla="*/ 0 w 188"/>
                <a:gd name="T5" fmla="*/ 31 h 182"/>
                <a:gd name="T6" fmla="*/ 10 w 188"/>
                <a:gd name="T7" fmla="*/ 21 h 182"/>
                <a:gd name="T8" fmla="*/ 80 w 188"/>
                <a:gd name="T9" fmla="*/ 19 h 182"/>
                <a:gd name="T10" fmla="*/ 167 w 188"/>
                <a:gd name="T11" fmla="*/ 102 h 182"/>
                <a:gd name="T12" fmla="*/ 169 w 188"/>
                <a:gd name="T13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2">
                  <a:moveTo>
                    <a:pt x="169" y="172"/>
                  </a:moveTo>
                  <a:cubicBezTo>
                    <a:pt x="160" y="182"/>
                    <a:pt x="160" y="182"/>
                    <a:pt x="160" y="18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28" y="1"/>
                    <a:pt x="60" y="0"/>
                    <a:pt x="80" y="19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87" y="121"/>
                    <a:pt x="188" y="152"/>
                    <a:pt x="169" y="172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3" name="Freeform 2543"/>
            <p:cNvSpPr>
              <a:spLocks/>
            </p:cNvSpPr>
            <p:nvPr/>
          </p:nvSpPr>
          <p:spPr bwMode="auto">
            <a:xfrm>
              <a:off x="4998" y="2494"/>
              <a:ext cx="67" cy="63"/>
            </a:xfrm>
            <a:custGeom>
              <a:avLst/>
              <a:gdLst>
                <a:gd name="T0" fmla="*/ 15 w 39"/>
                <a:gd name="T1" fmla="*/ 31 h 37"/>
                <a:gd name="T2" fmla="*/ 7 w 39"/>
                <a:gd name="T3" fmla="*/ 23 h 37"/>
                <a:gd name="T4" fmla="*/ 7 w 39"/>
                <a:gd name="T5" fmla="*/ 0 h 37"/>
                <a:gd name="T6" fmla="*/ 39 w 39"/>
                <a:gd name="T7" fmla="*/ 30 h 37"/>
                <a:gd name="T8" fmla="*/ 15 w 3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5" y="31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1" y="17"/>
                    <a:pt x="0" y="6"/>
                    <a:pt x="7" y="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2" y="37"/>
                    <a:pt x="22" y="37"/>
                    <a:pt x="15" y="31"/>
                  </a:cubicBezTo>
                  <a:close/>
                </a:path>
              </a:pathLst>
            </a:custGeom>
            <a:solidFill>
              <a:srgbClr val="103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4" name="Freeform 2544"/>
            <p:cNvSpPr>
              <a:spLocks/>
            </p:cNvSpPr>
            <p:nvPr/>
          </p:nvSpPr>
          <p:spPr bwMode="auto">
            <a:xfrm>
              <a:off x="5010" y="2482"/>
              <a:ext cx="65" cy="63"/>
            </a:xfrm>
            <a:custGeom>
              <a:avLst/>
              <a:gdLst>
                <a:gd name="T0" fmla="*/ 32 w 38"/>
                <a:gd name="T1" fmla="*/ 37 h 37"/>
                <a:gd name="T2" fmla="*/ 32 w 38"/>
                <a:gd name="T3" fmla="*/ 37 h 37"/>
                <a:gd name="T4" fmla="*/ 0 w 38"/>
                <a:gd name="T5" fmla="*/ 7 h 37"/>
                <a:gd name="T6" fmla="*/ 23 w 38"/>
                <a:gd name="T7" fmla="*/ 6 h 37"/>
                <a:gd name="T8" fmla="*/ 31 w 38"/>
                <a:gd name="T9" fmla="*/ 14 h 37"/>
                <a:gd name="T10" fmla="*/ 32 w 38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32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0"/>
                    <a:pt x="17" y="0"/>
                    <a:pt x="23" y="6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8" y="20"/>
                    <a:pt x="38" y="30"/>
                    <a:pt x="32" y="37"/>
                  </a:cubicBezTo>
                  <a:close/>
                </a:path>
              </a:pathLst>
            </a:custGeom>
            <a:solidFill>
              <a:srgbClr val="0E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5" name="Freeform 2545"/>
            <p:cNvSpPr>
              <a:spLocks noEditPoints="1"/>
            </p:cNvSpPr>
            <p:nvPr/>
          </p:nvSpPr>
          <p:spPr bwMode="auto">
            <a:xfrm>
              <a:off x="2830" y="3015"/>
              <a:ext cx="221" cy="380"/>
            </a:xfrm>
            <a:custGeom>
              <a:avLst/>
              <a:gdLst>
                <a:gd name="T0" fmla="*/ 110 w 130"/>
                <a:gd name="T1" fmla="*/ 6 h 223"/>
                <a:gd name="T2" fmla="*/ 54 w 130"/>
                <a:gd name="T3" fmla="*/ 49 h 223"/>
                <a:gd name="T4" fmla="*/ 11 w 130"/>
                <a:gd name="T5" fmla="*/ 102 h 223"/>
                <a:gd name="T6" fmla="*/ 0 w 130"/>
                <a:gd name="T7" fmla="*/ 221 h 223"/>
                <a:gd name="T8" fmla="*/ 4 w 130"/>
                <a:gd name="T9" fmla="*/ 223 h 223"/>
                <a:gd name="T10" fmla="*/ 5 w 130"/>
                <a:gd name="T11" fmla="*/ 220 h 223"/>
                <a:gd name="T12" fmla="*/ 5 w 130"/>
                <a:gd name="T13" fmla="*/ 220 h 223"/>
                <a:gd name="T14" fmla="*/ 16 w 130"/>
                <a:gd name="T15" fmla="*/ 100 h 223"/>
                <a:gd name="T16" fmla="*/ 59 w 130"/>
                <a:gd name="T17" fmla="*/ 47 h 223"/>
                <a:gd name="T18" fmla="*/ 110 w 130"/>
                <a:gd name="T19" fmla="*/ 6 h 223"/>
                <a:gd name="T20" fmla="*/ 130 w 130"/>
                <a:gd name="T21" fmla="*/ 0 h 223"/>
                <a:gd name="T22" fmla="*/ 124 w 130"/>
                <a:gd name="T23" fmla="*/ 2 h 223"/>
                <a:gd name="T24" fmla="*/ 124 w 130"/>
                <a:gd name="T25" fmla="*/ 2 h 223"/>
                <a:gd name="T26" fmla="*/ 129 w 130"/>
                <a:gd name="T27" fmla="*/ 0 h 223"/>
                <a:gd name="T28" fmla="*/ 130 w 130"/>
                <a:gd name="T2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223">
                  <a:moveTo>
                    <a:pt x="110" y="6"/>
                  </a:moveTo>
                  <a:cubicBezTo>
                    <a:pt x="96" y="7"/>
                    <a:pt x="77" y="29"/>
                    <a:pt x="54" y="49"/>
                  </a:cubicBezTo>
                  <a:cubicBezTo>
                    <a:pt x="30" y="71"/>
                    <a:pt x="17" y="65"/>
                    <a:pt x="11" y="102"/>
                  </a:cubicBezTo>
                  <a:cubicBezTo>
                    <a:pt x="6" y="130"/>
                    <a:pt x="2" y="195"/>
                    <a:pt x="0" y="221"/>
                  </a:cubicBezTo>
                  <a:cubicBezTo>
                    <a:pt x="4" y="223"/>
                    <a:pt x="4" y="223"/>
                    <a:pt x="4" y="223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5" y="220"/>
                    <a:pt x="5" y="220"/>
                    <a:pt x="5" y="220"/>
                  </a:cubicBezTo>
                  <a:cubicBezTo>
                    <a:pt x="7" y="194"/>
                    <a:pt x="11" y="129"/>
                    <a:pt x="16" y="100"/>
                  </a:cubicBezTo>
                  <a:cubicBezTo>
                    <a:pt x="22" y="64"/>
                    <a:pt x="35" y="69"/>
                    <a:pt x="59" y="47"/>
                  </a:cubicBezTo>
                  <a:cubicBezTo>
                    <a:pt x="79" y="30"/>
                    <a:pt x="96" y="11"/>
                    <a:pt x="110" y="6"/>
                  </a:cubicBezTo>
                  <a:moveTo>
                    <a:pt x="130" y="0"/>
                  </a:moveTo>
                  <a:cubicBezTo>
                    <a:pt x="128" y="0"/>
                    <a:pt x="126" y="1"/>
                    <a:pt x="124" y="2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6" y="1"/>
                    <a:pt x="127" y="1"/>
                    <a:pt x="129" y="0"/>
                  </a:cubicBezTo>
                  <a:cubicBezTo>
                    <a:pt x="129" y="0"/>
                    <a:pt x="129" y="0"/>
                    <a:pt x="130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6" name="Freeform 2546"/>
            <p:cNvSpPr>
              <a:spLocks/>
            </p:cNvSpPr>
            <p:nvPr/>
          </p:nvSpPr>
          <p:spPr bwMode="auto">
            <a:xfrm>
              <a:off x="3923" y="3057"/>
              <a:ext cx="11" cy="6"/>
            </a:xfrm>
            <a:custGeom>
              <a:avLst/>
              <a:gdLst>
                <a:gd name="T0" fmla="*/ 6 w 6"/>
                <a:gd name="T1" fmla="*/ 0 h 3"/>
                <a:gd name="T2" fmla="*/ 5 w 6"/>
                <a:gd name="T3" fmla="*/ 1 h 3"/>
                <a:gd name="T4" fmla="*/ 0 w 6"/>
                <a:gd name="T5" fmla="*/ 3 h 3"/>
                <a:gd name="T6" fmla="*/ 5 w 6"/>
                <a:gd name="T7" fmla="*/ 1 h 3"/>
                <a:gd name="T8" fmla="*/ 5 w 6"/>
                <a:gd name="T9" fmla="*/ 1 h 3"/>
                <a:gd name="T10" fmla="*/ 6 w 6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3" y="1"/>
                    <a:pt x="1" y="2"/>
                    <a:pt x="0" y="3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0"/>
                  </a:cubicBezTo>
                </a:path>
              </a:pathLst>
            </a:custGeom>
            <a:solidFill>
              <a:srgbClr val="2C6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7" name="Freeform 2547"/>
            <p:cNvSpPr>
              <a:spLocks/>
            </p:cNvSpPr>
            <p:nvPr/>
          </p:nvSpPr>
          <p:spPr bwMode="auto">
            <a:xfrm>
              <a:off x="3879" y="3092"/>
              <a:ext cx="4" cy="5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8" name="Freeform 2548"/>
            <p:cNvSpPr>
              <a:spLocks/>
            </p:cNvSpPr>
            <p:nvPr/>
          </p:nvSpPr>
          <p:spPr bwMode="auto">
            <a:xfrm>
              <a:off x="3879" y="3069"/>
              <a:ext cx="14" cy="23"/>
            </a:xfrm>
            <a:custGeom>
              <a:avLst/>
              <a:gdLst>
                <a:gd name="T0" fmla="*/ 8 w 8"/>
                <a:gd name="T1" fmla="*/ 0 h 13"/>
                <a:gd name="T2" fmla="*/ 5 w 8"/>
                <a:gd name="T3" fmla="*/ 2 h 13"/>
                <a:gd name="T4" fmla="*/ 0 w 8"/>
                <a:gd name="T5" fmla="*/ 13 h 13"/>
                <a:gd name="T6" fmla="*/ 2 w 8"/>
                <a:gd name="T7" fmla="*/ 13 h 13"/>
                <a:gd name="T8" fmla="*/ 8 w 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8" y="0"/>
                  </a:moveTo>
                  <a:cubicBezTo>
                    <a:pt x="7" y="1"/>
                    <a:pt x="6" y="1"/>
                    <a:pt x="5" y="2"/>
                  </a:cubicBezTo>
                  <a:cubicBezTo>
                    <a:pt x="1" y="4"/>
                    <a:pt x="0" y="8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8"/>
                    <a:pt x="5" y="4"/>
                    <a:pt x="8" y="0"/>
                  </a:cubicBezTo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9" name="Freeform 2549"/>
            <p:cNvSpPr>
              <a:spLocks/>
            </p:cNvSpPr>
            <p:nvPr/>
          </p:nvSpPr>
          <p:spPr bwMode="auto">
            <a:xfrm>
              <a:off x="3881" y="3069"/>
              <a:ext cx="12" cy="29"/>
            </a:xfrm>
            <a:custGeom>
              <a:avLst/>
              <a:gdLst>
                <a:gd name="T0" fmla="*/ 7 w 7"/>
                <a:gd name="T1" fmla="*/ 0 h 17"/>
                <a:gd name="T2" fmla="*/ 7 w 7"/>
                <a:gd name="T3" fmla="*/ 0 h 17"/>
                <a:gd name="T4" fmla="*/ 1 w 7"/>
                <a:gd name="T5" fmla="*/ 13 h 17"/>
                <a:gd name="T6" fmla="*/ 0 w 7"/>
                <a:gd name="T7" fmla="*/ 16 h 17"/>
                <a:gd name="T8" fmla="*/ 0 w 7"/>
                <a:gd name="T9" fmla="*/ 17 h 17"/>
                <a:gd name="T10" fmla="*/ 4 w 7"/>
                <a:gd name="T11" fmla="*/ 16 h 17"/>
                <a:gd name="T12" fmla="*/ 5 w 7"/>
                <a:gd name="T13" fmla="*/ 15 h 17"/>
                <a:gd name="T14" fmla="*/ 5 w 7"/>
                <a:gd name="T15" fmla="*/ 14 h 17"/>
                <a:gd name="T16" fmla="*/ 1 w 7"/>
                <a:gd name="T17" fmla="*/ 13 h 17"/>
                <a:gd name="T18" fmla="*/ 7 w 7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4"/>
                    <a:pt x="2" y="8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6"/>
                    <a:pt x="3" y="16"/>
                    <a:pt x="4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15"/>
                    <a:pt x="5" y="14"/>
                    <a:pt x="5" y="14"/>
                  </a:cubicBezTo>
                  <a:cubicBezTo>
                    <a:pt x="3" y="14"/>
                    <a:pt x="2" y="13"/>
                    <a:pt x="1" y="13"/>
                  </a:cubicBezTo>
                  <a:cubicBezTo>
                    <a:pt x="2" y="8"/>
                    <a:pt x="4" y="4"/>
                    <a:pt x="7" y="0"/>
                  </a:cubicBezTo>
                </a:path>
              </a:pathLst>
            </a:custGeom>
            <a:solidFill>
              <a:srgbClr val="EE2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0" name="Freeform 2550"/>
            <p:cNvSpPr>
              <a:spLocks/>
            </p:cNvSpPr>
            <p:nvPr/>
          </p:nvSpPr>
          <p:spPr bwMode="auto">
            <a:xfrm>
              <a:off x="3883" y="3069"/>
              <a:ext cx="15" cy="24"/>
            </a:xfrm>
            <a:custGeom>
              <a:avLst/>
              <a:gdLst>
                <a:gd name="T0" fmla="*/ 9 w 9"/>
                <a:gd name="T1" fmla="*/ 0 h 14"/>
                <a:gd name="T2" fmla="*/ 6 w 9"/>
                <a:gd name="T3" fmla="*/ 0 h 14"/>
                <a:gd name="T4" fmla="*/ 0 w 9"/>
                <a:gd name="T5" fmla="*/ 13 h 14"/>
                <a:gd name="T6" fmla="*/ 4 w 9"/>
                <a:gd name="T7" fmla="*/ 14 h 14"/>
                <a:gd name="T8" fmla="*/ 7 w 9"/>
                <a:gd name="T9" fmla="*/ 0 h 14"/>
                <a:gd name="T10" fmla="*/ 9 w 9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3" y="4"/>
                    <a:pt x="1" y="8"/>
                    <a:pt x="0" y="13"/>
                  </a:cubicBezTo>
                  <a:cubicBezTo>
                    <a:pt x="1" y="13"/>
                    <a:pt x="2" y="14"/>
                    <a:pt x="4" y="14"/>
                  </a:cubicBezTo>
                  <a:cubicBezTo>
                    <a:pt x="3" y="8"/>
                    <a:pt x="4" y="3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</a:path>
              </a:pathLst>
            </a:custGeom>
            <a:solidFill>
              <a:srgbClr val="E02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1" name="Freeform 2551"/>
            <p:cNvSpPr>
              <a:spLocks/>
            </p:cNvSpPr>
            <p:nvPr/>
          </p:nvSpPr>
          <p:spPr bwMode="auto">
            <a:xfrm>
              <a:off x="3826" y="3105"/>
              <a:ext cx="57" cy="87"/>
            </a:xfrm>
            <a:custGeom>
              <a:avLst/>
              <a:gdLst>
                <a:gd name="T0" fmla="*/ 17 w 33"/>
                <a:gd name="T1" fmla="*/ 0 h 51"/>
                <a:gd name="T2" fmla="*/ 12 w 33"/>
                <a:gd name="T3" fmla="*/ 1 h 51"/>
                <a:gd name="T4" fmla="*/ 16 w 33"/>
                <a:gd name="T5" fmla="*/ 35 h 51"/>
                <a:gd name="T6" fmla="*/ 28 w 33"/>
                <a:gd name="T7" fmla="*/ 51 h 51"/>
                <a:gd name="T8" fmla="*/ 30 w 33"/>
                <a:gd name="T9" fmla="*/ 51 h 51"/>
                <a:gd name="T10" fmla="*/ 30 w 33"/>
                <a:gd name="T11" fmla="*/ 51 h 51"/>
                <a:gd name="T12" fmla="*/ 33 w 33"/>
                <a:gd name="T13" fmla="*/ 50 h 51"/>
                <a:gd name="T14" fmla="*/ 21 w 33"/>
                <a:gd name="T15" fmla="*/ 34 h 51"/>
                <a:gd name="T16" fmla="*/ 17 w 33"/>
                <a:gd name="T17" fmla="*/ 0 h 51"/>
                <a:gd name="T18" fmla="*/ 17 w 33"/>
                <a:gd name="T1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51">
                  <a:moveTo>
                    <a:pt x="17" y="0"/>
                  </a:moveTo>
                  <a:cubicBezTo>
                    <a:pt x="15" y="0"/>
                    <a:pt x="13" y="1"/>
                    <a:pt x="12" y="1"/>
                  </a:cubicBezTo>
                  <a:cubicBezTo>
                    <a:pt x="5" y="4"/>
                    <a:pt x="0" y="17"/>
                    <a:pt x="16" y="35"/>
                  </a:cubicBezTo>
                  <a:cubicBezTo>
                    <a:pt x="19" y="39"/>
                    <a:pt x="24" y="45"/>
                    <a:pt x="28" y="51"/>
                  </a:cubicBezTo>
                  <a:cubicBezTo>
                    <a:pt x="29" y="51"/>
                    <a:pt x="29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2" y="50"/>
                    <a:pt x="33" y="50"/>
                  </a:cubicBezTo>
                  <a:cubicBezTo>
                    <a:pt x="29" y="43"/>
                    <a:pt x="24" y="38"/>
                    <a:pt x="21" y="34"/>
                  </a:cubicBezTo>
                  <a:cubicBezTo>
                    <a:pt x="5" y="16"/>
                    <a:pt x="10" y="3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2" name="Freeform 2552"/>
            <p:cNvSpPr>
              <a:spLocks/>
            </p:cNvSpPr>
            <p:nvPr/>
          </p:nvSpPr>
          <p:spPr bwMode="auto">
            <a:xfrm>
              <a:off x="3980" y="3769"/>
              <a:ext cx="131" cy="474"/>
            </a:xfrm>
            <a:custGeom>
              <a:avLst/>
              <a:gdLst>
                <a:gd name="T0" fmla="*/ 60 w 77"/>
                <a:gd name="T1" fmla="*/ 0 h 278"/>
                <a:gd name="T2" fmla="*/ 55 w 77"/>
                <a:gd name="T3" fmla="*/ 0 h 278"/>
                <a:gd name="T4" fmla="*/ 1 w 77"/>
                <a:gd name="T5" fmla="*/ 274 h 278"/>
                <a:gd name="T6" fmla="*/ 0 w 77"/>
                <a:gd name="T7" fmla="*/ 278 h 278"/>
                <a:gd name="T8" fmla="*/ 1 w 77"/>
                <a:gd name="T9" fmla="*/ 278 h 278"/>
                <a:gd name="T10" fmla="*/ 60 w 77"/>
                <a:gd name="T1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278">
                  <a:moveTo>
                    <a:pt x="60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71" y="111"/>
                    <a:pt x="59" y="222"/>
                    <a:pt x="1" y="274"/>
                  </a:cubicBezTo>
                  <a:cubicBezTo>
                    <a:pt x="1" y="275"/>
                    <a:pt x="0" y="276"/>
                    <a:pt x="0" y="278"/>
                  </a:cubicBezTo>
                  <a:cubicBezTo>
                    <a:pt x="0" y="278"/>
                    <a:pt x="0" y="278"/>
                    <a:pt x="1" y="278"/>
                  </a:cubicBezTo>
                  <a:cubicBezTo>
                    <a:pt x="62" y="228"/>
                    <a:pt x="77" y="115"/>
                    <a:pt x="6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3" name="Freeform 2553"/>
            <p:cNvSpPr>
              <a:spLocks/>
            </p:cNvSpPr>
            <p:nvPr/>
          </p:nvSpPr>
          <p:spPr bwMode="auto">
            <a:xfrm>
              <a:off x="3976" y="4236"/>
              <a:ext cx="5" cy="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2"/>
                    <a:pt x="3" y="1"/>
                    <a:pt x="3" y="0"/>
                  </a:cubicBezTo>
                </a:path>
              </a:pathLst>
            </a:custGeom>
            <a:solidFill>
              <a:srgbClr val="5F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4" name="Freeform 2554"/>
            <p:cNvSpPr>
              <a:spLocks/>
            </p:cNvSpPr>
            <p:nvPr/>
          </p:nvSpPr>
          <p:spPr bwMode="auto">
            <a:xfrm>
              <a:off x="4072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5" name="Freeform 2555"/>
            <p:cNvSpPr>
              <a:spLocks/>
            </p:cNvSpPr>
            <p:nvPr/>
          </p:nvSpPr>
          <p:spPr bwMode="auto">
            <a:xfrm>
              <a:off x="4070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6" name="Freeform 2556"/>
            <p:cNvSpPr>
              <a:spLocks/>
            </p:cNvSpPr>
            <p:nvPr/>
          </p:nvSpPr>
          <p:spPr bwMode="auto">
            <a:xfrm>
              <a:off x="4070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7" name="Freeform 2557"/>
            <p:cNvSpPr>
              <a:spLocks/>
            </p:cNvSpPr>
            <p:nvPr/>
          </p:nvSpPr>
          <p:spPr bwMode="auto">
            <a:xfrm>
              <a:off x="4068" y="3742"/>
              <a:ext cx="10" cy="9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6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8" name="Freeform 2558"/>
            <p:cNvSpPr>
              <a:spLocks/>
            </p:cNvSpPr>
            <p:nvPr/>
          </p:nvSpPr>
          <p:spPr bwMode="auto">
            <a:xfrm>
              <a:off x="4067" y="3732"/>
              <a:ext cx="11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9" name="Freeform 2559"/>
            <p:cNvSpPr>
              <a:spLocks/>
            </p:cNvSpPr>
            <p:nvPr/>
          </p:nvSpPr>
          <p:spPr bwMode="auto">
            <a:xfrm>
              <a:off x="4065" y="3723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0" name="Freeform 2560"/>
            <p:cNvSpPr>
              <a:spLocks/>
            </p:cNvSpPr>
            <p:nvPr/>
          </p:nvSpPr>
          <p:spPr bwMode="auto">
            <a:xfrm>
              <a:off x="4063" y="3713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1" name="Freeform 2561"/>
            <p:cNvSpPr>
              <a:spLocks/>
            </p:cNvSpPr>
            <p:nvPr/>
          </p:nvSpPr>
          <p:spPr bwMode="auto">
            <a:xfrm>
              <a:off x="4061" y="3705"/>
              <a:ext cx="12" cy="8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2" name="Freeform 2562"/>
            <p:cNvSpPr>
              <a:spLocks/>
            </p:cNvSpPr>
            <p:nvPr/>
          </p:nvSpPr>
          <p:spPr bwMode="auto">
            <a:xfrm>
              <a:off x="4060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3" name="Freeform 2563"/>
            <p:cNvSpPr>
              <a:spLocks/>
            </p:cNvSpPr>
            <p:nvPr/>
          </p:nvSpPr>
          <p:spPr bwMode="auto">
            <a:xfrm>
              <a:off x="4058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4" name="Freeform 2564"/>
            <p:cNvSpPr>
              <a:spLocks/>
            </p:cNvSpPr>
            <p:nvPr/>
          </p:nvSpPr>
          <p:spPr bwMode="auto">
            <a:xfrm>
              <a:off x="4056" y="3676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5" name="Freeform 2565"/>
            <p:cNvSpPr>
              <a:spLocks/>
            </p:cNvSpPr>
            <p:nvPr/>
          </p:nvSpPr>
          <p:spPr bwMode="auto">
            <a:xfrm>
              <a:off x="4053" y="3667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2"/>
                    <a:pt x="6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6" name="Freeform 2566"/>
            <p:cNvSpPr>
              <a:spLocks/>
            </p:cNvSpPr>
            <p:nvPr/>
          </p:nvSpPr>
          <p:spPr bwMode="auto">
            <a:xfrm>
              <a:off x="4050" y="3649"/>
              <a:ext cx="13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2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2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7" name="Freeform 2567"/>
            <p:cNvSpPr>
              <a:spLocks/>
            </p:cNvSpPr>
            <p:nvPr/>
          </p:nvSpPr>
          <p:spPr bwMode="auto">
            <a:xfrm>
              <a:off x="4038" y="3606"/>
              <a:ext cx="20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7" y="8"/>
                    <a:pt x="5" y="0"/>
                  </a:cubicBezTo>
                </a:path>
              </a:pathLst>
            </a:custGeom>
            <a:solidFill>
              <a:srgbClr val="2F4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8" name="Freeform 2568"/>
            <p:cNvSpPr>
              <a:spLocks/>
            </p:cNvSpPr>
            <p:nvPr/>
          </p:nvSpPr>
          <p:spPr bwMode="auto">
            <a:xfrm>
              <a:off x="4031" y="3589"/>
              <a:ext cx="15" cy="17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0 h 10"/>
                <a:gd name="T4" fmla="*/ 4 w 9"/>
                <a:gd name="T5" fmla="*/ 10 h 10"/>
                <a:gd name="T6" fmla="*/ 9 w 9"/>
                <a:gd name="T7" fmla="*/ 10 h 10"/>
                <a:gd name="T8" fmla="*/ 6 w 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3" y="6"/>
                    <a:pt x="4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6"/>
                    <a:pt x="7" y="3"/>
                    <a:pt x="6" y="0"/>
                  </a:cubicBezTo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9" name="Freeform 2569"/>
            <p:cNvSpPr>
              <a:spLocks noEditPoints="1"/>
            </p:cNvSpPr>
            <p:nvPr/>
          </p:nvSpPr>
          <p:spPr bwMode="auto">
            <a:xfrm>
              <a:off x="3821" y="3199"/>
              <a:ext cx="220" cy="390"/>
            </a:xfrm>
            <a:custGeom>
              <a:avLst/>
              <a:gdLst>
                <a:gd name="T0" fmla="*/ 99 w 129"/>
                <a:gd name="T1" fmla="*/ 159 h 229"/>
                <a:gd name="T2" fmla="*/ 95 w 129"/>
                <a:gd name="T3" fmla="*/ 162 h 229"/>
                <a:gd name="T4" fmla="*/ 121 w 129"/>
                <a:gd name="T5" fmla="*/ 179 h 229"/>
                <a:gd name="T6" fmla="*/ 113 w 129"/>
                <a:gd name="T7" fmla="*/ 182 h 229"/>
                <a:gd name="T8" fmla="*/ 122 w 129"/>
                <a:gd name="T9" fmla="*/ 211 h 229"/>
                <a:gd name="T10" fmla="*/ 118 w 129"/>
                <a:gd name="T11" fmla="*/ 212 h 229"/>
                <a:gd name="T12" fmla="*/ 123 w 129"/>
                <a:gd name="T13" fmla="*/ 229 h 229"/>
                <a:gd name="T14" fmla="*/ 129 w 129"/>
                <a:gd name="T15" fmla="*/ 229 h 229"/>
                <a:gd name="T16" fmla="*/ 123 w 129"/>
                <a:gd name="T17" fmla="*/ 211 h 229"/>
                <a:gd name="T18" fmla="*/ 127 w 129"/>
                <a:gd name="T19" fmla="*/ 210 h 229"/>
                <a:gd name="T20" fmla="*/ 117 w 129"/>
                <a:gd name="T21" fmla="*/ 181 h 229"/>
                <a:gd name="T22" fmla="*/ 126 w 129"/>
                <a:gd name="T23" fmla="*/ 178 h 229"/>
                <a:gd name="T24" fmla="*/ 99 w 129"/>
                <a:gd name="T25" fmla="*/ 159 h 229"/>
                <a:gd name="T26" fmla="*/ 18 w 129"/>
                <a:gd name="T27" fmla="*/ 0 h 229"/>
                <a:gd name="T28" fmla="*/ 16 w 129"/>
                <a:gd name="T29" fmla="*/ 30 h 229"/>
                <a:gd name="T30" fmla="*/ 30 w 129"/>
                <a:gd name="T31" fmla="*/ 52 h 229"/>
                <a:gd name="T32" fmla="*/ 34 w 129"/>
                <a:gd name="T33" fmla="*/ 51 h 229"/>
                <a:gd name="T34" fmla="*/ 21 w 129"/>
                <a:gd name="T35" fmla="*/ 29 h 229"/>
                <a:gd name="T36" fmla="*/ 18 w 129"/>
                <a:gd name="T37" fmla="*/ 0 h 229"/>
                <a:gd name="T38" fmla="*/ 18 w 129"/>
                <a:gd name="T3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229">
                  <a:moveTo>
                    <a:pt x="99" y="159"/>
                  </a:moveTo>
                  <a:cubicBezTo>
                    <a:pt x="98" y="161"/>
                    <a:pt x="96" y="162"/>
                    <a:pt x="95" y="162"/>
                  </a:cubicBezTo>
                  <a:cubicBezTo>
                    <a:pt x="104" y="172"/>
                    <a:pt x="113" y="178"/>
                    <a:pt x="121" y="179"/>
                  </a:cubicBezTo>
                  <a:cubicBezTo>
                    <a:pt x="113" y="182"/>
                    <a:pt x="113" y="182"/>
                    <a:pt x="113" y="182"/>
                  </a:cubicBezTo>
                  <a:cubicBezTo>
                    <a:pt x="122" y="211"/>
                    <a:pt x="122" y="211"/>
                    <a:pt x="122" y="211"/>
                  </a:cubicBezTo>
                  <a:cubicBezTo>
                    <a:pt x="120" y="211"/>
                    <a:pt x="119" y="212"/>
                    <a:pt x="118" y="212"/>
                  </a:cubicBezTo>
                  <a:cubicBezTo>
                    <a:pt x="120" y="218"/>
                    <a:pt x="122" y="223"/>
                    <a:pt x="123" y="229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7" y="223"/>
                    <a:pt x="125" y="217"/>
                    <a:pt x="123" y="211"/>
                  </a:cubicBezTo>
                  <a:cubicBezTo>
                    <a:pt x="124" y="210"/>
                    <a:pt x="125" y="210"/>
                    <a:pt x="127" y="210"/>
                  </a:cubicBezTo>
                  <a:cubicBezTo>
                    <a:pt x="117" y="181"/>
                    <a:pt x="117" y="181"/>
                    <a:pt x="117" y="181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18" y="177"/>
                    <a:pt x="108" y="169"/>
                    <a:pt x="99" y="159"/>
                  </a:cubicBezTo>
                  <a:moveTo>
                    <a:pt x="18" y="0"/>
                  </a:moveTo>
                  <a:cubicBezTo>
                    <a:pt x="12" y="0"/>
                    <a:pt x="0" y="9"/>
                    <a:pt x="16" y="30"/>
                  </a:cubicBezTo>
                  <a:cubicBezTo>
                    <a:pt x="21" y="37"/>
                    <a:pt x="25" y="44"/>
                    <a:pt x="30" y="52"/>
                  </a:cubicBezTo>
                  <a:cubicBezTo>
                    <a:pt x="31" y="52"/>
                    <a:pt x="33" y="51"/>
                    <a:pt x="34" y="51"/>
                  </a:cubicBezTo>
                  <a:cubicBezTo>
                    <a:pt x="30" y="43"/>
                    <a:pt x="26" y="35"/>
                    <a:pt x="21" y="29"/>
                  </a:cubicBezTo>
                  <a:cubicBezTo>
                    <a:pt x="8" y="13"/>
                    <a:pt x="13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0" name="Freeform 2570"/>
            <p:cNvSpPr>
              <a:spLocks/>
            </p:cNvSpPr>
            <p:nvPr/>
          </p:nvSpPr>
          <p:spPr bwMode="auto">
            <a:xfrm>
              <a:off x="3872" y="3286"/>
              <a:ext cx="45" cy="85"/>
            </a:xfrm>
            <a:custGeom>
              <a:avLst/>
              <a:gdLst>
                <a:gd name="T0" fmla="*/ 4 w 26"/>
                <a:gd name="T1" fmla="*/ 0 h 50"/>
                <a:gd name="T2" fmla="*/ 0 w 26"/>
                <a:gd name="T3" fmla="*/ 1 h 50"/>
                <a:gd name="T4" fmla="*/ 22 w 26"/>
                <a:gd name="T5" fmla="*/ 50 h 50"/>
                <a:gd name="T6" fmla="*/ 26 w 26"/>
                <a:gd name="T7" fmla="*/ 48 h 50"/>
                <a:gd name="T8" fmla="*/ 26 w 26"/>
                <a:gd name="T9" fmla="*/ 44 h 50"/>
                <a:gd name="T10" fmla="*/ 4 w 26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50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8" y="17"/>
                    <a:pt x="15" y="34"/>
                    <a:pt x="22" y="50"/>
                  </a:cubicBezTo>
                  <a:cubicBezTo>
                    <a:pt x="24" y="49"/>
                    <a:pt x="25" y="48"/>
                    <a:pt x="26" y="48"/>
                  </a:cubicBezTo>
                  <a:cubicBezTo>
                    <a:pt x="26" y="47"/>
                    <a:pt x="26" y="46"/>
                    <a:pt x="26" y="44"/>
                  </a:cubicBezTo>
                  <a:cubicBezTo>
                    <a:pt x="19" y="30"/>
                    <a:pt x="12" y="14"/>
                    <a:pt x="4" y="0"/>
                  </a:cubicBezTo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1" name="Freeform 2571"/>
            <p:cNvSpPr>
              <a:spLocks noEditPoints="1"/>
            </p:cNvSpPr>
            <p:nvPr/>
          </p:nvSpPr>
          <p:spPr bwMode="auto">
            <a:xfrm>
              <a:off x="3910" y="3367"/>
              <a:ext cx="80" cy="108"/>
            </a:xfrm>
            <a:custGeom>
              <a:avLst/>
              <a:gdLst>
                <a:gd name="T0" fmla="*/ 13 w 47"/>
                <a:gd name="T1" fmla="*/ 19 h 63"/>
                <a:gd name="T2" fmla="*/ 11 w 47"/>
                <a:gd name="T3" fmla="*/ 21 h 63"/>
                <a:gd name="T4" fmla="*/ 43 w 47"/>
                <a:gd name="T5" fmla="*/ 63 h 63"/>
                <a:gd name="T6" fmla="*/ 47 w 47"/>
                <a:gd name="T7" fmla="*/ 60 h 63"/>
                <a:gd name="T8" fmla="*/ 19 w 47"/>
                <a:gd name="T9" fmla="*/ 24 h 63"/>
                <a:gd name="T10" fmla="*/ 13 w 47"/>
                <a:gd name="T11" fmla="*/ 19 h 63"/>
                <a:gd name="T12" fmla="*/ 4 w 47"/>
                <a:gd name="T13" fmla="*/ 0 h 63"/>
                <a:gd name="T14" fmla="*/ 0 w 47"/>
                <a:gd name="T15" fmla="*/ 2 h 63"/>
                <a:gd name="T16" fmla="*/ 0 w 47"/>
                <a:gd name="T17" fmla="*/ 2 h 63"/>
                <a:gd name="T18" fmla="*/ 4 w 47"/>
                <a:gd name="T19" fmla="*/ 0 h 63"/>
                <a:gd name="T20" fmla="*/ 4 w 47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63">
                  <a:moveTo>
                    <a:pt x="13" y="19"/>
                  </a:moveTo>
                  <a:cubicBezTo>
                    <a:pt x="12" y="20"/>
                    <a:pt x="12" y="20"/>
                    <a:pt x="11" y="21"/>
                  </a:cubicBezTo>
                  <a:cubicBezTo>
                    <a:pt x="19" y="35"/>
                    <a:pt x="31" y="52"/>
                    <a:pt x="43" y="63"/>
                  </a:cubicBezTo>
                  <a:cubicBezTo>
                    <a:pt x="44" y="63"/>
                    <a:pt x="46" y="62"/>
                    <a:pt x="47" y="60"/>
                  </a:cubicBezTo>
                  <a:cubicBezTo>
                    <a:pt x="37" y="50"/>
                    <a:pt x="27" y="37"/>
                    <a:pt x="19" y="24"/>
                  </a:cubicBezTo>
                  <a:cubicBezTo>
                    <a:pt x="17" y="23"/>
                    <a:pt x="15" y="21"/>
                    <a:pt x="13" y="19"/>
                  </a:cubicBezTo>
                  <a:moveTo>
                    <a:pt x="4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E2A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2" name="Freeform 2572"/>
            <p:cNvSpPr>
              <a:spLocks/>
            </p:cNvSpPr>
            <p:nvPr/>
          </p:nvSpPr>
          <p:spPr bwMode="auto">
            <a:xfrm>
              <a:off x="3910" y="3367"/>
              <a:ext cx="22" cy="36"/>
            </a:xfrm>
            <a:custGeom>
              <a:avLst/>
              <a:gdLst>
                <a:gd name="T0" fmla="*/ 4 w 13"/>
                <a:gd name="T1" fmla="*/ 0 h 21"/>
                <a:gd name="T2" fmla="*/ 0 w 13"/>
                <a:gd name="T3" fmla="*/ 2 h 21"/>
                <a:gd name="T4" fmla="*/ 8 w 13"/>
                <a:gd name="T5" fmla="*/ 17 h 21"/>
                <a:gd name="T6" fmla="*/ 11 w 13"/>
                <a:gd name="T7" fmla="*/ 21 h 21"/>
                <a:gd name="T8" fmla="*/ 13 w 13"/>
                <a:gd name="T9" fmla="*/ 19 h 21"/>
                <a:gd name="T10" fmla="*/ 4 w 1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1">
                  <a:moveTo>
                    <a:pt x="4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3" y="7"/>
                    <a:pt x="6" y="12"/>
                    <a:pt x="8" y="17"/>
                  </a:cubicBezTo>
                  <a:cubicBezTo>
                    <a:pt x="9" y="18"/>
                    <a:pt x="10" y="19"/>
                    <a:pt x="11" y="21"/>
                  </a:cubicBezTo>
                  <a:cubicBezTo>
                    <a:pt x="12" y="20"/>
                    <a:pt x="12" y="20"/>
                    <a:pt x="13" y="19"/>
                  </a:cubicBezTo>
                  <a:cubicBezTo>
                    <a:pt x="8" y="14"/>
                    <a:pt x="5" y="7"/>
                    <a:pt x="4" y="0"/>
                  </a:cubicBezTo>
                </a:path>
              </a:pathLst>
            </a:custGeom>
            <a:solidFill>
              <a:srgbClr val="E02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3" name="Freeform 2573"/>
            <p:cNvSpPr>
              <a:spLocks/>
            </p:cNvSpPr>
            <p:nvPr/>
          </p:nvSpPr>
          <p:spPr bwMode="auto">
            <a:xfrm>
              <a:off x="3917" y="3361"/>
              <a:ext cx="25" cy="47"/>
            </a:xfrm>
            <a:custGeom>
              <a:avLst/>
              <a:gdLst>
                <a:gd name="T0" fmla="*/ 0 w 15"/>
                <a:gd name="T1" fmla="*/ 0 h 28"/>
                <a:gd name="T2" fmla="*/ 0 w 15"/>
                <a:gd name="T3" fmla="*/ 4 h 28"/>
                <a:gd name="T4" fmla="*/ 0 w 15"/>
                <a:gd name="T5" fmla="*/ 4 h 28"/>
                <a:gd name="T6" fmla="*/ 9 w 15"/>
                <a:gd name="T7" fmla="*/ 23 h 28"/>
                <a:gd name="T8" fmla="*/ 15 w 15"/>
                <a:gd name="T9" fmla="*/ 28 h 28"/>
                <a:gd name="T10" fmla="*/ 15 w 15"/>
                <a:gd name="T11" fmla="*/ 28 h 28"/>
                <a:gd name="T12" fmla="*/ 5 w 15"/>
                <a:gd name="T13" fmla="*/ 18 h 28"/>
                <a:gd name="T14" fmla="*/ 0 w 15"/>
                <a:gd name="T15" fmla="*/ 0 h 28"/>
                <a:gd name="T16" fmla="*/ 0 w 15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8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1"/>
                    <a:pt x="4" y="18"/>
                    <a:pt x="9" y="23"/>
                  </a:cubicBezTo>
                  <a:cubicBezTo>
                    <a:pt x="11" y="25"/>
                    <a:pt x="13" y="27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1" y="26"/>
                    <a:pt x="8" y="22"/>
                    <a:pt x="5" y="18"/>
                  </a:cubicBezTo>
                  <a:cubicBezTo>
                    <a:pt x="2" y="13"/>
                    <a:pt x="0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7AA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4" name="Freeform 2574"/>
            <p:cNvSpPr>
              <a:spLocks/>
            </p:cNvSpPr>
            <p:nvPr/>
          </p:nvSpPr>
          <p:spPr bwMode="auto">
            <a:xfrm>
              <a:off x="3925" y="3391"/>
              <a:ext cx="17" cy="17"/>
            </a:xfrm>
            <a:custGeom>
              <a:avLst/>
              <a:gdLst>
                <a:gd name="T0" fmla="*/ 0 w 10"/>
                <a:gd name="T1" fmla="*/ 0 h 10"/>
                <a:gd name="T2" fmla="*/ 10 w 10"/>
                <a:gd name="T3" fmla="*/ 10 h 10"/>
                <a:gd name="T4" fmla="*/ 6 w 10"/>
                <a:gd name="T5" fmla="*/ 4 h 10"/>
                <a:gd name="T6" fmla="*/ 4 w 10"/>
                <a:gd name="T7" fmla="*/ 5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3" y="4"/>
                    <a:pt x="6" y="8"/>
                    <a:pt x="10" y="10"/>
                  </a:cubicBezTo>
                  <a:cubicBezTo>
                    <a:pt x="8" y="8"/>
                    <a:pt x="7" y="6"/>
                    <a:pt x="6" y="4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535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5" name="Freeform 2575"/>
            <p:cNvSpPr>
              <a:spLocks/>
            </p:cNvSpPr>
            <p:nvPr/>
          </p:nvSpPr>
          <p:spPr bwMode="auto">
            <a:xfrm>
              <a:off x="3917" y="3361"/>
              <a:ext cx="8" cy="30"/>
            </a:xfrm>
            <a:custGeom>
              <a:avLst/>
              <a:gdLst>
                <a:gd name="T0" fmla="*/ 0 w 5"/>
                <a:gd name="T1" fmla="*/ 0 h 18"/>
                <a:gd name="T2" fmla="*/ 5 w 5"/>
                <a:gd name="T3" fmla="*/ 18 h 18"/>
                <a:gd name="T4" fmla="*/ 0 w 5"/>
                <a:gd name="T5" fmla="*/ 4 h 18"/>
                <a:gd name="T6" fmla="*/ 1 w 5"/>
                <a:gd name="T7" fmla="*/ 3 h 18"/>
                <a:gd name="T8" fmla="*/ 0 w 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">
                  <a:moveTo>
                    <a:pt x="0" y="0"/>
                  </a:moveTo>
                  <a:cubicBezTo>
                    <a:pt x="0" y="7"/>
                    <a:pt x="2" y="13"/>
                    <a:pt x="5" y="18"/>
                  </a:cubicBezTo>
                  <a:cubicBezTo>
                    <a:pt x="2" y="14"/>
                    <a:pt x="1" y="9"/>
                    <a:pt x="0" y="4"/>
                  </a:cubicBezTo>
                  <a:cubicBezTo>
                    <a:pt x="0" y="4"/>
                    <a:pt x="1" y="4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1F8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6" name="Freeform 2576"/>
            <p:cNvSpPr>
              <a:spLocks/>
            </p:cNvSpPr>
            <p:nvPr/>
          </p:nvSpPr>
          <p:spPr bwMode="auto">
            <a:xfrm>
              <a:off x="3917" y="3366"/>
              <a:ext cx="18" cy="34"/>
            </a:xfrm>
            <a:custGeom>
              <a:avLst/>
              <a:gdLst>
                <a:gd name="T0" fmla="*/ 1 w 11"/>
                <a:gd name="T1" fmla="*/ 0 h 20"/>
                <a:gd name="T2" fmla="*/ 0 w 11"/>
                <a:gd name="T3" fmla="*/ 1 h 20"/>
                <a:gd name="T4" fmla="*/ 5 w 11"/>
                <a:gd name="T5" fmla="*/ 15 h 20"/>
                <a:gd name="T6" fmla="*/ 9 w 11"/>
                <a:gd name="T7" fmla="*/ 20 h 20"/>
                <a:gd name="T8" fmla="*/ 11 w 11"/>
                <a:gd name="T9" fmla="*/ 19 h 20"/>
                <a:gd name="T10" fmla="*/ 9 w 11"/>
                <a:gd name="T11" fmla="*/ 16 h 20"/>
                <a:gd name="T12" fmla="*/ 1 w 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6"/>
                    <a:pt x="2" y="11"/>
                    <a:pt x="5" y="15"/>
                  </a:cubicBezTo>
                  <a:cubicBezTo>
                    <a:pt x="6" y="17"/>
                    <a:pt x="8" y="19"/>
                    <a:pt x="9" y="20"/>
                  </a:cubicBezTo>
                  <a:cubicBezTo>
                    <a:pt x="10" y="20"/>
                    <a:pt x="10" y="20"/>
                    <a:pt x="11" y="19"/>
                  </a:cubicBezTo>
                  <a:cubicBezTo>
                    <a:pt x="10" y="18"/>
                    <a:pt x="10" y="17"/>
                    <a:pt x="9" y="16"/>
                  </a:cubicBezTo>
                  <a:cubicBezTo>
                    <a:pt x="6" y="11"/>
                    <a:pt x="4" y="6"/>
                    <a:pt x="1" y="0"/>
                  </a:cubicBezTo>
                </a:path>
              </a:pathLst>
            </a:custGeom>
            <a:solidFill>
              <a:srgbClr val="2C6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7" name="Freeform 2577"/>
            <p:cNvSpPr>
              <a:spLocks/>
            </p:cNvSpPr>
            <p:nvPr/>
          </p:nvSpPr>
          <p:spPr bwMode="auto">
            <a:xfrm>
              <a:off x="2784" y="3398"/>
              <a:ext cx="27" cy="55"/>
            </a:xfrm>
            <a:custGeom>
              <a:avLst/>
              <a:gdLst>
                <a:gd name="T0" fmla="*/ 12 w 16"/>
                <a:gd name="T1" fmla="*/ 0 h 32"/>
                <a:gd name="T2" fmla="*/ 0 w 16"/>
                <a:gd name="T3" fmla="*/ 30 h 32"/>
                <a:gd name="T4" fmla="*/ 3 w 16"/>
                <a:gd name="T5" fmla="*/ 32 h 32"/>
                <a:gd name="T6" fmla="*/ 4 w 16"/>
                <a:gd name="T7" fmla="*/ 29 h 32"/>
                <a:gd name="T8" fmla="*/ 4 w 16"/>
                <a:gd name="T9" fmla="*/ 29 h 32"/>
                <a:gd name="T10" fmla="*/ 4 w 16"/>
                <a:gd name="T11" fmla="*/ 29 h 32"/>
                <a:gd name="T12" fmla="*/ 5 w 16"/>
                <a:gd name="T13" fmla="*/ 29 h 32"/>
                <a:gd name="T14" fmla="*/ 16 w 16"/>
                <a:gd name="T15" fmla="*/ 2 h 32"/>
                <a:gd name="T16" fmla="*/ 12 w 16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2">
                  <a:moveTo>
                    <a:pt x="1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1" y="31"/>
                    <a:pt x="3" y="32"/>
                  </a:cubicBezTo>
                  <a:cubicBezTo>
                    <a:pt x="3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8" name="Freeform 2578"/>
            <p:cNvSpPr>
              <a:spLocks noEditPoints="1"/>
            </p:cNvSpPr>
            <p:nvPr/>
          </p:nvSpPr>
          <p:spPr bwMode="auto">
            <a:xfrm>
              <a:off x="2583" y="3751"/>
              <a:ext cx="889" cy="1316"/>
            </a:xfrm>
            <a:custGeom>
              <a:avLst/>
              <a:gdLst>
                <a:gd name="T0" fmla="*/ 380 w 522"/>
                <a:gd name="T1" fmla="*/ 622 h 773"/>
                <a:gd name="T2" fmla="*/ 374 w 522"/>
                <a:gd name="T3" fmla="*/ 622 h 773"/>
                <a:gd name="T4" fmla="*/ 385 w 522"/>
                <a:gd name="T5" fmla="*/ 630 h 773"/>
                <a:gd name="T6" fmla="*/ 380 w 522"/>
                <a:gd name="T7" fmla="*/ 662 h 773"/>
                <a:gd name="T8" fmla="*/ 491 w 522"/>
                <a:gd name="T9" fmla="*/ 773 h 773"/>
                <a:gd name="T10" fmla="*/ 500 w 522"/>
                <a:gd name="T11" fmla="*/ 773 h 773"/>
                <a:gd name="T12" fmla="*/ 501 w 522"/>
                <a:gd name="T13" fmla="*/ 772 h 773"/>
                <a:gd name="T14" fmla="*/ 509 w 522"/>
                <a:gd name="T15" fmla="*/ 771 h 773"/>
                <a:gd name="T16" fmla="*/ 509 w 522"/>
                <a:gd name="T17" fmla="*/ 771 h 773"/>
                <a:gd name="T18" fmla="*/ 509 w 522"/>
                <a:gd name="T19" fmla="*/ 771 h 773"/>
                <a:gd name="T20" fmla="*/ 522 w 522"/>
                <a:gd name="T21" fmla="*/ 768 h 773"/>
                <a:gd name="T22" fmla="*/ 514 w 522"/>
                <a:gd name="T23" fmla="*/ 770 h 773"/>
                <a:gd name="T24" fmla="*/ 514 w 522"/>
                <a:gd name="T25" fmla="*/ 770 h 773"/>
                <a:gd name="T26" fmla="*/ 514 w 522"/>
                <a:gd name="T27" fmla="*/ 770 h 773"/>
                <a:gd name="T28" fmla="*/ 506 w 522"/>
                <a:gd name="T29" fmla="*/ 771 h 773"/>
                <a:gd name="T30" fmla="*/ 505 w 522"/>
                <a:gd name="T31" fmla="*/ 771 h 773"/>
                <a:gd name="T32" fmla="*/ 496 w 522"/>
                <a:gd name="T33" fmla="*/ 772 h 773"/>
                <a:gd name="T34" fmla="*/ 385 w 522"/>
                <a:gd name="T35" fmla="*/ 661 h 773"/>
                <a:gd name="T36" fmla="*/ 390 w 522"/>
                <a:gd name="T37" fmla="*/ 629 h 773"/>
                <a:gd name="T38" fmla="*/ 380 w 522"/>
                <a:gd name="T39" fmla="*/ 622 h 773"/>
                <a:gd name="T40" fmla="*/ 47 w 522"/>
                <a:gd name="T41" fmla="*/ 0 h 773"/>
                <a:gd name="T42" fmla="*/ 43 w 522"/>
                <a:gd name="T43" fmla="*/ 0 h 773"/>
                <a:gd name="T44" fmla="*/ 11 w 522"/>
                <a:gd name="T45" fmla="*/ 210 h 773"/>
                <a:gd name="T46" fmla="*/ 127 w 522"/>
                <a:gd name="T47" fmla="*/ 450 h 773"/>
                <a:gd name="T48" fmla="*/ 305 w 522"/>
                <a:gd name="T49" fmla="*/ 530 h 773"/>
                <a:gd name="T50" fmla="*/ 318 w 522"/>
                <a:gd name="T51" fmla="*/ 558 h 773"/>
                <a:gd name="T52" fmla="*/ 320 w 522"/>
                <a:gd name="T53" fmla="*/ 551 h 773"/>
                <a:gd name="T54" fmla="*/ 310 w 522"/>
                <a:gd name="T55" fmla="*/ 529 h 773"/>
                <a:gd name="T56" fmla="*/ 132 w 522"/>
                <a:gd name="T57" fmla="*/ 449 h 773"/>
                <a:gd name="T58" fmla="*/ 16 w 522"/>
                <a:gd name="T59" fmla="*/ 209 h 773"/>
                <a:gd name="T60" fmla="*/ 47 w 522"/>
                <a:gd name="T61" fmla="*/ 0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2" h="773">
                  <a:moveTo>
                    <a:pt x="380" y="622"/>
                  </a:moveTo>
                  <a:cubicBezTo>
                    <a:pt x="374" y="622"/>
                    <a:pt x="374" y="622"/>
                    <a:pt x="374" y="622"/>
                  </a:cubicBezTo>
                  <a:cubicBezTo>
                    <a:pt x="377" y="625"/>
                    <a:pt x="381" y="627"/>
                    <a:pt x="385" y="630"/>
                  </a:cubicBezTo>
                  <a:cubicBezTo>
                    <a:pt x="382" y="640"/>
                    <a:pt x="380" y="651"/>
                    <a:pt x="380" y="662"/>
                  </a:cubicBezTo>
                  <a:cubicBezTo>
                    <a:pt x="380" y="723"/>
                    <a:pt x="430" y="773"/>
                    <a:pt x="491" y="773"/>
                  </a:cubicBezTo>
                  <a:cubicBezTo>
                    <a:pt x="494" y="773"/>
                    <a:pt x="497" y="773"/>
                    <a:pt x="500" y="773"/>
                  </a:cubicBezTo>
                  <a:cubicBezTo>
                    <a:pt x="501" y="772"/>
                    <a:pt x="501" y="772"/>
                    <a:pt x="501" y="772"/>
                  </a:cubicBezTo>
                  <a:cubicBezTo>
                    <a:pt x="503" y="772"/>
                    <a:pt x="506" y="772"/>
                    <a:pt x="509" y="771"/>
                  </a:cubicBezTo>
                  <a:cubicBezTo>
                    <a:pt x="509" y="771"/>
                    <a:pt x="509" y="771"/>
                    <a:pt x="509" y="771"/>
                  </a:cubicBezTo>
                  <a:cubicBezTo>
                    <a:pt x="509" y="771"/>
                    <a:pt x="509" y="771"/>
                    <a:pt x="509" y="771"/>
                  </a:cubicBezTo>
                  <a:cubicBezTo>
                    <a:pt x="514" y="771"/>
                    <a:pt x="518" y="770"/>
                    <a:pt x="522" y="768"/>
                  </a:cubicBezTo>
                  <a:cubicBezTo>
                    <a:pt x="519" y="769"/>
                    <a:pt x="517" y="770"/>
                    <a:pt x="514" y="770"/>
                  </a:cubicBezTo>
                  <a:cubicBezTo>
                    <a:pt x="514" y="770"/>
                    <a:pt x="514" y="770"/>
                    <a:pt x="514" y="770"/>
                  </a:cubicBezTo>
                  <a:cubicBezTo>
                    <a:pt x="514" y="770"/>
                    <a:pt x="514" y="770"/>
                    <a:pt x="514" y="770"/>
                  </a:cubicBezTo>
                  <a:cubicBezTo>
                    <a:pt x="511" y="771"/>
                    <a:pt x="508" y="771"/>
                    <a:pt x="506" y="771"/>
                  </a:cubicBezTo>
                  <a:cubicBezTo>
                    <a:pt x="505" y="771"/>
                    <a:pt x="505" y="771"/>
                    <a:pt x="505" y="771"/>
                  </a:cubicBezTo>
                  <a:cubicBezTo>
                    <a:pt x="502" y="771"/>
                    <a:pt x="499" y="772"/>
                    <a:pt x="496" y="772"/>
                  </a:cubicBezTo>
                  <a:cubicBezTo>
                    <a:pt x="435" y="772"/>
                    <a:pt x="385" y="722"/>
                    <a:pt x="385" y="661"/>
                  </a:cubicBezTo>
                  <a:cubicBezTo>
                    <a:pt x="385" y="650"/>
                    <a:pt x="387" y="639"/>
                    <a:pt x="390" y="629"/>
                  </a:cubicBezTo>
                  <a:cubicBezTo>
                    <a:pt x="387" y="627"/>
                    <a:pt x="384" y="624"/>
                    <a:pt x="380" y="622"/>
                  </a:cubicBezTo>
                  <a:moveTo>
                    <a:pt x="4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75"/>
                    <a:pt x="0" y="156"/>
                    <a:pt x="11" y="210"/>
                  </a:cubicBezTo>
                  <a:cubicBezTo>
                    <a:pt x="35" y="332"/>
                    <a:pt x="74" y="396"/>
                    <a:pt x="127" y="450"/>
                  </a:cubicBezTo>
                  <a:cubicBezTo>
                    <a:pt x="163" y="487"/>
                    <a:pt x="235" y="516"/>
                    <a:pt x="305" y="530"/>
                  </a:cubicBezTo>
                  <a:cubicBezTo>
                    <a:pt x="309" y="540"/>
                    <a:pt x="313" y="549"/>
                    <a:pt x="318" y="558"/>
                  </a:cubicBezTo>
                  <a:cubicBezTo>
                    <a:pt x="320" y="551"/>
                    <a:pt x="320" y="551"/>
                    <a:pt x="320" y="551"/>
                  </a:cubicBezTo>
                  <a:cubicBezTo>
                    <a:pt x="316" y="544"/>
                    <a:pt x="313" y="536"/>
                    <a:pt x="310" y="529"/>
                  </a:cubicBezTo>
                  <a:cubicBezTo>
                    <a:pt x="240" y="515"/>
                    <a:pt x="168" y="486"/>
                    <a:pt x="132" y="449"/>
                  </a:cubicBezTo>
                  <a:cubicBezTo>
                    <a:pt x="79" y="395"/>
                    <a:pt x="40" y="331"/>
                    <a:pt x="16" y="209"/>
                  </a:cubicBezTo>
                  <a:cubicBezTo>
                    <a:pt x="5" y="155"/>
                    <a:pt x="23" y="74"/>
                    <a:pt x="4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9" name="Freeform 2579"/>
            <p:cNvSpPr>
              <a:spLocks/>
            </p:cNvSpPr>
            <p:nvPr/>
          </p:nvSpPr>
          <p:spPr bwMode="auto">
            <a:xfrm>
              <a:off x="2656" y="3451"/>
              <a:ext cx="125" cy="300"/>
            </a:xfrm>
            <a:custGeom>
              <a:avLst/>
              <a:gdLst>
                <a:gd name="T0" fmla="*/ 69 w 73"/>
                <a:gd name="T1" fmla="*/ 0 h 176"/>
                <a:gd name="T2" fmla="*/ 0 w 73"/>
                <a:gd name="T3" fmla="*/ 176 h 176"/>
                <a:gd name="T4" fmla="*/ 4 w 73"/>
                <a:gd name="T5" fmla="*/ 176 h 176"/>
                <a:gd name="T6" fmla="*/ 73 w 73"/>
                <a:gd name="T7" fmla="*/ 2 h 176"/>
                <a:gd name="T8" fmla="*/ 69 w 73"/>
                <a:gd name="T9" fmla="*/ 1 h 176"/>
                <a:gd name="T10" fmla="*/ 69 w 73"/>
                <a:gd name="T11" fmla="*/ 1 h 176"/>
                <a:gd name="T12" fmla="*/ 69 w 73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6">
                  <a:moveTo>
                    <a:pt x="69" y="0"/>
                  </a:moveTo>
                  <a:cubicBezTo>
                    <a:pt x="69" y="0"/>
                    <a:pt x="30" y="82"/>
                    <a:pt x="0" y="176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31" y="92"/>
                    <a:pt x="66" y="17"/>
                    <a:pt x="73" y="2"/>
                  </a:cubicBezTo>
                  <a:cubicBezTo>
                    <a:pt x="71" y="1"/>
                    <a:pt x="69" y="1"/>
                    <a:pt x="69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0" name="Freeform 2580"/>
            <p:cNvSpPr>
              <a:spLocks/>
            </p:cNvSpPr>
            <p:nvPr/>
          </p:nvSpPr>
          <p:spPr bwMode="auto">
            <a:xfrm>
              <a:off x="3125" y="4689"/>
              <a:ext cx="105" cy="121"/>
            </a:xfrm>
            <a:custGeom>
              <a:avLst/>
              <a:gdLst>
                <a:gd name="T0" fmla="*/ 2 w 62"/>
                <a:gd name="T1" fmla="*/ 0 h 71"/>
                <a:gd name="T2" fmla="*/ 0 w 62"/>
                <a:gd name="T3" fmla="*/ 7 h 71"/>
                <a:gd name="T4" fmla="*/ 56 w 62"/>
                <a:gd name="T5" fmla="*/ 71 h 71"/>
                <a:gd name="T6" fmla="*/ 62 w 62"/>
                <a:gd name="T7" fmla="*/ 71 h 71"/>
                <a:gd name="T8" fmla="*/ 2 w 6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1">
                  <a:moveTo>
                    <a:pt x="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5" y="32"/>
                    <a:pt x="33" y="54"/>
                    <a:pt x="56" y="71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38" y="52"/>
                    <a:pt x="17" y="28"/>
                    <a:pt x="2" y="0"/>
                  </a:cubicBezTo>
                </a:path>
              </a:pathLst>
            </a:custGeom>
            <a:solidFill>
              <a:srgbClr val="5F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1" name="Freeform 2581"/>
            <p:cNvSpPr>
              <a:spLocks/>
            </p:cNvSpPr>
            <p:nvPr/>
          </p:nvSpPr>
          <p:spPr bwMode="auto">
            <a:xfrm>
              <a:off x="3137" y="4158"/>
              <a:ext cx="51" cy="41"/>
            </a:xfrm>
            <a:custGeom>
              <a:avLst/>
              <a:gdLst>
                <a:gd name="T0" fmla="*/ 30 w 30"/>
                <a:gd name="T1" fmla="*/ 0 h 24"/>
                <a:gd name="T2" fmla="*/ 0 w 30"/>
                <a:gd name="T3" fmla="*/ 23 h 24"/>
                <a:gd name="T4" fmla="*/ 3 w 30"/>
                <a:gd name="T5" fmla="*/ 24 h 24"/>
                <a:gd name="T6" fmla="*/ 30 w 30"/>
                <a:gd name="T7" fmla="*/ 1 h 24"/>
                <a:gd name="T8" fmla="*/ 30 w 3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4">
                  <a:moveTo>
                    <a:pt x="30" y="0"/>
                  </a:moveTo>
                  <a:cubicBezTo>
                    <a:pt x="19" y="5"/>
                    <a:pt x="8" y="13"/>
                    <a:pt x="0" y="23"/>
                  </a:cubicBezTo>
                  <a:cubicBezTo>
                    <a:pt x="1" y="23"/>
                    <a:pt x="2" y="23"/>
                    <a:pt x="3" y="24"/>
                  </a:cubicBezTo>
                  <a:cubicBezTo>
                    <a:pt x="10" y="14"/>
                    <a:pt x="20" y="7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2" name="Freeform 2582"/>
            <p:cNvSpPr>
              <a:spLocks/>
            </p:cNvSpPr>
            <p:nvPr/>
          </p:nvSpPr>
          <p:spPr bwMode="auto">
            <a:xfrm>
              <a:off x="3188" y="4148"/>
              <a:ext cx="29" cy="12"/>
            </a:xfrm>
            <a:custGeom>
              <a:avLst/>
              <a:gdLst>
                <a:gd name="T0" fmla="*/ 17 w 17"/>
                <a:gd name="T1" fmla="*/ 0 h 7"/>
                <a:gd name="T2" fmla="*/ 0 w 17"/>
                <a:gd name="T3" fmla="*/ 6 h 7"/>
                <a:gd name="T4" fmla="*/ 0 w 17"/>
                <a:gd name="T5" fmla="*/ 7 h 7"/>
                <a:gd name="T6" fmla="*/ 17 w 1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17" y="0"/>
                  </a:moveTo>
                  <a:cubicBezTo>
                    <a:pt x="11" y="1"/>
                    <a:pt x="6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4"/>
                    <a:pt x="11" y="2"/>
                    <a:pt x="17" y="0"/>
                  </a:cubicBezTo>
                </a:path>
              </a:pathLst>
            </a:custGeom>
            <a:solidFill>
              <a:srgbClr val="5F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3" name="Freeform 2583"/>
            <p:cNvSpPr>
              <a:spLocks noEditPoints="1"/>
            </p:cNvSpPr>
            <p:nvPr/>
          </p:nvSpPr>
          <p:spPr bwMode="auto">
            <a:xfrm>
              <a:off x="3017" y="3013"/>
              <a:ext cx="43" cy="12"/>
            </a:xfrm>
            <a:custGeom>
              <a:avLst/>
              <a:gdLst>
                <a:gd name="T0" fmla="*/ 4 w 25"/>
                <a:gd name="T1" fmla="*/ 5 h 7"/>
                <a:gd name="T2" fmla="*/ 0 w 25"/>
                <a:gd name="T3" fmla="*/ 7 h 7"/>
                <a:gd name="T4" fmla="*/ 1 w 25"/>
                <a:gd name="T5" fmla="*/ 6 h 7"/>
                <a:gd name="T6" fmla="*/ 2 w 25"/>
                <a:gd name="T7" fmla="*/ 6 h 7"/>
                <a:gd name="T8" fmla="*/ 4 w 25"/>
                <a:gd name="T9" fmla="*/ 5 h 7"/>
                <a:gd name="T10" fmla="*/ 25 w 25"/>
                <a:gd name="T11" fmla="*/ 0 h 7"/>
                <a:gd name="T12" fmla="*/ 20 w 25"/>
                <a:gd name="T13" fmla="*/ 1 h 7"/>
                <a:gd name="T14" fmla="*/ 20 w 25"/>
                <a:gd name="T15" fmla="*/ 1 h 7"/>
                <a:gd name="T16" fmla="*/ 24 w 25"/>
                <a:gd name="T17" fmla="*/ 0 h 7"/>
                <a:gd name="T18" fmla="*/ 25 w 25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">
                  <a:moveTo>
                    <a:pt x="4" y="5"/>
                  </a:moveTo>
                  <a:cubicBezTo>
                    <a:pt x="3" y="5"/>
                    <a:pt x="1" y="6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moveTo>
                    <a:pt x="25" y="0"/>
                  </a:moveTo>
                  <a:cubicBezTo>
                    <a:pt x="23" y="0"/>
                    <a:pt x="21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4" name="Freeform 2584"/>
            <p:cNvSpPr>
              <a:spLocks/>
            </p:cNvSpPr>
            <p:nvPr/>
          </p:nvSpPr>
          <p:spPr bwMode="auto">
            <a:xfrm>
              <a:off x="3934" y="3056"/>
              <a:ext cx="8" cy="1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2C6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5" name="Freeform 2585"/>
            <p:cNvSpPr>
              <a:spLocks/>
            </p:cNvSpPr>
            <p:nvPr/>
          </p:nvSpPr>
          <p:spPr bwMode="auto">
            <a:xfrm>
              <a:off x="3898" y="3066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3 w 5"/>
                <a:gd name="T7" fmla="*/ 2 h 2"/>
                <a:gd name="T8" fmla="*/ 3 w 5"/>
                <a:gd name="T9" fmla="*/ 1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DE2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6" name="Freeform 2586"/>
            <p:cNvSpPr>
              <a:spLocks noEditPoints="1"/>
            </p:cNvSpPr>
            <p:nvPr/>
          </p:nvSpPr>
          <p:spPr bwMode="auto">
            <a:xfrm>
              <a:off x="3852" y="3103"/>
              <a:ext cx="12" cy="98"/>
            </a:xfrm>
            <a:custGeom>
              <a:avLst/>
              <a:gdLst>
                <a:gd name="T0" fmla="*/ 5 w 7"/>
                <a:gd name="T1" fmla="*/ 55 h 57"/>
                <a:gd name="T2" fmla="*/ 0 w 7"/>
                <a:gd name="T3" fmla="*/ 56 h 57"/>
                <a:gd name="T4" fmla="*/ 2 w 7"/>
                <a:gd name="T5" fmla="*/ 57 h 57"/>
                <a:gd name="T6" fmla="*/ 2 w 7"/>
                <a:gd name="T7" fmla="*/ 57 h 57"/>
                <a:gd name="T8" fmla="*/ 5 w 7"/>
                <a:gd name="T9" fmla="*/ 55 h 57"/>
                <a:gd name="T10" fmla="*/ 5 w 7"/>
                <a:gd name="T11" fmla="*/ 55 h 57"/>
                <a:gd name="T12" fmla="*/ 7 w 7"/>
                <a:gd name="T13" fmla="*/ 0 h 57"/>
                <a:gd name="T14" fmla="*/ 2 w 7"/>
                <a:gd name="T15" fmla="*/ 1 h 57"/>
                <a:gd name="T16" fmla="*/ 4 w 7"/>
                <a:gd name="T17" fmla="*/ 1 h 57"/>
                <a:gd name="T18" fmla="*/ 5 w 7"/>
                <a:gd name="T19" fmla="*/ 1 h 57"/>
                <a:gd name="T20" fmla="*/ 6 w 7"/>
                <a:gd name="T21" fmla="*/ 0 h 57"/>
                <a:gd name="T22" fmla="*/ 7 w 7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57">
                  <a:moveTo>
                    <a:pt x="5" y="55"/>
                  </a:moveTo>
                  <a:cubicBezTo>
                    <a:pt x="4" y="55"/>
                    <a:pt x="2" y="55"/>
                    <a:pt x="0" y="56"/>
                  </a:cubicBezTo>
                  <a:cubicBezTo>
                    <a:pt x="1" y="56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3" y="56"/>
                    <a:pt x="4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moveTo>
                    <a:pt x="7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7" name="Freeform 2587"/>
            <p:cNvSpPr>
              <a:spLocks noEditPoints="1"/>
            </p:cNvSpPr>
            <p:nvPr/>
          </p:nvSpPr>
          <p:spPr bwMode="auto">
            <a:xfrm>
              <a:off x="2781" y="3396"/>
              <a:ext cx="39" cy="58"/>
            </a:xfrm>
            <a:custGeom>
              <a:avLst/>
              <a:gdLst>
                <a:gd name="T0" fmla="*/ 1 w 23"/>
                <a:gd name="T1" fmla="*/ 31 h 34"/>
                <a:gd name="T2" fmla="*/ 0 w 23"/>
                <a:gd name="T3" fmla="*/ 34 h 34"/>
                <a:gd name="T4" fmla="*/ 1 w 23"/>
                <a:gd name="T5" fmla="*/ 34 h 34"/>
                <a:gd name="T6" fmla="*/ 2 w 23"/>
                <a:gd name="T7" fmla="*/ 31 h 34"/>
                <a:gd name="T8" fmla="*/ 1 w 23"/>
                <a:gd name="T9" fmla="*/ 31 h 34"/>
                <a:gd name="T10" fmla="*/ 1 w 23"/>
                <a:gd name="T11" fmla="*/ 31 h 34"/>
                <a:gd name="T12" fmla="*/ 1 w 23"/>
                <a:gd name="T13" fmla="*/ 31 h 34"/>
                <a:gd name="T14" fmla="*/ 19 w 23"/>
                <a:gd name="T15" fmla="*/ 0 h 34"/>
                <a:gd name="T16" fmla="*/ 18 w 23"/>
                <a:gd name="T17" fmla="*/ 3 h 34"/>
                <a:gd name="T18" fmla="*/ 22 w 23"/>
                <a:gd name="T19" fmla="*/ 4 h 34"/>
                <a:gd name="T20" fmla="*/ 23 w 23"/>
                <a:gd name="T21" fmla="*/ 2 h 34"/>
                <a:gd name="T22" fmla="*/ 19 w 23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4">
                  <a:moveTo>
                    <a:pt x="1" y="31"/>
                  </a:moveTo>
                  <a:cubicBezTo>
                    <a:pt x="1" y="31"/>
                    <a:pt x="0" y="32"/>
                    <a:pt x="0" y="34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moveTo>
                    <a:pt x="19" y="0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8" name="Freeform 2588"/>
            <p:cNvSpPr>
              <a:spLocks/>
            </p:cNvSpPr>
            <p:nvPr/>
          </p:nvSpPr>
          <p:spPr bwMode="auto">
            <a:xfrm>
              <a:off x="3217" y="4144"/>
              <a:ext cx="8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3 w 5"/>
                <a:gd name="T5" fmla="*/ 1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E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9" name="Freeform 2589"/>
            <p:cNvSpPr>
              <a:spLocks/>
            </p:cNvSpPr>
            <p:nvPr/>
          </p:nvSpPr>
          <p:spPr bwMode="auto">
            <a:xfrm>
              <a:off x="3901" y="46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0" name="Freeform 2590"/>
            <p:cNvSpPr>
              <a:spLocks/>
            </p:cNvSpPr>
            <p:nvPr/>
          </p:nvSpPr>
          <p:spPr bwMode="auto">
            <a:xfrm>
              <a:off x="3472" y="5057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1" name="Freeform 2591"/>
            <p:cNvSpPr>
              <a:spLocks noEditPoints="1"/>
            </p:cNvSpPr>
            <p:nvPr/>
          </p:nvSpPr>
          <p:spPr bwMode="auto">
            <a:xfrm>
              <a:off x="2838" y="3015"/>
              <a:ext cx="213" cy="378"/>
            </a:xfrm>
            <a:custGeom>
              <a:avLst/>
              <a:gdLst>
                <a:gd name="T0" fmla="*/ 106 w 125"/>
                <a:gd name="T1" fmla="*/ 5 h 222"/>
                <a:gd name="T2" fmla="*/ 105 w 125"/>
                <a:gd name="T3" fmla="*/ 6 h 222"/>
                <a:gd name="T4" fmla="*/ 54 w 125"/>
                <a:gd name="T5" fmla="*/ 47 h 222"/>
                <a:gd name="T6" fmla="*/ 11 w 125"/>
                <a:gd name="T7" fmla="*/ 100 h 222"/>
                <a:gd name="T8" fmla="*/ 0 w 125"/>
                <a:gd name="T9" fmla="*/ 220 h 222"/>
                <a:gd name="T10" fmla="*/ 4 w 125"/>
                <a:gd name="T11" fmla="*/ 222 h 222"/>
                <a:gd name="T12" fmla="*/ 5 w 125"/>
                <a:gd name="T13" fmla="*/ 219 h 222"/>
                <a:gd name="T14" fmla="*/ 5 w 125"/>
                <a:gd name="T15" fmla="*/ 219 h 222"/>
                <a:gd name="T16" fmla="*/ 16 w 125"/>
                <a:gd name="T17" fmla="*/ 99 h 222"/>
                <a:gd name="T18" fmla="*/ 59 w 125"/>
                <a:gd name="T19" fmla="*/ 46 h 222"/>
                <a:gd name="T20" fmla="*/ 107 w 125"/>
                <a:gd name="T21" fmla="*/ 5 h 222"/>
                <a:gd name="T22" fmla="*/ 106 w 125"/>
                <a:gd name="T23" fmla="*/ 5 h 222"/>
                <a:gd name="T24" fmla="*/ 125 w 125"/>
                <a:gd name="T25" fmla="*/ 0 h 222"/>
                <a:gd name="T26" fmla="*/ 125 w 125"/>
                <a:gd name="T27" fmla="*/ 0 h 222"/>
                <a:gd name="T28" fmla="*/ 124 w 125"/>
                <a:gd name="T29" fmla="*/ 0 h 222"/>
                <a:gd name="T30" fmla="*/ 124 w 125"/>
                <a:gd name="T31" fmla="*/ 0 h 222"/>
                <a:gd name="T32" fmla="*/ 125 w 125"/>
                <a:gd name="T3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" h="222">
                  <a:moveTo>
                    <a:pt x="106" y="5"/>
                  </a:moveTo>
                  <a:cubicBezTo>
                    <a:pt x="106" y="5"/>
                    <a:pt x="105" y="5"/>
                    <a:pt x="105" y="6"/>
                  </a:cubicBezTo>
                  <a:cubicBezTo>
                    <a:pt x="91" y="11"/>
                    <a:pt x="74" y="30"/>
                    <a:pt x="54" y="47"/>
                  </a:cubicBezTo>
                  <a:cubicBezTo>
                    <a:pt x="30" y="69"/>
                    <a:pt x="17" y="64"/>
                    <a:pt x="11" y="100"/>
                  </a:cubicBezTo>
                  <a:cubicBezTo>
                    <a:pt x="6" y="129"/>
                    <a:pt x="2" y="194"/>
                    <a:pt x="0" y="220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7" y="192"/>
                    <a:pt x="11" y="128"/>
                    <a:pt x="16" y="99"/>
                  </a:cubicBezTo>
                  <a:cubicBezTo>
                    <a:pt x="22" y="63"/>
                    <a:pt x="35" y="68"/>
                    <a:pt x="59" y="46"/>
                  </a:cubicBezTo>
                  <a:cubicBezTo>
                    <a:pt x="78" y="29"/>
                    <a:pt x="94" y="12"/>
                    <a:pt x="107" y="5"/>
                  </a:cubicBezTo>
                  <a:cubicBezTo>
                    <a:pt x="107" y="5"/>
                    <a:pt x="106" y="5"/>
                    <a:pt x="106" y="5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5" y="0"/>
                    <a:pt x="125" y="0"/>
                    <a:pt x="125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2" name="Freeform 2592"/>
            <p:cNvSpPr>
              <a:spLocks/>
            </p:cNvSpPr>
            <p:nvPr/>
          </p:nvSpPr>
          <p:spPr bwMode="auto">
            <a:xfrm>
              <a:off x="3932" y="3057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C6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3" name="Freeform 2593"/>
            <p:cNvSpPr>
              <a:spLocks/>
            </p:cNvSpPr>
            <p:nvPr/>
          </p:nvSpPr>
          <p:spPr bwMode="auto">
            <a:xfrm>
              <a:off x="3889" y="3093"/>
              <a:ext cx="9" cy="2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1 h 1"/>
                <a:gd name="T4" fmla="*/ 4 w 5"/>
                <a:gd name="T5" fmla="*/ 0 h 1"/>
                <a:gd name="T6" fmla="*/ 5 w 5"/>
                <a:gd name="T7" fmla="*/ 0 h 1"/>
                <a:gd name="T8" fmla="*/ 5 w 5"/>
                <a:gd name="T9" fmla="*/ 0 h 1"/>
                <a:gd name="T10" fmla="*/ 5 w 5"/>
                <a:gd name="T11" fmla="*/ 0 h 1"/>
                <a:gd name="T12" fmla="*/ 0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EC2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4" name="Freeform 2594"/>
            <p:cNvSpPr>
              <a:spLocks/>
            </p:cNvSpPr>
            <p:nvPr/>
          </p:nvSpPr>
          <p:spPr bwMode="auto">
            <a:xfrm>
              <a:off x="3888" y="3069"/>
              <a:ext cx="15" cy="24"/>
            </a:xfrm>
            <a:custGeom>
              <a:avLst/>
              <a:gdLst>
                <a:gd name="T0" fmla="*/ 7 w 9"/>
                <a:gd name="T1" fmla="*/ 0 h 14"/>
                <a:gd name="T2" fmla="*/ 6 w 9"/>
                <a:gd name="T3" fmla="*/ 0 h 14"/>
                <a:gd name="T4" fmla="*/ 4 w 9"/>
                <a:gd name="T5" fmla="*/ 0 h 14"/>
                <a:gd name="T6" fmla="*/ 1 w 9"/>
                <a:gd name="T7" fmla="*/ 14 h 14"/>
                <a:gd name="T8" fmla="*/ 6 w 9"/>
                <a:gd name="T9" fmla="*/ 14 h 14"/>
                <a:gd name="T10" fmla="*/ 6 w 9"/>
                <a:gd name="T11" fmla="*/ 14 h 14"/>
                <a:gd name="T12" fmla="*/ 9 w 9"/>
                <a:gd name="T13" fmla="*/ 0 h 14"/>
                <a:gd name="T14" fmla="*/ 7 w 9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3"/>
                    <a:pt x="0" y="8"/>
                    <a:pt x="1" y="14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8"/>
                    <a:pt x="5" y="3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solidFill>
              <a:srgbClr val="DE2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5" name="Freeform 2595"/>
            <p:cNvSpPr>
              <a:spLocks/>
            </p:cNvSpPr>
            <p:nvPr/>
          </p:nvSpPr>
          <p:spPr bwMode="auto">
            <a:xfrm>
              <a:off x="3835" y="3105"/>
              <a:ext cx="56" cy="85"/>
            </a:xfrm>
            <a:custGeom>
              <a:avLst/>
              <a:gdLst>
                <a:gd name="T0" fmla="*/ 14 w 33"/>
                <a:gd name="T1" fmla="*/ 0 h 50"/>
                <a:gd name="T2" fmla="*/ 12 w 33"/>
                <a:gd name="T3" fmla="*/ 0 h 50"/>
                <a:gd name="T4" fmla="*/ 12 w 33"/>
                <a:gd name="T5" fmla="*/ 0 h 50"/>
                <a:gd name="T6" fmla="*/ 16 w 33"/>
                <a:gd name="T7" fmla="*/ 34 h 50"/>
                <a:gd name="T8" fmla="*/ 28 w 33"/>
                <a:gd name="T9" fmla="*/ 50 h 50"/>
                <a:gd name="T10" fmla="*/ 30 w 33"/>
                <a:gd name="T11" fmla="*/ 50 h 50"/>
                <a:gd name="T12" fmla="*/ 30 w 33"/>
                <a:gd name="T13" fmla="*/ 50 h 50"/>
                <a:gd name="T14" fmla="*/ 33 w 33"/>
                <a:gd name="T15" fmla="*/ 49 h 50"/>
                <a:gd name="T16" fmla="*/ 21 w 33"/>
                <a:gd name="T17" fmla="*/ 32 h 50"/>
                <a:gd name="T18" fmla="*/ 15 w 33"/>
                <a:gd name="T19" fmla="*/ 0 h 50"/>
                <a:gd name="T20" fmla="*/ 14 w 33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0">
                  <a:moveTo>
                    <a:pt x="14" y="0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3"/>
                    <a:pt x="0" y="16"/>
                    <a:pt x="16" y="34"/>
                  </a:cubicBezTo>
                  <a:cubicBezTo>
                    <a:pt x="19" y="38"/>
                    <a:pt x="24" y="43"/>
                    <a:pt x="28" y="50"/>
                  </a:cubicBezTo>
                  <a:cubicBezTo>
                    <a:pt x="29" y="50"/>
                    <a:pt x="29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49"/>
                    <a:pt x="32" y="49"/>
                    <a:pt x="33" y="49"/>
                  </a:cubicBezTo>
                  <a:cubicBezTo>
                    <a:pt x="29" y="42"/>
                    <a:pt x="24" y="36"/>
                    <a:pt x="21" y="32"/>
                  </a:cubicBezTo>
                  <a:cubicBezTo>
                    <a:pt x="6" y="16"/>
                    <a:pt x="9" y="4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6" name="Freeform 2596"/>
            <p:cNvSpPr>
              <a:spLocks/>
            </p:cNvSpPr>
            <p:nvPr/>
          </p:nvSpPr>
          <p:spPr bwMode="auto">
            <a:xfrm>
              <a:off x="3981" y="3769"/>
              <a:ext cx="138" cy="474"/>
            </a:xfrm>
            <a:custGeom>
              <a:avLst/>
              <a:gdLst>
                <a:gd name="T0" fmla="*/ 64 w 81"/>
                <a:gd name="T1" fmla="*/ 0 h 278"/>
                <a:gd name="T2" fmla="*/ 59 w 81"/>
                <a:gd name="T3" fmla="*/ 0 h 278"/>
                <a:gd name="T4" fmla="*/ 0 w 81"/>
                <a:gd name="T5" fmla="*/ 278 h 278"/>
                <a:gd name="T6" fmla="*/ 3 w 81"/>
                <a:gd name="T7" fmla="*/ 278 h 278"/>
                <a:gd name="T8" fmla="*/ 64 w 81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78">
                  <a:moveTo>
                    <a:pt x="64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76" y="115"/>
                    <a:pt x="61" y="228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66" y="229"/>
                    <a:pt x="81" y="115"/>
                    <a:pt x="64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7" name="Freeform 2597"/>
            <p:cNvSpPr>
              <a:spLocks/>
            </p:cNvSpPr>
            <p:nvPr/>
          </p:nvSpPr>
          <p:spPr bwMode="auto">
            <a:xfrm>
              <a:off x="4080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8" name="Freeform 2598"/>
            <p:cNvSpPr>
              <a:spLocks/>
            </p:cNvSpPr>
            <p:nvPr/>
          </p:nvSpPr>
          <p:spPr bwMode="auto">
            <a:xfrm>
              <a:off x="4078" y="3751"/>
              <a:ext cx="11" cy="8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9" name="Freeform 2599"/>
            <p:cNvSpPr>
              <a:spLocks/>
            </p:cNvSpPr>
            <p:nvPr/>
          </p:nvSpPr>
          <p:spPr bwMode="auto">
            <a:xfrm>
              <a:off x="4078" y="3751"/>
              <a:ext cx="11" cy="0"/>
            </a:xfrm>
            <a:custGeom>
              <a:avLst/>
              <a:gdLst>
                <a:gd name="T0" fmla="*/ 6 w 6"/>
                <a:gd name="T1" fmla="*/ 0 w 6"/>
                <a:gd name="T2" fmla="*/ 0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FA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0" name="Freeform 2600"/>
            <p:cNvSpPr>
              <a:spLocks/>
            </p:cNvSpPr>
            <p:nvPr/>
          </p:nvSpPr>
          <p:spPr bwMode="auto">
            <a:xfrm>
              <a:off x="4078" y="3742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1"/>
                    <a:pt x="5" y="0"/>
                  </a:cubicBezTo>
                </a:path>
              </a:pathLst>
            </a:custGeom>
            <a:solidFill>
              <a:srgbClr val="6CA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1" name="Freeform 2601"/>
            <p:cNvSpPr>
              <a:spLocks/>
            </p:cNvSpPr>
            <p:nvPr/>
          </p:nvSpPr>
          <p:spPr bwMode="auto">
            <a:xfrm>
              <a:off x="4077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2" name="Freeform 2602"/>
            <p:cNvSpPr>
              <a:spLocks/>
            </p:cNvSpPr>
            <p:nvPr/>
          </p:nvSpPr>
          <p:spPr bwMode="auto">
            <a:xfrm>
              <a:off x="4075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659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3" name="Freeform 2603"/>
            <p:cNvSpPr>
              <a:spLocks/>
            </p:cNvSpPr>
            <p:nvPr/>
          </p:nvSpPr>
          <p:spPr bwMode="auto">
            <a:xfrm>
              <a:off x="4073" y="3713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629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4" name="Freeform 2604"/>
            <p:cNvSpPr>
              <a:spLocks/>
            </p:cNvSpPr>
            <p:nvPr/>
          </p:nvSpPr>
          <p:spPr bwMode="auto">
            <a:xfrm>
              <a:off x="4070" y="3705"/>
              <a:ext cx="12" cy="8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5F8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5" name="Freeform 2605"/>
            <p:cNvSpPr>
              <a:spLocks/>
            </p:cNvSpPr>
            <p:nvPr/>
          </p:nvSpPr>
          <p:spPr bwMode="auto">
            <a:xfrm>
              <a:off x="4068" y="3695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C8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6" name="Freeform 2606"/>
            <p:cNvSpPr>
              <a:spLocks/>
            </p:cNvSpPr>
            <p:nvPr/>
          </p:nvSpPr>
          <p:spPr bwMode="auto">
            <a:xfrm>
              <a:off x="4067" y="3686"/>
              <a:ext cx="11" cy="9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98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7" name="Freeform 2607"/>
            <p:cNvSpPr>
              <a:spLocks/>
            </p:cNvSpPr>
            <p:nvPr/>
          </p:nvSpPr>
          <p:spPr bwMode="auto">
            <a:xfrm>
              <a:off x="4065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68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8" name="Freeform 2608"/>
            <p:cNvSpPr>
              <a:spLocks/>
            </p:cNvSpPr>
            <p:nvPr/>
          </p:nvSpPr>
          <p:spPr bwMode="auto">
            <a:xfrm>
              <a:off x="4063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2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9" name="Freeform 2609"/>
            <p:cNvSpPr>
              <a:spLocks/>
            </p:cNvSpPr>
            <p:nvPr/>
          </p:nvSpPr>
          <p:spPr bwMode="auto">
            <a:xfrm>
              <a:off x="4058" y="3649"/>
              <a:ext cx="14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F7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0" name="Freeform 2610"/>
            <p:cNvSpPr>
              <a:spLocks/>
            </p:cNvSpPr>
            <p:nvPr/>
          </p:nvSpPr>
          <p:spPr bwMode="auto">
            <a:xfrm>
              <a:off x="4046" y="3606"/>
              <a:ext cx="21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5" y="0"/>
                  </a:cubicBezTo>
                </a:path>
              </a:pathLst>
            </a:custGeom>
            <a:solidFill>
              <a:srgbClr val="2F48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1" name="Freeform 2611"/>
            <p:cNvSpPr>
              <a:spLocks/>
            </p:cNvSpPr>
            <p:nvPr/>
          </p:nvSpPr>
          <p:spPr bwMode="auto">
            <a:xfrm>
              <a:off x="4041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CFEA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2" name="Freeform 2612"/>
            <p:cNvSpPr>
              <a:spLocks noEditPoints="1"/>
            </p:cNvSpPr>
            <p:nvPr/>
          </p:nvSpPr>
          <p:spPr bwMode="auto">
            <a:xfrm>
              <a:off x="3835" y="3199"/>
              <a:ext cx="215" cy="390"/>
            </a:xfrm>
            <a:custGeom>
              <a:avLst/>
              <a:gdLst>
                <a:gd name="T0" fmla="*/ 94 w 126"/>
                <a:gd name="T1" fmla="*/ 156 h 229"/>
                <a:gd name="T2" fmla="*/ 91 w 126"/>
                <a:gd name="T3" fmla="*/ 159 h 229"/>
                <a:gd name="T4" fmla="*/ 118 w 126"/>
                <a:gd name="T5" fmla="*/ 178 h 229"/>
                <a:gd name="T6" fmla="*/ 109 w 126"/>
                <a:gd name="T7" fmla="*/ 181 h 229"/>
                <a:gd name="T8" fmla="*/ 119 w 126"/>
                <a:gd name="T9" fmla="*/ 210 h 229"/>
                <a:gd name="T10" fmla="*/ 115 w 126"/>
                <a:gd name="T11" fmla="*/ 211 h 229"/>
                <a:gd name="T12" fmla="*/ 121 w 126"/>
                <a:gd name="T13" fmla="*/ 229 h 229"/>
                <a:gd name="T14" fmla="*/ 126 w 126"/>
                <a:gd name="T15" fmla="*/ 229 h 229"/>
                <a:gd name="T16" fmla="*/ 120 w 126"/>
                <a:gd name="T17" fmla="*/ 210 h 229"/>
                <a:gd name="T18" fmla="*/ 124 w 126"/>
                <a:gd name="T19" fmla="*/ 208 h 229"/>
                <a:gd name="T20" fmla="*/ 114 w 126"/>
                <a:gd name="T21" fmla="*/ 179 h 229"/>
                <a:gd name="T22" fmla="*/ 123 w 126"/>
                <a:gd name="T23" fmla="*/ 177 h 229"/>
                <a:gd name="T24" fmla="*/ 94 w 126"/>
                <a:gd name="T25" fmla="*/ 156 h 229"/>
                <a:gd name="T26" fmla="*/ 10 w 126"/>
                <a:gd name="T27" fmla="*/ 0 h 229"/>
                <a:gd name="T28" fmla="*/ 13 w 126"/>
                <a:gd name="T29" fmla="*/ 29 h 229"/>
                <a:gd name="T30" fmla="*/ 26 w 126"/>
                <a:gd name="T31" fmla="*/ 51 h 229"/>
                <a:gd name="T32" fmla="*/ 31 w 126"/>
                <a:gd name="T33" fmla="*/ 50 h 229"/>
                <a:gd name="T34" fmla="*/ 17 w 126"/>
                <a:gd name="T35" fmla="*/ 27 h 229"/>
                <a:gd name="T36" fmla="*/ 12 w 126"/>
                <a:gd name="T37" fmla="*/ 1 h 229"/>
                <a:gd name="T38" fmla="*/ 12 w 126"/>
                <a:gd name="T39" fmla="*/ 1 h 229"/>
                <a:gd name="T40" fmla="*/ 10 w 126"/>
                <a:gd name="T41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229">
                  <a:moveTo>
                    <a:pt x="94" y="156"/>
                  </a:moveTo>
                  <a:cubicBezTo>
                    <a:pt x="93" y="157"/>
                    <a:pt x="92" y="158"/>
                    <a:pt x="91" y="159"/>
                  </a:cubicBezTo>
                  <a:cubicBezTo>
                    <a:pt x="100" y="169"/>
                    <a:pt x="110" y="177"/>
                    <a:pt x="118" y="178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19" y="210"/>
                    <a:pt x="119" y="210"/>
                    <a:pt x="119" y="210"/>
                  </a:cubicBezTo>
                  <a:cubicBezTo>
                    <a:pt x="117" y="210"/>
                    <a:pt x="116" y="210"/>
                    <a:pt x="115" y="211"/>
                  </a:cubicBezTo>
                  <a:cubicBezTo>
                    <a:pt x="117" y="217"/>
                    <a:pt x="119" y="223"/>
                    <a:pt x="121" y="229"/>
                  </a:cubicBezTo>
                  <a:cubicBezTo>
                    <a:pt x="126" y="229"/>
                    <a:pt x="126" y="229"/>
                    <a:pt x="126" y="229"/>
                  </a:cubicBezTo>
                  <a:cubicBezTo>
                    <a:pt x="124" y="222"/>
                    <a:pt x="122" y="216"/>
                    <a:pt x="120" y="210"/>
                  </a:cubicBezTo>
                  <a:cubicBezTo>
                    <a:pt x="121" y="209"/>
                    <a:pt x="122" y="209"/>
                    <a:pt x="124" y="208"/>
                  </a:cubicBezTo>
                  <a:cubicBezTo>
                    <a:pt x="114" y="179"/>
                    <a:pt x="114" y="179"/>
                    <a:pt x="114" y="179"/>
                  </a:cubicBezTo>
                  <a:cubicBezTo>
                    <a:pt x="123" y="177"/>
                    <a:pt x="123" y="177"/>
                    <a:pt x="123" y="177"/>
                  </a:cubicBezTo>
                  <a:cubicBezTo>
                    <a:pt x="114" y="175"/>
                    <a:pt x="104" y="167"/>
                    <a:pt x="94" y="156"/>
                  </a:cubicBezTo>
                  <a:moveTo>
                    <a:pt x="10" y="0"/>
                  </a:moveTo>
                  <a:cubicBezTo>
                    <a:pt x="5" y="3"/>
                    <a:pt x="0" y="13"/>
                    <a:pt x="13" y="29"/>
                  </a:cubicBezTo>
                  <a:cubicBezTo>
                    <a:pt x="18" y="35"/>
                    <a:pt x="22" y="43"/>
                    <a:pt x="26" y="51"/>
                  </a:cubicBezTo>
                  <a:cubicBezTo>
                    <a:pt x="28" y="50"/>
                    <a:pt x="30" y="50"/>
                    <a:pt x="31" y="50"/>
                  </a:cubicBezTo>
                  <a:cubicBezTo>
                    <a:pt x="27" y="42"/>
                    <a:pt x="23" y="34"/>
                    <a:pt x="17" y="27"/>
                  </a:cubicBezTo>
                  <a:cubicBezTo>
                    <a:pt x="7" y="14"/>
                    <a:pt x="9" y="6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3" name="Freeform 2613"/>
            <p:cNvSpPr>
              <a:spLocks/>
            </p:cNvSpPr>
            <p:nvPr/>
          </p:nvSpPr>
          <p:spPr bwMode="auto">
            <a:xfrm>
              <a:off x="3879" y="3284"/>
              <a:ext cx="38" cy="77"/>
            </a:xfrm>
            <a:custGeom>
              <a:avLst/>
              <a:gdLst>
                <a:gd name="T0" fmla="*/ 5 w 22"/>
                <a:gd name="T1" fmla="*/ 0 h 45"/>
                <a:gd name="T2" fmla="*/ 0 w 22"/>
                <a:gd name="T3" fmla="*/ 1 h 45"/>
                <a:gd name="T4" fmla="*/ 22 w 22"/>
                <a:gd name="T5" fmla="*/ 45 h 45"/>
                <a:gd name="T6" fmla="*/ 21 w 22"/>
                <a:gd name="T7" fmla="*/ 44 h 45"/>
                <a:gd name="T8" fmla="*/ 21 w 22"/>
                <a:gd name="T9" fmla="*/ 44 h 45"/>
                <a:gd name="T10" fmla="*/ 21 w 22"/>
                <a:gd name="T11" fmla="*/ 44 h 45"/>
                <a:gd name="T12" fmla="*/ 21 w 22"/>
                <a:gd name="T13" fmla="*/ 44 h 45"/>
                <a:gd name="T14" fmla="*/ 21 w 22"/>
                <a:gd name="T15" fmla="*/ 44 h 45"/>
                <a:gd name="T16" fmla="*/ 21 w 22"/>
                <a:gd name="T17" fmla="*/ 44 h 45"/>
                <a:gd name="T18" fmla="*/ 21 w 22"/>
                <a:gd name="T19" fmla="*/ 44 h 45"/>
                <a:gd name="T20" fmla="*/ 21 w 22"/>
                <a:gd name="T21" fmla="*/ 44 h 45"/>
                <a:gd name="T22" fmla="*/ 21 w 22"/>
                <a:gd name="T23" fmla="*/ 44 h 45"/>
                <a:gd name="T24" fmla="*/ 21 w 22"/>
                <a:gd name="T25" fmla="*/ 43 h 45"/>
                <a:gd name="T26" fmla="*/ 21 w 22"/>
                <a:gd name="T27" fmla="*/ 43 h 45"/>
                <a:gd name="T28" fmla="*/ 21 w 22"/>
                <a:gd name="T29" fmla="*/ 43 h 45"/>
                <a:gd name="T30" fmla="*/ 21 w 22"/>
                <a:gd name="T31" fmla="*/ 43 h 45"/>
                <a:gd name="T32" fmla="*/ 21 w 22"/>
                <a:gd name="T33" fmla="*/ 43 h 45"/>
                <a:gd name="T34" fmla="*/ 21 w 22"/>
                <a:gd name="T35" fmla="*/ 43 h 45"/>
                <a:gd name="T36" fmla="*/ 21 w 22"/>
                <a:gd name="T37" fmla="*/ 43 h 45"/>
                <a:gd name="T38" fmla="*/ 21 w 22"/>
                <a:gd name="T39" fmla="*/ 43 h 45"/>
                <a:gd name="T40" fmla="*/ 21 w 22"/>
                <a:gd name="T41" fmla="*/ 43 h 45"/>
                <a:gd name="T42" fmla="*/ 21 w 22"/>
                <a:gd name="T43" fmla="*/ 43 h 45"/>
                <a:gd name="T44" fmla="*/ 21 w 22"/>
                <a:gd name="T45" fmla="*/ 43 h 45"/>
                <a:gd name="T46" fmla="*/ 21 w 22"/>
                <a:gd name="T47" fmla="*/ 43 h 45"/>
                <a:gd name="T48" fmla="*/ 21 w 22"/>
                <a:gd name="T49" fmla="*/ 43 h 45"/>
                <a:gd name="T50" fmla="*/ 21 w 22"/>
                <a:gd name="T51" fmla="*/ 43 h 45"/>
                <a:gd name="T52" fmla="*/ 21 w 22"/>
                <a:gd name="T53" fmla="*/ 43 h 45"/>
                <a:gd name="T54" fmla="*/ 21 w 22"/>
                <a:gd name="T55" fmla="*/ 43 h 45"/>
                <a:gd name="T56" fmla="*/ 21 w 22"/>
                <a:gd name="T57" fmla="*/ 43 h 45"/>
                <a:gd name="T58" fmla="*/ 21 w 22"/>
                <a:gd name="T59" fmla="*/ 42 h 45"/>
                <a:gd name="T60" fmla="*/ 21 w 22"/>
                <a:gd name="T61" fmla="*/ 42 h 45"/>
                <a:gd name="T62" fmla="*/ 21 w 22"/>
                <a:gd name="T63" fmla="*/ 42 h 45"/>
                <a:gd name="T64" fmla="*/ 21 w 22"/>
                <a:gd name="T65" fmla="*/ 42 h 45"/>
                <a:gd name="T66" fmla="*/ 21 w 22"/>
                <a:gd name="T67" fmla="*/ 42 h 45"/>
                <a:gd name="T68" fmla="*/ 21 w 22"/>
                <a:gd name="T69" fmla="*/ 42 h 45"/>
                <a:gd name="T70" fmla="*/ 21 w 22"/>
                <a:gd name="T71" fmla="*/ 42 h 45"/>
                <a:gd name="T72" fmla="*/ 21 w 22"/>
                <a:gd name="T73" fmla="*/ 42 h 45"/>
                <a:gd name="T74" fmla="*/ 21 w 22"/>
                <a:gd name="T75" fmla="*/ 42 h 45"/>
                <a:gd name="T76" fmla="*/ 22 w 22"/>
                <a:gd name="T77" fmla="*/ 42 h 45"/>
                <a:gd name="T78" fmla="*/ 22 w 22"/>
                <a:gd name="T79" fmla="*/ 42 h 45"/>
                <a:gd name="T80" fmla="*/ 22 w 22"/>
                <a:gd name="T81" fmla="*/ 42 h 45"/>
                <a:gd name="T82" fmla="*/ 22 w 22"/>
                <a:gd name="T83" fmla="*/ 41 h 45"/>
                <a:gd name="T84" fmla="*/ 22 w 22"/>
                <a:gd name="T85" fmla="*/ 41 h 45"/>
                <a:gd name="T86" fmla="*/ 22 w 22"/>
                <a:gd name="T87" fmla="*/ 41 h 45"/>
                <a:gd name="T88" fmla="*/ 22 w 22"/>
                <a:gd name="T89" fmla="*/ 41 h 45"/>
                <a:gd name="T90" fmla="*/ 22 w 22"/>
                <a:gd name="T91" fmla="*/ 35 h 45"/>
                <a:gd name="T92" fmla="*/ 5 w 22"/>
                <a:gd name="T9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" h="45">
                  <a:moveTo>
                    <a:pt x="5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8" y="15"/>
                    <a:pt x="15" y="31"/>
                    <a:pt x="22" y="45"/>
                  </a:cubicBezTo>
                  <a:cubicBezTo>
                    <a:pt x="22" y="45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9"/>
                    <a:pt x="22" y="37"/>
                    <a:pt x="22" y="35"/>
                  </a:cubicBezTo>
                  <a:cubicBezTo>
                    <a:pt x="17" y="23"/>
                    <a:pt x="12" y="11"/>
                    <a:pt x="5" y="0"/>
                  </a:cubicBezTo>
                </a:path>
              </a:pathLst>
            </a:custGeom>
            <a:solidFill>
              <a:srgbClr val="39B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4" name="Freeform 2614"/>
            <p:cNvSpPr>
              <a:spLocks/>
            </p:cNvSpPr>
            <p:nvPr/>
          </p:nvSpPr>
          <p:spPr bwMode="auto">
            <a:xfrm>
              <a:off x="3942" y="3408"/>
              <a:ext cx="53" cy="62"/>
            </a:xfrm>
            <a:custGeom>
              <a:avLst/>
              <a:gdLst>
                <a:gd name="T0" fmla="*/ 0 w 31"/>
                <a:gd name="T1" fmla="*/ 0 h 36"/>
                <a:gd name="T2" fmla="*/ 28 w 31"/>
                <a:gd name="T3" fmla="*/ 36 h 36"/>
                <a:gd name="T4" fmla="*/ 31 w 31"/>
                <a:gd name="T5" fmla="*/ 33 h 36"/>
                <a:gd name="T6" fmla="*/ 9 w 31"/>
                <a:gd name="T7" fmla="*/ 5 h 36"/>
                <a:gd name="T8" fmla="*/ 0 w 3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0" y="0"/>
                  </a:moveTo>
                  <a:cubicBezTo>
                    <a:pt x="8" y="13"/>
                    <a:pt x="18" y="26"/>
                    <a:pt x="28" y="36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23" y="25"/>
                    <a:pt x="15" y="15"/>
                    <a:pt x="9" y="5"/>
                  </a:cubicBezTo>
                  <a:cubicBezTo>
                    <a:pt x="6" y="4"/>
                    <a:pt x="3" y="3"/>
                    <a:pt x="0" y="0"/>
                  </a:cubicBezTo>
                </a:path>
              </a:pathLst>
            </a:custGeom>
            <a:solidFill>
              <a:srgbClr val="EC2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5" name="Freeform 2615"/>
            <p:cNvSpPr>
              <a:spLocks noEditPoints="1"/>
            </p:cNvSpPr>
            <p:nvPr/>
          </p:nvSpPr>
          <p:spPr bwMode="auto">
            <a:xfrm>
              <a:off x="3915" y="3344"/>
              <a:ext cx="43" cy="73"/>
            </a:xfrm>
            <a:custGeom>
              <a:avLst/>
              <a:gdLst>
                <a:gd name="T0" fmla="*/ 16 w 25"/>
                <a:gd name="T1" fmla="*/ 38 h 43"/>
                <a:gd name="T2" fmla="*/ 25 w 25"/>
                <a:gd name="T3" fmla="*/ 43 h 43"/>
                <a:gd name="T4" fmla="*/ 0 w 25"/>
                <a:gd name="T5" fmla="*/ 9 h 43"/>
                <a:gd name="T6" fmla="*/ 1 w 25"/>
                <a:gd name="T7" fmla="*/ 10 h 43"/>
                <a:gd name="T8" fmla="*/ 0 w 25"/>
                <a:gd name="T9" fmla="*/ 9 h 43"/>
                <a:gd name="T10" fmla="*/ 0 w 25"/>
                <a:gd name="T11" fmla="*/ 9 h 43"/>
                <a:gd name="T12" fmla="*/ 0 w 25"/>
                <a:gd name="T13" fmla="*/ 9 h 43"/>
                <a:gd name="T14" fmla="*/ 0 w 25"/>
                <a:gd name="T15" fmla="*/ 9 h 43"/>
                <a:gd name="T16" fmla="*/ 0 w 25"/>
                <a:gd name="T17" fmla="*/ 9 h 43"/>
                <a:gd name="T18" fmla="*/ 0 w 25"/>
                <a:gd name="T19" fmla="*/ 9 h 43"/>
                <a:gd name="T20" fmla="*/ 0 w 25"/>
                <a:gd name="T21" fmla="*/ 8 h 43"/>
                <a:gd name="T22" fmla="*/ 0 w 25"/>
                <a:gd name="T23" fmla="*/ 8 h 43"/>
                <a:gd name="T24" fmla="*/ 0 w 25"/>
                <a:gd name="T25" fmla="*/ 8 h 43"/>
                <a:gd name="T26" fmla="*/ 0 w 25"/>
                <a:gd name="T27" fmla="*/ 8 h 43"/>
                <a:gd name="T28" fmla="*/ 0 w 25"/>
                <a:gd name="T29" fmla="*/ 8 h 43"/>
                <a:gd name="T30" fmla="*/ 0 w 25"/>
                <a:gd name="T31" fmla="*/ 8 h 43"/>
                <a:gd name="T32" fmla="*/ 0 w 25"/>
                <a:gd name="T33" fmla="*/ 8 h 43"/>
                <a:gd name="T34" fmla="*/ 0 w 25"/>
                <a:gd name="T35" fmla="*/ 8 h 43"/>
                <a:gd name="T36" fmla="*/ 0 w 25"/>
                <a:gd name="T37" fmla="*/ 8 h 43"/>
                <a:gd name="T38" fmla="*/ 0 w 25"/>
                <a:gd name="T39" fmla="*/ 7 h 43"/>
                <a:gd name="T40" fmla="*/ 0 w 25"/>
                <a:gd name="T41" fmla="*/ 7 h 43"/>
                <a:gd name="T42" fmla="*/ 0 w 25"/>
                <a:gd name="T43" fmla="*/ 7 h 43"/>
                <a:gd name="T44" fmla="*/ 0 w 25"/>
                <a:gd name="T45" fmla="*/ 7 h 43"/>
                <a:gd name="T46" fmla="*/ 0 w 25"/>
                <a:gd name="T47" fmla="*/ 7 h 43"/>
                <a:gd name="T48" fmla="*/ 0 w 25"/>
                <a:gd name="T49" fmla="*/ 7 h 43"/>
                <a:gd name="T50" fmla="*/ 0 w 25"/>
                <a:gd name="T51" fmla="*/ 7 h 43"/>
                <a:gd name="T52" fmla="*/ 0 w 25"/>
                <a:gd name="T53" fmla="*/ 7 h 43"/>
                <a:gd name="T54" fmla="*/ 1 w 25"/>
                <a:gd name="T55" fmla="*/ 7 h 43"/>
                <a:gd name="T56" fmla="*/ 1 w 25"/>
                <a:gd name="T57" fmla="*/ 6 h 43"/>
                <a:gd name="T58" fmla="*/ 1 w 25"/>
                <a:gd name="T59" fmla="*/ 6 h 43"/>
                <a:gd name="T60" fmla="*/ 1 w 25"/>
                <a:gd name="T61" fmla="*/ 6 h 43"/>
                <a:gd name="T62" fmla="*/ 1 w 25"/>
                <a:gd name="T63" fmla="*/ 0 h 43"/>
                <a:gd name="T64" fmla="*/ 1 w 25"/>
                <a:gd name="T6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43"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9" y="41"/>
                    <a:pt x="22" y="42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2" y="42"/>
                    <a:pt x="19" y="41"/>
                    <a:pt x="16" y="38"/>
                  </a:cubicBezTo>
                  <a:moveTo>
                    <a:pt x="0" y="9"/>
                  </a:moveTo>
                  <a:cubicBezTo>
                    <a:pt x="0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7A9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6" name="Freeform 2616"/>
            <p:cNvSpPr>
              <a:spLocks/>
            </p:cNvSpPr>
            <p:nvPr/>
          </p:nvSpPr>
          <p:spPr bwMode="auto">
            <a:xfrm>
              <a:off x="3935" y="3393"/>
              <a:ext cx="23" cy="24"/>
            </a:xfrm>
            <a:custGeom>
              <a:avLst/>
              <a:gdLst>
                <a:gd name="T0" fmla="*/ 4 w 13"/>
                <a:gd name="T1" fmla="*/ 0 h 14"/>
                <a:gd name="T2" fmla="*/ 0 w 13"/>
                <a:gd name="T3" fmla="*/ 3 h 14"/>
                <a:gd name="T4" fmla="*/ 4 w 13"/>
                <a:gd name="T5" fmla="*/ 9 h 14"/>
                <a:gd name="T6" fmla="*/ 13 w 13"/>
                <a:gd name="T7" fmla="*/ 14 h 14"/>
                <a:gd name="T8" fmla="*/ 4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4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5"/>
                    <a:pt x="2" y="7"/>
                    <a:pt x="4" y="9"/>
                  </a:cubicBezTo>
                  <a:cubicBezTo>
                    <a:pt x="7" y="12"/>
                    <a:pt x="10" y="13"/>
                    <a:pt x="13" y="14"/>
                  </a:cubicBezTo>
                  <a:cubicBezTo>
                    <a:pt x="10" y="9"/>
                    <a:pt x="6" y="5"/>
                    <a:pt x="4" y="0"/>
                  </a:cubicBezTo>
                </a:path>
              </a:pathLst>
            </a:custGeom>
            <a:solidFill>
              <a:srgbClr val="525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Group 2818"/>
          <p:cNvGrpSpPr>
            <a:grpSpLocks/>
          </p:cNvGrpSpPr>
          <p:nvPr/>
        </p:nvGrpSpPr>
        <p:grpSpPr bwMode="auto">
          <a:xfrm>
            <a:off x="4615310" y="4014631"/>
            <a:ext cx="2054408" cy="2725101"/>
            <a:chOff x="2592" y="3006"/>
            <a:chExt cx="1553" cy="2060"/>
          </a:xfrm>
        </p:grpSpPr>
        <p:sp>
          <p:nvSpPr>
            <p:cNvPr id="6477" name="Freeform 2618"/>
            <p:cNvSpPr>
              <a:spLocks noEditPoints="1"/>
            </p:cNvSpPr>
            <p:nvPr/>
          </p:nvSpPr>
          <p:spPr bwMode="auto">
            <a:xfrm>
              <a:off x="3915" y="3354"/>
              <a:ext cx="2" cy="5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0 w 1"/>
                <a:gd name="T9" fmla="*/ 3 h 3"/>
                <a:gd name="T10" fmla="*/ 0 w 1"/>
                <a:gd name="T11" fmla="*/ 3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2 h 3"/>
                <a:gd name="T26" fmla="*/ 0 w 1"/>
                <a:gd name="T27" fmla="*/ 3 h 3"/>
                <a:gd name="T28" fmla="*/ 0 w 1"/>
                <a:gd name="T29" fmla="*/ 2 h 3"/>
                <a:gd name="T30" fmla="*/ 0 w 1"/>
                <a:gd name="T31" fmla="*/ 2 h 3"/>
                <a:gd name="T32" fmla="*/ 0 w 1"/>
                <a:gd name="T33" fmla="*/ 2 h 3"/>
                <a:gd name="T34" fmla="*/ 0 w 1"/>
                <a:gd name="T35" fmla="*/ 2 h 3"/>
                <a:gd name="T36" fmla="*/ 0 w 1"/>
                <a:gd name="T37" fmla="*/ 2 h 3"/>
                <a:gd name="T38" fmla="*/ 0 w 1"/>
                <a:gd name="T39" fmla="*/ 2 h 3"/>
                <a:gd name="T40" fmla="*/ 0 w 1"/>
                <a:gd name="T41" fmla="*/ 2 h 3"/>
                <a:gd name="T42" fmla="*/ 0 w 1"/>
                <a:gd name="T43" fmla="*/ 2 h 3"/>
                <a:gd name="T44" fmla="*/ 0 w 1"/>
                <a:gd name="T45" fmla="*/ 2 h 3"/>
                <a:gd name="T46" fmla="*/ 0 w 1"/>
                <a:gd name="T47" fmla="*/ 2 h 3"/>
                <a:gd name="T48" fmla="*/ 0 w 1"/>
                <a:gd name="T49" fmla="*/ 2 h 3"/>
                <a:gd name="T50" fmla="*/ 0 w 1"/>
                <a:gd name="T51" fmla="*/ 2 h 3"/>
                <a:gd name="T52" fmla="*/ 0 w 1"/>
                <a:gd name="T53" fmla="*/ 2 h 3"/>
                <a:gd name="T54" fmla="*/ 0 w 1"/>
                <a:gd name="T55" fmla="*/ 2 h 3"/>
                <a:gd name="T56" fmla="*/ 0 w 1"/>
                <a:gd name="T57" fmla="*/ 2 h 3"/>
                <a:gd name="T58" fmla="*/ 0 w 1"/>
                <a:gd name="T59" fmla="*/ 2 h 3"/>
                <a:gd name="T60" fmla="*/ 0 w 1"/>
                <a:gd name="T61" fmla="*/ 2 h 3"/>
                <a:gd name="T62" fmla="*/ 0 w 1"/>
                <a:gd name="T63" fmla="*/ 2 h 3"/>
                <a:gd name="T64" fmla="*/ 0 w 1"/>
                <a:gd name="T65" fmla="*/ 2 h 3"/>
                <a:gd name="T66" fmla="*/ 0 w 1"/>
                <a:gd name="T67" fmla="*/ 1 h 3"/>
                <a:gd name="T68" fmla="*/ 0 w 1"/>
                <a:gd name="T69" fmla="*/ 1 h 3"/>
                <a:gd name="T70" fmla="*/ 0 w 1"/>
                <a:gd name="T71" fmla="*/ 1 h 3"/>
                <a:gd name="T72" fmla="*/ 0 w 1"/>
                <a:gd name="T73" fmla="*/ 1 h 3"/>
                <a:gd name="T74" fmla="*/ 0 w 1"/>
                <a:gd name="T75" fmla="*/ 1 h 3"/>
                <a:gd name="T76" fmla="*/ 0 w 1"/>
                <a:gd name="T77" fmla="*/ 1 h 3"/>
                <a:gd name="T78" fmla="*/ 0 w 1"/>
                <a:gd name="T79" fmla="*/ 1 h 3"/>
                <a:gd name="T80" fmla="*/ 0 w 1"/>
                <a:gd name="T81" fmla="*/ 1 h 3"/>
                <a:gd name="T82" fmla="*/ 0 w 1"/>
                <a:gd name="T83" fmla="*/ 1 h 3"/>
                <a:gd name="T84" fmla="*/ 0 w 1"/>
                <a:gd name="T85" fmla="*/ 1 h 3"/>
                <a:gd name="T86" fmla="*/ 0 w 1"/>
                <a:gd name="T87" fmla="*/ 1 h 3"/>
                <a:gd name="T88" fmla="*/ 0 w 1"/>
                <a:gd name="T89" fmla="*/ 1 h 3"/>
                <a:gd name="T90" fmla="*/ 1 w 1"/>
                <a:gd name="T91" fmla="*/ 1 h 3"/>
                <a:gd name="T92" fmla="*/ 0 w 1"/>
                <a:gd name="T93" fmla="*/ 1 h 3"/>
                <a:gd name="T94" fmla="*/ 1 w 1"/>
                <a:gd name="T95" fmla="*/ 1 h 3"/>
                <a:gd name="T96" fmla="*/ 1 w 1"/>
                <a:gd name="T97" fmla="*/ 1 h 3"/>
                <a:gd name="T98" fmla="*/ 1 w 1"/>
                <a:gd name="T99" fmla="*/ 1 h 3"/>
                <a:gd name="T100" fmla="*/ 1 w 1"/>
                <a:gd name="T101" fmla="*/ 1 h 3"/>
                <a:gd name="T102" fmla="*/ 1 w 1"/>
                <a:gd name="T103" fmla="*/ 0 h 3"/>
                <a:gd name="T104" fmla="*/ 1 w 1"/>
                <a:gd name="T105" fmla="*/ 0 h 3"/>
                <a:gd name="T106" fmla="*/ 1 w 1"/>
                <a:gd name="T107" fmla="*/ 0 h 3"/>
                <a:gd name="T108" fmla="*/ 1 w 1"/>
                <a:gd name="T109" fmla="*/ 0 h 3"/>
                <a:gd name="T110" fmla="*/ 1 w 1"/>
                <a:gd name="T111" fmla="*/ 0 h 3"/>
                <a:gd name="T112" fmla="*/ 1 w 1"/>
                <a:gd name="T1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58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8" name="Freeform 2619"/>
            <p:cNvSpPr>
              <a:spLocks/>
            </p:cNvSpPr>
            <p:nvPr/>
          </p:nvSpPr>
          <p:spPr bwMode="auto">
            <a:xfrm>
              <a:off x="3915" y="3344"/>
              <a:ext cx="12" cy="22"/>
            </a:xfrm>
            <a:custGeom>
              <a:avLst/>
              <a:gdLst>
                <a:gd name="T0" fmla="*/ 1 w 7"/>
                <a:gd name="T1" fmla="*/ 0 h 13"/>
                <a:gd name="T2" fmla="*/ 1 w 7"/>
                <a:gd name="T3" fmla="*/ 6 h 13"/>
                <a:gd name="T4" fmla="*/ 1 w 7"/>
                <a:gd name="T5" fmla="*/ 6 h 13"/>
                <a:gd name="T6" fmla="*/ 1 w 7"/>
                <a:gd name="T7" fmla="*/ 6 h 13"/>
                <a:gd name="T8" fmla="*/ 1 w 7"/>
                <a:gd name="T9" fmla="*/ 6 h 13"/>
                <a:gd name="T10" fmla="*/ 1 w 7"/>
                <a:gd name="T11" fmla="*/ 7 h 13"/>
                <a:gd name="T12" fmla="*/ 1 w 7"/>
                <a:gd name="T13" fmla="*/ 7 h 13"/>
                <a:gd name="T14" fmla="*/ 1 w 7"/>
                <a:gd name="T15" fmla="*/ 7 h 13"/>
                <a:gd name="T16" fmla="*/ 0 w 7"/>
                <a:gd name="T17" fmla="*/ 7 h 13"/>
                <a:gd name="T18" fmla="*/ 0 w 7"/>
                <a:gd name="T19" fmla="*/ 7 h 13"/>
                <a:gd name="T20" fmla="*/ 0 w 7"/>
                <a:gd name="T21" fmla="*/ 7 h 13"/>
                <a:gd name="T22" fmla="*/ 0 w 7"/>
                <a:gd name="T23" fmla="*/ 7 h 13"/>
                <a:gd name="T24" fmla="*/ 0 w 7"/>
                <a:gd name="T25" fmla="*/ 7 h 13"/>
                <a:gd name="T26" fmla="*/ 0 w 7"/>
                <a:gd name="T27" fmla="*/ 7 h 13"/>
                <a:gd name="T28" fmla="*/ 0 w 7"/>
                <a:gd name="T29" fmla="*/ 7 h 13"/>
                <a:gd name="T30" fmla="*/ 0 w 7"/>
                <a:gd name="T31" fmla="*/ 7 h 13"/>
                <a:gd name="T32" fmla="*/ 0 w 7"/>
                <a:gd name="T33" fmla="*/ 7 h 13"/>
                <a:gd name="T34" fmla="*/ 0 w 7"/>
                <a:gd name="T35" fmla="*/ 8 h 13"/>
                <a:gd name="T36" fmla="*/ 0 w 7"/>
                <a:gd name="T37" fmla="*/ 8 h 13"/>
                <a:gd name="T38" fmla="*/ 0 w 7"/>
                <a:gd name="T39" fmla="*/ 8 h 13"/>
                <a:gd name="T40" fmla="*/ 0 w 7"/>
                <a:gd name="T41" fmla="*/ 8 h 13"/>
                <a:gd name="T42" fmla="*/ 0 w 7"/>
                <a:gd name="T43" fmla="*/ 8 h 13"/>
                <a:gd name="T44" fmla="*/ 0 w 7"/>
                <a:gd name="T45" fmla="*/ 8 h 13"/>
                <a:gd name="T46" fmla="*/ 0 w 7"/>
                <a:gd name="T47" fmla="*/ 8 h 13"/>
                <a:gd name="T48" fmla="*/ 0 w 7"/>
                <a:gd name="T49" fmla="*/ 8 h 13"/>
                <a:gd name="T50" fmla="*/ 0 w 7"/>
                <a:gd name="T51" fmla="*/ 8 h 13"/>
                <a:gd name="T52" fmla="*/ 0 w 7"/>
                <a:gd name="T53" fmla="*/ 8 h 13"/>
                <a:gd name="T54" fmla="*/ 0 w 7"/>
                <a:gd name="T55" fmla="*/ 8 h 13"/>
                <a:gd name="T56" fmla="*/ 0 w 7"/>
                <a:gd name="T57" fmla="*/ 8 h 13"/>
                <a:gd name="T58" fmla="*/ 0 w 7"/>
                <a:gd name="T59" fmla="*/ 8 h 13"/>
                <a:gd name="T60" fmla="*/ 0 w 7"/>
                <a:gd name="T61" fmla="*/ 8 h 13"/>
                <a:gd name="T62" fmla="*/ 0 w 7"/>
                <a:gd name="T63" fmla="*/ 8 h 13"/>
                <a:gd name="T64" fmla="*/ 0 w 7"/>
                <a:gd name="T65" fmla="*/ 9 h 13"/>
                <a:gd name="T66" fmla="*/ 0 w 7"/>
                <a:gd name="T67" fmla="*/ 9 h 13"/>
                <a:gd name="T68" fmla="*/ 0 w 7"/>
                <a:gd name="T69" fmla="*/ 9 h 13"/>
                <a:gd name="T70" fmla="*/ 0 w 7"/>
                <a:gd name="T71" fmla="*/ 9 h 13"/>
                <a:gd name="T72" fmla="*/ 0 w 7"/>
                <a:gd name="T73" fmla="*/ 9 h 13"/>
                <a:gd name="T74" fmla="*/ 0 w 7"/>
                <a:gd name="T75" fmla="*/ 9 h 13"/>
                <a:gd name="T76" fmla="*/ 0 w 7"/>
                <a:gd name="T77" fmla="*/ 9 h 13"/>
                <a:gd name="T78" fmla="*/ 0 w 7"/>
                <a:gd name="T79" fmla="*/ 9 h 13"/>
                <a:gd name="T80" fmla="*/ 0 w 7"/>
                <a:gd name="T81" fmla="*/ 9 h 13"/>
                <a:gd name="T82" fmla="*/ 1 w 7"/>
                <a:gd name="T83" fmla="*/ 10 h 13"/>
                <a:gd name="T84" fmla="*/ 2 w 7"/>
                <a:gd name="T85" fmla="*/ 13 h 13"/>
                <a:gd name="T86" fmla="*/ 7 w 7"/>
                <a:gd name="T87" fmla="*/ 12 h 13"/>
                <a:gd name="T88" fmla="*/ 1 w 7"/>
                <a:gd name="T8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13">
                  <a:moveTo>
                    <a:pt x="1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1" y="11"/>
                    <a:pt x="1" y="12"/>
                    <a:pt x="2" y="13"/>
                  </a:cubicBezTo>
                  <a:cubicBezTo>
                    <a:pt x="4" y="13"/>
                    <a:pt x="5" y="12"/>
                    <a:pt x="7" y="12"/>
                  </a:cubicBezTo>
                  <a:cubicBezTo>
                    <a:pt x="5" y="8"/>
                    <a:pt x="3" y="4"/>
                    <a:pt x="1" y="0"/>
                  </a:cubicBezTo>
                </a:path>
              </a:pathLst>
            </a:custGeom>
            <a:solidFill>
              <a:srgbClr val="1F8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9" name="Freeform 2620"/>
            <p:cNvSpPr>
              <a:spLocks/>
            </p:cNvSpPr>
            <p:nvPr/>
          </p:nvSpPr>
          <p:spPr bwMode="auto">
            <a:xfrm>
              <a:off x="3918" y="3364"/>
              <a:ext cx="24" cy="34"/>
            </a:xfrm>
            <a:custGeom>
              <a:avLst/>
              <a:gdLst>
                <a:gd name="T0" fmla="*/ 5 w 14"/>
                <a:gd name="T1" fmla="*/ 0 h 20"/>
                <a:gd name="T2" fmla="*/ 0 w 14"/>
                <a:gd name="T3" fmla="*/ 1 h 20"/>
                <a:gd name="T4" fmla="*/ 8 w 14"/>
                <a:gd name="T5" fmla="*/ 17 h 20"/>
                <a:gd name="T6" fmla="*/ 10 w 14"/>
                <a:gd name="T7" fmla="*/ 20 h 20"/>
                <a:gd name="T8" fmla="*/ 14 w 14"/>
                <a:gd name="T9" fmla="*/ 17 h 20"/>
                <a:gd name="T10" fmla="*/ 13 w 14"/>
                <a:gd name="T11" fmla="*/ 16 h 20"/>
                <a:gd name="T12" fmla="*/ 5 w 14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0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3" y="7"/>
                    <a:pt x="5" y="12"/>
                    <a:pt x="8" y="17"/>
                  </a:cubicBezTo>
                  <a:cubicBezTo>
                    <a:pt x="9" y="18"/>
                    <a:pt x="9" y="19"/>
                    <a:pt x="10" y="20"/>
                  </a:cubicBezTo>
                  <a:cubicBezTo>
                    <a:pt x="11" y="19"/>
                    <a:pt x="13" y="18"/>
                    <a:pt x="14" y="17"/>
                  </a:cubicBezTo>
                  <a:cubicBezTo>
                    <a:pt x="14" y="17"/>
                    <a:pt x="13" y="16"/>
                    <a:pt x="13" y="16"/>
                  </a:cubicBezTo>
                  <a:cubicBezTo>
                    <a:pt x="10" y="11"/>
                    <a:pt x="7" y="5"/>
                    <a:pt x="5" y="0"/>
                  </a:cubicBezTo>
                </a:path>
              </a:pathLst>
            </a:custGeom>
            <a:solidFill>
              <a:srgbClr val="2C6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0" name="Freeform 2621"/>
            <p:cNvSpPr>
              <a:spLocks/>
            </p:cNvSpPr>
            <p:nvPr/>
          </p:nvSpPr>
          <p:spPr bwMode="auto">
            <a:xfrm>
              <a:off x="2793" y="3402"/>
              <a:ext cx="25" cy="47"/>
            </a:xfrm>
            <a:custGeom>
              <a:avLst/>
              <a:gdLst>
                <a:gd name="T0" fmla="*/ 11 w 15"/>
                <a:gd name="T1" fmla="*/ 0 h 28"/>
                <a:gd name="T2" fmla="*/ 0 w 15"/>
                <a:gd name="T3" fmla="*/ 27 h 28"/>
                <a:gd name="T4" fmla="*/ 2 w 15"/>
                <a:gd name="T5" fmla="*/ 28 h 28"/>
                <a:gd name="T6" fmla="*/ 4 w 15"/>
                <a:gd name="T7" fmla="*/ 26 h 28"/>
                <a:gd name="T8" fmla="*/ 4 w 15"/>
                <a:gd name="T9" fmla="*/ 26 h 28"/>
                <a:gd name="T10" fmla="*/ 4 w 15"/>
                <a:gd name="T11" fmla="*/ 26 h 28"/>
                <a:gd name="T12" fmla="*/ 5 w 15"/>
                <a:gd name="T13" fmla="*/ 26 h 28"/>
                <a:gd name="T14" fmla="*/ 15 w 15"/>
                <a:gd name="T15" fmla="*/ 1 h 28"/>
                <a:gd name="T16" fmla="*/ 11 w 15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8">
                  <a:moveTo>
                    <a:pt x="11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3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1" name="Freeform 2622"/>
            <p:cNvSpPr>
              <a:spLocks noEditPoints="1"/>
            </p:cNvSpPr>
            <p:nvPr/>
          </p:nvSpPr>
          <p:spPr bwMode="auto">
            <a:xfrm>
              <a:off x="2592" y="3751"/>
              <a:ext cx="885" cy="1315"/>
            </a:xfrm>
            <a:custGeom>
              <a:avLst/>
              <a:gdLst>
                <a:gd name="T0" fmla="*/ 382 w 520"/>
                <a:gd name="T1" fmla="*/ 622 h 772"/>
                <a:gd name="T2" fmla="*/ 375 w 520"/>
                <a:gd name="T3" fmla="*/ 622 h 772"/>
                <a:gd name="T4" fmla="*/ 385 w 520"/>
                <a:gd name="T5" fmla="*/ 629 h 772"/>
                <a:gd name="T6" fmla="*/ 380 w 520"/>
                <a:gd name="T7" fmla="*/ 661 h 772"/>
                <a:gd name="T8" fmla="*/ 491 w 520"/>
                <a:gd name="T9" fmla="*/ 772 h 772"/>
                <a:gd name="T10" fmla="*/ 500 w 520"/>
                <a:gd name="T11" fmla="*/ 771 h 772"/>
                <a:gd name="T12" fmla="*/ 501 w 520"/>
                <a:gd name="T13" fmla="*/ 771 h 772"/>
                <a:gd name="T14" fmla="*/ 509 w 520"/>
                <a:gd name="T15" fmla="*/ 770 h 772"/>
                <a:gd name="T16" fmla="*/ 509 w 520"/>
                <a:gd name="T17" fmla="*/ 770 h 772"/>
                <a:gd name="T18" fmla="*/ 509 w 520"/>
                <a:gd name="T19" fmla="*/ 770 h 772"/>
                <a:gd name="T20" fmla="*/ 517 w 520"/>
                <a:gd name="T21" fmla="*/ 768 h 772"/>
                <a:gd name="T22" fmla="*/ 520 w 520"/>
                <a:gd name="T23" fmla="*/ 768 h 772"/>
                <a:gd name="T24" fmla="*/ 514 w 520"/>
                <a:gd name="T25" fmla="*/ 769 h 772"/>
                <a:gd name="T26" fmla="*/ 514 w 520"/>
                <a:gd name="T27" fmla="*/ 769 h 772"/>
                <a:gd name="T28" fmla="*/ 514 w 520"/>
                <a:gd name="T29" fmla="*/ 769 h 772"/>
                <a:gd name="T30" fmla="*/ 505 w 520"/>
                <a:gd name="T31" fmla="*/ 770 h 772"/>
                <a:gd name="T32" fmla="*/ 504 w 520"/>
                <a:gd name="T33" fmla="*/ 770 h 772"/>
                <a:gd name="T34" fmla="*/ 496 w 520"/>
                <a:gd name="T35" fmla="*/ 770 h 772"/>
                <a:gd name="T36" fmla="*/ 385 w 520"/>
                <a:gd name="T37" fmla="*/ 660 h 772"/>
                <a:gd name="T38" fmla="*/ 390 w 520"/>
                <a:gd name="T39" fmla="*/ 627 h 772"/>
                <a:gd name="T40" fmla="*/ 382 w 520"/>
                <a:gd name="T41" fmla="*/ 622 h 772"/>
                <a:gd name="T42" fmla="*/ 47 w 520"/>
                <a:gd name="T43" fmla="*/ 0 h 772"/>
                <a:gd name="T44" fmla="*/ 42 w 520"/>
                <a:gd name="T45" fmla="*/ 0 h 772"/>
                <a:gd name="T46" fmla="*/ 11 w 520"/>
                <a:gd name="T47" fmla="*/ 209 h 772"/>
                <a:gd name="T48" fmla="*/ 127 w 520"/>
                <a:gd name="T49" fmla="*/ 449 h 772"/>
                <a:gd name="T50" fmla="*/ 305 w 520"/>
                <a:gd name="T51" fmla="*/ 529 h 772"/>
                <a:gd name="T52" fmla="*/ 315 w 520"/>
                <a:gd name="T53" fmla="*/ 551 h 772"/>
                <a:gd name="T54" fmla="*/ 317 w 520"/>
                <a:gd name="T55" fmla="*/ 543 h 772"/>
                <a:gd name="T56" fmla="*/ 310 w 520"/>
                <a:gd name="T57" fmla="*/ 527 h 772"/>
                <a:gd name="T58" fmla="*/ 132 w 520"/>
                <a:gd name="T59" fmla="*/ 447 h 772"/>
                <a:gd name="T60" fmla="*/ 16 w 520"/>
                <a:gd name="T61" fmla="*/ 208 h 772"/>
                <a:gd name="T62" fmla="*/ 47 w 520"/>
                <a:gd name="T63" fmla="*/ 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0" h="772">
                  <a:moveTo>
                    <a:pt x="382" y="622"/>
                  </a:moveTo>
                  <a:cubicBezTo>
                    <a:pt x="375" y="622"/>
                    <a:pt x="375" y="622"/>
                    <a:pt x="375" y="622"/>
                  </a:cubicBezTo>
                  <a:cubicBezTo>
                    <a:pt x="379" y="624"/>
                    <a:pt x="382" y="627"/>
                    <a:pt x="385" y="629"/>
                  </a:cubicBezTo>
                  <a:cubicBezTo>
                    <a:pt x="382" y="639"/>
                    <a:pt x="380" y="650"/>
                    <a:pt x="380" y="661"/>
                  </a:cubicBezTo>
                  <a:cubicBezTo>
                    <a:pt x="380" y="722"/>
                    <a:pt x="430" y="772"/>
                    <a:pt x="491" y="772"/>
                  </a:cubicBezTo>
                  <a:cubicBezTo>
                    <a:pt x="494" y="772"/>
                    <a:pt x="497" y="771"/>
                    <a:pt x="500" y="771"/>
                  </a:cubicBezTo>
                  <a:cubicBezTo>
                    <a:pt x="501" y="771"/>
                    <a:pt x="501" y="771"/>
                    <a:pt x="501" y="771"/>
                  </a:cubicBezTo>
                  <a:cubicBezTo>
                    <a:pt x="503" y="771"/>
                    <a:pt x="506" y="771"/>
                    <a:pt x="509" y="770"/>
                  </a:cubicBezTo>
                  <a:cubicBezTo>
                    <a:pt x="509" y="770"/>
                    <a:pt x="509" y="770"/>
                    <a:pt x="509" y="770"/>
                  </a:cubicBezTo>
                  <a:cubicBezTo>
                    <a:pt x="509" y="770"/>
                    <a:pt x="509" y="770"/>
                    <a:pt x="509" y="770"/>
                  </a:cubicBezTo>
                  <a:cubicBezTo>
                    <a:pt x="512" y="770"/>
                    <a:pt x="514" y="769"/>
                    <a:pt x="517" y="768"/>
                  </a:cubicBezTo>
                  <a:cubicBezTo>
                    <a:pt x="518" y="768"/>
                    <a:pt x="519" y="768"/>
                    <a:pt x="520" y="768"/>
                  </a:cubicBezTo>
                  <a:cubicBezTo>
                    <a:pt x="518" y="768"/>
                    <a:pt x="516" y="768"/>
                    <a:pt x="514" y="769"/>
                  </a:cubicBezTo>
                  <a:cubicBezTo>
                    <a:pt x="514" y="769"/>
                    <a:pt x="514" y="769"/>
                    <a:pt x="514" y="769"/>
                  </a:cubicBezTo>
                  <a:cubicBezTo>
                    <a:pt x="514" y="769"/>
                    <a:pt x="514" y="769"/>
                    <a:pt x="514" y="769"/>
                  </a:cubicBezTo>
                  <a:cubicBezTo>
                    <a:pt x="511" y="769"/>
                    <a:pt x="508" y="770"/>
                    <a:pt x="505" y="770"/>
                  </a:cubicBezTo>
                  <a:cubicBezTo>
                    <a:pt x="504" y="770"/>
                    <a:pt x="504" y="770"/>
                    <a:pt x="504" y="770"/>
                  </a:cubicBezTo>
                  <a:cubicBezTo>
                    <a:pt x="502" y="770"/>
                    <a:pt x="499" y="770"/>
                    <a:pt x="496" y="770"/>
                  </a:cubicBezTo>
                  <a:cubicBezTo>
                    <a:pt x="435" y="770"/>
                    <a:pt x="385" y="721"/>
                    <a:pt x="385" y="660"/>
                  </a:cubicBezTo>
                  <a:cubicBezTo>
                    <a:pt x="385" y="648"/>
                    <a:pt x="387" y="638"/>
                    <a:pt x="390" y="627"/>
                  </a:cubicBezTo>
                  <a:cubicBezTo>
                    <a:pt x="387" y="626"/>
                    <a:pt x="385" y="624"/>
                    <a:pt x="382" y="622"/>
                  </a:cubicBezTo>
                  <a:moveTo>
                    <a:pt x="47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8" y="74"/>
                    <a:pt x="0" y="155"/>
                    <a:pt x="11" y="209"/>
                  </a:cubicBezTo>
                  <a:cubicBezTo>
                    <a:pt x="35" y="331"/>
                    <a:pt x="74" y="395"/>
                    <a:pt x="127" y="449"/>
                  </a:cubicBezTo>
                  <a:cubicBezTo>
                    <a:pt x="163" y="486"/>
                    <a:pt x="235" y="515"/>
                    <a:pt x="305" y="529"/>
                  </a:cubicBezTo>
                  <a:cubicBezTo>
                    <a:pt x="308" y="536"/>
                    <a:pt x="311" y="544"/>
                    <a:pt x="315" y="551"/>
                  </a:cubicBezTo>
                  <a:cubicBezTo>
                    <a:pt x="317" y="543"/>
                    <a:pt x="317" y="543"/>
                    <a:pt x="317" y="543"/>
                  </a:cubicBezTo>
                  <a:cubicBezTo>
                    <a:pt x="314" y="538"/>
                    <a:pt x="312" y="533"/>
                    <a:pt x="310" y="527"/>
                  </a:cubicBezTo>
                  <a:cubicBezTo>
                    <a:pt x="240" y="513"/>
                    <a:pt x="168" y="484"/>
                    <a:pt x="132" y="447"/>
                  </a:cubicBezTo>
                  <a:cubicBezTo>
                    <a:pt x="79" y="394"/>
                    <a:pt x="40" y="330"/>
                    <a:pt x="16" y="208"/>
                  </a:cubicBezTo>
                  <a:cubicBezTo>
                    <a:pt x="5" y="154"/>
                    <a:pt x="23" y="74"/>
                    <a:pt x="47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2" name="Freeform 2623"/>
            <p:cNvSpPr>
              <a:spLocks/>
            </p:cNvSpPr>
            <p:nvPr/>
          </p:nvSpPr>
          <p:spPr bwMode="auto">
            <a:xfrm>
              <a:off x="2663" y="3449"/>
              <a:ext cx="126" cy="302"/>
            </a:xfrm>
            <a:custGeom>
              <a:avLst/>
              <a:gdLst>
                <a:gd name="T0" fmla="*/ 71 w 74"/>
                <a:gd name="T1" fmla="*/ 0 h 177"/>
                <a:gd name="T2" fmla="*/ 70 w 74"/>
                <a:gd name="T3" fmla="*/ 3 h 177"/>
                <a:gd name="T4" fmla="*/ 69 w 74"/>
                <a:gd name="T5" fmla="*/ 3 h 177"/>
                <a:gd name="T6" fmla="*/ 0 w 74"/>
                <a:gd name="T7" fmla="*/ 177 h 177"/>
                <a:gd name="T8" fmla="*/ 5 w 74"/>
                <a:gd name="T9" fmla="*/ 177 h 177"/>
                <a:gd name="T10" fmla="*/ 74 w 74"/>
                <a:gd name="T11" fmla="*/ 2 h 177"/>
                <a:gd name="T12" fmla="*/ 71 w 74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77">
                  <a:moveTo>
                    <a:pt x="71" y="0"/>
                  </a:move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2" y="18"/>
                    <a:pt x="27" y="93"/>
                    <a:pt x="0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32" y="92"/>
                    <a:pt x="67" y="17"/>
                    <a:pt x="74" y="2"/>
                  </a:cubicBezTo>
                  <a:cubicBezTo>
                    <a:pt x="72" y="1"/>
                    <a:pt x="71" y="1"/>
                    <a:pt x="71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3" name="Freeform 2624"/>
            <p:cNvSpPr>
              <a:spLocks/>
            </p:cNvSpPr>
            <p:nvPr/>
          </p:nvSpPr>
          <p:spPr bwMode="auto">
            <a:xfrm>
              <a:off x="3128" y="4676"/>
              <a:ext cx="114" cy="134"/>
            </a:xfrm>
            <a:custGeom>
              <a:avLst/>
              <a:gdLst>
                <a:gd name="T0" fmla="*/ 2 w 67"/>
                <a:gd name="T1" fmla="*/ 0 h 79"/>
                <a:gd name="T2" fmla="*/ 0 w 67"/>
                <a:gd name="T3" fmla="*/ 8 h 79"/>
                <a:gd name="T4" fmla="*/ 60 w 67"/>
                <a:gd name="T5" fmla="*/ 79 h 79"/>
                <a:gd name="T6" fmla="*/ 67 w 67"/>
                <a:gd name="T7" fmla="*/ 79 h 79"/>
                <a:gd name="T8" fmla="*/ 2 w 67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9">
                  <a:moveTo>
                    <a:pt x="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5" y="36"/>
                    <a:pt x="36" y="60"/>
                    <a:pt x="60" y="79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40" y="59"/>
                    <a:pt x="17" y="32"/>
                    <a:pt x="2" y="0"/>
                  </a:cubicBezTo>
                </a:path>
              </a:pathLst>
            </a:custGeom>
            <a:solidFill>
              <a:srgbClr val="5E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4" name="Freeform 2625"/>
            <p:cNvSpPr>
              <a:spLocks/>
            </p:cNvSpPr>
            <p:nvPr/>
          </p:nvSpPr>
          <p:spPr bwMode="auto">
            <a:xfrm>
              <a:off x="3142" y="4160"/>
              <a:ext cx="47" cy="40"/>
            </a:xfrm>
            <a:custGeom>
              <a:avLst/>
              <a:gdLst>
                <a:gd name="T0" fmla="*/ 27 w 28"/>
                <a:gd name="T1" fmla="*/ 0 h 24"/>
                <a:gd name="T2" fmla="*/ 0 w 28"/>
                <a:gd name="T3" fmla="*/ 23 h 24"/>
                <a:gd name="T4" fmla="*/ 3 w 28"/>
                <a:gd name="T5" fmla="*/ 24 h 24"/>
                <a:gd name="T6" fmla="*/ 28 w 28"/>
                <a:gd name="T7" fmla="*/ 1 h 24"/>
                <a:gd name="T8" fmla="*/ 27 w 2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4">
                  <a:moveTo>
                    <a:pt x="27" y="0"/>
                  </a:moveTo>
                  <a:cubicBezTo>
                    <a:pt x="17" y="6"/>
                    <a:pt x="7" y="1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9" y="15"/>
                    <a:pt x="18" y="7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5" name="Freeform 2626"/>
            <p:cNvSpPr>
              <a:spLocks/>
            </p:cNvSpPr>
            <p:nvPr/>
          </p:nvSpPr>
          <p:spPr bwMode="auto">
            <a:xfrm>
              <a:off x="3188" y="4146"/>
              <a:ext cx="34" cy="15"/>
            </a:xfrm>
            <a:custGeom>
              <a:avLst/>
              <a:gdLst>
                <a:gd name="T0" fmla="*/ 20 w 20"/>
                <a:gd name="T1" fmla="*/ 0 h 9"/>
                <a:gd name="T2" fmla="*/ 17 w 20"/>
                <a:gd name="T3" fmla="*/ 1 h 9"/>
                <a:gd name="T4" fmla="*/ 0 w 20"/>
                <a:gd name="T5" fmla="*/ 8 h 9"/>
                <a:gd name="T6" fmla="*/ 1 w 20"/>
                <a:gd name="T7" fmla="*/ 9 h 9"/>
                <a:gd name="T8" fmla="*/ 20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20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11" y="3"/>
                    <a:pt x="6" y="5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6"/>
                    <a:pt x="13" y="3"/>
                    <a:pt x="20" y="0"/>
                  </a:cubicBezTo>
                </a:path>
              </a:pathLst>
            </a:custGeom>
            <a:solidFill>
              <a:srgbClr val="5E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6" name="Freeform 2627"/>
            <p:cNvSpPr>
              <a:spLocks/>
            </p:cNvSpPr>
            <p:nvPr/>
          </p:nvSpPr>
          <p:spPr bwMode="auto">
            <a:xfrm>
              <a:off x="3060" y="3010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4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7" name="Freeform 2628"/>
            <p:cNvSpPr>
              <a:spLocks/>
            </p:cNvSpPr>
            <p:nvPr/>
          </p:nvSpPr>
          <p:spPr bwMode="auto">
            <a:xfrm>
              <a:off x="3058" y="3013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8" name="Freeform 2629"/>
            <p:cNvSpPr>
              <a:spLocks/>
            </p:cNvSpPr>
            <p:nvPr/>
          </p:nvSpPr>
          <p:spPr bwMode="auto">
            <a:xfrm>
              <a:off x="3024" y="3020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9" name="Freeform 2630"/>
            <p:cNvSpPr>
              <a:spLocks/>
            </p:cNvSpPr>
            <p:nvPr/>
          </p:nvSpPr>
          <p:spPr bwMode="auto">
            <a:xfrm>
              <a:off x="3021" y="3022"/>
              <a:ext cx="8" cy="3"/>
            </a:xfrm>
            <a:custGeom>
              <a:avLst/>
              <a:gdLst>
                <a:gd name="T0" fmla="*/ 4 w 5"/>
                <a:gd name="T1" fmla="*/ 0 h 2"/>
                <a:gd name="T2" fmla="*/ 2 w 5"/>
                <a:gd name="T3" fmla="*/ 0 h 2"/>
                <a:gd name="T4" fmla="*/ 0 w 5"/>
                <a:gd name="T5" fmla="*/ 1 h 2"/>
                <a:gd name="T6" fmla="*/ 1 w 5"/>
                <a:gd name="T7" fmla="*/ 2 h 2"/>
                <a:gd name="T8" fmla="*/ 1 w 5"/>
                <a:gd name="T9" fmla="*/ 2 h 2"/>
                <a:gd name="T10" fmla="*/ 5 w 5"/>
                <a:gd name="T11" fmla="*/ 0 h 2"/>
                <a:gd name="T12" fmla="*/ 4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4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0" name="Freeform 2631"/>
            <p:cNvSpPr>
              <a:spLocks/>
            </p:cNvSpPr>
            <p:nvPr/>
          </p:nvSpPr>
          <p:spPr bwMode="auto">
            <a:xfrm>
              <a:off x="2847" y="3023"/>
              <a:ext cx="175" cy="367"/>
            </a:xfrm>
            <a:custGeom>
              <a:avLst/>
              <a:gdLst>
                <a:gd name="T0" fmla="*/ 102 w 103"/>
                <a:gd name="T1" fmla="*/ 0 h 215"/>
                <a:gd name="T2" fmla="*/ 54 w 103"/>
                <a:gd name="T3" fmla="*/ 41 h 215"/>
                <a:gd name="T4" fmla="*/ 11 w 103"/>
                <a:gd name="T5" fmla="*/ 94 h 215"/>
                <a:gd name="T6" fmla="*/ 0 w 103"/>
                <a:gd name="T7" fmla="*/ 214 h 215"/>
                <a:gd name="T8" fmla="*/ 4 w 103"/>
                <a:gd name="T9" fmla="*/ 215 h 215"/>
                <a:gd name="T10" fmla="*/ 5 w 103"/>
                <a:gd name="T11" fmla="*/ 212 h 215"/>
                <a:gd name="T12" fmla="*/ 5 w 103"/>
                <a:gd name="T13" fmla="*/ 212 h 215"/>
                <a:gd name="T14" fmla="*/ 16 w 103"/>
                <a:gd name="T15" fmla="*/ 93 h 215"/>
                <a:gd name="T16" fmla="*/ 59 w 103"/>
                <a:gd name="T17" fmla="*/ 40 h 215"/>
                <a:gd name="T18" fmla="*/ 103 w 103"/>
                <a:gd name="T19" fmla="*/ 1 h 215"/>
                <a:gd name="T20" fmla="*/ 103 w 103"/>
                <a:gd name="T21" fmla="*/ 1 h 215"/>
                <a:gd name="T22" fmla="*/ 102 w 103"/>
                <a:gd name="T2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215">
                  <a:moveTo>
                    <a:pt x="102" y="0"/>
                  </a:moveTo>
                  <a:cubicBezTo>
                    <a:pt x="89" y="7"/>
                    <a:pt x="73" y="24"/>
                    <a:pt x="54" y="41"/>
                  </a:cubicBezTo>
                  <a:cubicBezTo>
                    <a:pt x="30" y="63"/>
                    <a:pt x="17" y="58"/>
                    <a:pt x="11" y="94"/>
                  </a:cubicBezTo>
                  <a:cubicBezTo>
                    <a:pt x="6" y="123"/>
                    <a:pt x="2" y="187"/>
                    <a:pt x="0" y="214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5" y="212"/>
                    <a:pt x="5" y="212"/>
                    <a:pt x="5" y="212"/>
                  </a:cubicBezTo>
                  <a:cubicBezTo>
                    <a:pt x="7" y="186"/>
                    <a:pt x="11" y="121"/>
                    <a:pt x="16" y="93"/>
                  </a:cubicBezTo>
                  <a:cubicBezTo>
                    <a:pt x="22" y="56"/>
                    <a:pt x="35" y="62"/>
                    <a:pt x="59" y="40"/>
                  </a:cubicBezTo>
                  <a:cubicBezTo>
                    <a:pt x="76" y="25"/>
                    <a:pt x="91" y="9"/>
                    <a:pt x="103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3" y="1"/>
                    <a:pt x="102" y="0"/>
                    <a:pt x="102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1" name="Freeform 2632"/>
            <p:cNvSpPr>
              <a:spLocks/>
            </p:cNvSpPr>
            <p:nvPr/>
          </p:nvSpPr>
          <p:spPr bwMode="auto">
            <a:xfrm>
              <a:off x="3942" y="3054"/>
              <a:ext cx="9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B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2" name="Freeform 2633"/>
            <p:cNvSpPr>
              <a:spLocks/>
            </p:cNvSpPr>
            <p:nvPr/>
          </p:nvSpPr>
          <p:spPr bwMode="auto">
            <a:xfrm>
              <a:off x="3941" y="3056"/>
              <a:ext cx="3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B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3" name="Freeform 2634"/>
            <p:cNvSpPr>
              <a:spLocks/>
            </p:cNvSpPr>
            <p:nvPr/>
          </p:nvSpPr>
          <p:spPr bwMode="auto">
            <a:xfrm>
              <a:off x="3906" y="3064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2 w 5"/>
                <a:gd name="T7" fmla="*/ 1 h 1"/>
                <a:gd name="T8" fmla="*/ 3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DC1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4" name="Freeform 2635"/>
            <p:cNvSpPr>
              <a:spLocks/>
            </p:cNvSpPr>
            <p:nvPr/>
          </p:nvSpPr>
          <p:spPr bwMode="auto">
            <a:xfrm>
              <a:off x="3903" y="3066"/>
              <a:ext cx="7" cy="5"/>
            </a:xfrm>
            <a:custGeom>
              <a:avLst/>
              <a:gdLst>
                <a:gd name="T0" fmla="*/ 3 w 4"/>
                <a:gd name="T1" fmla="*/ 0 h 3"/>
                <a:gd name="T2" fmla="*/ 2 w 4"/>
                <a:gd name="T3" fmla="*/ 0 h 3"/>
                <a:gd name="T4" fmla="*/ 0 w 4"/>
                <a:gd name="T5" fmla="*/ 1 h 3"/>
                <a:gd name="T6" fmla="*/ 0 w 4"/>
                <a:gd name="T7" fmla="*/ 2 h 3"/>
                <a:gd name="T8" fmla="*/ 3 w 4"/>
                <a:gd name="T9" fmla="*/ 3 h 3"/>
                <a:gd name="T10" fmla="*/ 4 w 4"/>
                <a:gd name="T11" fmla="*/ 0 h 3"/>
                <a:gd name="T12" fmla="*/ 3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C1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5" name="Freeform 2636"/>
            <p:cNvSpPr>
              <a:spLocks/>
            </p:cNvSpPr>
            <p:nvPr/>
          </p:nvSpPr>
          <p:spPr bwMode="auto">
            <a:xfrm>
              <a:off x="3898" y="30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2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6" name="Freeform 2637"/>
            <p:cNvSpPr>
              <a:spLocks/>
            </p:cNvSpPr>
            <p:nvPr/>
          </p:nvSpPr>
          <p:spPr bwMode="auto">
            <a:xfrm>
              <a:off x="3896" y="3069"/>
              <a:ext cx="12" cy="24"/>
            </a:xfrm>
            <a:custGeom>
              <a:avLst/>
              <a:gdLst>
                <a:gd name="T0" fmla="*/ 4 w 7"/>
                <a:gd name="T1" fmla="*/ 0 h 14"/>
                <a:gd name="T2" fmla="*/ 1 w 7"/>
                <a:gd name="T3" fmla="*/ 14 h 14"/>
                <a:gd name="T4" fmla="*/ 1 w 7"/>
                <a:gd name="T5" fmla="*/ 14 h 14"/>
                <a:gd name="T6" fmla="*/ 5 w 7"/>
                <a:gd name="T7" fmla="*/ 13 h 14"/>
                <a:gd name="T8" fmla="*/ 6 w 7"/>
                <a:gd name="T9" fmla="*/ 13 h 14"/>
                <a:gd name="T10" fmla="*/ 7 w 7"/>
                <a:gd name="T11" fmla="*/ 1 h 14"/>
                <a:gd name="T12" fmla="*/ 4 w 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4" y="0"/>
                  </a:moveTo>
                  <a:cubicBezTo>
                    <a:pt x="0" y="3"/>
                    <a:pt x="0" y="8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4" y="13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5" y="8"/>
                    <a:pt x="5" y="4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C1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7" name="Freeform 2638"/>
            <p:cNvSpPr>
              <a:spLocks/>
            </p:cNvSpPr>
            <p:nvPr/>
          </p:nvSpPr>
          <p:spPr bwMode="auto">
            <a:xfrm>
              <a:off x="3864" y="3100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2 w 5"/>
                <a:gd name="T5" fmla="*/ 1 h 2"/>
                <a:gd name="T6" fmla="*/ 3 w 5"/>
                <a:gd name="T7" fmla="*/ 1 h 2"/>
                <a:gd name="T8" fmla="*/ 4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8" name="Freeform 2639"/>
            <p:cNvSpPr>
              <a:spLocks/>
            </p:cNvSpPr>
            <p:nvPr/>
          </p:nvSpPr>
          <p:spPr bwMode="auto">
            <a:xfrm>
              <a:off x="3860" y="3102"/>
              <a:ext cx="9" cy="3"/>
            </a:xfrm>
            <a:custGeom>
              <a:avLst/>
              <a:gdLst>
                <a:gd name="T0" fmla="*/ 4 w 5"/>
                <a:gd name="T1" fmla="*/ 0 h 2"/>
                <a:gd name="T2" fmla="*/ 2 w 5"/>
                <a:gd name="T3" fmla="*/ 1 h 2"/>
                <a:gd name="T4" fmla="*/ 1 w 5"/>
                <a:gd name="T5" fmla="*/ 1 h 2"/>
                <a:gd name="T6" fmla="*/ 0 w 5"/>
                <a:gd name="T7" fmla="*/ 2 h 2"/>
                <a:gd name="T8" fmla="*/ 3 w 5"/>
                <a:gd name="T9" fmla="*/ 2 h 2"/>
                <a:gd name="T10" fmla="*/ 5 w 5"/>
                <a:gd name="T11" fmla="*/ 0 h 2"/>
                <a:gd name="T12" fmla="*/ 4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9" name="Freeform 2640"/>
            <p:cNvSpPr>
              <a:spLocks/>
            </p:cNvSpPr>
            <p:nvPr/>
          </p:nvSpPr>
          <p:spPr bwMode="auto">
            <a:xfrm>
              <a:off x="3845" y="3105"/>
              <a:ext cx="55" cy="84"/>
            </a:xfrm>
            <a:custGeom>
              <a:avLst/>
              <a:gdLst>
                <a:gd name="T0" fmla="*/ 9 w 32"/>
                <a:gd name="T1" fmla="*/ 0 h 49"/>
                <a:gd name="T2" fmla="*/ 15 w 32"/>
                <a:gd name="T3" fmla="*/ 32 h 49"/>
                <a:gd name="T4" fmla="*/ 27 w 32"/>
                <a:gd name="T5" fmla="*/ 49 h 49"/>
                <a:gd name="T6" fmla="*/ 29 w 32"/>
                <a:gd name="T7" fmla="*/ 48 h 49"/>
                <a:gd name="T8" fmla="*/ 29 w 32"/>
                <a:gd name="T9" fmla="*/ 48 h 49"/>
                <a:gd name="T10" fmla="*/ 32 w 32"/>
                <a:gd name="T11" fmla="*/ 47 h 49"/>
                <a:gd name="T12" fmla="*/ 20 w 32"/>
                <a:gd name="T13" fmla="*/ 31 h 49"/>
                <a:gd name="T14" fmla="*/ 12 w 32"/>
                <a:gd name="T15" fmla="*/ 0 h 49"/>
                <a:gd name="T16" fmla="*/ 9 w 32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9">
                  <a:moveTo>
                    <a:pt x="9" y="0"/>
                  </a:moveTo>
                  <a:cubicBezTo>
                    <a:pt x="3" y="4"/>
                    <a:pt x="0" y="16"/>
                    <a:pt x="15" y="32"/>
                  </a:cubicBezTo>
                  <a:cubicBezTo>
                    <a:pt x="18" y="36"/>
                    <a:pt x="23" y="42"/>
                    <a:pt x="27" y="49"/>
                  </a:cubicBezTo>
                  <a:cubicBezTo>
                    <a:pt x="28" y="49"/>
                    <a:pt x="28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1" y="48"/>
                    <a:pt x="32" y="47"/>
                  </a:cubicBezTo>
                  <a:cubicBezTo>
                    <a:pt x="28" y="41"/>
                    <a:pt x="23" y="35"/>
                    <a:pt x="20" y="31"/>
                  </a:cubicBezTo>
                  <a:cubicBezTo>
                    <a:pt x="7" y="17"/>
                    <a:pt x="7" y="6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0" name="Freeform 2641"/>
            <p:cNvSpPr>
              <a:spLocks/>
            </p:cNvSpPr>
            <p:nvPr/>
          </p:nvSpPr>
          <p:spPr bwMode="auto">
            <a:xfrm>
              <a:off x="3860" y="3194"/>
              <a:ext cx="9" cy="5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2 h 3"/>
                <a:gd name="T4" fmla="*/ 2 w 5"/>
                <a:gd name="T5" fmla="*/ 3 h 3"/>
                <a:gd name="T6" fmla="*/ 2 w 5"/>
                <a:gd name="T7" fmla="*/ 3 h 3"/>
                <a:gd name="T8" fmla="*/ 5 w 5"/>
                <a:gd name="T9" fmla="*/ 0 h 3"/>
                <a:gd name="T10" fmla="*/ 5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1" name="Freeform 2642"/>
            <p:cNvSpPr>
              <a:spLocks/>
            </p:cNvSpPr>
            <p:nvPr/>
          </p:nvSpPr>
          <p:spPr bwMode="auto">
            <a:xfrm>
              <a:off x="3855" y="3197"/>
              <a:ext cx="9" cy="10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2 h 6"/>
                <a:gd name="T4" fmla="*/ 3 w 5"/>
                <a:gd name="T5" fmla="*/ 6 h 6"/>
                <a:gd name="T6" fmla="*/ 5 w 5"/>
                <a:gd name="T7" fmla="*/ 1 h 6"/>
                <a:gd name="T8" fmla="*/ 5 w 5"/>
                <a:gd name="T9" fmla="*/ 1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6"/>
                  </a:cubicBezTo>
                  <a:cubicBezTo>
                    <a:pt x="4" y="4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2" name="Freeform 2643"/>
            <p:cNvSpPr>
              <a:spLocks/>
            </p:cNvSpPr>
            <p:nvPr/>
          </p:nvSpPr>
          <p:spPr bwMode="auto">
            <a:xfrm>
              <a:off x="3986" y="3769"/>
              <a:ext cx="142" cy="474"/>
            </a:xfrm>
            <a:custGeom>
              <a:avLst/>
              <a:gdLst>
                <a:gd name="T0" fmla="*/ 66 w 83"/>
                <a:gd name="T1" fmla="*/ 0 h 278"/>
                <a:gd name="T2" fmla="*/ 61 w 83"/>
                <a:gd name="T3" fmla="*/ 0 h 278"/>
                <a:gd name="T4" fmla="*/ 0 w 83"/>
                <a:gd name="T5" fmla="*/ 278 h 278"/>
                <a:gd name="T6" fmla="*/ 3 w 83"/>
                <a:gd name="T7" fmla="*/ 278 h 278"/>
                <a:gd name="T8" fmla="*/ 66 w 83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78">
                  <a:moveTo>
                    <a:pt x="66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78" y="115"/>
                    <a:pt x="63" y="229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67" y="230"/>
                    <a:pt x="83" y="116"/>
                    <a:pt x="6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3" name="Freeform 2644"/>
            <p:cNvSpPr>
              <a:spLocks/>
            </p:cNvSpPr>
            <p:nvPr/>
          </p:nvSpPr>
          <p:spPr bwMode="auto">
            <a:xfrm>
              <a:off x="4089" y="3759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4" name="Freeform 2645"/>
            <p:cNvSpPr>
              <a:spLocks/>
            </p:cNvSpPr>
            <p:nvPr/>
          </p:nvSpPr>
          <p:spPr bwMode="auto">
            <a:xfrm>
              <a:off x="4089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5" name="Freeform 2646"/>
            <p:cNvSpPr>
              <a:spLocks/>
            </p:cNvSpPr>
            <p:nvPr/>
          </p:nvSpPr>
          <p:spPr bwMode="auto">
            <a:xfrm>
              <a:off x="4089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6" name="Freeform 2647"/>
            <p:cNvSpPr>
              <a:spLocks/>
            </p:cNvSpPr>
            <p:nvPr/>
          </p:nvSpPr>
          <p:spPr bwMode="auto">
            <a:xfrm>
              <a:off x="4087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1"/>
                    <a:pt x="5" y="0"/>
                  </a:cubicBezTo>
                </a:path>
              </a:pathLst>
            </a:custGeom>
            <a:solidFill>
              <a:srgbClr val="6BA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7" name="Freeform 2648"/>
            <p:cNvSpPr>
              <a:spLocks/>
            </p:cNvSpPr>
            <p:nvPr/>
          </p:nvSpPr>
          <p:spPr bwMode="auto">
            <a:xfrm>
              <a:off x="4085" y="3732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689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8" name="Freeform 2649"/>
            <p:cNvSpPr>
              <a:spLocks/>
            </p:cNvSpPr>
            <p:nvPr/>
          </p:nvSpPr>
          <p:spPr bwMode="auto">
            <a:xfrm>
              <a:off x="4084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649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9" name="Freeform 2650"/>
            <p:cNvSpPr>
              <a:spLocks/>
            </p:cNvSpPr>
            <p:nvPr/>
          </p:nvSpPr>
          <p:spPr bwMode="auto">
            <a:xfrm>
              <a:off x="4082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6191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0" name="Freeform 2651"/>
            <p:cNvSpPr>
              <a:spLocks/>
            </p:cNvSpPr>
            <p:nvPr/>
          </p:nvSpPr>
          <p:spPr bwMode="auto">
            <a:xfrm>
              <a:off x="4080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1" name="Freeform 2652"/>
            <p:cNvSpPr>
              <a:spLocks/>
            </p:cNvSpPr>
            <p:nvPr/>
          </p:nvSpPr>
          <p:spPr bwMode="auto">
            <a:xfrm>
              <a:off x="4078" y="3695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B8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2" name="Freeform 2653"/>
            <p:cNvSpPr>
              <a:spLocks/>
            </p:cNvSpPr>
            <p:nvPr/>
          </p:nvSpPr>
          <p:spPr bwMode="auto">
            <a:xfrm>
              <a:off x="4075" y="3686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88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3" name="Freeform 2654"/>
            <p:cNvSpPr>
              <a:spLocks/>
            </p:cNvSpPr>
            <p:nvPr/>
          </p:nvSpPr>
          <p:spPr bwMode="auto">
            <a:xfrm>
              <a:off x="4073" y="3676"/>
              <a:ext cx="12" cy="1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5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5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4" name="Freeform 2655"/>
            <p:cNvSpPr>
              <a:spLocks/>
            </p:cNvSpPr>
            <p:nvPr/>
          </p:nvSpPr>
          <p:spPr bwMode="auto">
            <a:xfrm>
              <a:off x="4072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17B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5" name="Freeform 2656"/>
            <p:cNvSpPr>
              <a:spLocks/>
            </p:cNvSpPr>
            <p:nvPr/>
          </p:nvSpPr>
          <p:spPr bwMode="auto">
            <a:xfrm>
              <a:off x="4067" y="3649"/>
              <a:ext cx="13" cy="18"/>
            </a:xfrm>
            <a:custGeom>
              <a:avLst/>
              <a:gdLst>
                <a:gd name="T0" fmla="*/ 6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6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6" y="0"/>
                  </a:cubicBezTo>
                </a:path>
              </a:pathLst>
            </a:custGeom>
            <a:solidFill>
              <a:srgbClr val="4E7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6" name="Freeform 2657"/>
            <p:cNvSpPr>
              <a:spLocks/>
            </p:cNvSpPr>
            <p:nvPr/>
          </p:nvSpPr>
          <p:spPr bwMode="auto">
            <a:xfrm>
              <a:off x="4055" y="3606"/>
              <a:ext cx="22" cy="43"/>
            </a:xfrm>
            <a:custGeom>
              <a:avLst/>
              <a:gdLst>
                <a:gd name="T0" fmla="*/ 6 w 13"/>
                <a:gd name="T1" fmla="*/ 0 h 25"/>
                <a:gd name="T2" fmla="*/ 0 w 13"/>
                <a:gd name="T3" fmla="*/ 0 h 25"/>
                <a:gd name="T4" fmla="*/ 7 w 13"/>
                <a:gd name="T5" fmla="*/ 25 h 25"/>
                <a:gd name="T6" fmla="*/ 13 w 13"/>
                <a:gd name="T7" fmla="*/ 25 h 25"/>
                <a:gd name="T8" fmla="*/ 6 w 1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5" y="17"/>
                    <a:pt x="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0" y="17"/>
                    <a:pt x="8" y="8"/>
                    <a:pt x="6" y="0"/>
                  </a:cubicBezTo>
                </a:path>
              </a:pathLst>
            </a:custGeom>
            <a:solidFill>
              <a:srgbClr val="2E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7" name="Freeform 2658"/>
            <p:cNvSpPr>
              <a:spLocks/>
            </p:cNvSpPr>
            <p:nvPr/>
          </p:nvSpPr>
          <p:spPr bwMode="auto">
            <a:xfrm>
              <a:off x="4050" y="3589"/>
              <a:ext cx="15" cy="17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0 h 10"/>
                <a:gd name="T4" fmla="*/ 3 w 9"/>
                <a:gd name="T5" fmla="*/ 10 h 10"/>
                <a:gd name="T6" fmla="*/ 9 w 9"/>
                <a:gd name="T7" fmla="*/ 10 h 10"/>
                <a:gd name="T8" fmla="*/ 6 w 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6"/>
                    <a:pt x="7" y="3"/>
                    <a:pt x="6" y="0"/>
                  </a:cubicBezTo>
                </a:path>
              </a:pathLst>
            </a:custGeom>
            <a:solidFill>
              <a:srgbClr val="CDE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8" name="Freeform 2659"/>
            <p:cNvSpPr>
              <a:spLocks noEditPoints="1"/>
            </p:cNvSpPr>
            <p:nvPr/>
          </p:nvSpPr>
          <p:spPr bwMode="auto">
            <a:xfrm>
              <a:off x="3847" y="3201"/>
              <a:ext cx="213" cy="388"/>
            </a:xfrm>
            <a:custGeom>
              <a:avLst/>
              <a:gdLst>
                <a:gd name="T0" fmla="*/ 89 w 125"/>
                <a:gd name="T1" fmla="*/ 151 h 228"/>
                <a:gd name="T2" fmla="*/ 87 w 125"/>
                <a:gd name="T3" fmla="*/ 155 h 228"/>
                <a:gd name="T4" fmla="*/ 116 w 125"/>
                <a:gd name="T5" fmla="*/ 176 h 228"/>
                <a:gd name="T6" fmla="*/ 107 w 125"/>
                <a:gd name="T7" fmla="*/ 178 h 228"/>
                <a:gd name="T8" fmla="*/ 117 w 125"/>
                <a:gd name="T9" fmla="*/ 207 h 228"/>
                <a:gd name="T10" fmla="*/ 113 w 125"/>
                <a:gd name="T11" fmla="*/ 209 h 228"/>
                <a:gd name="T12" fmla="*/ 119 w 125"/>
                <a:gd name="T13" fmla="*/ 228 h 228"/>
                <a:gd name="T14" fmla="*/ 125 w 125"/>
                <a:gd name="T15" fmla="*/ 228 h 228"/>
                <a:gd name="T16" fmla="*/ 118 w 125"/>
                <a:gd name="T17" fmla="*/ 207 h 228"/>
                <a:gd name="T18" fmla="*/ 122 w 125"/>
                <a:gd name="T19" fmla="*/ 206 h 228"/>
                <a:gd name="T20" fmla="*/ 112 w 125"/>
                <a:gd name="T21" fmla="*/ 177 h 228"/>
                <a:gd name="T22" fmla="*/ 121 w 125"/>
                <a:gd name="T23" fmla="*/ 174 h 228"/>
                <a:gd name="T24" fmla="*/ 89 w 125"/>
                <a:gd name="T25" fmla="*/ 151 h 228"/>
                <a:gd name="T26" fmla="*/ 5 w 125"/>
                <a:gd name="T27" fmla="*/ 0 h 228"/>
                <a:gd name="T28" fmla="*/ 10 w 125"/>
                <a:gd name="T29" fmla="*/ 26 h 228"/>
                <a:gd name="T30" fmla="*/ 24 w 125"/>
                <a:gd name="T31" fmla="*/ 49 h 228"/>
                <a:gd name="T32" fmla="*/ 30 w 125"/>
                <a:gd name="T33" fmla="*/ 48 h 228"/>
                <a:gd name="T34" fmla="*/ 30 w 125"/>
                <a:gd name="T35" fmla="*/ 48 h 228"/>
                <a:gd name="T36" fmla="*/ 15 w 125"/>
                <a:gd name="T37" fmla="*/ 25 h 228"/>
                <a:gd name="T38" fmla="*/ 8 w 125"/>
                <a:gd name="T39" fmla="*/ 4 h 228"/>
                <a:gd name="T40" fmla="*/ 5 w 125"/>
                <a:gd name="T4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5" h="228">
                  <a:moveTo>
                    <a:pt x="89" y="151"/>
                  </a:moveTo>
                  <a:cubicBezTo>
                    <a:pt x="88" y="153"/>
                    <a:pt x="88" y="154"/>
                    <a:pt x="87" y="155"/>
                  </a:cubicBezTo>
                  <a:cubicBezTo>
                    <a:pt x="97" y="166"/>
                    <a:pt x="107" y="174"/>
                    <a:pt x="116" y="176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17" y="207"/>
                    <a:pt x="117" y="207"/>
                    <a:pt x="117" y="207"/>
                  </a:cubicBezTo>
                  <a:cubicBezTo>
                    <a:pt x="115" y="208"/>
                    <a:pt x="114" y="208"/>
                    <a:pt x="113" y="209"/>
                  </a:cubicBezTo>
                  <a:cubicBezTo>
                    <a:pt x="115" y="215"/>
                    <a:pt x="117" y="221"/>
                    <a:pt x="119" y="228"/>
                  </a:cubicBezTo>
                  <a:cubicBezTo>
                    <a:pt x="125" y="228"/>
                    <a:pt x="125" y="228"/>
                    <a:pt x="125" y="228"/>
                  </a:cubicBezTo>
                  <a:cubicBezTo>
                    <a:pt x="122" y="221"/>
                    <a:pt x="120" y="214"/>
                    <a:pt x="118" y="207"/>
                  </a:cubicBezTo>
                  <a:cubicBezTo>
                    <a:pt x="119" y="207"/>
                    <a:pt x="120" y="206"/>
                    <a:pt x="122" y="206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21" y="174"/>
                    <a:pt x="121" y="174"/>
                    <a:pt x="121" y="174"/>
                  </a:cubicBezTo>
                  <a:cubicBezTo>
                    <a:pt x="112" y="173"/>
                    <a:pt x="100" y="164"/>
                    <a:pt x="89" y="151"/>
                  </a:cubicBezTo>
                  <a:moveTo>
                    <a:pt x="5" y="0"/>
                  </a:moveTo>
                  <a:cubicBezTo>
                    <a:pt x="2" y="5"/>
                    <a:pt x="0" y="13"/>
                    <a:pt x="10" y="26"/>
                  </a:cubicBezTo>
                  <a:cubicBezTo>
                    <a:pt x="16" y="33"/>
                    <a:pt x="20" y="41"/>
                    <a:pt x="24" y="49"/>
                  </a:cubicBezTo>
                  <a:cubicBezTo>
                    <a:pt x="26" y="48"/>
                    <a:pt x="28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6" y="40"/>
                    <a:pt x="21" y="32"/>
                    <a:pt x="15" y="25"/>
                  </a:cubicBezTo>
                  <a:cubicBezTo>
                    <a:pt x="8" y="16"/>
                    <a:pt x="7" y="8"/>
                    <a:pt x="8" y="4"/>
                  </a:cubicBezTo>
                  <a:cubicBezTo>
                    <a:pt x="7" y="2"/>
                    <a:pt x="6" y="1"/>
                    <a:pt x="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9" name="Freeform 2660"/>
            <p:cNvSpPr>
              <a:spLocks/>
            </p:cNvSpPr>
            <p:nvPr/>
          </p:nvSpPr>
          <p:spPr bwMode="auto">
            <a:xfrm>
              <a:off x="3888" y="3282"/>
              <a:ext cx="34" cy="62"/>
            </a:xfrm>
            <a:custGeom>
              <a:avLst/>
              <a:gdLst>
                <a:gd name="T0" fmla="*/ 6 w 20"/>
                <a:gd name="T1" fmla="*/ 0 h 36"/>
                <a:gd name="T2" fmla="*/ 0 w 20"/>
                <a:gd name="T3" fmla="*/ 1 h 36"/>
                <a:gd name="T4" fmla="*/ 17 w 20"/>
                <a:gd name="T5" fmla="*/ 36 h 36"/>
                <a:gd name="T6" fmla="*/ 20 w 20"/>
                <a:gd name="T7" fmla="*/ 29 h 36"/>
                <a:gd name="T8" fmla="*/ 6 w 20"/>
                <a:gd name="T9" fmla="*/ 0 h 36"/>
                <a:gd name="T10" fmla="*/ 6 w 20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6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7" y="12"/>
                    <a:pt x="12" y="24"/>
                    <a:pt x="17" y="36"/>
                  </a:cubicBezTo>
                  <a:cubicBezTo>
                    <a:pt x="18" y="34"/>
                    <a:pt x="19" y="31"/>
                    <a:pt x="20" y="29"/>
                  </a:cubicBezTo>
                  <a:cubicBezTo>
                    <a:pt x="15" y="19"/>
                    <a:pt x="11" y="1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38B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0" name="Freeform 2661"/>
            <p:cNvSpPr>
              <a:spLocks/>
            </p:cNvSpPr>
            <p:nvPr/>
          </p:nvSpPr>
          <p:spPr bwMode="auto">
            <a:xfrm>
              <a:off x="3958" y="3417"/>
              <a:ext cx="40" cy="48"/>
            </a:xfrm>
            <a:custGeom>
              <a:avLst/>
              <a:gdLst>
                <a:gd name="T0" fmla="*/ 0 w 24"/>
                <a:gd name="T1" fmla="*/ 0 h 28"/>
                <a:gd name="T2" fmla="*/ 22 w 24"/>
                <a:gd name="T3" fmla="*/ 28 h 28"/>
                <a:gd name="T4" fmla="*/ 24 w 24"/>
                <a:gd name="T5" fmla="*/ 24 h 28"/>
                <a:gd name="T6" fmla="*/ 7 w 24"/>
                <a:gd name="T7" fmla="*/ 2 h 28"/>
                <a:gd name="T8" fmla="*/ 0 w 2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0" y="0"/>
                  </a:moveTo>
                  <a:cubicBezTo>
                    <a:pt x="6" y="10"/>
                    <a:pt x="14" y="20"/>
                    <a:pt x="22" y="28"/>
                  </a:cubicBezTo>
                  <a:cubicBezTo>
                    <a:pt x="23" y="27"/>
                    <a:pt x="23" y="26"/>
                    <a:pt x="24" y="24"/>
                  </a:cubicBezTo>
                  <a:cubicBezTo>
                    <a:pt x="18" y="18"/>
                    <a:pt x="12" y="10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</a:path>
              </a:pathLst>
            </a:custGeom>
            <a:solidFill>
              <a:srgbClr val="E92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1" name="Freeform 2662"/>
            <p:cNvSpPr>
              <a:spLocks noEditPoints="1"/>
            </p:cNvSpPr>
            <p:nvPr/>
          </p:nvSpPr>
          <p:spPr bwMode="auto">
            <a:xfrm>
              <a:off x="3917" y="3332"/>
              <a:ext cx="52" cy="88"/>
            </a:xfrm>
            <a:custGeom>
              <a:avLst/>
              <a:gdLst>
                <a:gd name="T0" fmla="*/ 24 w 31"/>
                <a:gd name="T1" fmla="*/ 50 h 52"/>
                <a:gd name="T2" fmla="*/ 24 w 31"/>
                <a:gd name="T3" fmla="*/ 50 h 52"/>
                <a:gd name="T4" fmla="*/ 31 w 31"/>
                <a:gd name="T5" fmla="*/ 52 h 52"/>
                <a:gd name="T6" fmla="*/ 31 w 31"/>
                <a:gd name="T7" fmla="*/ 52 h 52"/>
                <a:gd name="T8" fmla="*/ 24 w 31"/>
                <a:gd name="T9" fmla="*/ 50 h 52"/>
                <a:gd name="T10" fmla="*/ 3 w 31"/>
                <a:gd name="T11" fmla="*/ 0 h 52"/>
                <a:gd name="T12" fmla="*/ 0 w 31"/>
                <a:gd name="T13" fmla="*/ 7 h 52"/>
                <a:gd name="T14" fmla="*/ 0 w 31"/>
                <a:gd name="T15" fmla="*/ 7 h 52"/>
                <a:gd name="T16" fmla="*/ 3 w 31"/>
                <a:gd name="T17" fmla="*/ 0 h 52"/>
                <a:gd name="T18" fmla="*/ 3 w 31"/>
                <a:gd name="T1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2">
                  <a:moveTo>
                    <a:pt x="24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6" y="51"/>
                    <a:pt x="29" y="52"/>
                    <a:pt x="31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29" y="52"/>
                    <a:pt x="26" y="51"/>
                    <a:pt x="24" y="50"/>
                  </a:cubicBezTo>
                  <a:moveTo>
                    <a:pt x="3" y="0"/>
                  </a:moveTo>
                  <a:cubicBezTo>
                    <a:pt x="2" y="2"/>
                    <a:pt x="1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2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6A7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2" name="Freeform 2663"/>
            <p:cNvSpPr>
              <a:spLocks/>
            </p:cNvSpPr>
            <p:nvPr/>
          </p:nvSpPr>
          <p:spPr bwMode="auto">
            <a:xfrm>
              <a:off x="3942" y="3386"/>
              <a:ext cx="27" cy="34"/>
            </a:xfrm>
            <a:custGeom>
              <a:avLst/>
              <a:gdLst>
                <a:gd name="T0" fmla="*/ 3 w 16"/>
                <a:gd name="T1" fmla="*/ 0 h 20"/>
                <a:gd name="T2" fmla="*/ 0 w 16"/>
                <a:gd name="T3" fmla="*/ 4 h 20"/>
                <a:gd name="T4" fmla="*/ 9 w 16"/>
                <a:gd name="T5" fmla="*/ 18 h 20"/>
                <a:gd name="T6" fmla="*/ 16 w 16"/>
                <a:gd name="T7" fmla="*/ 20 h 20"/>
                <a:gd name="T8" fmla="*/ 4 w 16"/>
                <a:gd name="T9" fmla="*/ 2 h 20"/>
                <a:gd name="T10" fmla="*/ 3 w 16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0">
                  <a:moveTo>
                    <a:pt x="3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2" y="9"/>
                    <a:pt x="6" y="13"/>
                    <a:pt x="9" y="18"/>
                  </a:cubicBezTo>
                  <a:cubicBezTo>
                    <a:pt x="11" y="19"/>
                    <a:pt x="14" y="20"/>
                    <a:pt x="16" y="20"/>
                  </a:cubicBezTo>
                  <a:cubicBezTo>
                    <a:pt x="12" y="14"/>
                    <a:pt x="7" y="7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solidFill>
              <a:srgbClr val="515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3" name="Freeform 2664"/>
            <p:cNvSpPr>
              <a:spLocks/>
            </p:cNvSpPr>
            <p:nvPr/>
          </p:nvSpPr>
          <p:spPr bwMode="auto">
            <a:xfrm>
              <a:off x="3917" y="3332"/>
              <a:ext cx="18" cy="32"/>
            </a:xfrm>
            <a:custGeom>
              <a:avLst/>
              <a:gdLst>
                <a:gd name="T0" fmla="*/ 3 w 11"/>
                <a:gd name="T1" fmla="*/ 0 h 19"/>
                <a:gd name="T2" fmla="*/ 0 w 11"/>
                <a:gd name="T3" fmla="*/ 7 h 19"/>
                <a:gd name="T4" fmla="*/ 6 w 11"/>
                <a:gd name="T5" fmla="*/ 19 h 19"/>
                <a:gd name="T6" fmla="*/ 11 w 11"/>
                <a:gd name="T7" fmla="*/ 18 h 19"/>
                <a:gd name="T8" fmla="*/ 3 w 1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9">
                  <a:moveTo>
                    <a:pt x="3" y="0"/>
                  </a:moveTo>
                  <a:cubicBezTo>
                    <a:pt x="2" y="2"/>
                    <a:pt x="1" y="5"/>
                    <a:pt x="0" y="7"/>
                  </a:cubicBezTo>
                  <a:cubicBezTo>
                    <a:pt x="2" y="11"/>
                    <a:pt x="4" y="15"/>
                    <a:pt x="6" y="19"/>
                  </a:cubicBezTo>
                  <a:cubicBezTo>
                    <a:pt x="7" y="18"/>
                    <a:pt x="9" y="18"/>
                    <a:pt x="11" y="18"/>
                  </a:cubicBezTo>
                  <a:cubicBezTo>
                    <a:pt x="8" y="12"/>
                    <a:pt x="5" y="6"/>
                    <a:pt x="3" y="0"/>
                  </a:cubicBezTo>
                </a:path>
              </a:pathLst>
            </a:custGeom>
            <a:solidFill>
              <a:srgbClr val="1E8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4" name="Freeform 2665"/>
            <p:cNvSpPr>
              <a:spLocks/>
            </p:cNvSpPr>
            <p:nvPr/>
          </p:nvSpPr>
          <p:spPr bwMode="auto">
            <a:xfrm>
              <a:off x="3927" y="3362"/>
              <a:ext cx="20" cy="31"/>
            </a:xfrm>
            <a:custGeom>
              <a:avLst/>
              <a:gdLst>
                <a:gd name="T0" fmla="*/ 5 w 12"/>
                <a:gd name="T1" fmla="*/ 0 h 18"/>
                <a:gd name="T2" fmla="*/ 0 w 12"/>
                <a:gd name="T3" fmla="*/ 1 h 18"/>
                <a:gd name="T4" fmla="*/ 8 w 12"/>
                <a:gd name="T5" fmla="*/ 17 h 18"/>
                <a:gd name="T6" fmla="*/ 9 w 12"/>
                <a:gd name="T7" fmla="*/ 18 h 18"/>
                <a:gd name="T8" fmla="*/ 12 w 12"/>
                <a:gd name="T9" fmla="*/ 14 h 18"/>
                <a:gd name="T10" fmla="*/ 5 w 1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2" y="6"/>
                    <a:pt x="5" y="12"/>
                    <a:pt x="8" y="17"/>
                  </a:cubicBezTo>
                  <a:cubicBezTo>
                    <a:pt x="8" y="17"/>
                    <a:pt x="9" y="18"/>
                    <a:pt x="9" y="18"/>
                  </a:cubicBezTo>
                  <a:cubicBezTo>
                    <a:pt x="10" y="17"/>
                    <a:pt x="11" y="16"/>
                    <a:pt x="12" y="14"/>
                  </a:cubicBezTo>
                  <a:cubicBezTo>
                    <a:pt x="10" y="10"/>
                    <a:pt x="7" y="5"/>
                    <a:pt x="5" y="0"/>
                  </a:cubicBezTo>
                </a:path>
              </a:pathLst>
            </a:custGeom>
            <a:solidFill>
              <a:srgbClr val="2B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5" name="Freeform 2666"/>
            <p:cNvSpPr>
              <a:spLocks/>
            </p:cNvSpPr>
            <p:nvPr/>
          </p:nvSpPr>
          <p:spPr bwMode="auto">
            <a:xfrm>
              <a:off x="2820" y="3395"/>
              <a:ext cx="8" cy="7"/>
            </a:xfrm>
            <a:custGeom>
              <a:avLst/>
              <a:gdLst>
                <a:gd name="T0" fmla="*/ 1 w 8"/>
                <a:gd name="T1" fmla="*/ 0 h 7"/>
                <a:gd name="T2" fmla="*/ 0 w 8"/>
                <a:gd name="T3" fmla="*/ 5 h 7"/>
                <a:gd name="T4" fmla="*/ 7 w 8"/>
                <a:gd name="T5" fmla="*/ 7 h 7"/>
                <a:gd name="T6" fmla="*/ 8 w 8"/>
                <a:gd name="T7" fmla="*/ 1 h 7"/>
                <a:gd name="T8" fmla="*/ 1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0"/>
                  </a:moveTo>
                  <a:lnTo>
                    <a:pt x="0" y="5"/>
                  </a:lnTo>
                  <a:lnTo>
                    <a:pt x="7" y="7"/>
                  </a:lnTo>
                  <a:lnTo>
                    <a:pt x="8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6" name="Freeform 2667"/>
            <p:cNvSpPr>
              <a:spLocks/>
            </p:cNvSpPr>
            <p:nvPr/>
          </p:nvSpPr>
          <p:spPr bwMode="auto">
            <a:xfrm>
              <a:off x="2820" y="3395"/>
              <a:ext cx="8" cy="7"/>
            </a:xfrm>
            <a:custGeom>
              <a:avLst/>
              <a:gdLst>
                <a:gd name="T0" fmla="*/ 1 w 8"/>
                <a:gd name="T1" fmla="*/ 0 h 7"/>
                <a:gd name="T2" fmla="*/ 0 w 8"/>
                <a:gd name="T3" fmla="*/ 5 h 7"/>
                <a:gd name="T4" fmla="*/ 7 w 8"/>
                <a:gd name="T5" fmla="*/ 7 h 7"/>
                <a:gd name="T6" fmla="*/ 8 w 8"/>
                <a:gd name="T7" fmla="*/ 1 h 7"/>
                <a:gd name="T8" fmla="*/ 1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0"/>
                  </a:moveTo>
                  <a:lnTo>
                    <a:pt x="0" y="5"/>
                  </a:lnTo>
                  <a:lnTo>
                    <a:pt x="7" y="7"/>
                  </a:lnTo>
                  <a:lnTo>
                    <a:pt x="8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7" name="Freeform 2668"/>
            <p:cNvSpPr>
              <a:spLocks/>
            </p:cNvSpPr>
            <p:nvPr/>
          </p:nvSpPr>
          <p:spPr bwMode="auto">
            <a:xfrm>
              <a:off x="2818" y="3400"/>
              <a:ext cx="9" cy="7"/>
            </a:xfrm>
            <a:custGeom>
              <a:avLst/>
              <a:gdLst>
                <a:gd name="T0" fmla="*/ 2 w 9"/>
                <a:gd name="T1" fmla="*/ 0 h 7"/>
                <a:gd name="T2" fmla="*/ 0 w 9"/>
                <a:gd name="T3" fmla="*/ 3 h 7"/>
                <a:gd name="T4" fmla="*/ 7 w 9"/>
                <a:gd name="T5" fmla="*/ 7 h 7"/>
                <a:gd name="T6" fmla="*/ 9 w 9"/>
                <a:gd name="T7" fmla="*/ 2 h 7"/>
                <a:gd name="T8" fmla="*/ 2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3"/>
                  </a:lnTo>
                  <a:lnTo>
                    <a:pt x="7" y="7"/>
                  </a:lnTo>
                  <a:lnTo>
                    <a:pt x="9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8" name="Freeform 2669"/>
            <p:cNvSpPr>
              <a:spLocks/>
            </p:cNvSpPr>
            <p:nvPr/>
          </p:nvSpPr>
          <p:spPr bwMode="auto">
            <a:xfrm>
              <a:off x="2818" y="3400"/>
              <a:ext cx="9" cy="7"/>
            </a:xfrm>
            <a:custGeom>
              <a:avLst/>
              <a:gdLst>
                <a:gd name="T0" fmla="*/ 2 w 9"/>
                <a:gd name="T1" fmla="*/ 0 h 7"/>
                <a:gd name="T2" fmla="*/ 0 w 9"/>
                <a:gd name="T3" fmla="*/ 3 h 7"/>
                <a:gd name="T4" fmla="*/ 7 w 9"/>
                <a:gd name="T5" fmla="*/ 7 h 7"/>
                <a:gd name="T6" fmla="*/ 9 w 9"/>
                <a:gd name="T7" fmla="*/ 2 h 7"/>
                <a:gd name="T8" fmla="*/ 2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2" y="0"/>
                  </a:moveTo>
                  <a:lnTo>
                    <a:pt x="0" y="3"/>
                  </a:lnTo>
                  <a:lnTo>
                    <a:pt x="7" y="7"/>
                  </a:lnTo>
                  <a:lnTo>
                    <a:pt x="9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9" name="Freeform 2670"/>
            <p:cNvSpPr>
              <a:spLocks/>
            </p:cNvSpPr>
            <p:nvPr/>
          </p:nvSpPr>
          <p:spPr bwMode="auto">
            <a:xfrm>
              <a:off x="2801" y="3403"/>
              <a:ext cx="24" cy="45"/>
            </a:xfrm>
            <a:custGeom>
              <a:avLst/>
              <a:gdLst>
                <a:gd name="T0" fmla="*/ 10 w 14"/>
                <a:gd name="T1" fmla="*/ 0 h 26"/>
                <a:gd name="T2" fmla="*/ 0 w 14"/>
                <a:gd name="T3" fmla="*/ 25 h 26"/>
                <a:gd name="T4" fmla="*/ 2 w 14"/>
                <a:gd name="T5" fmla="*/ 26 h 26"/>
                <a:gd name="T6" fmla="*/ 4 w 14"/>
                <a:gd name="T7" fmla="*/ 23 h 26"/>
                <a:gd name="T8" fmla="*/ 4 w 14"/>
                <a:gd name="T9" fmla="*/ 23 h 26"/>
                <a:gd name="T10" fmla="*/ 4 w 14"/>
                <a:gd name="T11" fmla="*/ 23 h 26"/>
                <a:gd name="T12" fmla="*/ 5 w 14"/>
                <a:gd name="T13" fmla="*/ 23 h 26"/>
                <a:gd name="T14" fmla="*/ 14 w 14"/>
                <a:gd name="T15" fmla="*/ 2 h 26"/>
                <a:gd name="T16" fmla="*/ 10 w 1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6">
                  <a:moveTo>
                    <a:pt x="10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1" y="25"/>
                    <a:pt x="2" y="26"/>
                  </a:cubicBezTo>
                  <a:cubicBezTo>
                    <a:pt x="3" y="24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0" name="Freeform 2671"/>
            <p:cNvSpPr>
              <a:spLocks/>
            </p:cNvSpPr>
            <p:nvPr/>
          </p:nvSpPr>
          <p:spPr bwMode="auto">
            <a:xfrm>
              <a:off x="3481" y="5055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1" name="Freeform 2672"/>
            <p:cNvSpPr>
              <a:spLocks/>
            </p:cNvSpPr>
            <p:nvPr/>
          </p:nvSpPr>
          <p:spPr bwMode="auto">
            <a:xfrm>
              <a:off x="2789" y="3448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2" name="Freeform 2673"/>
            <p:cNvSpPr>
              <a:spLocks/>
            </p:cNvSpPr>
            <p:nvPr/>
          </p:nvSpPr>
          <p:spPr bwMode="auto">
            <a:xfrm>
              <a:off x="3477" y="5055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3" name="Freeform 2674"/>
            <p:cNvSpPr>
              <a:spLocks noEditPoints="1"/>
            </p:cNvSpPr>
            <p:nvPr/>
          </p:nvSpPr>
          <p:spPr bwMode="auto">
            <a:xfrm>
              <a:off x="2600" y="3751"/>
              <a:ext cx="881" cy="1311"/>
            </a:xfrm>
            <a:custGeom>
              <a:avLst/>
              <a:gdLst>
                <a:gd name="T0" fmla="*/ 384 w 517"/>
                <a:gd name="T1" fmla="*/ 622 h 770"/>
                <a:gd name="T2" fmla="*/ 377 w 517"/>
                <a:gd name="T3" fmla="*/ 622 h 770"/>
                <a:gd name="T4" fmla="*/ 385 w 517"/>
                <a:gd name="T5" fmla="*/ 627 h 770"/>
                <a:gd name="T6" fmla="*/ 380 w 517"/>
                <a:gd name="T7" fmla="*/ 660 h 770"/>
                <a:gd name="T8" fmla="*/ 491 w 517"/>
                <a:gd name="T9" fmla="*/ 770 h 770"/>
                <a:gd name="T10" fmla="*/ 499 w 517"/>
                <a:gd name="T11" fmla="*/ 770 h 770"/>
                <a:gd name="T12" fmla="*/ 500 w 517"/>
                <a:gd name="T13" fmla="*/ 770 h 770"/>
                <a:gd name="T14" fmla="*/ 509 w 517"/>
                <a:gd name="T15" fmla="*/ 769 h 770"/>
                <a:gd name="T16" fmla="*/ 509 w 517"/>
                <a:gd name="T17" fmla="*/ 769 h 770"/>
                <a:gd name="T18" fmla="*/ 509 w 517"/>
                <a:gd name="T19" fmla="*/ 769 h 770"/>
                <a:gd name="T20" fmla="*/ 515 w 517"/>
                <a:gd name="T21" fmla="*/ 768 h 770"/>
                <a:gd name="T22" fmla="*/ 517 w 517"/>
                <a:gd name="T23" fmla="*/ 767 h 770"/>
                <a:gd name="T24" fmla="*/ 514 w 517"/>
                <a:gd name="T25" fmla="*/ 767 h 770"/>
                <a:gd name="T26" fmla="*/ 514 w 517"/>
                <a:gd name="T27" fmla="*/ 767 h 770"/>
                <a:gd name="T28" fmla="*/ 514 w 517"/>
                <a:gd name="T29" fmla="*/ 767 h 770"/>
                <a:gd name="T30" fmla="*/ 505 w 517"/>
                <a:gd name="T31" fmla="*/ 769 h 770"/>
                <a:gd name="T32" fmla="*/ 504 w 517"/>
                <a:gd name="T33" fmla="*/ 769 h 770"/>
                <a:gd name="T34" fmla="*/ 496 w 517"/>
                <a:gd name="T35" fmla="*/ 769 h 770"/>
                <a:gd name="T36" fmla="*/ 385 w 517"/>
                <a:gd name="T37" fmla="*/ 658 h 770"/>
                <a:gd name="T38" fmla="*/ 390 w 517"/>
                <a:gd name="T39" fmla="*/ 626 h 770"/>
                <a:gd name="T40" fmla="*/ 384 w 517"/>
                <a:gd name="T41" fmla="*/ 622 h 770"/>
                <a:gd name="T42" fmla="*/ 46 w 517"/>
                <a:gd name="T43" fmla="*/ 0 h 770"/>
                <a:gd name="T44" fmla="*/ 42 w 517"/>
                <a:gd name="T45" fmla="*/ 0 h 770"/>
                <a:gd name="T46" fmla="*/ 11 w 517"/>
                <a:gd name="T47" fmla="*/ 208 h 770"/>
                <a:gd name="T48" fmla="*/ 127 w 517"/>
                <a:gd name="T49" fmla="*/ 447 h 770"/>
                <a:gd name="T50" fmla="*/ 305 w 517"/>
                <a:gd name="T51" fmla="*/ 527 h 770"/>
                <a:gd name="T52" fmla="*/ 312 w 517"/>
                <a:gd name="T53" fmla="*/ 543 h 770"/>
                <a:gd name="T54" fmla="*/ 313 w 517"/>
                <a:gd name="T55" fmla="*/ 535 h 770"/>
                <a:gd name="T56" fmla="*/ 309 w 517"/>
                <a:gd name="T57" fmla="*/ 526 h 770"/>
                <a:gd name="T58" fmla="*/ 132 w 517"/>
                <a:gd name="T59" fmla="*/ 446 h 770"/>
                <a:gd name="T60" fmla="*/ 16 w 517"/>
                <a:gd name="T61" fmla="*/ 206 h 770"/>
                <a:gd name="T62" fmla="*/ 46 w 517"/>
                <a:gd name="T63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7" h="770">
                  <a:moveTo>
                    <a:pt x="384" y="622"/>
                  </a:moveTo>
                  <a:cubicBezTo>
                    <a:pt x="377" y="622"/>
                    <a:pt x="377" y="622"/>
                    <a:pt x="377" y="622"/>
                  </a:cubicBezTo>
                  <a:cubicBezTo>
                    <a:pt x="380" y="624"/>
                    <a:pt x="382" y="626"/>
                    <a:pt x="385" y="627"/>
                  </a:cubicBezTo>
                  <a:cubicBezTo>
                    <a:pt x="382" y="638"/>
                    <a:pt x="380" y="648"/>
                    <a:pt x="380" y="660"/>
                  </a:cubicBezTo>
                  <a:cubicBezTo>
                    <a:pt x="380" y="721"/>
                    <a:pt x="430" y="770"/>
                    <a:pt x="491" y="770"/>
                  </a:cubicBezTo>
                  <a:cubicBezTo>
                    <a:pt x="494" y="770"/>
                    <a:pt x="497" y="770"/>
                    <a:pt x="499" y="770"/>
                  </a:cubicBezTo>
                  <a:cubicBezTo>
                    <a:pt x="500" y="770"/>
                    <a:pt x="500" y="770"/>
                    <a:pt x="500" y="770"/>
                  </a:cubicBezTo>
                  <a:cubicBezTo>
                    <a:pt x="503" y="770"/>
                    <a:pt x="506" y="769"/>
                    <a:pt x="509" y="769"/>
                  </a:cubicBezTo>
                  <a:cubicBezTo>
                    <a:pt x="509" y="769"/>
                    <a:pt x="509" y="769"/>
                    <a:pt x="509" y="769"/>
                  </a:cubicBezTo>
                  <a:cubicBezTo>
                    <a:pt x="509" y="769"/>
                    <a:pt x="509" y="769"/>
                    <a:pt x="509" y="769"/>
                  </a:cubicBezTo>
                  <a:cubicBezTo>
                    <a:pt x="511" y="768"/>
                    <a:pt x="513" y="768"/>
                    <a:pt x="515" y="768"/>
                  </a:cubicBezTo>
                  <a:cubicBezTo>
                    <a:pt x="515" y="767"/>
                    <a:pt x="516" y="767"/>
                    <a:pt x="517" y="767"/>
                  </a:cubicBezTo>
                  <a:cubicBezTo>
                    <a:pt x="516" y="767"/>
                    <a:pt x="515" y="767"/>
                    <a:pt x="514" y="767"/>
                  </a:cubicBezTo>
                  <a:cubicBezTo>
                    <a:pt x="514" y="767"/>
                    <a:pt x="514" y="767"/>
                    <a:pt x="514" y="767"/>
                  </a:cubicBezTo>
                  <a:cubicBezTo>
                    <a:pt x="514" y="767"/>
                    <a:pt x="514" y="767"/>
                    <a:pt x="514" y="767"/>
                  </a:cubicBezTo>
                  <a:cubicBezTo>
                    <a:pt x="511" y="768"/>
                    <a:pt x="508" y="768"/>
                    <a:pt x="505" y="769"/>
                  </a:cubicBezTo>
                  <a:cubicBezTo>
                    <a:pt x="504" y="769"/>
                    <a:pt x="504" y="769"/>
                    <a:pt x="504" y="769"/>
                  </a:cubicBezTo>
                  <a:cubicBezTo>
                    <a:pt x="502" y="769"/>
                    <a:pt x="499" y="769"/>
                    <a:pt x="496" y="769"/>
                  </a:cubicBezTo>
                  <a:cubicBezTo>
                    <a:pt x="435" y="769"/>
                    <a:pt x="385" y="719"/>
                    <a:pt x="385" y="658"/>
                  </a:cubicBezTo>
                  <a:cubicBezTo>
                    <a:pt x="385" y="647"/>
                    <a:pt x="387" y="636"/>
                    <a:pt x="390" y="626"/>
                  </a:cubicBezTo>
                  <a:cubicBezTo>
                    <a:pt x="388" y="625"/>
                    <a:pt x="386" y="623"/>
                    <a:pt x="384" y="622"/>
                  </a:cubicBezTo>
                  <a:moveTo>
                    <a:pt x="4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8" y="74"/>
                    <a:pt x="0" y="154"/>
                    <a:pt x="11" y="208"/>
                  </a:cubicBezTo>
                  <a:cubicBezTo>
                    <a:pt x="35" y="330"/>
                    <a:pt x="74" y="394"/>
                    <a:pt x="127" y="447"/>
                  </a:cubicBezTo>
                  <a:cubicBezTo>
                    <a:pt x="163" y="484"/>
                    <a:pt x="235" y="513"/>
                    <a:pt x="305" y="527"/>
                  </a:cubicBezTo>
                  <a:cubicBezTo>
                    <a:pt x="307" y="533"/>
                    <a:pt x="309" y="538"/>
                    <a:pt x="312" y="543"/>
                  </a:cubicBezTo>
                  <a:cubicBezTo>
                    <a:pt x="313" y="535"/>
                    <a:pt x="313" y="535"/>
                    <a:pt x="313" y="535"/>
                  </a:cubicBezTo>
                  <a:cubicBezTo>
                    <a:pt x="312" y="532"/>
                    <a:pt x="311" y="529"/>
                    <a:pt x="309" y="526"/>
                  </a:cubicBezTo>
                  <a:cubicBezTo>
                    <a:pt x="240" y="512"/>
                    <a:pt x="168" y="483"/>
                    <a:pt x="132" y="446"/>
                  </a:cubicBezTo>
                  <a:cubicBezTo>
                    <a:pt x="79" y="392"/>
                    <a:pt x="40" y="328"/>
                    <a:pt x="16" y="206"/>
                  </a:cubicBezTo>
                  <a:cubicBezTo>
                    <a:pt x="5" y="153"/>
                    <a:pt x="23" y="73"/>
                    <a:pt x="46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4" name="Freeform 2675"/>
            <p:cNvSpPr>
              <a:spLocks/>
            </p:cNvSpPr>
            <p:nvPr/>
          </p:nvSpPr>
          <p:spPr bwMode="auto">
            <a:xfrm>
              <a:off x="2672" y="3448"/>
              <a:ext cx="124" cy="303"/>
            </a:xfrm>
            <a:custGeom>
              <a:avLst/>
              <a:gdLst>
                <a:gd name="T0" fmla="*/ 71 w 73"/>
                <a:gd name="T1" fmla="*/ 0 h 178"/>
                <a:gd name="T2" fmla="*/ 70 w 73"/>
                <a:gd name="T3" fmla="*/ 3 h 178"/>
                <a:gd name="T4" fmla="*/ 69 w 73"/>
                <a:gd name="T5" fmla="*/ 3 h 178"/>
                <a:gd name="T6" fmla="*/ 0 w 73"/>
                <a:gd name="T7" fmla="*/ 178 h 178"/>
                <a:gd name="T8" fmla="*/ 4 w 73"/>
                <a:gd name="T9" fmla="*/ 178 h 178"/>
                <a:gd name="T10" fmla="*/ 73 w 73"/>
                <a:gd name="T11" fmla="*/ 1 h 178"/>
                <a:gd name="T12" fmla="*/ 71 w 73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8">
                  <a:moveTo>
                    <a:pt x="71" y="0"/>
                  </a:move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2" y="18"/>
                    <a:pt x="27" y="93"/>
                    <a:pt x="0" y="178"/>
                  </a:cubicBezTo>
                  <a:cubicBezTo>
                    <a:pt x="4" y="178"/>
                    <a:pt x="4" y="178"/>
                    <a:pt x="4" y="178"/>
                  </a:cubicBezTo>
                  <a:cubicBezTo>
                    <a:pt x="31" y="93"/>
                    <a:pt x="66" y="16"/>
                    <a:pt x="73" y="1"/>
                  </a:cubicBezTo>
                  <a:cubicBezTo>
                    <a:pt x="72" y="1"/>
                    <a:pt x="71" y="0"/>
                    <a:pt x="71" y="0"/>
                  </a:cubicBezTo>
                </a:path>
              </a:pathLst>
            </a:custGeom>
            <a:solidFill>
              <a:srgbClr val="71A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5" name="Freeform 2676"/>
            <p:cNvSpPr>
              <a:spLocks/>
            </p:cNvSpPr>
            <p:nvPr/>
          </p:nvSpPr>
          <p:spPr bwMode="auto">
            <a:xfrm>
              <a:off x="3131" y="4662"/>
              <a:ext cx="123" cy="148"/>
            </a:xfrm>
            <a:custGeom>
              <a:avLst/>
              <a:gdLst>
                <a:gd name="T0" fmla="*/ 1 w 72"/>
                <a:gd name="T1" fmla="*/ 0 h 87"/>
                <a:gd name="T2" fmla="*/ 0 w 72"/>
                <a:gd name="T3" fmla="*/ 8 h 87"/>
                <a:gd name="T4" fmla="*/ 65 w 72"/>
                <a:gd name="T5" fmla="*/ 87 h 87"/>
                <a:gd name="T6" fmla="*/ 72 w 72"/>
                <a:gd name="T7" fmla="*/ 87 h 87"/>
                <a:gd name="T8" fmla="*/ 1 w 72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5" y="40"/>
                    <a:pt x="38" y="67"/>
                    <a:pt x="65" y="87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42" y="65"/>
                    <a:pt x="18" y="36"/>
                    <a:pt x="1" y="0"/>
                  </a:cubicBezTo>
                </a:path>
              </a:pathLst>
            </a:custGeom>
            <a:solidFill>
              <a:srgbClr val="5D3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6" name="Freeform 2677"/>
            <p:cNvSpPr>
              <a:spLocks/>
            </p:cNvSpPr>
            <p:nvPr/>
          </p:nvSpPr>
          <p:spPr bwMode="auto">
            <a:xfrm>
              <a:off x="3225" y="4142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D3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7" name="Freeform 2678"/>
            <p:cNvSpPr>
              <a:spLocks/>
            </p:cNvSpPr>
            <p:nvPr/>
          </p:nvSpPr>
          <p:spPr bwMode="auto">
            <a:xfrm>
              <a:off x="3222" y="414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D3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8" name="Freeform 2679"/>
            <p:cNvSpPr>
              <a:spLocks/>
            </p:cNvSpPr>
            <p:nvPr/>
          </p:nvSpPr>
          <p:spPr bwMode="auto">
            <a:xfrm>
              <a:off x="3147" y="4161"/>
              <a:ext cx="42" cy="43"/>
            </a:xfrm>
            <a:custGeom>
              <a:avLst/>
              <a:gdLst>
                <a:gd name="T0" fmla="*/ 25 w 25"/>
                <a:gd name="T1" fmla="*/ 0 h 25"/>
                <a:gd name="T2" fmla="*/ 0 w 25"/>
                <a:gd name="T3" fmla="*/ 23 h 25"/>
                <a:gd name="T4" fmla="*/ 3 w 25"/>
                <a:gd name="T5" fmla="*/ 25 h 25"/>
                <a:gd name="T6" fmla="*/ 25 w 25"/>
                <a:gd name="T7" fmla="*/ 2 h 25"/>
                <a:gd name="T8" fmla="*/ 25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15" y="6"/>
                    <a:pt x="6" y="14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9" y="16"/>
                    <a:pt x="16" y="8"/>
                    <a:pt x="25" y="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9" name="Freeform 2680"/>
            <p:cNvSpPr>
              <a:spLocks/>
            </p:cNvSpPr>
            <p:nvPr/>
          </p:nvSpPr>
          <p:spPr bwMode="auto">
            <a:xfrm>
              <a:off x="3189" y="4146"/>
              <a:ext cx="36" cy="19"/>
            </a:xfrm>
            <a:custGeom>
              <a:avLst/>
              <a:gdLst>
                <a:gd name="T0" fmla="*/ 21 w 21"/>
                <a:gd name="T1" fmla="*/ 0 h 11"/>
                <a:gd name="T2" fmla="*/ 19 w 21"/>
                <a:gd name="T3" fmla="*/ 0 h 11"/>
                <a:gd name="T4" fmla="*/ 0 w 21"/>
                <a:gd name="T5" fmla="*/ 9 h 11"/>
                <a:gd name="T6" fmla="*/ 0 w 21"/>
                <a:gd name="T7" fmla="*/ 11 h 11"/>
                <a:gd name="T8" fmla="*/ 21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21" y="0"/>
                  </a:moveTo>
                  <a:cubicBezTo>
                    <a:pt x="21" y="0"/>
                    <a:pt x="20" y="0"/>
                    <a:pt x="19" y="0"/>
                  </a:cubicBezTo>
                  <a:cubicBezTo>
                    <a:pt x="12" y="3"/>
                    <a:pt x="6" y="6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6"/>
                    <a:pt x="14" y="3"/>
                    <a:pt x="21" y="0"/>
                  </a:cubicBezTo>
                </a:path>
              </a:pathLst>
            </a:custGeom>
            <a:solidFill>
              <a:srgbClr val="5D3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0" name="Freeform 2681"/>
            <p:cNvSpPr>
              <a:spLocks/>
            </p:cNvSpPr>
            <p:nvPr/>
          </p:nvSpPr>
          <p:spPr bwMode="auto">
            <a:xfrm>
              <a:off x="3901" y="4633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3" y="0"/>
                    <a:pt x="5" y="0"/>
                  </a:cubicBezTo>
                </a:path>
              </a:pathLst>
            </a:custGeom>
            <a:solidFill>
              <a:srgbClr val="5D3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1" name="Freeform 2682"/>
            <p:cNvSpPr>
              <a:spLocks/>
            </p:cNvSpPr>
            <p:nvPr/>
          </p:nvSpPr>
          <p:spPr bwMode="auto">
            <a:xfrm>
              <a:off x="3901" y="4633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5D3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2" name="Freeform 2683"/>
            <p:cNvSpPr>
              <a:spLocks/>
            </p:cNvSpPr>
            <p:nvPr/>
          </p:nvSpPr>
          <p:spPr bwMode="auto">
            <a:xfrm>
              <a:off x="3901" y="46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3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3" name="Freeform 2684"/>
            <p:cNvSpPr>
              <a:spLocks noEditPoints="1"/>
            </p:cNvSpPr>
            <p:nvPr/>
          </p:nvSpPr>
          <p:spPr bwMode="auto">
            <a:xfrm>
              <a:off x="3033" y="3008"/>
              <a:ext cx="44" cy="12"/>
            </a:xfrm>
            <a:custGeom>
              <a:avLst/>
              <a:gdLst>
                <a:gd name="T0" fmla="*/ 5 w 26"/>
                <a:gd name="T1" fmla="*/ 6 h 7"/>
                <a:gd name="T2" fmla="*/ 0 w 26"/>
                <a:gd name="T3" fmla="*/ 7 h 7"/>
                <a:gd name="T4" fmla="*/ 2 w 26"/>
                <a:gd name="T5" fmla="*/ 7 h 7"/>
                <a:gd name="T6" fmla="*/ 3 w 26"/>
                <a:gd name="T7" fmla="*/ 7 h 7"/>
                <a:gd name="T8" fmla="*/ 3 w 26"/>
                <a:gd name="T9" fmla="*/ 6 h 7"/>
                <a:gd name="T10" fmla="*/ 5 w 26"/>
                <a:gd name="T11" fmla="*/ 6 h 7"/>
                <a:gd name="T12" fmla="*/ 26 w 26"/>
                <a:gd name="T13" fmla="*/ 0 h 7"/>
                <a:gd name="T14" fmla="*/ 21 w 26"/>
                <a:gd name="T15" fmla="*/ 1 h 7"/>
                <a:gd name="T16" fmla="*/ 21 w 26"/>
                <a:gd name="T17" fmla="*/ 1 h 7"/>
                <a:gd name="T18" fmla="*/ 25 w 26"/>
                <a:gd name="T19" fmla="*/ 0 h 7"/>
                <a:gd name="T20" fmla="*/ 26 w 2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7">
                  <a:moveTo>
                    <a:pt x="5" y="6"/>
                  </a:moveTo>
                  <a:cubicBezTo>
                    <a:pt x="3" y="6"/>
                    <a:pt x="2" y="6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moveTo>
                    <a:pt x="26" y="0"/>
                  </a:moveTo>
                  <a:cubicBezTo>
                    <a:pt x="24" y="0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4" y="1"/>
                    <a:pt x="25" y="0"/>
                  </a:cubicBezTo>
                  <a:cubicBezTo>
                    <a:pt x="25" y="0"/>
                    <a:pt x="25" y="0"/>
                    <a:pt x="26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4" name="Freeform 2685"/>
            <p:cNvSpPr>
              <a:spLocks/>
            </p:cNvSpPr>
            <p:nvPr/>
          </p:nvSpPr>
          <p:spPr bwMode="auto">
            <a:xfrm>
              <a:off x="3038" y="3018"/>
              <a:ext cx="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5" name="Freeform 2686"/>
            <p:cNvSpPr>
              <a:spLocks/>
            </p:cNvSpPr>
            <p:nvPr/>
          </p:nvSpPr>
          <p:spPr bwMode="auto">
            <a:xfrm>
              <a:off x="3958" y="3051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515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6" name="Freeform 2687"/>
            <p:cNvSpPr>
              <a:spLocks/>
            </p:cNvSpPr>
            <p:nvPr/>
          </p:nvSpPr>
          <p:spPr bwMode="auto">
            <a:xfrm>
              <a:off x="3951" y="3052"/>
              <a:ext cx="7" cy="2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1 w 4"/>
                <a:gd name="T7" fmla="*/ 1 h 1"/>
                <a:gd name="T8" fmla="*/ 1 w 4"/>
                <a:gd name="T9" fmla="*/ 1 h 1"/>
                <a:gd name="T10" fmla="*/ 4 w 4"/>
                <a:gd name="T11" fmla="*/ 0 h 1"/>
                <a:gd name="T12" fmla="*/ 4 w 4"/>
                <a:gd name="T13" fmla="*/ 0 h 1"/>
                <a:gd name="T14" fmla="*/ 4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B68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7" name="Freeform 2688"/>
            <p:cNvSpPr>
              <a:spLocks/>
            </p:cNvSpPr>
            <p:nvPr/>
          </p:nvSpPr>
          <p:spPr bwMode="auto">
            <a:xfrm>
              <a:off x="3915" y="3063"/>
              <a:ext cx="5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A1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8" name="Freeform 2689"/>
            <p:cNvSpPr>
              <a:spLocks/>
            </p:cNvSpPr>
            <p:nvPr/>
          </p:nvSpPr>
          <p:spPr bwMode="auto">
            <a:xfrm>
              <a:off x="3920" y="3063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A5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9" name="Freeform 2690"/>
            <p:cNvSpPr>
              <a:spLocks/>
            </p:cNvSpPr>
            <p:nvPr/>
          </p:nvSpPr>
          <p:spPr bwMode="auto">
            <a:xfrm>
              <a:off x="3920" y="3063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E8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0" name="Freeform 2691"/>
            <p:cNvSpPr>
              <a:spLocks/>
            </p:cNvSpPr>
            <p:nvPr/>
          </p:nvSpPr>
          <p:spPr bwMode="auto">
            <a:xfrm>
              <a:off x="3920" y="3063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B68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1" name="Freeform 2692"/>
            <p:cNvSpPr>
              <a:spLocks noEditPoints="1"/>
            </p:cNvSpPr>
            <p:nvPr/>
          </p:nvSpPr>
          <p:spPr bwMode="auto">
            <a:xfrm>
              <a:off x="3869" y="3098"/>
              <a:ext cx="10" cy="99"/>
            </a:xfrm>
            <a:custGeom>
              <a:avLst/>
              <a:gdLst>
                <a:gd name="T0" fmla="*/ 3 w 6"/>
                <a:gd name="T1" fmla="*/ 55 h 58"/>
                <a:gd name="T2" fmla="*/ 0 w 6"/>
                <a:gd name="T3" fmla="*/ 56 h 58"/>
                <a:gd name="T4" fmla="*/ 2 w 6"/>
                <a:gd name="T5" fmla="*/ 57 h 58"/>
                <a:gd name="T6" fmla="*/ 2 w 6"/>
                <a:gd name="T7" fmla="*/ 58 h 58"/>
                <a:gd name="T8" fmla="*/ 4 w 6"/>
                <a:gd name="T9" fmla="*/ 56 h 58"/>
                <a:gd name="T10" fmla="*/ 3 w 6"/>
                <a:gd name="T11" fmla="*/ 55 h 58"/>
                <a:gd name="T12" fmla="*/ 6 w 6"/>
                <a:gd name="T13" fmla="*/ 0 h 58"/>
                <a:gd name="T14" fmla="*/ 2 w 6"/>
                <a:gd name="T15" fmla="*/ 1 h 58"/>
                <a:gd name="T16" fmla="*/ 4 w 6"/>
                <a:gd name="T17" fmla="*/ 1 h 58"/>
                <a:gd name="T18" fmla="*/ 4 w 6"/>
                <a:gd name="T19" fmla="*/ 1 h 58"/>
                <a:gd name="T20" fmla="*/ 6 w 6"/>
                <a:gd name="T21" fmla="*/ 0 h 58"/>
                <a:gd name="T22" fmla="*/ 6 w 6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8">
                  <a:moveTo>
                    <a:pt x="3" y="55"/>
                  </a:moveTo>
                  <a:cubicBezTo>
                    <a:pt x="2" y="56"/>
                    <a:pt x="1" y="56"/>
                    <a:pt x="0" y="56"/>
                  </a:cubicBezTo>
                  <a:cubicBezTo>
                    <a:pt x="1" y="57"/>
                    <a:pt x="2" y="57"/>
                    <a:pt x="2" y="57"/>
                  </a:cubicBezTo>
                  <a:cubicBezTo>
                    <a:pt x="2" y="57"/>
                    <a:pt x="2" y="58"/>
                    <a:pt x="2" y="58"/>
                  </a:cubicBezTo>
                  <a:cubicBezTo>
                    <a:pt x="3" y="57"/>
                    <a:pt x="3" y="57"/>
                    <a:pt x="4" y="56"/>
                  </a:cubicBezTo>
                  <a:cubicBezTo>
                    <a:pt x="4" y="56"/>
                    <a:pt x="3" y="56"/>
                    <a:pt x="3" y="55"/>
                  </a:cubicBezTo>
                  <a:moveTo>
                    <a:pt x="6" y="0"/>
                  </a:moveTo>
                  <a:cubicBezTo>
                    <a:pt x="5" y="0"/>
                    <a:pt x="3" y="1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2" name="Freeform 2693"/>
            <p:cNvSpPr>
              <a:spLocks/>
            </p:cNvSpPr>
            <p:nvPr/>
          </p:nvSpPr>
          <p:spPr bwMode="auto">
            <a:xfrm>
              <a:off x="3874" y="3192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3" name="Freeform 2694"/>
            <p:cNvSpPr>
              <a:spLocks/>
            </p:cNvSpPr>
            <p:nvPr/>
          </p:nvSpPr>
          <p:spPr bwMode="auto">
            <a:xfrm>
              <a:off x="2828" y="3391"/>
              <a:ext cx="2" cy="7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3 h 4"/>
                <a:gd name="T4" fmla="*/ 1 w 1"/>
                <a:gd name="T5" fmla="*/ 4 h 4"/>
                <a:gd name="T6" fmla="*/ 1 w 1"/>
                <a:gd name="T7" fmla="*/ 0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4" name="Freeform 2695"/>
            <p:cNvSpPr>
              <a:spLocks/>
            </p:cNvSpPr>
            <p:nvPr/>
          </p:nvSpPr>
          <p:spPr bwMode="auto">
            <a:xfrm>
              <a:off x="2830" y="3391"/>
              <a:ext cx="7" cy="9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4 h 5"/>
                <a:gd name="T4" fmla="*/ 3 w 4"/>
                <a:gd name="T5" fmla="*/ 5 h 5"/>
                <a:gd name="T6" fmla="*/ 4 w 4"/>
                <a:gd name="T7" fmla="*/ 2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5" name="Freeform 2696"/>
            <p:cNvSpPr>
              <a:spLocks/>
            </p:cNvSpPr>
            <p:nvPr/>
          </p:nvSpPr>
          <p:spPr bwMode="auto">
            <a:xfrm>
              <a:off x="2796" y="3446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6" name="Freeform 2697"/>
            <p:cNvSpPr>
              <a:spLocks/>
            </p:cNvSpPr>
            <p:nvPr/>
          </p:nvSpPr>
          <p:spPr bwMode="auto">
            <a:xfrm>
              <a:off x="3234" y="4141"/>
              <a:ext cx="8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7" name="Freeform 2698"/>
            <p:cNvSpPr>
              <a:spLocks/>
            </p:cNvSpPr>
            <p:nvPr/>
          </p:nvSpPr>
          <p:spPr bwMode="auto">
            <a:xfrm>
              <a:off x="3910" y="4630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3" y="1"/>
                    <a:pt x="5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8" name="Freeform 2699"/>
            <p:cNvSpPr>
              <a:spLocks/>
            </p:cNvSpPr>
            <p:nvPr/>
          </p:nvSpPr>
          <p:spPr bwMode="auto">
            <a:xfrm>
              <a:off x="3489" y="5052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1"/>
                    <a:pt x="3" y="1"/>
                    <a:pt x="5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9" name="Freeform 2700"/>
            <p:cNvSpPr>
              <a:spLocks noEditPoints="1"/>
            </p:cNvSpPr>
            <p:nvPr/>
          </p:nvSpPr>
          <p:spPr bwMode="auto">
            <a:xfrm>
              <a:off x="3029" y="3010"/>
              <a:ext cx="39" cy="13"/>
            </a:xfrm>
            <a:custGeom>
              <a:avLst/>
              <a:gdLst>
                <a:gd name="T0" fmla="*/ 4 w 23"/>
                <a:gd name="T1" fmla="*/ 6 h 8"/>
                <a:gd name="T2" fmla="*/ 2 w 23"/>
                <a:gd name="T3" fmla="*/ 6 h 8"/>
                <a:gd name="T4" fmla="*/ 0 w 23"/>
                <a:gd name="T5" fmla="*/ 7 h 8"/>
                <a:gd name="T6" fmla="*/ 1 w 23"/>
                <a:gd name="T7" fmla="*/ 7 h 8"/>
                <a:gd name="T8" fmla="*/ 1 w 23"/>
                <a:gd name="T9" fmla="*/ 8 h 8"/>
                <a:gd name="T10" fmla="*/ 5 w 23"/>
                <a:gd name="T11" fmla="*/ 6 h 8"/>
                <a:gd name="T12" fmla="*/ 4 w 23"/>
                <a:gd name="T13" fmla="*/ 6 h 8"/>
                <a:gd name="T14" fmla="*/ 23 w 23"/>
                <a:gd name="T15" fmla="*/ 0 h 8"/>
                <a:gd name="T16" fmla="*/ 23 w 23"/>
                <a:gd name="T17" fmla="*/ 0 h 8"/>
                <a:gd name="T18" fmla="*/ 22 w 23"/>
                <a:gd name="T19" fmla="*/ 1 h 8"/>
                <a:gd name="T20" fmla="*/ 22 w 23"/>
                <a:gd name="T21" fmla="*/ 1 h 8"/>
                <a:gd name="T22" fmla="*/ 23 w 23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8">
                  <a:moveTo>
                    <a:pt x="4" y="6"/>
                  </a:moveTo>
                  <a:cubicBezTo>
                    <a:pt x="4" y="6"/>
                    <a:pt x="3" y="6"/>
                    <a:pt x="2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7"/>
                    <a:pt x="4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0" name="Freeform 2701"/>
            <p:cNvSpPr>
              <a:spLocks/>
            </p:cNvSpPr>
            <p:nvPr/>
          </p:nvSpPr>
          <p:spPr bwMode="auto">
            <a:xfrm>
              <a:off x="3949" y="3054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B68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1" name="Freeform 2702"/>
            <p:cNvSpPr>
              <a:spLocks/>
            </p:cNvSpPr>
            <p:nvPr/>
          </p:nvSpPr>
          <p:spPr bwMode="auto">
            <a:xfrm>
              <a:off x="3910" y="3064"/>
              <a:ext cx="8" cy="4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  <a:gd name="T4" fmla="*/ 1 w 5"/>
                <a:gd name="T5" fmla="*/ 1 h 2"/>
                <a:gd name="T6" fmla="*/ 0 w 5"/>
                <a:gd name="T7" fmla="*/ 1 h 2"/>
                <a:gd name="T8" fmla="*/ 4 w 5"/>
                <a:gd name="T9" fmla="*/ 2 h 2"/>
                <a:gd name="T10" fmla="*/ 5 w 5"/>
                <a:gd name="T11" fmla="*/ 0 h 2"/>
                <a:gd name="T12" fmla="*/ 3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DA1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2" name="Freeform 2703"/>
            <p:cNvSpPr>
              <a:spLocks noEditPoints="1"/>
            </p:cNvSpPr>
            <p:nvPr/>
          </p:nvSpPr>
          <p:spPr bwMode="auto">
            <a:xfrm>
              <a:off x="3864" y="3100"/>
              <a:ext cx="12" cy="104"/>
            </a:xfrm>
            <a:custGeom>
              <a:avLst/>
              <a:gdLst>
                <a:gd name="T0" fmla="*/ 3 w 7"/>
                <a:gd name="T1" fmla="*/ 55 h 61"/>
                <a:gd name="T2" fmla="*/ 0 w 7"/>
                <a:gd name="T3" fmla="*/ 58 h 61"/>
                <a:gd name="T4" fmla="*/ 3 w 7"/>
                <a:gd name="T5" fmla="*/ 61 h 61"/>
                <a:gd name="T6" fmla="*/ 5 w 7"/>
                <a:gd name="T7" fmla="*/ 57 h 61"/>
                <a:gd name="T8" fmla="*/ 5 w 7"/>
                <a:gd name="T9" fmla="*/ 56 h 61"/>
                <a:gd name="T10" fmla="*/ 3 w 7"/>
                <a:gd name="T11" fmla="*/ 55 h 61"/>
                <a:gd name="T12" fmla="*/ 7 w 7"/>
                <a:gd name="T13" fmla="*/ 0 h 61"/>
                <a:gd name="T14" fmla="*/ 5 w 7"/>
                <a:gd name="T15" fmla="*/ 0 h 61"/>
                <a:gd name="T16" fmla="*/ 4 w 7"/>
                <a:gd name="T17" fmla="*/ 0 h 61"/>
                <a:gd name="T18" fmla="*/ 3 w 7"/>
                <a:gd name="T19" fmla="*/ 1 h 61"/>
                <a:gd name="T20" fmla="*/ 6 w 7"/>
                <a:gd name="T21" fmla="*/ 2 h 61"/>
                <a:gd name="T22" fmla="*/ 7 w 7"/>
                <a:gd name="T23" fmla="*/ 0 h 61"/>
                <a:gd name="T24" fmla="*/ 7 w 7"/>
                <a:gd name="T2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1">
                  <a:moveTo>
                    <a:pt x="3" y="55"/>
                  </a:moveTo>
                  <a:cubicBezTo>
                    <a:pt x="2" y="56"/>
                    <a:pt x="1" y="57"/>
                    <a:pt x="0" y="58"/>
                  </a:cubicBezTo>
                  <a:cubicBezTo>
                    <a:pt x="1" y="59"/>
                    <a:pt x="2" y="60"/>
                    <a:pt x="3" y="61"/>
                  </a:cubicBezTo>
                  <a:cubicBezTo>
                    <a:pt x="4" y="59"/>
                    <a:pt x="4" y="58"/>
                    <a:pt x="5" y="57"/>
                  </a:cubicBezTo>
                  <a:cubicBezTo>
                    <a:pt x="5" y="57"/>
                    <a:pt x="5" y="56"/>
                    <a:pt x="5" y="56"/>
                  </a:cubicBezTo>
                  <a:cubicBezTo>
                    <a:pt x="5" y="56"/>
                    <a:pt x="4" y="56"/>
                    <a:pt x="3" y="55"/>
                  </a:cubicBezTo>
                  <a:moveTo>
                    <a:pt x="7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3" name="Freeform 2704"/>
            <p:cNvSpPr>
              <a:spLocks/>
            </p:cNvSpPr>
            <p:nvPr/>
          </p:nvSpPr>
          <p:spPr bwMode="auto">
            <a:xfrm>
              <a:off x="2827" y="3396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4" name="Freeform 2705"/>
            <p:cNvSpPr>
              <a:spLocks/>
            </p:cNvSpPr>
            <p:nvPr/>
          </p:nvSpPr>
          <p:spPr bwMode="auto">
            <a:xfrm>
              <a:off x="3230" y="414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5" name="Freeform 2706"/>
            <p:cNvSpPr>
              <a:spLocks/>
            </p:cNvSpPr>
            <p:nvPr/>
          </p:nvSpPr>
          <p:spPr bwMode="auto">
            <a:xfrm>
              <a:off x="3905" y="463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6" name="Freeform 2707"/>
            <p:cNvSpPr>
              <a:spLocks/>
            </p:cNvSpPr>
            <p:nvPr/>
          </p:nvSpPr>
          <p:spPr bwMode="auto">
            <a:xfrm>
              <a:off x="3486" y="5054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7" name="Freeform 2708"/>
            <p:cNvSpPr>
              <a:spLocks/>
            </p:cNvSpPr>
            <p:nvPr/>
          </p:nvSpPr>
          <p:spPr bwMode="auto">
            <a:xfrm>
              <a:off x="2830" y="3398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1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8" name="Freeform 2709"/>
            <p:cNvSpPr>
              <a:spLocks/>
            </p:cNvSpPr>
            <p:nvPr/>
          </p:nvSpPr>
          <p:spPr bwMode="auto">
            <a:xfrm>
              <a:off x="3022" y="3022"/>
              <a:ext cx="9" cy="7"/>
            </a:xfrm>
            <a:custGeom>
              <a:avLst/>
              <a:gdLst>
                <a:gd name="T0" fmla="*/ 4 w 5"/>
                <a:gd name="T1" fmla="*/ 0 h 4"/>
                <a:gd name="T2" fmla="*/ 0 w 5"/>
                <a:gd name="T3" fmla="*/ 2 h 4"/>
                <a:gd name="T4" fmla="*/ 0 w 5"/>
                <a:gd name="T5" fmla="*/ 4 h 4"/>
                <a:gd name="T6" fmla="*/ 5 w 5"/>
                <a:gd name="T7" fmla="*/ 1 h 4"/>
                <a:gd name="T8" fmla="*/ 5 w 5"/>
                <a:gd name="T9" fmla="*/ 0 h 4"/>
                <a:gd name="T10" fmla="*/ 4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9" name="Freeform 2710"/>
            <p:cNvSpPr>
              <a:spLocks/>
            </p:cNvSpPr>
            <p:nvPr/>
          </p:nvSpPr>
          <p:spPr bwMode="auto">
            <a:xfrm>
              <a:off x="3908" y="3066"/>
              <a:ext cx="9" cy="9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3 h 5"/>
                <a:gd name="T4" fmla="*/ 3 w 5"/>
                <a:gd name="T5" fmla="*/ 5 h 5"/>
                <a:gd name="T6" fmla="*/ 5 w 5"/>
                <a:gd name="T7" fmla="*/ 1 h 5"/>
                <a:gd name="T8" fmla="*/ 1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4" y="4"/>
                    <a:pt x="4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DA1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0" name="Freeform 2711"/>
            <p:cNvSpPr>
              <a:spLocks noEditPoints="1"/>
            </p:cNvSpPr>
            <p:nvPr/>
          </p:nvSpPr>
          <p:spPr bwMode="auto">
            <a:xfrm>
              <a:off x="3860" y="3102"/>
              <a:ext cx="14" cy="114"/>
            </a:xfrm>
            <a:custGeom>
              <a:avLst/>
              <a:gdLst>
                <a:gd name="T0" fmla="*/ 2 w 8"/>
                <a:gd name="T1" fmla="*/ 57 h 67"/>
                <a:gd name="T2" fmla="*/ 0 w 8"/>
                <a:gd name="T3" fmla="*/ 62 h 67"/>
                <a:gd name="T4" fmla="*/ 5 w 8"/>
                <a:gd name="T5" fmla="*/ 67 h 67"/>
                <a:gd name="T6" fmla="*/ 5 w 8"/>
                <a:gd name="T7" fmla="*/ 60 h 67"/>
                <a:gd name="T8" fmla="*/ 2 w 8"/>
                <a:gd name="T9" fmla="*/ 57 h 67"/>
                <a:gd name="T10" fmla="*/ 5 w 8"/>
                <a:gd name="T11" fmla="*/ 0 h 67"/>
                <a:gd name="T12" fmla="*/ 3 w 8"/>
                <a:gd name="T13" fmla="*/ 2 h 67"/>
                <a:gd name="T14" fmla="*/ 6 w 8"/>
                <a:gd name="T15" fmla="*/ 3 h 67"/>
                <a:gd name="T16" fmla="*/ 8 w 8"/>
                <a:gd name="T17" fmla="*/ 1 h 67"/>
                <a:gd name="T18" fmla="*/ 5 w 8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7">
                  <a:moveTo>
                    <a:pt x="2" y="57"/>
                  </a:moveTo>
                  <a:cubicBezTo>
                    <a:pt x="1" y="58"/>
                    <a:pt x="1" y="60"/>
                    <a:pt x="0" y="62"/>
                  </a:cubicBezTo>
                  <a:cubicBezTo>
                    <a:pt x="1" y="63"/>
                    <a:pt x="3" y="65"/>
                    <a:pt x="5" y="67"/>
                  </a:cubicBezTo>
                  <a:cubicBezTo>
                    <a:pt x="4" y="65"/>
                    <a:pt x="5" y="62"/>
                    <a:pt x="5" y="60"/>
                  </a:cubicBezTo>
                  <a:cubicBezTo>
                    <a:pt x="4" y="59"/>
                    <a:pt x="3" y="58"/>
                    <a:pt x="2" y="57"/>
                  </a:cubicBezTo>
                  <a:moveTo>
                    <a:pt x="5" y="0"/>
                  </a:moveTo>
                  <a:cubicBezTo>
                    <a:pt x="4" y="1"/>
                    <a:pt x="3" y="2"/>
                    <a:pt x="3" y="2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7" y="1"/>
                    <a:pt x="6" y="1"/>
                    <a:pt x="5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1" name="Freeform 2712"/>
            <p:cNvSpPr>
              <a:spLocks/>
            </p:cNvSpPr>
            <p:nvPr/>
          </p:nvSpPr>
          <p:spPr bwMode="auto">
            <a:xfrm>
              <a:off x="2825" y="3402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2" name="Freeform 2713"/>
            <p:cNvSpPr>
              <a:spLocks/>
            </p:cNvSpPr>
            <p:nvPr/>
          </p:nvSpPr>
          <p:spPr bwMode="auto">
            <a:xfrm>
              <a:off x="3225" y="4142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3" name="Freeform 2714"/>
            <p:cNvSpPr>
              <a:spLocks/>
            </p:cNvSpPr>
            <p:nvPr/>
          </p:nvSpPr>
          <p:spPr bwMode="auto">
            <a:xfrm>
              <a:off x="3901" y="4631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4" name="Freeform 2715"/>
            <p:cNvSpPr>
              <a:spLocks/>
            </p:cNvSpPr>
            <p:nvPr/>
          </p:nvSpPr>
          <p:spPr bwMode="auto">
            <a:xfrm>
              <a:off x="3481" y="505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5" name="Freeform 2716"/>
            <p:cNvSpPr>
              <a:spLocks/>
            </p:cNvSpPr>
            <p:nvPr/>
          </p:nvSpPr>
          <p:spPr bwMode="auto">
            <a:xfrm>
              <a:off x="2856" y="3025"/>
              <a:ext cx="166" cy="363"/>
            </a:xfrm>
            <a:custGeom>
              <a:avLst/>
              <a:gdLst>
                <a:gd name="T0" fmla="*/ 98 w 98"/>
                <a:gd name="T1" fmla="*/ 0 h 213"/>
                <a:gd name="T2" fmla="*/ 54 w 98"/>
                <a:gd name="T3" fmla="*/ 39 h 213"/>
                <a:gd name="T4" fmla="*/ 11 w 98"/>
                <a:gd name="T5" fmla="*/ 92 h 213"/>
                <a:gd name="T6" fmla="*/ 0 w 98"/>
                <a:gd name="T7" fmla="*/ 211 h 213"/>
                <a:gd name="T8" fmla="*/ 4 w 98"/>
                <a:gd name="T9" fmla="*/ 213 h 213"/>
                <a:gd name="T10" fmla="*/ 5 w 98"/>
                <a:gd name="T11" fmla="*/ 210 h 213"/>
                <a:gd name="T12" fmla="*/ 5 w 98"/>
                <a:gd name="T13" fmla="*/ 210 h 213"/>
                <a:gd name="T14" fmla="*/ 16 w 98"/>
                <a:gd name="T15" fmla="*/ 90 h 213"/>
                <a:gd name="T16" fmla="*/ 59 w 98"/>
                <a:gd name="T17" fmla="*/ 37 h 213"/>
                <a:gd name="T18" fmla="*/ 98 w 98"/>
                <a:gd name="T19" fmla="*/ 2 h 213"/>
                <a:gd name="T20" fmla="*/ 98 w 98"/>
                <a:gd name="T2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213">
                  <a:moveTo>
                    <a:pt x="98" y="0"/>
                  </a:moveTo>
                  <a:cubicBezTo>
                    <a:pt x="86" y="8"/>
                    <a:pt x="71" y="24"/>
                    <a:pt x="54" y="39"/>
                  </a:cubicBezTo>
                  <a:cubicBezTo>
                    <a:pt x="30" y="61"/>
                    <a:pt x="17" y="55"/>
                    <a:pt x="11" y="92"/>
                  </a:cubicBezTo>
                  <a:cubicBezTo>
                    <a:pt x="6" y="120"/>
                    <a:pt x="2" y="185"/>
                    <a:pt x="0" y="211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7" y="184"/>
                    <a:pt x="11" y="119"/>
                    <a:pt x="16" y="90"/>
                  </a:cubicBezTo>
                  <a:cubicBezTo>
                    <a:pt x="22" y="54"/>
                    <a:pt x="35" y="59"/>
                    <a:pt x="59" y="37"/>
                  </a:cubicBezTo>
                  <a:cubicBezTo>
                    <a:pt x="74" y="24"/>
                    <a:pt x="87" y="11"/>
                    <a:pt x="98" y="2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6" name="Freeform 2717"/>
            <p:cNvSpPr>
              <a:spLocks/>
            </p:cNvSpPr>
            <p:nvPr/>
          </p:nvSpPr>
          <p:spPr bwMode="auto">
            <a:xfrm>
              <a:off x="3905" y="3071"/>
              <a:ext cx="10" cy="21"/>
            </a:xfrm>
            <a:custGeom>
              <a:avLst/>
              <a:gdLst>
                <a:gd name="T0" fmla="*/ 2 w 6"/>
                <a:gd name="T1" fmla="*/ 0 h 12"/>
                <a:gd name="T2" fmla="*/ 1 w 6"/>
                <a:gd name="T3" fmla="*/ 12 h 12"/>
                <a:gd name="T4" fmla="*/ 5 w 6"/>
                <a:gd name="T5" fmla="*/ 11 h 12"/>
                <a:gd name="T6" fmla="*/ 6 w 6"/>
                <a:gd name="T7" fmla="*/ 10 h 12"/>
                <a:gd name="T8" fmla="*/ 5 w 6"/>
                <a:gd name="T9" fmla="*/ 2 h 12"/>
                <a:gd name="T10" fmla="*/ 2 w 6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2" y="0"/>
                  </a:moveTo>
                  <a:cubicBezTo>
                    <a:pt x="0" y="3"/>
                    <a:pt x="0" y="7"/>
                    <a:pt x="1" y="12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5" y="7"/>
                    <a:pt x="5" y="4"/>
                    <a:pt x="5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DA1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7" name="Freeform 2718"/>
            <p:cNvSpPr>
              <a:spLocks/>
            </p:cNvSpPr>
            <p:nvPr/>
          </p:nvSpPr>
          <p:spPr bwMode="auto">
            <a:xfrm>
              <a:off x="3857" y="3105"/>
              <a:ext cx="51" cy="80"/>
            </a:xfrm>
            <a:custGeom>
              <a:avLst/>
              <a:gdLst>
                <a:gd name="T0" fmla="*/ 5 w 30"/>
                <a:gd name="T1" fmla="*/ 0 h 47"/>
                <a:gd name="T2" fmla="*/ 13 w 30"/>
                <a:gd name="T3" fmla="*/ 31 h 47"/>
                <a:gd name="T4" fmla="*/ 25 w 30"/>
                <a:gd name="T5" fmla="*/ 47 h 47"/>
                <a:gd name="T6" fmla="*/ 27 w 30"/>
                <a:gd name="T7" fmla="*/ 47 h 47"/>
                <a:gd name="T8" fmla="*/ 27 w 30"/>
                <a:gd name="T9" fmla="*/ 47 h 47"/>
                <a:gd name="T10" fmla="*/ 30 w 30"/>
                <a:gd name="T11" fmla="*/ 46 h 47"/>
                <a:gd name="T12" fmla="*/ 18 w 30"/>
                <a:gd name="T13" fmla="*/ 30 h 47"/>
                <a:gd name="T14" fmla="*/ 8 w 30"/>
                <a:gd name="T15" fmla="*/ 1 h 47"/>
                <a:gd name="T16" fmla="*/ 5 w 30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5" y="0"/>
                  </a:moveTo>
                  <a:cubicBezTo>
                    <a:pt x="0" y="6"/>
                    <a:pt x="0" y="17"/>
                    <a:pt x="13" y="31"/>
                  </a:cubicBezTo>
                  <a:cubicBezTo>
                    <a:pt x="16" y="35"/>
                    <a:pt x="21" y="41"/>
                    <a:pt x="25" y="47"/>
                  </a:cubicBezTo>
                  <a:cubicBezTo>
                    <a:pt x="26" y="47"/>
                    <a:pt x="26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9" y="46"/>
                    <a:pt x="30" y="46"/>
                  </a:cubicBezTo>
                  <a:cubicBezTo>
                    <a:pt x="26" y="39"/>
                    <a:pt x="21" y="34"/>
                    <a:pt x="18" y="30"/>
                  </a:cubicBezTo>
                  <a:cubicBezTo>
                    <a:pt x="7" y="17"/>
                    <a:pt x="5" y="7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8" name="Freeform 2719"/>
            <p:cNvSpPr>
              <a:spLocks/>
            </p:cNvSpPr>
            <p:nvPr/>
          </p:nvSpPr>
          <p:spPr bwMode="auto">
            <a:xfrm>
              <a:off x="3992" y="3769"/>
              <a:ext cx="144" cy="474"/>
            </a:xfrm>
            <a:custGeom>
              <a:avLst/>
              <a:gdLst>
                <a:gd name="T0" fmla="*/ 69 w 85"/>
                <a:gd name="T1" fmla="*/ 0 h 278"/>
                <a:gd name="T2" fmla="*/ 63 w 85"/>
                <a:gd name="T3" fmla="*/ 0 h 278"/>
                <a:gd name="T4" fmla="*/ 0 w 85"/>
                <a:gd name="T5" fmla="*/ 278 h 278"/>
                <a:gd name="T6" fmla="*/ 3 w 85"/>
                <a:gd name="T7" fmla="*/ 278 h 278"/>
                <a:gd name="T8" fmla="*/ 69 w 85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78">
                  <a:moveTo>
                    <a:pt x="69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80" y="116"/>
                    <a:pt x="64" y="230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69" y="231"/>
                    <a:pt x="85" y="117"/>
                    <a:pt x="69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9" name="Freeform 2720"/>
            <p:cNvSpPr>
              <a:spLocks/>
            </p:cNvSpPr>
            <p:nvPr/>
          </p:nvSpPr>
          <p:spPr bwMode="auto">
            <a:xfrm>
              <a:off x="4099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0" name="Freeform 2721"/>
            <p:cNvSpPr>
              <a:spLocks/>
            </p:cNvSpPr>
            <p:nvPr/>
          </p:nvSpPr>
          <p:spPr bwMode="auto">
            <a:xfrm>
              <a:off x="4097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1" name="Freeform 2722"/>
            <p:cNvSpPr>
              <a:spLocks/>
            </p:cNvSpPr>
            <p:nvPr/>
          </p:nvSpPr>
          <p:spPr bwMode="auto">
            <a:xfrm>
              <a:off x="4097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DA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2" name="Freeform 2723"/>
            <p:cNvSpPr>
              <a:spLocks/>
            </p:cNvSpPr>
            <p:nvPr/>
          </p:nvSpPr>
          <p:spPr bwMode="auto">
            <a:xfrm>
              <a:off x="4096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1"/>
                    <a:pt x="5" y="0"/>
                  </a:cubicBezTo>
                </a:path>
              </a:pathLst>
            </a:custGeom>
            <a:solidFill>
              <a:srgbClr val="6A9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3" name="Freeform 2724"/>
            <p:cNvSpPr>
              <a:spLocks/>
            </p:cNvSpPr>
            <p:nvPr/>
          </p:nvSpPr>
          <p:spPr bwMode="auto">
            <a:xfrm>
              <a:off x="4094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4" name="Freeform 2725"/>
            <p:cNvSpPr>
              <a:spLocks/>
            </p:cNvSpPr>
            <p:nvPr/>
          </p:nvSpPr>
          <p:spPr bwMode="auto">
            <a:xfrm>
              <a:off x="4092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63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5" name="Freeform 2726"/>
            <p:cNvSpPr>
              <a:spLocks/>
            </p:cNvSpPr>
            <p:nvPr/>
          </p:nvSpPr>
          <p:spPr bwMode="auto">
            <a:xfrm>
              <a:off x="4090" y="3713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60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6" name="Freeform 2727"/>
            <p:cNvSpPr>
              <a:spLocks/>
            </p:cNvSpPr>
            <p:nvPr/>
          </p:nvSpPr>
          <p:spPr bwMode="auto">
            <a:xfrm>
              <a:off x="4089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D8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7" name="Freeform 2728"/>
            <p:cNvSpPr>
              <a:spLocks/>
            </p:cNvSpPr>
            <p:nvPr/>
          </p:nvSpPr>
          <p:spPr bwMode="auto">
            <a:xfrm>
              <a:off x="4087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A8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8" name="Freeform 2729"/>
            <p:cNvSpPr>
              <a:spLocks/>
            </p:cNvSpPr>
            <p:nvPr/>
          </p:nvSpPr>
          <p:spPr bwMode="auto">
            <a:xfrm>
              <a:off x="4085" y="3686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88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9" name="Freeform 2730"/>
            <p:cNvSpPr>
              <a:spLocks/>
            </p:cNvSpPr>
            <p:nvPr/>
          </p:nvSpPr>
          <p:spPr bwMode="auto">
            <a:xfrm>
              <a:off x="4082" y="3676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2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57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0" name="Freeform 2731"/>
            <p:cNvSpPr>
              <a:spLocks/>
            </p:cNvSpPr>
            <p:nvPr/>
          </p:nvSpPr>
          <p:spPr bwMode="auto">
            <a:xfrm>
              <a:off x="4080" y="3667"/>
              <a:ext cx="12" cy="9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17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1" name="Freeform 2732"/>
            <p:cNvSpPr>
              <a:spLocks/>
            </p:cNvSpPr>
            <p:nvPr/>
          </p:nvSpPr>
          <p:spPr bwMode="auto">
            <a:xfrm>
              <a:off x="4077" y="3649"/>
              <a:ext cx="12" cy="18"/>
            </a:xfrm>
            <a:custGeom>
              <a:avLst/>
              <a:gdLst>
                <a:gd name="T0" fmla="*/ 5 w 7"/>
                <a:gd name="T1" fmla="*/ 0 h 11"/>
                <a:gd name="T2" fmla="*/ 0 w 7"/>
                <a:gd name="T3" fmla="*/ 0 h 11"/>
                <a:gd name="T4" fmla="*/ 2 w 7"/>
                <a:gd name="T5" fmla="*/ 11 h 11"/>
                <a:gd name="T6" fmla="*/ 7 w 7"/>
                <a:gd name="T7" fmla="*/ 11 h 11"/>
                <a:gd name="T8" fmla="*/ 5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1" y="7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E7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2" name="Freeform 2733"/>
            <p:cNvSpPr>
              <a:spLocks/>
            </p:cNvSpPr>
            <p:nvPr/>
          </p:nvSpPr>
          <p:spPr bwMode="auto">
            <a:xfrm>
              <a:off x="4065" y="3606"/>
              <a:ext cx="20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7" y="8"/>
                    <a:pt x="5" y="0"/>
                  </a:cubicBezTo>
                </a:path>
              </a:pathLst>
            </a:custGeom>
            <a:solidFill>
              <a:srgbClr val="2E4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3" name="Freeform 2734"/>
            <p:cNvSpPr>
              <a:spLocks/>
            </p:cNvSpPr>
            <p:nvPr/>
          </p:nvSpPr>
          <p:spPr bwMode="auto">
            <a:xfrm>
              <a:off x="4060" y="3589"/>
              <a:ext cx="13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CBE6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4" name="Freeform 2735"/>
            <p:cNvSpPr>
              <a:spLocks noEditPoints="1"/>
            </p:cNvSpPr>
            <p:nvPr/>
          </p:nvSpPr>
          <p:spPr bwMode="auto">
            <a:xfrm>
              <a:off x="3859" y="3207"/>
              <a:ext cx="209" cy="382"/>
            </a:xfrm>
            <a:custGeom>
              <a:avLst/>
              <a:gdLst>
                <a:gd name="T0" fmla="*/ 85 w 123"/>
                <a:gd name="T1" fmla="*/ 143 h 224"/>
                <a:gd name="T2" fmla="*/ 82 w 123"/>
                <a:gd name="T3" fmla="*/ 147 h 224"/>
                <a:gd name="T4" fmla="*/ 114 w 123"/>
                <a:gd name="T5" fmla="*/ 170 h 224"/>
                <a:gd name="T6" fmla="*/ 105 w 123"/>
                <a:gd name="T7" fmla="*/ 173 h 224"/>
                <a:gd name="T8" fmla="*/ 115 w 123"/>
                <a:gd name="T9" fmla="*/ 202 h 224"/>
                <a:gd name="T10" fmla="*/ 111 w 123"/>
                <a:gd name="T11" fmla="*/ 203 h 224"/>
                <a:gd name="T12" fmla="*/ 118 w 123"/>
                <a:gd name="T13" fmla="*/ 224 h 224"/>
                <a:gd name="T14" fmla="*/ 123 w 123"/>
                <a:gd name="T15" fmla="*/ 224 h 224"/>
                <a:gd name="T16" fmla="*/ 116 w 123"/>
                <a:gd name="T17" fmla="*/ 202 h 224"/>
                <a:gd name="T18" fmla="*/ 119 w 123"/>
                <a:gd name="T19" fmla="*/ 201 h 224"/>
                <a:gd name="T20" fmla="*/ 110 w 123"/>
                <a:gd name="T21" fmla="*/ 172 h 224"/>
                <a:gd name="T22" fmla="*/ 119 w 123"/>
                <a:gd name="T23" fmla="*/ 169 h 224"/>
                <a:gd name="T24" fmla="*/ 85 w 123"/>
                <a:gd name="T25" fmla="*/ 143 h 224"/>
                <a:gd name="T26" fmla="*/ 1 w 123"/>
                <a:gd name="T27" fmla="*/ 0 h 224"/>
                <a:gd name="T28" fmla="*/ 8 w 123"/>
                <a:gd name="T29" fmla="*/ 21 h 224"/>
                <a:gd name="T30" fmla="*/ 23 w 123"/>
                <a:gd name="T31" fmla="*/ 44 h 224"/>
                <a:gd name="T32" fmla="*/ 29 w 123"/>
                <a:gd name="T33" fmla="*/ 45 h 224"/>
                <a:gd name="T34" fmla="*/ 13 w 123"/>
                <a:gd name="T35" fmla="*/ 20 h 224"/>
                <a:gd name="T36" fmla="*/ 6 w 123"/>
                <a:gd name="T37" fmla="*/ 5 h 224"/>
                <a:gd name="T38" fmla="*/ 1 w 123"/>
                <a:gd name="T3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3" h="224">
                  <a:moveTo>
                    <a:pt x="85" y="143"/>
                  </a:moveTo>
                  <a:cubicBezTo>
                    <a:pt x="84" y="144"/>
                    <a:pt x="83" y="146"/>
                    <a:pt x="82" y="147"/>
                  </a:cubicBezTo>
                  <a:cubicBezTo>
                    <a:pt x="93" y="160"/>
                    <a:pt x="105" y="169"/>
                    <a:pt x="114" y="170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15" y="202"/>
                    <a:pt x="115" y="202"/>
                    <a:pt x="115" y="202"/>
                  </a:cubicBezTo>
                  <a:cubicBezTo>
                    <a:pt x="113" y="202"/>
                    <a:pt x="112" y="203"/>
                    <a:pt x="111" y="203"/>
                  </a:cubicBezTo>
                  <a:cubicBezTo>
                    <a:pt x="113" y="210"/>
                    <a:pt x="115" y="217"/>
                    <a:pt x="118" y="224"/>
                  </a:cubicBezTo>
                  <a:cubicBezTo>
                    <a:pt x="123" y="224"/>
                    <a:pt x="123" y="224"/>
                    <a:pt x="123" y="224"/>
                  </a:cubicBezTo>
                  <a:cubicBezTo>
                    <a:pt x="121" y="216"/>
                    <a:pt x="118" y="209"/>
                    <a:pt x="116" y="202"/>
                  </a:cubicBezTo>
                  <a:cubicBezTo>
                    <a:pt x="117" y="201"/>
                    <a:pt x="118" y="201"/>
                    <a:pt x="119" y="201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9" y="169"/>
                    <a:pt x="119" y="169"/>
                    <a:pt x="119" y="169"/>
                  </a:cubicBezTo>
                  <a:cubicBezTo>
                    <a:pt x="109" y="168"/>
                    <a:pt x="96" y="157"/>
                    <a:pt x="85" y="143"/>
                  </a:cubicBezTo>
                  <a:moveTo>
                    <a:pt x="1" y="0"/>
                  </a:moveTo>
                  <a:cubicBezTo>
                    <a:pt x="0" y="4"/>
                    <a:pt x="1" y="12"/>
                    <a:pt x="8" y="21"/>
                  </a:cubicBezTo>
                  <a:cubicBezTo>
                    <a:pt x="14" y="28"/>
                    <a:pt x="19" y="36"/>
                    <a:pt x="23" y="44"/>
                  </a:cubicBezTo>
                  <a:cubicBezTo>
                    <a:pt x="25" y="44"/>
                    <a:pt x="27" y="44"/>
                    <a:pt x="29" y="45"/>
                  </a:cubicBezTo>
                  <a:cubicBezTo>
                    <a:pt x="24" y="36"/>
                    <a:pt x="19" y="27"/>
                    <a:pt x="13" y="20"/>
                  </a:cubicBezTo>
                  <a:cubicBezTo>
                    <a:pt x="9" y="14"/>
                    <a:pt x="7" y="9"/>
                    <a:pt x="6" y="5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5" name="Freeform 2736"/>
            <p:cNvSpPr>
              <a:spLocks/>
            </p:cNvSpPr>
            <p:nvPr/>
          </p:nvSpPr>
          <p:spPr bwMode="auto">
            <a:xfrm>
              <a:off x="3898" y="3282"/>
              <a:ext cx="29" cy="50"/>
            </a:xfrm>
            <a:custGeom>
              <a:avLst/>
              <a:gdLst>
                <a:gd name="T0" fmla="*/ 0 w 17"/>
                <a:gd name="T1" fmla="*/ 0 h 29"/>
                <a:gd name="T2" fmla="*/ 14 w 17"/>
                <a:gd name="T3" fmla="*/ 29 h 29"/>
                <a:gd name="T4" fmla="*/ 17 w 17"/>
                <a:gd name="T5" fmla="*/ 23 h 29"/>
                <a:gd name="T6" fmla="*/ 6 w 17"/>
                <a:gd name="T7" fmla="*/ 1 h 29"/>
                <a:gd name="T8" fmla="*/ 0 w 17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0" y="0"/>
                  </a:moveTo>
                  <a:cubicBezTo>
                    <a:pt x="5" y="10"/>
                    <a:pt x="9" y="19"/>
                    <a:pt x="14" y="29"/>
                  </a:cubicBezTo>
                  <a:cubicBezTo>
                    <a:pt x="15" y="27"/>
                    <a:pt x="16" y="25"/>
                    <a:pt x="17" y="23"/>
                  </a:cubicBezTo>
                  <a:cubicBezTo>
                    <a:pt x="13" y="16"/>
                    <a:pt x="10" y="8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37B0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6" name="Freeform 2737"/>
            <p:cNvSpPr>
              <a:spLocks/>
            </p:cNvSpPr>
            <p:nvPr/>
          </p:nvSpPr>
          <p:spPr bwMode="auto">
            <a:xfrm>
              <a:off x="3969" y="3420"/>
              <a:ext cx="35" cy="38"/>
            </a:xfrm>
            <a:custGeom>
              <a:avLst/>
              <a:gdLst>
                <a:gd name="T0" fmla="*/ 0 w 20"/>
                <a:gd name="T1" fmla="*/ 0 h 22"/>
                <a:gd name="T2" fmla="*/ 17 w 20"/>
                <a:gd name="T3" fmla="*/ 22 h 22"/>
                <a:gd name="T4" fmla="*/ 20 w 20"/>
                <a:gd name="T5" fmla="*/ 18 h 22"/>
                <a:gd name="T6" fmla="*/ 6 w 20"/>
                <a:gd name="T7" fmla="*/ 1 h 22"/>
                <a:gd name="T8" fmla="*/ 6 w 20"/>
                <a:gd name="T9" fmla="*/ 1 h 22"/>
                <a:gd name="T10" fmla="*/ 6 w 20"/>
                <a:gd name="T11" fmla="*/ 1 h 22"/>
                <a:gd name="T12" fmla="*/ 6 w 20"/>
                <a:gd name="T13" fmla="*/ 1 h 22"/>
                <a:gd name="T14" fmla="*/ 6 w 20"/>
                <a:gd name="T15" fmla="*/ 1 h 22"/>
                <a:gd name="T16" fmla="*/ 6 w 20"/>
                <a:gd name="T17" fmla="*/ 1 h 22"/>
                <a:gd name="T18" fmla="*/ 6 w 20"/>
                <a:gd name="T19" fmla="*/ 1 h 22"/>
                <a:gd name="T20" fmla="*/ 6 w 20"/>
                <a:gd name="T21" fmla="*/ 1 h 22"/>
                <a:gd name="T22" fmla="*/ 6 w 20"/>
                <a:gd name="T23" fmla="*/ 1 h 22"/>
                <a:gd name="T24" fmla="*/ 6 w 20"/>
                <a:gd name="T25" fmla="*/ 1 h 22"/>
                <a:gd name="T26" fmla="*/ 6 w 20"/>
                <a:gd name="T27" fmla="*/ 1 h 22"/>
                <a:gd name="T28" fmla="*/ 6 w 20"/>
                <a:gd name="T29" fmla="*/ 1 h 22"/>
                <a:gd name="T30" fmla="*/ 6 w 20"/>
                <a:gd name="T31" fmla="*/ 1 h 22"/>
                <a:gd name="T32" fmla="*/ 5 w 20"/>
                <a:gd name="T33" fmla="*/ 1 h 22"/>
                <a:gd name="T34" fmla="*/ 5 w 20"/>
                <a:gd name="T35" fmla="*/ 1 h 22"/>
                <a:gd name="T36" fmla="*/ 5 w 20"/>
                <a:gd name="T37" fmla="*/ 1 h 22"/>
                <a:gd name="T38" fmla="*/ 5 w 20"/>
                <a:gd name="T39" fmla="*/ 1 h 22"/>
                <a:gd name="T40" fmla="*/ 5 w 20"/>
                <a:gd name="T41" fmla="*/ 1 h 22"/>
                <a:gd name="T42" fmla="*/ 5 w 20"/>
                <a:gd name="T43" fmla="*/ 1 h 22"/>
                <a:gd name="T44" fmla="*/ 5 w 20"/>
                <a:gd name="T45" fmla="*/ 1 h 22"/>
                <a:gd name="T46" fmla="*/ 5 w 20"/>
                <a:gd name="T47" fmla="*/ 1 h 22"/>
                <a:gd name="T48" fmla="*/ 5 w 20"/>
                <a:gd name="T49" fmla="*/ 1 h 22"/>
                <a:gd name="T50" fmla="*/ 5 w 20"/>
                <a:gd name="T51" fmla="*/ 1 h 22"/>
                <a:gd name="T52" fmla="*/ 5 w 20"/>
                <a:gd name="T53" fmla="*/ 1 h 22"/>
                <a:gd name="T54" fmla="*/ 5 w 20"/>
                <a:gd name="T55" fmla="*/ 1 h 22"/>
                <a:gd name="T56" fmla="*/ 5 w 20"/>
                <a:gd name="T57" fmla="*/ 1 h 22"/>
                <a:gd name="T58" fmla="*/ 5 w 20"/>
                <a:gd name="T59" fmla="*/ 1 h 22"/>
                <a:gd name="T60" fmla="*/ 5 w 20"/>
                <a:gd name="T61" fmla="*/ 1 h 22"/>
                <a:gd name="T62" fmla="*/ 5 w 20"/>
                <a:gd name="T63" fmla="*/ 1 h 22"/>
                <a:gd name="T64" fmla="*/ 5 w 20"/>
                <a:gd name="T65" fmla="*/ 1 h 22"/>
                <a:gd name="T66" fmla="*/ 4 w 20"/>
                <a:gd name="T67" fmla="*/ 1 h 22"/>
                <a:gd name="T68" fmla="*/ 4 w 20"/>
                <a:gd name="T69" fmla="*/ 1 h 22"/>
                <a:gd name="T70" fmla="*/ 4 w 20"/>
                <a:gd name="T71" fmla="*/ 1 h 22"/>
                <a:gd name="T72" fmla="*/ 4 w 20"/>
                <a:gd name="T73" fmla="*/ 1 h 22"/>
                <a:gd name="T74" fmla="*/ 4 w 20"/>
                <a:gd name="T75" fmla="*/ 1 h 22"/>
                <a:gd name="T76" fmla="*/ 4 w 20"/>
                <a:gd name="T77" fmla="*/ 1 h 22"/>
                <a:gd name="T78" fmla="*/ 4 w 20"/>
                <a:gd name="T79" fmla="*/ 1 h 22"/>
                <a:gd name="T80" fmla="*/ 4 w 20"/>
                <a:gd name="T81" fmla="*/ 1 h 22"/>
                <a:gd name="T82" fmla="*/ 4 w 20"/>
                <a:gd name="T83" fmla="*/ 1 h 22"/>
                <a:gd name="T84" fmla="*/ 4 w 20"/>
                <a:gd name="T85" fmla="*/ 1 h 22"/>
                <a:gd name="T86" fmla="*/ 4 w 20"/>
                <a:gd name="T87" fmla="*/ 1 h 22"/>
                <a:gd name="T88" fmla="*/ 4 w 20"/>
                <a:gd name="T89" fmla="*/ 1 h 22"/>
                <a:gd name="T90" fmla="*/ 4 w 20"/>
                <a:gd name="T91" fmla="*/ 1 h 22"/>
                <a:gd name="T92" fmla="*/ 4 w 20"/>
                <a:gd name="T93" fmla="*/ 1 h 22"/>
                <a:gd name="T94" fmla="*/ 4 w 20"/>
                <a:gd name="T95" fmla="*/ 1 h 22"/>
                <a:gd name="T96" fmla="*/ 4 w 20"/>
                <a:gd name="T97" fmla="*/ 1 h 22"/>
                <a:gd name="T98" fmla="*/ 3 w 20"/>
                <a:gd name="T99" fmla="*/ 1 h 22"/>
                <a:gd name="T100" fmla="*/ 3 w 20"/>
                <a:gd name="T101" fmla="*/ 1 h 22"/>
                <a:gd name="T102" fmla="*/ 3 w 20"/>
                <a:gd name="T103" fmla="*/ 1 h 22"/>
                <a:gd name="T104" fmla="*/ 3 w 20"/>
                <a:gd name="T105" fmla="*/ 1 h 22"/>
                <a:gd name="T106" fmla="*/ 3 w 20"/>
                <a:gd name="T107" fmla="*/ 1 h 22"/>
                <a:gd name="T108" fmla="*/ 3 w 20"/>
                <a:gd name="T109" fmla="*/ 1 h 22"/>
                <a:gd name="T110" fmla="*/ 3 w 20"/>
                <a:gd name="T111" fmla="*/ 1 h 22"/>
                <a:gd name="T112" fmla="*/ 3 w 20"/>
                <a:gd name="T113" fmla="*/ 1 h 22"/>
                <a:gd name="T114" fmla="*/ 3 w 20"/>
                <a:gd name="T115" fmla="*/ 1 h 22"/>
                <a:gd name="T116" fmla="*/ 3 w 20"/>
                <a:gd name="T117" fmla="*/ 1 h 22"/>
                <a:gd name="T118" fmla="*/ 3 w 20"/>
                <a:gd name="T119" fmla="*/ 1 h 22"/>
                <a:gd name="T120" fmla="*/ 3 w 20"/>
                <a:gd name="T121" fmla="*/ 1 h 22"/>
                <a:gd name="T122" fmla="*/ 3 w 20"/>
                <a:gd name="T123" fmla="*/ 1 h 22"/>
                <a:gd name="T124" fmla="*/ 0 w 20"/>
                <a:gd name="T1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" h="22">
                  <a:moveTo>
                    <a:pt x="0" y="0"/>
                  </a:moveTo>
                  <a:cubicBezTo>
                    <a:pt x="5" y="8"/>
                    <a:pt x="11" y="16"/>
                    <a:pt x="17" y="22"/>
                  </a:cubicBezTo>
                  <a:cubicBezTo>
                    <a:pt x="18" y="21"/>
                    <a:pt x="19" y="19"/>
                    <a:pt x="20" y="18"/>
                  </a:cubicBezTo>
                  <a:cubicBezTo>
                    <a:pt x="15" y="13"/>
                    <a:pt x="10" y="7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E729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7" name="Freeform 2738"/>
            <p:cNvSpPr>
              <a:spLocks noEditPoints="1"/>
            </p:cNvSpPr>
            <p:nvPr/>
          </p:nvSpPr>
          <p:spPr bwMode="auto">
            <a:xfrm>
              <a:off x="3922" y="3322"/>
              <a:ext cx="58" cy="100"/>
            </a:xfrm>
            <a:custGeom>
              <a:avLst/>
              <a:gdLst>
                <a:gd name="T0" fmla="*/ 34 w 34"/>
                <a:gd name="T1" fmla="*/ 59 h 59"/>
                <a:gd name="T2" fmla="*/ 34 w 34"/>
                <a:gd name="T3" fmla="*/ 59 h 59"/>
                <a:gd name="T4" fmla="*/ 34 w 34"/>
                <a:gd name="T5" fmla="*/ 59 h 59"/>
                <a:gd name="T6" fmla="*/ 34 w 34"/>
                <a:gd name="T7" fmla="*/ 59 h 59"/>
                <a:gd name="T8" fmla="*/ 34 w 34"/>
                <a:gd name="T9" fmla="*/ 59 h 59"/>
                <a:gd name="T10" fmla="*/ 34 w 34"/>
                <a:gd name="T11" fmla="*/ 59 h 59"/>
                <a:gd name="T12" fmla="*/ 34 w 34"/>
                <a:gd name="T13" fmla="*/ 59 h 59"/>
                <a:gd name="T14" fmla="*/ 34 w 34"/>
                <a:gd name="T15" fmla="*/ 59 h 59"/>
                <a:gd name="T16" fmla="*/ 33 w 34"/>
                <a:gd name="T17" fmla="*/ 59 h 59"/>
                <a:gd name="T18" fmla="*/ 33 w 34"/>
                <a:gd name="T19" fmla="*/ 59 h 59"/>
                <a:gd name="T20" fmla="*/ 33 w 34"/>
                <a:gd name="T21" fmla="*/ 59 h 59"/>
                <a:gd name="T22" fmla="*/ 33 w 34"/>
                <a:gd name="T23" fmla="*/ 59 h 59"/>
                <a:gd name="T24" fmla="*/ 33 w 34"/>
                <a:gd name="T25" fmla="*/ 59 h 59"/>
                <a:gd name="T26" fmla="*/ 33 w 34"/>
                <a:gd name="T27" fmla="*/ 59 h 59"/>
                <a:gd name="T28" fmla="*/ 33 w 34"/>
                <a:gd name="T29" fmla="*/ 59 h 59"/>
                <a:gd name="T30" fmla="*/ 33 w 34"/>
                <a:gd name="T31" fmla="*/ 59 h 59"/>
                <a:gd name="T32" fmla="*/ 33 w 34"/>
                <a:gd name="T33" fmla="*/ 59 h 59"/>
                <a:gd name="T34" fmla="*/ 33 w 34"/>
                <a:gd name="T35" fmla="*/ 59 h 59"/>
                <a:gd name="T36" fmla="*/ 33 w 34"/>
                <a:gd name="T37" fmla="*/ 59 h 59"/>
                <a:gd name="T38" fmla="*/ 33 w 34"/>
                <a:gd name="T39" fmla="*/ 59 h 59"/>
                <a:gd name="T40" fmla="*/ 33 w 34"/>
                <a:gd name="T41" fmla="*/ 59 h 59"/>
                <a:gd name="T42" fmla="*/ 33 w 34"/>
                <a:gd name="T43" fmla="*/ 59 h 59"/>
                <a:gd name="T44" fmla="*/ 32 w 34"/>
                <a:gd name="T45" fmla="*/ 59 h 59"/>
                <a:gd name="T46" fmla="*/ 32 w 34"/>
                <a:gd name="T47" fmla="*/ 59 h 59"/>
                <a:gd name="T48" fmla="*/ 32 w 34"/>
                <a:gd name="T49" fmla="*/ 59 h 59"/>
                <a:gd name="T50" fmla="*/ 32 w 34"/>
                <a:gd name="T51" fmla="*/ 59 h 59"/>
                <a:gd name="T52" fmla="*/ 32 w 34"/>
                <a:gd name="T53" fmla="*/ 59 h 59"/>
                <a:gd name="T54" fmla="*/ 32 w 34"/>
                <a:gd name="T55" fmla="*/ 59 h 59"/>
                <a:gd name="T56" fmla="*/ 32 w 34"/>
                <a:gd name="T57" fmla="*/ 59 h 59"/>
                <a:gd name="T58" fmla="*/ 32 w 34"/>
                <a:gd name="T59" fmla="*/ 59 h 59"/>
                <a:gd name="T60" fmla="*/ 32 w 34"/>
                <a:gd name="T61" fmla="*/ 59 h 59"/>
                <a:gd name="T62" fmla="*/ 32 w 34"/>
                <a:gd name="T63" fmla="*/ 59 h 59"/>
                <a:gd name="T64" fmla="*/ 32 w 34"/>
                <a:gd name="T65" fmla="*/ 59 h 59"/>
                <a:gd name="T66" fmla="*/ 32 w 34"/>
                <a:gd name="T67" fmla="*/ 59 h 59"/>
                <a:gd name="T68" fmla="*/ 31 w 34"/>
                <a:gd name="T69" fmla="*/ 59 h 59"/>
                <a:gd name="T70" fmla="*/ 31 w 34"/>
                <a:gd name="T71" fmla="*/ 59 h 59"/>
                <a:gd name="T72" fmla="*/ 31 w 34"/>
                <a:gd name="T73" fmla="*/ 59 h 59"/>
                <a:gd name="T74" fmla="*/ 31 w 34"/>
                <a:gd name="T75" fmla="*/ 59 h 59"/>
                <a:gd name="T76" fmla="*/ 31 w 34"/>
                <a:gd name="T77" fmla="*/ 59 h 59"/>
                <a:gd name="T78" fmla="*/ 31 w 34"/>
                <a:gd name="T79" fmla="*/ 59 h 59"/>
                <a:gd name="T80" fmla="*/ 31 w 34"/>
                <a:gd name="T81" fmla="*/ 59 h 59"/>
                <a:gd name="T82" fmla="*/ 31 w 34"/>
                <a:gd name="T83" fmla="*/ 59 h 59"/>
                <a:gd name="T84" fmla="*/ 31 w 34"/>
                <a:gd name="T85" fmla="*/ 59 h 59"/>
                <a:gd name="T86" fmla="*/ 28 w 34"/>
                <a:gd name="T87" fmla="*/ 58 h 59"/>
                <a:gd name="T88" fmla="*/ 28 w 34"/>
                <a:gd name="T89" fmla="*/ 58 h 59"/>
                <a:gd name="T90" fmla="*/ 0 w 34"/>
                <a:gd name="T91" fmla="*/ 6 h 59"/>
                <a:gd name="T92" fmla="*/ 3 w 34"/>
                <a:gd name="T9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" h="59">
                  <a:moveTo>
                    <a:pt x="34" y="59"/>
                  </a:moveTo>
                  <a:cubicBezTo>
                    <a:pt x="34" y="59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moveTo>
                    <a:pt x="34" y="59"/>
                  </a:moveTo>
                  <a:cubicBezTo>
                    <a:pt x="34" y="59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moveTo>
                    <a:pt x="34" y="59"/>
                  </a:moveTo>
                  <a:cubicBezTo>
                    <a:pt x="34" y="59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moveTo>
                    <a:pt x="34" y="59"/>
                  </a:moveTo>
                  <a:cubicBezTo>
                    <a:pt x="34" y="59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moveTo>
                    <a:pt x="34" y="59"/>
                  </a:moveTo>
                  <a:cubicBezTo>
                    <a:pt x="34" y="59"/>
                    <a:pt x="34" y="59"/>
                    <a:pt x="34" y="59"/>
                  </a:cubicBezTo>
                  <a:cubicBezTo>
                    <a:pt x="34" y="59"/>
                    <a:pt x="34" y="59"/>
                    <a:pt x="34" y="59"/>
                  </a:cubicBezTo>
                  <a:moveTo>
                    <a:pt x="33" y="59"/>
                  </a:moveTo>
                  <a:cubicBezTo>
                    <a:pt x="33" y="59"/>
                    <a:pt x="34" y="59"/>
                    <a:pt x="34" y="59"/>
                  </a:cubicBezTo>
                  <a:cubicBezTo>
                    <a:pt x="34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3" y="59"/>
                  </a:move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31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moveTo>
                    <a:pt x="28" y="58"/>
                  </a:moveTo>
                  <a:cubicBezTo>
                    <a:pt x="28" y="58"/>
                    <a:pt x="28" y="58"/>
                    <a:pt x="28" y="58"/>
                  </a:cubicBezTo>
                  <a:cubicBezTo>
                    <a:pt x="29" y="58"/>
                    <a:pt x="30" y="59"/>
                    <a:pt x="31" y="59"/>
                  </a:cubicBezTo>
                  <a:cubicBezTo>
                    <a:pt x="30" y="59"/>
                    <a:pt x="29" y="58"/>
                    <a:pt x="28" y="58"/>
                  </a:cubicBezTo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6A5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8" name="Freeform 2739"/>
            <p:cNvSpPr>
              <a:spLocks noEditPoints="1"/>
            </p:cNvSpPr>
            <p:nvPr/>
          </p:nvSpPr>
          <p:spPr bwMode="auto">
            <a:xfrm>
              <a:off x="3975" y="3422"/>
              <a:ext cx="5" cy="0"/>
            </a:xfrm>
            <a:custGeom>
              <a:avLst/>
              <a:gdLst>
                <a:gd name="T0" fmla="*/ 3 w 3"/>
                <a:gd name="T1" fmla="*/ 3 w 3"/>
                <a:gd name="T2" fmla="*/ 3 w 3"/>
                <a:gd name="T3" fmla="*/ 3 w 3"/>
                <a:gd name="T4" fmla="*/ 3 w 3"/>
                <a:gd name="T5" fmla="*/ 3 w 3"/>
                <a:gd name="T6" fmla="*/ 3 w 3"/>
                <a:gd name="T7" fmla="*/ 3 w 3"/>
                <a:gd name="T8" fmla="*/ 3 w 3"/>
                <a:gd name="T9" fmla="*/ 2 w 3"/>
                <a:gd name="T10" fmla="*/ 2 w 3"/>
                <a:gd name="T11" fmla="*/ 2 w 3"/>
                <a:gd name="T12" fmla="*/ 2 w 3"/>
                <a:gd name="T13" fmla="*/ 2 w 3"/>
                <a:gd name="T14" fmla="*/ 2 w 3"/>
                <a:gd name="T15" fmla="*/ 2 w 3"/>
                <a:gd name="T16" fmla="*/ 2 w 3"/>
                <a:gd name="T17" fmla="*/ 2 w 3"/>
                <a:gd name="T18" fmla="*/ 2 w 3"/>
                <a:gd name="T19" fmla="*/ 2 w 3"/>
                <a:gd name="T20" fmla="*/ 2 w 3"/>
                <a:gd name="T21" fmla="*/ 1 w 3"/>
                <a:gd name="T22" fmla="*/ 1 w 3"/>
                <a:gd name="T23" fmla="*/ 1 w 3"/>
                <a:gd name="T24" fmla="*/ 1 w 3"/>
                <a:gd name="T25" fmla="*/ 1 w 3"/>
                <a:gd name="T26" fmla="*/ 1 w 3"/>
                <a:gd name="T27" fmla="*/ 1 w 3"/>
                <a:gd name="T28" fmla="*/ 1 w 3"/>
                <a:gd name="T29" fmla="*/ 1 w 3"/>
                <a:gd name="T30" fmla="*/ 1 w 3"/>
                <a:gd name="T31" fmla="*/ 1 w 3"/>
                <a:gd name="T32" fmla="*/ 1 w 3"/>
                <a:gd name="T33" fmla="*/ 0 w 3"/>
                <a:gd name="T34" fmla="*/ 0 w 3"/>
                <a:gd name="T35" fmla="*/ 0 w 3"/>
                <a:gd name="T36" fmla="*/ 0 w 3"/>
                <a:gd name="T37" fmla="*/ 0 w 3"/>
                <a:gd name="T38" fmla="*/ 0 w 3"/>
                <a:gd name="T39" fmla="*/ 0 w 3"/>
                <a:gd name="T40" fmla="*/ 0 w 3"/>
                <a:gd name="T41" fmla="*/ 0 w 3"/>
                <a:gd name="T42" fmla="*/ 0 w 3"/>
                <a:gd name="T4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B2B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9" name="Freeform 2740"/>
            <p:cNvSpPr>
              <a:spLocks/>
            </p:cNvSpPr>
            <p:nvPr/>
          </p:nvSpPr>
          <p:spPr bwMode="auto">
            <a:xfrm>
              <a:off x="3947" y="3379"/>
              <a:ext cx="33" cy="43"/>
            </a:xfrm>
            <a:custGeom>
              <a:avLst/>
              <a:gdLst>
                <a:gd name="T0" fmla="*/ 0 w 19"/>
                <a:gd name="T1" fmla="*/ 4 h 25"/>
                <a:gd name="T2" fmla="*/ 13 w 19"/>
                <a:gd name="T3" fmla="*/ 24 h 25"/>
                <a:gd name="T4" fmla="*/ 16 w 19"/>
                <a:gd name="T5" fmla="*/ 25 h 25"/>
                <a:gd name="T6" fmla="*/ 16 w 19"/>
                <a:gd name="T7" fmla="*/ 25 h 25"/>
                <a:gd name="T8" fmla="*/ 16 w 19"/>
                <a:gd name="T9" fmla="*/ 25 h 25"/>
                <a:gd name="T10" fmla="*/ 16 w 19"/>
                <a:gd name="T11" fmla="*/ 25 h 25"/>
                <a:gd name="T12" fmla="*/ 16 w 19"/>
                <a:gd name="T13" fmla="*/ 25 h 25"/>
                <a:gd name="T14" fmla="*/ 16 w 19"/>
                <a:gd name="T15" fmla="*/ 25 h 25"/>
                <a:gd name="T16" fmla="*/ 17 w 19"/>
                <a:gd name="T17" fmla="*/ 25 h 25"/>
                <a:gd name="T18" fmla="*/ 17 w 19"/>
                <a:gd name="T19" fmla="*/ 25 h 25"/>
                <a:gd name="T20" fmla="*/ 17 w 19"/>
                <a:gd name="T21" fmla="*/ 25 h 25"/>
                <a:gd name="T22" fmla="*/ 17 w 19"/>
                <a:gd name="T23" fmla="*/ 25 h 25"/>
                <a:gd name="T24" fmla="*/ 17 w 19"/>
                <a:gd name="T25" fmla="*/ 25 h 25"/>
                <a:gd name="T26" fmla="*/ 17 w 19"/>
                <a:gd name="T27" fmla="*/ 25 h 25"/>
                <a:gd name="T28" fmla="*/ 17 w 19"/>
                <a:gd name="T29" fmla="*/ 25 h 25"/>
                <a:gd name="T30" fmla="*/ 17 w 19"/>
                <a:gd name="T31" fmla="*/ 25 h 25"/>
                <a:gd name="T32" fmla="*/ 18 w 19"/>
                <a:gd name="T33" fmla="*/ 25 h 25"/>
                <a:gd name="T34" fmla="*/ 18 w 19"/>
                <a:gd name="T35" fmla="*/ 25 h 25"/>
                <a:gd name="T36" fmla="*/ 18 w 19"/>
                <a:gd name="T37" fmla="*/ 25 h 25"/>
                <a:gd name="T38" fmla="*/ 18 w 19"/>
                <a:gd name="T39" fmla="*/ 25 h 25"/>
                <a:gd name="T40" fmla="*/ 18 w 19"/>
                <a:gd name="T41" fmla="*/ 25 h 25"/>
                <a:gd name="T42" fmla="*/ 18 w 19"/>
                <a:gd name="T43" fmla="*/ 25 h 25"/>
                <a:gd name="T44" fmla="*/ 18 w 19"/>
                <a:gd name="T45" fmla="*/ 25 h 25"/>
                <a:gd name="T46" fmla="*/ 18 w 19"/>
                <a:gd name="T47" fmla="*/ 25 h 25"/>
                <a:gd name="T48" fmla="*/ 18 w 19"/>
                <a:gd name="T49" fmla="*/ 25 h 25"/>
                <a:gd name="T50" fmla="*/ 19 w 19"/>
                <a:gd name="T51" fmla="*/ 25 h 25"/>
                <a:gd name="T52" fmla="*/ 19 w 19"/>
                <a:gd name="T53" fmla="*/ 25 h 25"/>
                <a:gd name="T54" fmla="*/ 19 w 19"/>
                <a:gd name="T55" fmla="*/ 25 h 25"/>
                <a:gd name="T56" fmla="*/ 19 w 19"/>
                <a:gd name="T57" fmla="*/ 25 h 25"/>
                <a:gd name="T58" fmla="*/ 19 w 19"/>
                <a:gd name="T59" fmla="*/ 25 h 25"/>
                <a:gd name="T60" fmla="*/ 19 w 19"/>
                <a:gd name="T61" fmla="*/ 25 h 25"/>
                <a:gd name="T62" fmla="*/ 6 w 19"/>
                <a:gd name="T63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25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4" y="11"/>
                    <a:pt x="9" y="18"/>
                    <a:pt x="13" y="24"/>
                  </a:cubicBezTo>
                  <a:cubicBezTo>
                    <a:pt x="14" y="24"/>
                    <a:pt x="15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4" y="18"/>
                    <a:pt x="10" y="11"/>
                    <a:pt x="6" y="4"/>
                  </a:cubicBezTo>
                  <a:cubicBezTo>
                    <a:pt x="5" y="3"/>
                    <a:pt x="4" y="1"/>
                    <a:pt x="3" y="0"/>
                  </a:cubicBezTo>
                </a:path>
              </a:pathLst>
            </a:custGeom>
            <a:solidFill>
              <a:srgbClr val="5150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0" name="Freeform 2741"/>
            <p:cNvSpPr>
              <a:spLocks/>
            </p:cNvSpPr>
            <p:nvPr/>
          </p:nvSpPr>
          <p:spPr bwMode="auto">
            <a:xfrm>
              <a:off x="3922" y="3322"/>
              <a:ext cx="22" cy="40"/>
            </a:xfrm>
            <a:custGeom>
              <a:avLst/>
              <a:gdLst>
                <a:gd name="T0" fmla="*/ 3 w 13"/>
                <a:gd name="T1" fmla="*/ 0 h 24"/>
                <a:gd name="T2" fmla="*/ 0 w 13"/>
                <a:gd name="T3" fmla="*/ 6 h 24"/>
                <a:gd name="T4" fmla="*/ 8 w 13"/>
                <a:gd name="T5" fmla="*/ 24 h 24"/>
                <a:gd name="T6" fmla="*/ 13 w 13"/>
                <a:gd name="T7" fmla="*/ 23 h 24"/>
                <a:gd name="T8" fmla="*/ 13 w 13"/>
                <a:gd name="T9" fmla="*/ 23 h 24"/>
                <a:gd name="T10" fmla="*/ 3 w 13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4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2" y="12"/>
                    <a:pt x="5" y="18"/>
                    <a:pt x="8" y="24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0" y="16"/>
                    <a:pt x="6" y="8"/>
                    <a:pt x="3" y="0"/>
                  </a:cubicBezTo>
                </a:path>
              </a:pathLst>
            </a:custGeom>
            <a:solidFill>
              <a:srgbClr val="1E81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1" name="Freeform 2742"/>
            <p:cNvSpPr>
              <a:spLocks/>
            </p:cNvSpPr>
            <p:nvPr/>
          </p:nvSpPr>
          <p:spPr bwMode="auto">
            <a:xfrm>
              <a:off x="3935" y="3361"/>
              <a:ext cx="17" cy="25"/>
            </a:xfrm>
            <a:custGeom>
              <a:avLst/>
              <a:gdLst>
                <a:gd name="T0" fmla="*/ 5 w 10"/>
                <a:gd name="T1" fmla="*/ 0 h 15"/>
                <a:gd name="T2" fmla="*/ 0 w 10"/>
                <a:gd name="T3" fmla="*/ 1 h 15"/>
                <a:gd name="T4" fmla="*/ 7 w 10"/>
                <a:gd name="T5" fmla="*/ 15 h 15"/>
                <a:gd name="T6" fmla="*/ 10 w 10"/>
                <a:gd name="T7" fmla="*/ 11 h 15"/>
                <a:gd name="T8" fmla="*/ 5 w 10"/>
                <a:gd name="T9" fmla="*/ 0 h 15"/>
                <a:gd name="T10" fmla="*/ 5 w 10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5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2" y="6"/>
                    <a:pt x="5" y="11"/>
                    <a:pt x="7" y="15"/>
                  </a:cubicBezTo>
                  <a:cubicBezTo>
                    <a:pt x="8" y="14"/>
                    <a:pt x="9" y="12"/>
                    <a:pt x="10" y="11"/>
                  </a:cubicBezTo>
                  <a:cubicBezTo>
                    <a:pt x="9" y="7"/>
                    <a:pt x="7" y="4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2B68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2" name="Freeform 2743"/>
            <p:cNvSpPr>
              <a:spLocks/>
            </p:cNvSpPr>
            <p:nvPr/>
          </p:nvSpPr>
          <p:spPr bwMode="auto">
            <a:xfrm>
              <a:off x="2810" y="3403"/>
              <a:ext cx="22" cy="43"/>
            </a:xfrm>
            <a:custGeom>
              <a:avLst/>
              <a:gdLst>
                <a:gd name="T0" fmla="*/ 12 w 13"/>
                <a:gd name="T1" fmla="*/ 0 h 25"/>
                <a:gd name="T2" fmla="*/ 12 w 13"/>
                <a:gd name="T3" fmla="*/ 3 h 25"/>
                <a:gd name="T4" fmla="*/ 9 w 13"/>
                <a:gd name="T5" fmla="*/ 2 h 25"/>
                <a:gd name="T6" fmla="*/ 0 w 13"/>
                <a:gd name="T7" fmla="*/ 23 h 25"/>
                <a:gd name="T8" fmla="*/ 2 w 13"/>
                <a:gd name="T9" fmla="*/ 25 h 25"/>
                <a:gd name="T10" fmla="*/ 4 w 13"/>
                <a:gd name="T11" fmla="*/ 22 h 25"/>
                <a:gd name="T12" fmla="*/ 4 w 13"/>
                <a:gd name="T13" fmla="*/ 22 h 25"/>
                <a:gd name="T14" fmla="*/ 4 w 13"/>
                <a:gd name="T15" fmla="*/ 22 h 25"/>
                <a:gd name="T16" fmla="*/ 5 w 13"/>
                <a:gd name="T17" fmla="*/ 22 h 25"/>
                <a:gd name="T18" fmla="*/ 13 w 13"/>
                <a:gd name="T19" fmla="*/ 1 h 25"/>
                <a:gd name="T20" fmla="*/ 12 w 13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5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3" name="Freeform 2744"/>
            <p:cNvSpPr>
              <a:spLocks noEditPoints="1"/>
            </p:cNvSpPr>
            <p:nvPr/>
          </p:nvSpPr>
          <p:spPr bwMode="auto">
            <a:xfrm>
              <a:off x="2609" y="3751"/>
              <a:ext cx="875" cy="1310"/>
            </a:xfrm>
            <a:custGeom>
              <a:avLst/>
              <a:gdLst>
                <a:gd name="T0" fmla="*/ 386 w 514"/>
                <a:gd name="T1" fmla="*/ 622 h 769"/>
                <a:gd name="T2" fmla="*/ 379 w 514"/>
                <a:gd name="T3" fmla="*/ 622 h 769"/>
                <a:gd name="T4" fmla="*/ 385 w 514"/>
                <a:gd name="T5" fmla="*/ 626 h 769"/>
                <a:gd name="T6" fmla="*/ 380 w 514"/>
                <a:gd name="T7" fmla="*/ 658 h 769"/>
                <a:gd name="T8" fmla="*/ 491 w 514"/>
                <a:gd name="T9" fmla="*/ 769 h 769"/>
                <a:gd name="T10" fmla="*/ 499 w 514"/>
                <a:gd name="T11" fmla="*/ 769 h 769"/>
                <a:gd name="T12" fmla="*/ 500 w 514"/>
                <a:gd name="T13" fmla="*/ 769 h 769"/>
                <a:gd name="T14" fmla="*/ 509 w 514"/>
                <a:gd name="T15" fmla="*/ 767 h 769"/>
                <a:gd name="T16" fmla="*/ 509 w 514"/>
                <a:gd name="T17" fmla="*/ 767 h 769"/>
                <a:gd name="T18" fmla="*/ 509 w 514"/>
                <a:gd name="T19" fmla="*/ 767 h 769"/>
                <a:gd name="T20" fmla="*/ 512 w 514"/>
                <a:gd name="T21" fmla="*/ 767 h 769"/>
                <a:gd name="T22" fmla="*/ 514 w 514"/>
                <a:gd name="T23" fmla="*/ 766 h 769"/>
                <a:gd name="T24" fmla="*/ 514 w 514"/>
                <a:gd name="T25" fmla="*/ 766 h 769"/>
                <a:gd name="T26" fmla="*/ 514 w 514"/>
                <a:gd name="T27" fmla="*/ 766 h 769"/>
                <a:gd name="T28" fmla="*/ 514 w 514"/>
                <a:gd name="T29" fmla="*/ 766 h 769"/>
                <a:gd name="T30" fmla="*/ 505 w 514"/>
                <a:gd name="T31" fmla="*/ 767 h 769"/>
                <a:gd name="T32" fmla="*/ 504 w 514"/>
                <a:gd name="T33" fmla="*/ 767 h 769"/>
                <a:gd name="T34" fmla="*/ 496 w 514"/>
                <a:gd name="T35" fmla="*/ 768 h 769"/>
                <a:gd name="T36" fmla="*/ 385 w 514"/>
                <a:gd name="T37" fmla="*/ 657 h 769"/>
                <a:gd name="T38" fmla="*/ 390 w 514"/>
                <a:gd name="T39" fmla="*/ 625 h 769"/>
                <a:gd name="T40" fmla="*/ 386 w 514"/>
                <a:gd name="T41" fmla="*/ 622 h 769"/>
                <a:gd name="T42" fmla="*/ 46 w 514"/>
                <a:gd name="T43" fmla="*/ 0 h 769"/>
                <a:gd name="T44" fmla="*/ 41 w 514"/>
                <a:gd name="T45" fmla="*/ 0 h 769"/>
                <a:gd name="T46" fmla="*/ 11 w 514"/>
                <a:gd name="T47" fmla="*/ 206 h 769"/>
                <a:gd name="T48" fmla="*/ 127 w 514"/>
                <a:gd name="T49" fmla="*/ 446 h 769"/>
                <a:gd name="T50" fmla="*/ 304 w 514"/>
                <a:gd name="T51" fmla="*/ 526 h 769"/>
                <a:gd name="T52" fmla="*/ 308 w 514"/>
                <a:gd name="T53" fmla="*/ 535 h 769"/>
                <a:gd name="T54" fmla="*/ 310 w 514"/>
                <a:gd name="T55" fmla="*/ 527 h 769"/>
                <a:gd name="T56" fmla="*/ 309 w 514"/>
                <a:gd name="T57" fmla="*/ 525 h 769"/>
                <a:gd name="T58" fmla="*/ 132 w 514"/>
                <a:gd name="T59" fmla="*/ 445 h 769"/>
                <a:gd name="T60" fmla="*/ 16 w 514"/>
                <a:gd name="T61" fmla="*/ 205 h 769"/>
                <a:gd name="T62" fmla="*/ 46 w 514"/>
                <a:gd name="T63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4" h="769">
                  <a:moveTo>
                    <a:pt x="386" y="622"/>
                  </a:moveTo>
                  <a:cubicBezTo>
                    <a:pt x="379" y="622"/>
                    <a:pt x="379" y="622"/>
                    <a:pt x="379" y="622"/>
                  </a:cubicBezTo>
                  <a:cubicBezTo>
                    <a:pt x="381" y="623"/>
                    <a:pt x="383" y="625"/>
                    <a:pt x="385" y="626"/>
                  </a:cubicBezTo>
                  <a:cubicBezTo>
                    <a:pt x="382" y="636"/>
                    <a:pt x="380" y="647"/>
                    <a:pt x="380" y="658"/>
                  </a:cubicBezTo>
                  <a:cubicBezTo>
                    <a:pt x="380" y="719"/>
                    <a:pt x="430" y="769"/>
                    <a:pt x="491" y="769"/>
                  </a:cubicBezTo>
                  <a:cubicBezTo>
                    <a:pt x="494" y="769"/>
                    <a:pt x="497" y="769"/>
                    <a:pt x="499" y="769"/>
                  </a:cubicBezTo>
                  <a:cubicBezTo>
                    <a:pt x="500" y="769"/>
                    <a:pt x="500" y="769"/>
                    <a:pt x="500" y="769"/>
                  </a:cubicBezTo>
                  <a:cubicBezTo>
                    <a:pt x="503" y="768"/>
                    <a:pt x="506" y="768"/>
                    <a:pt x="509" y="767"/>
                  </a:cubicBezTo>
                  <a:cubicBezTo>
                    <a:pt x="509" y="767"/>
                    <a:pt x="509" y="767"/>
                    <a:pt x="509" y="767"/>
                  </a:cubicBezTo>
                  <a:cubicBezTo>
                    <a:pt x="509" y="767"/>
                    <a:pt x="509" y="767"/>
                    <a:pt x="509" y="767"/>
                  </a:cubicBezTo>
                  <a:cubicBezTo>
                    <a:pt x="510" y="767"/>
                    <a:pt x="511" y="767"/>
                    <a:pt x="512" y="767"/>
                  </a:cubicBezTo>
                  <a:cubicBezTo>
                    <a:pt x="513" y="767"/>
                    <a:pt x="514" y="766"/>
                    <a:pt x="514" y="766"/>
                  </a:cubicBezTo>
                  <a:cubicBezTo>
                    <a:pt x="514" y="766"/>
                    <a:pt x="514" y="766"/>
                    <a:pt x="514" y="766"/>
                  </a:cubicBezTo>
                  <a:cubicBezTo>
                    <a:pt x="514" y="766"/>
                    <a:pt x="514" y="766"/>
                    <a:pt x="514" y="766"/>
                  </a:cubicBezTo>
                  <a:cubicBezTo>
                    <a:pt x="514" y="766"/>
                    <a:pt x="514" y="766"/>
                    <a:pt x="514" y="766"/>
                  </a:cubicBezTo>
                  <a:cubicBezTo>
                    <a:pt x="511" y="767"/>
                    <a:pt x="508" y="767"/>
                    <a:pt x="505" y="767"/>
                  </a:cubicBezTo>
                  <a:cubicBezTo>
                    <a:pt x="504" y="767"/>
                    <a:pt x="504" y="767"/>
                    <a:pt x="504" y="767"/>
                  </a:cubicBezTo>
                  <a:cubicBezTo>
                    <a:pt x="501" y="767"/>
                    <a:pt x="499" y="768"/>
                    <a:pt x="496" y="768"/>
                  </a:cubicBezTo>
                  <a:cubicBezTo>
                    <a:pt x="435" y="768"/>
                    <a:pt x="385" y="718"/>
                    <a:pt x="385" y="657"/>
                  </a:cubicBezTo>
                  <a:cubicBezTo>
                    <a:pt x="385" y="646"/>
                    <a:pt x="387" y="635"/>
                    <a:pt x="390" y="625"/>
                  </a:cubicBezTo>
                  <a:cubicBezTo>
                    <a:pt x="388" y="624"/>
                    <a:pt x="387" y="623"/>
                    <a:pt x="386" y="622"/>
                  </a:cubicBezTo>
                  <a:moveTo>
                    <a:pt x="46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73"/>
                    <a:pt x="0" y="153"/>
                    <a:pt x="11" y="206"/>
                  </a:cubicBezTo>
                  <a:cubicBezTo>
                    <a:pt x="35" y="328"/>
                    <a:pt x="74" y="392"/>
                    <a:pt x="127" y="446"/>
                  </a:cubicBezTo>
                  <a:cubicBezTo>
                    <a:pt x="163" y="483"/>
                    <a:pt x="235" y="512"/>
                    <a:pt x="304" y="526"/>
                  </a:cubicBezTo>
                  <a:cubicBezTo>
                    <a:pt x="306" y="529"/>
                    <a:pt x="307" y="532"/>
                    <a:pt x="308" y="535"/>
                  </a:cubicBezTo>
                  <a:cubicBezTo>
                    <a:pt x="310" y="527"/>
                    <a:pt x="310" y="527"/>
                    <a:pt x="310" y="527"/>
                  </a:cubicBezTo>
                  <a:cubicBezTo>
                    <a:pt x="310" y="526"/>
                    <a:pt x="310" y="526"/>
                    <a:pt x="309" y="525"/>
                  </a:cubicBezTo>
                  <a:cubicBezTo>
                    <a:pt x="240" y="511"/>
                    <a:pt x="168" y="482"/>
                    <a:pt x="132" y="445"/>
                  </a:cubicBezTo>
                  <a:cubicBezTo>
                    <a:pt x="79" y="391"/>
                    <a:pt x="40" y="327"/>
                    <a:pt x="16" y="205"/>
                  </a:cubicBezTo>
                  <a:cubicBezTo>
                    <a:pt x="5" y="152"/>
                    <a:pt x="23" y="73"/>
                    <a:pt x="46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4" name="Freeform 2745"/>
            <p:cNvSpPr>
              <a:spLocks/>
            </p:cNvSpPr>
            <p:nvPr/>
          </p:nvSpPr>
          <p:spPr bwMode="auto">
            <a:xfrm>
              <a:off x="2678" y="3446"/>
              <a:ext cx="126" cy="305"/>
            </a:xfrm>
            <a:custGeom>
              <a:avLst/>
              <a:gdLst>
                <a:gd name="T0" fmla="*/ 72 w 74"/>
                <a:gd name="T1" fmla="*/ 0 h 179"/>
                <a:gd name="T2" fmla="*/ 71 w 74"/>
                <a:gd name="T3" fmla="*/ 3 h 179"/>
                <a:gd name="T4" fmla="*/ 69 w 74"/>
                <a:gd name="T5" fmla="*/ 2 h 179"/>
                <a:gd name="T6" fmla="*/ 0 w 74"/>
                <a:gd name="T7" fmla="*/ 179 h 179"/>
                <a:gd name="T8" fmla="*/ 5 w 74"/>
                <a:gd name="T9" fmla="*/ 179 h 179"/>
                <a:gd name="T10" fmla="*/ 74 w 74"/>
                <a:gd name="T11" fmla="*/ 1 h 179"/>
                <a:gd name="T12" fmla="*/ 72 w 74"/>
                <a:gd name="T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79">
                  <a:moveTo>
                    <a:pt x="72" y="0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0" y="2"/>
                    <a:pt x="70" y="2"/>
                    <a:pt x="69" y="2"/>
                  </a:cubicBezTo>
                  <a:cubicBezTo>
                    <a:pt x="62" y="17"/>
                    <a:pt x="27" y="94"/>
                    <a:pt x="0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2" y="93"/>
                    <a:pt x="67" y="16"/>
                    <a:pt x="74" y="1"/>
                  </a:cubicBezTo>
                  <a:cubicBezTo>
                    <a:pt x="73" y="0"/>
                    <a:pt x="72" y="0"/>
                    <a:pt x="72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5" name="Freeform 2746"/>
            <p:cNvSpPr>
              <a:spLocks/>
            </p:cNvSpPr>
            <p:nvPr/>
          </p:nvSpPr>
          <p:spPr bwMode="auto">
            <a:xfrm>
              <a:off x="3133" y="4648"/>
              <a:ext cx="133" cy="162"/>
            </a:xfrm>
            <a:custGeom>
              <a:avLst/>
              <a:gdLst>
                <a:gd name="T0" fmla="*/ 2 w 78"/>
                <a:gd name="T1" fmla="*/ 0 h 95"/>
                <a:gd name="T2" fmla="*/ 0 w 78"/>
                <a:gd name="T3" fmla="*/ 8 h 95"/>
                <a:gd name="T4" fmla="*/ 71 w 78"/>
                <a:gd name="T5" fmla="*/ 95 h 95"/>
                <a:gd name="T6" fmla="*/ 78 w 78"/>
                <a:gd name="T7" fmla="*/ 95 h 95"/>
                <a:gd name="T8" fmla="*/ 2 w 7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5">
                  <a:moveTo>
                    <a:pt x="2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7" y="44"/>
                    <a:pt x="41" y="73"/>
                    <a:pt x="71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45" y="72"/>
                    <a:pt x="19" y="39"/>
                    <a:pt x="2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6" name="Freeform 2747"/>
            <p:cNvSpPr>
              <a:spLocks/>
            </p:cNvSpPr>
            <p:nvPr/>
          </p:nvSpPr>
          <p:spPr bwMode="auto">
            <a:xfrm>
              <a:off x="3152" y="4165"/>
              <a:ext cx="37" cy="41"/>
            </a:xfrm>
            <a:custGeom>
              <a:avLst/>
              <a:gdLst>
                <a:gd name="T0" fmla="*/ 22 w 22"/>
                <a:gd name="T1" fmla="*/ 0 h 24"/>
                <a:gd name="T2" fmla="*/ 0 w 22"/>
                <a:gd name="T3" fmla="*/ 23 h 24"/>
                <a:gd name="T4" fmla="*/ 3 w 22"/>
                <a:gd name="T5" fmla="*/ 24 h 24"/>
                <a:gd name="T6" fmla="*/ 22 w 22"/>
                <a:gd name="T7" fmla="*/ 2 h 24"/>
                <a:gd name="T8" fmla="*/ 22 w 2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22" y="0"/>
                  </a:moveTo>
                  <a:cubicBezTo>
                    <a:pt x="13" y="6"/>
                    <a:pt x="6" y="14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8" y="16"/>
                    <a:pt x="15" y="8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7" name="Freeform 2748"/>
            <p:cNvSpPr>
              <a:spLocks/>
            </p:cNvSpPr>
            <p:nvPr/>
          </p:nvSpPr>
          <p:spPr bwMode="auto">
            <a:xfrm>
              <a:off x="3189" y="4144"/>
              <a:ext cx="41" cy="24"/>
            </a:xfrm>
            <a:custGeom>
              <a:avLst/>
              <a:gdLst>
                <a:gd name="T0" fmla="*/ 24 w 24"/>
                <a:gd name="T1" fmla="*/ 0 h 14"/>
                <a:gd name="T2" fmla="*/ 21 w 24"/>
                <a:gd name="T3" fmla="*/ 1 h 14"/>
                <a:gd name="T4" fmla="*/ 0 w 24"/>
                <a:gd name="T5" fmla="*/ 12 h 14"/>
                <a:gd name="T6" fmla="*/ 0 w 24"/>
                <a:gd name="T7" fmla="*/ 14 h 14"/>
                <a:gd name="T8" fmla="*/ 24 w 2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4" y="0"/>
                  </a:moveTo>
                  <a:cubicBezTo>
                    <a:pt x="23" y="0"/>
                    <a:pt x="22" y="1"/>
                    <a:pt x="21" y="1"/>
                  </a:cubicBezTo>
                  <a:cubicBezTo>
                    <a:pt x="14" y="4"/>
                    <a:pt x="6" y="7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7" y="8"/>
                    <a:pt x="15" y="4"/>
                    <a:pt x="24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8" name="Freeform 2749"/>
            <p:cNvSpPr>
              <a:spLocks/>
            </p:cNvSpPr>
            <p:nvPr/>
          </p:nvSpPr>
          <p:spPr bwMode="auto">
            <a:xfrm>
              <a:off x="3901" y="4633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5C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9" name="Freeform 2750"/>
            <p:cNvSpPr>
              <a:spLocks/>
            </p:cNvSpPr>
            <p:nvPr/>
          </p:nvSpPr>
          <p:spPr bwMode="auto">
            <a:xfrm>
              <a:off x="3077" y="3006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0" name="Freeform 2751"/>
            <p:cNvSpPr>
              <a:spLocks/>
            </p:cNvSpPr>
            <p:nvPr/>
          </p:nvSpPr>
          <p:spPr bwMode="auto">
            <a:xfrm>
              <a:off x="3075" y="3008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1" name="Freeform 2752"/>
            <p:cNvSpPr>
              <a:spLocks/>
            </p:cNvSpPr>
            <p:nvPr/>
          </p:nvSpPr>
          <p:spPr bwMode="auto">
            <a:xfrm>
              <a:off x="3041" y="3015"/>
              <a:ext cx="9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2 w 5"/>
                <a:gd name="T5" fmla="*/ 1 h 2"/>
                <a:gd name="T6" fmla="*/ 3 w 5"/>
                <a:gd name="T7" fmla="*/ 1 h 2"/>
                <a:gd name="T8" fmla="*/ 3 w 5"/>
                <a:gd name="T9" fmla="*/ 1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2" name="Freeform 2753"/>
            <p:cNvSpPr>
              <a:spLocks/>
            </p:cNvSpPr>
            <p:nvPr/>
          </p:nvSpPr>
          <p:spPr bwMode="auto">
            <a:xfrm>
              <a:off x="3046" y="3015"/>
              <a:ext cx="4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3" name="Freeform 2754"/>
            <p:cNvSpPr>
              <a:spLocks/>
            </p:cNvSpPr>
            <p:nvPr/>
          </p:nvSpPr>
          <p:spPr bwMode="auto">
            <a:xfrm>
              <a:off x="3038" y="301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4" name="Freeform 2755"/>
            <p:cNvSpPr>
              <a:spLocks/>
            </p:cNvSpPr>
            <p:nvPr/>
          </p:nvSpPr>
          <p:spPr bwMode="auto">
            <a:xfrm>
              <a:off x="3038" y="3017"/>
              <a:ext cx="8" cy="3"/>
            </a:xfrm>
            <a:custGeom>
              <a:avLst/>
              <a:gdLst>
                <a:gd name="T0" fmla="*/ 4 w 5"/>
                <a:gd name="T1" fmla="*/ 0 h 2"/>
                <a:gd name="T2" fmla="*/ 2 w 5"/>
                <a:gd name="T3" fmla="*/ 1 h 2"/>
                <a:gd name="T4" fmla="*/ 0 w 5"/>
                <a:gd name="T5" fmla="*/ 1 h 2"/>
                <a:gd name="T6" fmla="*/ 0 w 5"/>
                <a:gd name="T7" fmla="*/ 2 h 2"/>
                <a:gd name="T8" fmla="*/ 1 w 5"/>
                <a:gd name="T9" fmla="*/ 2 h 2"/>
                <a:gd name="T10" fmla="*/ 1 w 5"/>
                <a:gd name="T11" fmla="*/ 2 h 2"/>
                <a:gd name="T12" fmla="*/ 5 w 5"/>
                <a:gd name="T13" fmla="*/ 0 h 2"/>
                <a:gd name="T14" fmla="*/ 4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5" name="Freeform 2756"/>
            <p:cNvSpPr>
              <a:spLocks/>
            </p:cNvSpPr>
            <p:nvPr/>
          </p:nvSpPr>
          <p:spPr bwMode="auto">
            <a:xfrm>
              <a:off x="3031" y="3020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4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6" name="Freeform 2757"/>
            <p:cNvSpPr>
              <a:spLocks/>
            </p:cNvSpPr>
            <p:nvPr/>
          </p:nvSpPr>
          <p:spPr bwMode="auto">
            <a:xfrm>
              <a:off x="3031" y="3020"/>
              <a:ext cx="8" cy="7"/>
            </a:xfrm>
            <a:custGeom>
              <a:avLst/>
              <a:gdLst>
                <a:gd name="T0" fmla="*/ 4 w 5"/>
                <a:gd name="T1" fmla="*/ 0 h 4"/>
                <a:gd name="T2" fmla="*/ 0 w 5"/>
                <a:gd name="T3" fmla="*/ 2 h 4"/>
                <a:gd name="T4" fmla="*/ 0 w 5"/>
                <a:gd name="T5" fmla="*/ 4 h 4"/>
                <a:gd name="T6" fmla="*/ 5 w 5"/>
                <a:gd name="T7" fmla="*/ 0 h 4"/>
                <a:gd name="T8" fmla="*/ 5 w 5"/>
                <a:gd name="T9" fmla="*/ 0 h 4"/>
                <a:gd name="T10" fmla="*/ 4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7" name="Freeform 2758"/>
            <p:cNvSpPr>
              <a:spLocks/>
            </p:cNvSpPr>
            <p:nvPr/>
          </p:nvSpPr>
          <p:spPr bwMode="auto">
            <a:xfrm>
              <a:off x="3022" y="3023"/>
              <a:ext cx="9" cy="11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3 h 6"/>
                <a:gd name="T4" fmla="*/ 0 w 5"/>
                <a:gd name="T5" fmla="*/ 6 h 6"/>
                <a:gd name="T6" fmla="*/ 5 w 5"/>
                <a:gd name="T7" fmla="*/ 0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3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8" name="Freeform 2759"/>
            <p:cNvSpPr>
              <a:spLocks/>
            </p:cNvSpPr>
            <p:nvPr/>
          </p:nvSpPr>
          <p:spPr bwMode="auto">
            <a:xfrm>
              <a:off x="2864" y="3023"/>
              <a:ext cx="167" cy="363"/>
            </a:xfrm>
            <a:custGeom>
              <a:avLst/>
              <a:gdLst>
                <a:gd name="T0" fmla="*/ 98 w 98"/>
                <a:gd name="T1" fmla="*/ 0 h 213"/>
                <a:gd name="T2" fmla="*/ 93 w 98"/>
                <a:gd name="T3" fmla="*/ 6 h 213"/>
                <a:gd name="T4" fmla="*/ 93 w 98"/>
                <a:gd name="T5" fmla="*/ 3 h 213"/>
                <a:gd name="T6" fmla="*/ 54 w 98"/>
                <a:gd name="T7" fmla="*/ 38 h 213"/>
                <a:gd name="T8" fmla="*/ 11 w 98"/>
                <a:gd name="T9" fmla="*/ 91 h 213"/>
                <a:gd name="T10" fmla="*/ 0 w 98"/>
                <a:gd name="T11" fmla="*/ 211 h 213"/>
                <a:gd name="T12" fmla="*/ 4 w 98"/>
                <a:gd name="T13" fmla="*/ 213 h 213"/>
                <a:gd name="T14" fmla="*/ 5 w 98"/>
                <a:gd name="T15" fmla="*/ 210 h 213"/>
                <a:gd name="T16" fmla="*/ 5 w 98"/>
                <a:gd name="T17" fmla="*/ 210 h 213"/>
                <a:gd name="T18" fmla="*/ 16 w 98"/>
                <a:gd name="T19" fmla="*/ 90 h 213"/>
                <a:gd name="T20" fmla="*/ 59 w 98"/>
                <a:gd name="T21" fmla="*/ 37 h 213"/>
                <a:gd name="T22" fmla="*/ 98 w 98"/>
                <a:gd name="T23" fmla="*/ 2 h 213"/>
                <a:gd name="T24" fmla="*/ 98 w 98"/>
                <a:gd name="T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13">
                  <a:moveTo>
                    <a:pt x="98" y="0"/>
                  </a:moveTo>
                  <a:cubicBezTo>
                    <a:pt x="95" y="3"/>
                    <a:pt x="93" y="6"/>
                    <a:pt x="93" y="6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82" y="12"/>
                    <a:pt x="69" y="25"/>
                    <a:pt x="54" y="38"/>
                  </a:cubicBezTo>
                  <a:cubicBezTo>
                    <a:pt x="30" y="60"/>
                    <a:pt x="17" y="55"/>
                    <a:pt x="11" y="91"/>
                  </a:cubicBezTo>
                  <a:cubicBezTo>
                    <a:pt x="6" y="120"/>
                    <a:pt x="2" y="185"/>
                    <a:pt x="0" y="211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7" y="183"/>
                    <a:pt x="11" y="119"/>
                    <a:pt x="16" y="90"/>
                  </a:cubicBezTo>
                  <a:cubicBezTo>
                    <a:pt x="22" y="54"/>
                    <a:pt x="35" y="59"/>
                    <a:pt x="59" y="37"/>
                  </a:cubicBezTo>
                  <a:cubicBezTo>
                    <a:pt x="74" y="24"/>
                    <a:pt x="87" y="10"/>
                    <a:pt x="98" y="2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9" name="Freeform 2760"/>
            <p:cNvSpPr>
              <a:spLocks/>
            </p:cNvSpPr>
            <p:nvPr/>
          </p:nvSpPr>
          <p:spPr bwMode="auto">
            <a:xfrm>
              <a:off x="3959" y="3049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04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0" name="Freeform 2761"/>
            <p:cNvSpPr>
              <a:spLocks/>
            </p:cNvSpPr>
            <p:nvPr/>
          </p:nvSpPr>
          <p:spPr bwMode="auto">
            <a:xfrm>
              <a:off x="3958" y="3051"/>
              <a:ext cx="3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04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1" name="Freeform 2762"/>
            <p:cNvSpPr>
              <a:spLocks/>
            </p:cNvSpPr>
            <p:nvPr/>
          </p:nvSpPr>
          <p:spPr bwMode="auto">
            <a:xfrm>
              <a:off x="3923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A6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2" name="Freeform 2763"/>
            <p:cNvSpPr>
              <a:spLocks/>
            </p:cNvSpPr>
            <p:nvPr/>
          </p:nvSpPr>
          <p:spPr bwMode="auto">
            <a:xfrm>
              <a:off x="3923" y="3059"/>
              <a:ext cx="9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2 h 2"/>
                <a:gd name="T8" fmla="*/ 2 w 5"/>
                <a:gd name="T9" fmla="*/ 2 h 2"/>
                <a:gd name="T10" fmla="*/ 3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A6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3" name="Freeform 2764"/>
            <p:cNvSpPr>
              <a:spLocks/>
            </p:cNvSpPr>
            <p:nvPr/>
          </p:nvSpPr>
          <p:spPr bwMode="auto">
            <a:xfrm>
              <a:off x="3918" y="3064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71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4" name="Oval 2765"/>
            <p:cNvSpPr>
              <a:spLocks noChangeArrowheads="1"/>
            </p:cNvSpPr>
            <p:nvPr/>
          </p:nvSpPr>
          <p:spPr bwMode="auto">
            <a:xfrm>
              <a:off x="3920" y="3064"/>
              <a:ext cx="1" cy="1"/>
            </a:xfrm>
            <a:prstGeom prst="ellipse">
              <a:avLst/>
            </a:prstGeom>
            <a:solidFill>
              <a:srgbClr val="26A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5" name="Oval 2766"/>
            <p:cNvSpPr>
              <a:spLocks noChangeArrowheads="1"/>
            </p:cNvSpPr>
            <p:nvPr/>
          </p:nvSpPr>
          <p:spPr bwMode="auto">
            <a:xfrm>
              <a:off x="3920" y="3064"/>
              <a:ext cx="1" cy="1"/>
            </a:xfrm>
            <a:prstGeom prst="ellipse">
              <a:avLst/>
            </a:prstGeom>
            <a:solidFill>
              <a:srgbClr val="1E8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6" name="Freeform 2767"/>
            <p:cNvSpPr>
              <a:spLocks/>
            </p:cNvSpPr>
            <p:nvPr/>
          </p:nvSpPr>
          <p:spPr bwMode="auto">
            <a:xfrm>
              <a:off x="3920" y="3063"/>
              <a:ext cx="3" cy="3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2 h 2"/>
                <a:gd name="T12" fmla="*/ 2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2A6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7" name="Freeform 2768"/>
            <p:cNvSpPr>
              <a:spLocks/>
            </p:cNvSpPr>
            <p:nvPr/>
          </p:nvSpPr>
          <p:spPr bwMode="auto">
            <a:xfrm>
              <a:off x="3922" y="3063"/>
              <a:ext cx="5" cy="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2A6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8" name="Freeform 2769"/>
            <p:cNvSpPr>
              <a:spLocks/>
            </p:cNvSpPr>
            <p:nvPr/>
          </p:nvSpPr>
          <p:spPr bwMode="auto">
            <a:xfrm>
              <a:off x="3917" y="3064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3 w 3"/>
                <a:gd name="T5" fmla="*/ 4 h 4"/>
                <a:gd name="T6" fmla="*/ 3 w 3"/>
                <a:gd name="T7" fmla="*/ 1 h 4"/>
                <a:gd name="T8" fmla="*/ 2 w 3"/>
                <a:gd name="T9" fmla="*/ 0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2" y="3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D71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9" name="Freeform 2770"/>
            <p:cNvSpPr>
              <a:spLocks/>
            </p:cNvSpPr>
            <p:nvPr/>
          </p:nvSpPr>
          <p:spPr bwMode="auto">
            <a:xfrm>
              <a:off x="3920" y="306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A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0" name="Freeform 2771"/>
            <p:cNvSpPr>
              <a:spLocks/>
            </p:cNvSpPr>
            <p:nvPr/>
          </p:nvSpPr>
          <p:spPr bwMode="auto">
            <a:xfrm>
              <a:off x="3920" y="306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E8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1" name="Freeform 2772"/>
            <p:cNvSpPr>
              <a:spLocks/>
            </p:cNvSpPr>
            <p:nvPr/>
          </p:nvSpPr>
          <p:spPr bwMode="auto">
            <a:xfrm>
              <a:off x="3920" y="306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A6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2" name="Freeform 2773"/>
            <p:cNvSpPr>
              <a:spLocks/>
            </p:cNvSpPr>
            <p:nvPr/>
          </p:nvSpPr>
          <p:spPr bwMode="auto">
            <a:xfrm>
              <a:off x="3922" y="3066"/>
              <a:ext cx="1" cy="7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3 h 4"/>
                <a:gd name="T4" fmla="*/ 0 w 1"/>
                <a:gd name="T5" fmla="*/ 4 h 4"/>
                <a:gd name="T6" fmla="*/ 1 w 1"/>
                <a:gd name="T7" fmla="*/ 2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71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3" name="Freeform 2774"/>
            <p:cNvSpPr>
              <a:spLocks/>
            </p:cNvSpPr>
            <p:nvPr/>
          </p:nvSpPr>
          <p:spPr bwMode="auto">
            <a:xfrm>
              <a:off x="3922" y="3066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6A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4" name="Freeform 2775"/>
            <p:cNvSpPr>
              <a:spLocks/>
            </p:cNvSpPr>
            <p:nvPr/>
          </p:nvSpPr>
          <p:spPr bwMode="auto">
            <a:xfrm>
              <a:off x="3922" y="3066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1E8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5" name="Freeform 2776"/>
            <p:cNvSpPr>
              <a:spLocks/>
            </p:cNvSpPr>
            <p:nvPr/>
          </p:nvSpPr>
          <p:spPr bwMode="auto">
            <a:xfrm>
              <a:off x="3922" y="3066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A6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6" name="Freeform 2777"/>
            <p:cNvSpPr>
              <a:spLocks/>
            </p:cNvSpPr>
            <p:nvPr/>
          </p:nvSpPr>
          <p:spPr bwMode="auto">
            <a:xfrm>
              <a:off x="3913" y="3068"/>
              <a:ext cx="9" cy="13"/>
            </a:xfrm>
            <a:custGeom>
              <a:avLst/>
              <a:gdLst>
                <a:gd name="T0" fmla="*/ 2 w 5"/>
                <a:gd name="T1" fmla="*/ 0 h 8"/>
                <a:gd name="T2" fmla="*/ 0 w 5"/>
                <a:gd name="T3" fmla="*/ 4 h 8"/>
                <a:gd name="T4" fmla="*/ 5 w 5"/>
                <a:gd name="T5" fmla="*/ 8 h 8"/>
                <a:gd name="T6" fmla="*/ 5 w 5"/>
                <a:gd name="T7" fmla="*/ 3 h 8"/>
                <a:gd name="T8" fmla="*/ 5 w 5"/>
                <a:gd name="T9" fmla="*/ 2 h 8"/>
                <a:gd name="T10" fmla="*/ 2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1"/>
                    <a:pt x="1" y="3"/>
                    <a:pt x="0" y="4"/>
                  </a:cubicBezTo>
                  <a:cubicBezTo>
                    <a:pt x="2" y="5"/>
                    <a:pt x="4" y="7"/>
                    <a:pt x="5" y="8"/>
                  </a:cubicBezTo>
                  <a:cubicBezTo>
                    <a:pt x="5" y="7"/>
                    <a:pt x="5" y="5"/>
                    <a:pt x="5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D71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7" name="Freeform 2778"/>
            <p:cNvSpPr>
              <a:spLocks noEditPoints="1"/>
            </p:cNvSpPr>
            <p:nvPr/>
          </p:nvSpPr>
          <p:spPr bwMode="auto">
            <a:xfrm>
              <a:off x="3913" y="3071"/>
              <a:ext cx="10" cy="17"/>
            </a:xfrm>
            <a:custGeom>
              <a:avLst/>
              <a:gdLst>
                <a:gd name="T0" fmla="*/ 0 w 6"/>
                <a:gd name="T1" fmla="*/ 2 h 10"/>
                <a:gd name="T2" fmla="*/ 1 w 6"/>
                <a:gd name="T3" fmla="*/ 10 h 10"/>
                <a:gd name="T4" fmla="*/ 5 w 6"/>
                <a:gd name="T5" fmla="*/ 9 h 10"/>
                <a:gd name="T6" fmla="*/ 6 w 6"/>
                <a:gd name="T7" fmla="*/ 9 h 10"/>
                <a:gd name="T8" fmla="*/ 5 w 6"/>
                <a:gd name="T9" fmla="*/ 6 h 10"/>
                <a:gd name="T10" fmla="*/ 0 w 6"/>
                <a:gd name="T11" fmla="*/ 2 h 10"/>
                <a:gd name="T12" fmla="*/ 5 w 6"/>
                <a:gd name="T13" fmla="*/ 0 h 10"/>
                <a:gd name="T14" fmla="*/ 5 w 6"/>
                <a:gd name="T15" fmla="*/ 1 h 10"/>
                <a:gd name="T16" fmla="*/ 5 w 6"/>
                <a:gd name="T17" fmla="*/ 1 h 10"/>
                <a:gd name="T18" fmla="*/ 5 w 6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0">
                  <a:moveTo>
                    <a:pt x="0" y="2"/>
                  </a:moveTo>
                  <a:cubicBezTo>
                    <a:pt x="0" y="4"/>
                    <a:pt x="0" y="7"/>
                    <a:pt x="1" y="10"/>
                  </a:cubicBezTo>
                  <a:cubicBezTo>
                    <a:pt x="2" y="10"/>
                    <a:pt x="4" y="10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4" y="5"/>
                    <a:pt x="2" y="3"/>
                    <a:pt x="0" y="2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71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8" name="Freeform 2779"/>
            <p:cNvSpPr>
              <a:spLocks/>
            </p:cNvSpPr>
            <p:nvPr/>
          </p:nvSpPr>
          <p:spPr bwMode="auto">
            <a:xfrm>
              <a:off x="3879" y="3098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9" name="Oval 2780"/>
            <p:cNvSpPr>
              <a:spLocks noChangeArrowheads="1"/>
            </p:cNvSpPr>
            <p:nvPr/>
          </p:nvSpPr>
          <p:spPr bwMode="auto">
            <a:xfrm>
              <a:off x="3881" y="3098"/>
              <a:ext cx="1" cy="1"/>
            </a:xfrm>
            <a:prstGeom prst="ellipse">
              <a:avLst/>
            </a:prstGeom>
            <a:solidFill>
              <a:srgbClr val="E52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0" name="Freeform 2781"/>
            <p:cNvSpPr>
              <a:spLocks/>
            </p:cNvSpPr>
            <p:nvPr/>
          </p:nvSpPr>
          <p:spPr bwMode="auto">
            <a:xfrm>
              <a:off x="3881" y="3097"/>
              <a:ext cx="7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2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1" name="Freeform 2782"/>
            <p:cNvSpPr>
              <a:spLocks/>
            </p:cNvSpPr>
            <p:nvPr/>
          </p:nvSpPr>
          <p:spPr bwMode="auto">
            <a:xfrm>
              <a:off x="3876" y="3098"/>
              <a:ext cx="5" cy="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0 w 3"/>
                <a:gd name="T7" fmla="*/ 1 h 1"/>
                <a:gd name="T8" fmla="*/ 3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2" name="Freeform 2783"/>
            <p:cNvSpPr>
              <a:spLocks/>
            </p:cNvSpPr>
            <p:nvPr/>
          </p:nvSpPr>
          <p:spPr bwMode="auto">
            <a:xfrm>
              <a:off x="3881" y="3098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52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3" name="Freeform 2784"/>
            <p:cNvSpPr>
              <a:spLocks/>
            </p:cNvSpPr>
            <p:nvPr/>
          </p:nvSpPr>
          <p:spPr bwMode="auto">
            <a:xfrm>
              <a:off x="3881" y="3098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52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4" name="Freeform 2785"/>
            <p:cNvSpPr>
              <a:spLocks/>
            </p:cNvSpPr>
            <p:nvPr/>
          </p:nvSpPr>
          <p:spPr bwMode="auto">
            <a:xfrm>
              <a:off x="3874" y="3100"/>
              <a:ext cx="7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3 w 4"/>
                <a:gd name="T5" fmla="*/ 3 h 3"/>
                <a:gd name="T6" fmla="*/ 3 w 4"/>
                <a:gd name="T7" fmla="*/ 2 h 3"/>
                <a:gd name="T8" fmla="*/ 4 w 4"/>
                <a:gd name="T9" fmla="*/ 0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5" name="Freeform 2786"/>
            <p:cNvSpPr>
              <a:spLocks/>
            </p:cNvSpPr>
            <p:nvPr/>
          </p:nvSpPr>
          <p:spPr bwMode="auto">
            <a:xfrm>
              <a:off x="3879" y="3100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0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2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6" name="Freeform 2787"/>
            <p:cNvSpPr>
              <a:spLocks/>
            </p:cNvSpPr>
            <p:nvPr/>
          </p:nvSpPr>
          <p:spPr bwMode="auto">
            <a:xfrm>
              <a:off x="3881" y="3100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E52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7" name="Freeform 2788"/>
            <p:cNvSpPr>
              <a:spLocks/>
            </p:cNvSpPr>
            <p:nvPr/>
          </p:nvSpPr>
          <p:spPr bwMode="auto">
            <a:xfrm>
              <a:off x="3871" y="3103"/>
              <a:ext cx="8" cy="7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2 h 4"/>
                <a:gd name="T4" fmla="*/ 4 w 5"/>
                <a:gd name="T5" fmla="*/ 4 h 4"/>
                <a:gd name="T6" fmla="*/ 5 w 5"/>
                <a:gd name="T7" fmla="*/ 1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4" y="3"/>
                    <a:pt x="5" y="2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8" name="Freeform 2789"/>
            <p:cNvSpPr>
              <a:spLocks/>
            </p:cNvSpPr>
            <p:nvPr/>
          </p:nvSpPr>
          <p:spPr bwMode="auto">
            <a:xfrm>
              <a:off x="3866" y="3107"/>
              <a:ext cx="51" cy="77"/>
            </a:xfrm>
            <a:custGeom>
              <a:avLst/>
              <a:gdLst>
                <a:gd name="T0" fmla="*/ 3 w 30"/>
                <a:gd name="T1" fmla="*/ 0 h 45"/>
                <a:gd name="T2" fmla="*/ 13 w 30"/>
                <a:gd name="T3" fmla="*/ 29 h 45"/>
                <a:gd name="T4" fmla="*/ 25 w 30"/>
                <a:gd name="T5" fmla="*/ 45 h 45"/>
                <a:gd name="T6" fmla="*/ 27 w 30"/>
                <a:gd name="T7" fmla="*/ 45 h 45"/>
                <a:gd name="T8" fmla="*/ 27 w 30"/>
                <a:gd name="T9" fmla="*/ 45 h 45"/>
                <a:gd name="T10" fmla="*/ 30 w 30"/>
                <a:gd name="T11" fmla="*/ 44 h 45"/>
                <a:gd name="T12" fmla="*/ 18 w 30"/>
                <a:gd name="T13" fmla="*/ 28 h 45"/>
                <a:gd name="T14" fmla="*/ 7 w 30"/>
                <a:gd name="T15" fmla="*/ 2 h 45"/>
                <a:gd name="T16" fmla="*/ 3 w 30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5">
                  <a:moveTo>
                    <a:pt x="3" y="0"/>
                  </a:moveTo>
                  <a:cubicBezTo>
                    <a:pt x="0" y="6"/>
                    <a:pt x="2" y="16"/>
                    <a:pt x="13" y="29"/>
                  </a:cubicBezTo>
                  <a:cubicBezTo>
                    <a:pt x="16" y="33"/>
                    <a:pt x="21" y="38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4"/>
                    <a:pt x="29" y="44"/>
                    <a:pt x="30" y="44"/>
                  </a:cubicBezTo>
                  <a:cubicBezTo>
                    <a:pt x="25" y="37"/>
                    <a:pt x="21" y="31"/>
                    <a:pt x="18" y="28"/>
                  </a:cubicBezTo>
                  <a:cubicBezTo>
                    <a:pt x="8" y="17"/>
                    <a:pt x="6" y="8"/>
                    <a:pt x="7" y="2"/>
                  </a:cubicBezTo>
                  <a:cubicBezTo>
                    <a:pt x="6" y="1"/>
                    <a:pt x="5" y="1"/>
                    <a:pt x="3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9" name="Freeform 2790"/>
            <p:cNvSpPr>
              <a:spLocks/>
            </p:cNvSpPr>
            <p:nvPr/>
          </p:nvSpPr>
          <p:spPr bwMode="auto">
            <a:xfrm>
              <a:off x="3877" y="3190"/>
              <a:ext cx="7" cy="4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0" name="Freeform 2791"/>
            <p:cNvSpPr>
              <a:spLocks/>
            </p:cNvSpPr>
            <p:nvPr/>
          </p:nvSpPr>
          <p:spPr bwMode="auto">
            <a:xfrm>
              <a:off x="3883" y="3190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1" name="Freeform 2792"/>
            <p:cNvSpPr>
              <a:spLocks/>
            </p:cNvSpPr>
            <p:nvPr/>
          </p:nvSpPr>
          <p:spPr bwMode="auto">
            <a:xfrm>
              <a:off x="3872" y="3194"/>
              <a:ext cx="7" cy="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2 h 5"/>
                <a:gd name="T4" fmla="*/ 3 w 4"/>
                <a:gd name="T5" fmla="*/ 5 h 5"/>
                <a:gd name="T6" fmla="*/ 4 w 4"/>
                <a:gd name="T7" fmla="*/ 3 h 5"/>
                <a:gd name="T8" fmla="*/ 2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2" name="Freeform 2793"/>
            <p:cNvSpPr>
              <a:spLocks/>
            </p:cNvSpPr>
            <p:nvPr/>
          </p:nvSpPr>
          <p:spPr bwMode="auto">
            <a:xfrm>
              <a:off x="3876" y="3192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2 w 3"/>
                <a:gd name="T5" fmla="*/ 4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3" name="Freeform 2794"/>
            <p:cNvSpPr>
              <a:spLocks/>
            </p:cNvSpPr>
            <p:nvPr/>
          </p:nvSpPr>
          <p:spPr bwMode="auto">
            <a:xfrm>
              <a:off x="3869" y="3197"/>
              <a:ext cx="8" cy="17"/>
            </a:xfrm>
            <a:custGeom>
              <a:avLst/>
              <a:gdLst>
                <a:gd name="T0" fmla="*/ 2 w 5"/>
                <a:gd name="T1" fmla="*/ 0 h 10"/>
                <a:gd name="T2" fmla="*/ 0 w 5"/>
                <a:gd name="T3" fmla="*/ 4 h 10"/>
                <a:gd name="T4" fmla="*/ 5 w 5"/>
                <a:gd name="T5" fmla="*/ 10 h 10"/>
                <a:gd name="T6" fmla="*/ 5 w 5"/>
                <a:gd name="T7" fmla="*/ 3 h 10"/>
                <a:gd name="T8" fmla="*/ 2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2" y="0"/>
                  </a:moveTo>
                  <a:cubicBezTo>
                    <a:pt x="1" y="1"/>
                    <a:pt x="1" y="2"/>
                    <a:pt x="0" y="4"/>
                  </a:cubicBezTo>
                  <a:cubicBezTo>
                    <a:pt x="1" y="6"/>
                    <a:pt x="3" y="8"/>
                    <a:pt x="5" y="10"/>
                  </a:cubicBezTo>
                  <a:cubicBezTo>
                    <a:pt x="4" y="7"/>
                    <a:pt x="4" y="5"/>
                    <a:pt x="5" y="3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4" name="Freeform 2795"/>
            <p:cNvSpPr>
              <a:spLocks/>
            </p:cNvSpPr>
            <p:nvPr/>
          </p:nvSpPr>
          <p:spPr bwMode="auto">
            <a:xfrm>
              <a:off x="3867" y="3204"/>
              <a:ext cx="29" cy="44"/>
            </a:xfrm>
            <a:custGeom>
              <a:avLst/>
              <a:gdLst>
                <a:gd name="T0" fmla="*/ 1 w 17"/>
                <a:gd name="T1" fmla="*/ 0 h 26"/>
                <a:gd name="T2" fmla="*/ 1 w 17"/>
                <a:gd name="T3" fmla="*/ 7 h 26"/>
                <a:gd name="T4" fmla="*/ 17 w 17"/>
                <a:gd name="T5" fmla="*/ 26 h 26"/>
                <a:gd name="T6" fmla="*/ 13 w 17"/>
                <a:gd name="T7" fmla="*/ 20 h 26"/>
                <a:gd name="T8" fmla="*/ 6 w 17"/>
                <a:gd name="T9" fmla="*/ 6 h 26"/>
                <a:gd name="T10" fmla="*/ 1 w 17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6">
                  <a:moveTo>
                    <a:pt x="1" y="0"/>
                  </a:moveTo>
                  <a:cubicBezTo>
                    <a:pt x="1" y="2"/>
                    <a:pt x="0" y="5"/>
                    <a:pt x="1" y="7"/>
                  </a:cubicBezTo>
                  <a:cubicBezTo>
                    <a:pt x="5" y="12"/>
                    <a:pt x="11" y="19"/>
                    <a:pt x="17" y="26"/>
                  </a:cubicBezTo>
                  <a:cubicBezTo>
                    <a:pt x="16" y="24"/>
                    <a:pt x="15" y="22"/>
                    <a:pt x="13" y="20"/>
                  </a:cubicBezTo>
                  <a:cubicBezTo>
                    <a:pt x="9" y="15"/>
                    <a:pt x="7" y="10"/>
                    <a:pt x="6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5" name="Freeform 2796"/>
            <p:cNvSpPr>
              <a:spLocks/>
            </p:cNvSpPr>
            <p:nvPr/>
          </p:nvSpPr>
          <p:spPr bwMode="auto">
            <a:xfrm>
              <a:off x="3997" y="3769"/>
              <a:ext cx="148" cy="474"/>
            </a:xfrm>
            <a:custGeom>
              <a:avLst/>
              <a:gdLst>
                <a:gd name="T0" fmla="*/ 71 w 87"/>
                <a:gd name="T1" fmla="*/ 0 h 278"/>
                <a:gd name="T2" fmla="*/ 66 w 87"/>
                <a:gd name="T3" fmla="*/ 0 h 278"/>
                <a:gd name="T4" fmla="*/ 0 w 87"/>
                <a:gd name="T5" fmla="*/ 278 h 278"/>
                <a:gd name="T6" fmla="*/ 3 w 87"/>
                <a:gd name="T7" fmla="*/ 278 h 278"/>
                <a:gd name="T8" fmla="*/ 71 w 87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78">
                  <a:moveTo>
                    <a:pt x="71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82" y="117"/>
                    <a:pt x="66" y="231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70" y="232"/>
                    <a:pt x="87" y="117"/>
                    <a:pt x="71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6" name="Freeform 2797"/>
            <p:cNvSpPr>
              <a:spLocks/>
            </p:cNvSpPr>
            <p:nvPr/>
          </p:nvSpPr>
          <p:spPr bwMode="auto">
            <a:xfrm>
              <a:off x="4107" y="3759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7" name="Freeform 2798"/>
            <p:cNvSpPr>
              <a:spLocks/>
            </p:cNvSpPr>
            <p:nvPr/>
          </p:nvSpPr>
          <p:spPr bwMode="auto">
            <a:xfrm>
              <a:off x="4106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8" name="Freeform 2799"/>
            <p:cNvSpPr>
              <a:spLocks/>
            </p:cNvSpPr>
            <p:nvPr/>
          </p:nvSpPr>
          <p:spPr bwMode="auto">
            <a:xfrm>
              <a:off x="4106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CA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9" name="Freeform 2800"/>
            <p:cNvSpPr>
              <a:spLocks/>
            </p:cNvSpPr>
            <p:nvPr/>
          </p:nvSpPr>
          <p:spPr bwMode="auto">
            <a:xfrm>
              <a:off x="4104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5" y="0"/>
                  </a:cubicBezTo>
                </a:path>
              </a:pathLst>
            </a:custGeom>
            <a:solidFill>
              <a:srgbClr val="699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0" name="Freeform 2801"/>
            <p:cNvSpPr>
              <a:spLocks/>
            </p:cNvSpPr>
            <p:nvPr/>
          </p:nvSpPr>
          <p:spPr bwMode="auto">
            <a:xfrm>
              <a:off x="4102" y="3732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669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1" name="Freeform 2802"/>
            <p:cNvSpPr>
              <a:spLocks/>
            </p:cNvSpPr>
            <p:nvPr/>
          </p:nvSpPr>
          <p:spPr bwMode="auto">
            <a:xfrm>
              <a:off x="4101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629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2" name="Freeform 2803"/>
            <p:cNvSpPr>
              <a:spLocks/>
            </p:cNvSpPr>
            <p:nvPr/>
          </p:nvSpPr>
          <p:spPr bwMode="auto">
            <a:xfrm>
              <a:off x="4099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3" name="Freeform 2804"/>
            <p:cNvSpPr>
              <a:spLocks/>
            </p:cNvSpPr>
            <p:nvPr/>
          </p:nvSpPr>
          <p:spPr bwMode="auto">
            <a:xfrm>
              <a:off x="4097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C8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4" name="Freeform 2805"/>
            <p:cNvSpPr>
              <a:spLocks/>
            </p:cNvSpPr>
            <p:nvPr/>
          </p:nvSpPr>
          <p:spPr bwMode="auto">
            <a:xfrm>
              <a:off x="4096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98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5" name="Freeform 2806"/>
            <p:cNvSpPr>
              <a:spLocks/>
            </p:cNvSpPr>
            <p:nvPr/>
          </p:nvSpPr>
          <p:spPr bwMode="auto">
            <a:xfrm>
              <a:off x="4094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78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6" name="Freeform 2807"/>
            <p:cNvSpPr>
              <a:spLocks/>
            </p:cNvSpPr>
            <p:nvPr/>
          </p:nvSpPr>
          <p:spPr bwMode="auto">
            <a:xfrm>
              <a:off x="4092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47D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7" name="Freeform 2808"/>
            <p:cNvSpPr>
              <a:spLocks/>
            </p:cNvSpPr>
            <p:nvPr/>
          </p:nvSpPr>
          <p:spPr bwMode="auto">
            <a:xfrm>
              <a:off x="4089" y="3667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2"/>
                    <a:pt x="6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8" name="Freeform 2809"/>
            <p:cNvSpPr>
              <a:spLocks/>
            </p:cNvSpPr>
            <p:nvPr/>
          </p:nvSpPr>
          <p:spPr bwMode="auto">
            <a:xfrm>
              <a:off x="4085" y="3649"/>
              <a:ext cx="14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2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2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9" name="Freeform 2810"/>
            <p:cNvSpPr>
              <a:spLocks/>
            </p:cNvSpPr>
            <p:nvPr/>
          </p:nvSpPr>
          <p:spPr bwMode="auto">
            <a:xfrm>
              <a:off x="4073" y="3606"/>
              <a:ext cx="21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5" y="0"/>
                  </a:cubicBezTo>
                </a:path>
              </a:pathLst>
            </a:custGeom>
            <a:solidFill>
              <a:srgbClr val="2D4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0" name="Freeform 2811"/>
            <p:cNvSpPr>
              <a:spLocks/>
            </p:cNvSpPr>
            <p:nvPr/>
          </p:nvSpPr>
          <p:spPr bwMode="auto">
            <a:xfrm>
              <a:off x="4068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C9E3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1" name="Freeform 2812"/>
            <p:cNvSpPr>
              <a:spLocks noEditPoints="1"/>
            </p:cNvSpPr>
            <p:nvPr/>
          </p:nvSpPr>
          <p:spPr bwMode="auto">
            <a:xfrm>
              <a:off x="3869" y="3216"/>
              <a:ext cx="208" cy="373"/>
            </a:xfrm>
            <a:custGeom>
              <a:avLst/>
              <a:gdLst>
                <a:gd name="T0" fmla="*/ 80 w 122"/>
                <a:gd name="T1" fmla="*/ 133 h 219"/>
                <a:gd name="T2" fmla="*/ 79 w 122"/>
                <a:gd name="T3" fmla="*/ 138 h 219"/>
                <a:gd name="T4" fmla="*/ 113 w 122"/>
                <a:gd name="T5" fmla="*/ 164 h 219"/>
                <a:gd name="T6" fmla="*/ 104 w 122"/>
                <a:gd name="T7" fmla="*/ 167 h 219"/>
                <a:gd name="T8" fmla="*/ 113 w 122"/>
                <a:gd name="T9" fmla="*/ 196 h 219"/>
                <a:gd name="T10" fmla="*/ 110 w 122"/>
                <a:gd name="T11" fmla="*/ 197 h 219"/>
                <a:gd name="T12" fmla="*/ 117 w 122"/>
                <a:gd name="T13" fmla="*/ 219 h 219"/>
                <a:gd name="T14" fmla="*/ 122 w 122"/>
                <a:gd name="T15" fmla="*/ 219 h 219"/>
                <a:gd name="T16" fmla="*/ 115 w 122"/>
                <a:gd name="T17" fmla="*/ 196 h 219"/>
                <a:gd name="T18" fmla="*/ 118 w 122"/>
                <a:gd name="T19" fmla="*/ 194 h 219"/>
                <a:gd name="T20" fmla="*/ 109 w 122"/>
                <a:gd name="T21" fmla="*/ 165 h 219"/>
                <a:gd name="T22" fmla="*/ 118 w 122"/>
                <a:gd name="T23" fmla="*/ 163 h 219"/>
                <a:gd name="T24" fmla="*/ 80 w 122"/>
                <a:gd name="T25" fmla="*/ 133 h 219"/>
                <a:gd name="T26" fmla="*/ 0 w 122"/>
                <a:gd name="T27" fmla="*/ 0 h 219"/>
                <a:gd name="T28" fmla="*/ 7 w 122"/>
                <a:gd name="T29" fmla="*/ 15 h 219"/>
                <a:gd name="T30" fmla="*/ 23 w 122"/>
                <a:gd name="T31" fmla="*/ 40 h 219"/>
                <a:gd name="T32" fmla="*/ 29 w 122"/>
                <a:gd name="T33" fmla="*/ 41 h 219"/>
                <a:gd name="T34" fmla="*/ 16 w 122"/>
                <a:gd name="T35" fmla="*/ 19 h 219"/>
                <a:gd name="T36" fmla="*/ 0 w 122"/>
                <a:gd name="T3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2" h="219">
                  <a:moveTo>
                    <a:pt x="80" y="133"/>
                  </a:moveTo>
                  <a:cubicBezTo>
                    <a:pt x="80" y="135"/>
                    <a:pt x="79" y="136"/>
                    <a:pt x="79" y="138"/>
                  </a:cubicBezTo>
                  <a:cubicBezTo>
                    <a:pt x="90" y="152"/>
                    <a:pt x="103" y="163"/>
                    <a:pt x="113" y="164"/>
                  </a:cubicBezTo>
                  <a:cubicBezTo>
                    <a:pt x="104" y="167"/>
                    <a:pt x="104" y="167"/>
                    <a:pt x="104" y="167"/>
                  </a:cubicBezTo>
                  <a:cubicBezTo>
                    <a:pt x="113" y="196"/>
                    <a:pt x="113" y="196"/>
                    <a:pt x="113" y="196"/>
                  </a:cubicBezTo>
                  <a:cubicBezTo>
                    <a:pt x="112" y="196"/>
                    <a:pt x="111" y="196"/>
                    <a:pt x="110" y="197"/>
                  </a:cubicBezTo>
                  <a:cubicBezTo>
                    <a:pt x="112" y="204"/>
                    <a:pt x="115" y="211"/>
                    <a:pt x="117" y="219"/>
                  </a:cubicBezTo>
                  <a:cubicBezTo>
                    <a:pt x="122" y="219"/>
                    <a:pt x="122" y="219"/>
                    <a:pt x="122" y="219"/>
                  </a:cubicBezTo>
                  <a:cubicBezTo>
                    <a:pt x="120" y="211"/>
                    <a:pt x="117" y="203"/>
                    <a:pt x="115" y="196"/>
                  </a:cubicBezTo>
                  <a:cubicBezTo>
                    <a:pt x="116" y="195"/>
                    <a:pt x="117" y="195"/>
                    <a:pt x="118" y="194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07" y="161"/>
                    <a:pt x="93" y="148"/>
                    <a:pt x="80" y="133"/>
                  </a:cubicBezTo>
                  <a:moveTo>
                    <a:pt x="0" y="0"/>
                  </a:moveTo>
                  <a:cubicBezTo>
                    <a:pt x="1" y="4"/>
                    <a:pt x="3" y="9"/>
                    <a:pt x="7" y="15"/>
                  </a:cubicBezTo>
                  <a:cubicBezTo>
                    <a:pt x="13" y="22"/>
                    <a:pt x="18" y="31"/>
                    <a:pt x="23" y="40"/>
                  </a:cubicBezTo>
                  <a:cubicBezTo>
                    <a:pt x="25" y="40"/>
                    <a:pt x="27" y="41"/>
                    <a:pt x="29" y="41"/>
                  </a:cubicBezTo>
                  <a:cubicBezTo>
                    <a:pt x="25" y="33"/>
                    <a:pt x="21" y="26"/>
                    <a:pt x="16" y="19"/>
                  </a:cubicBezTo>
                  <a:cubicBezTo>
                    <a:pt x="10" y="12"/>
                    <a:pt x="4" y="5"/>
                    <a:pt x="0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2" name="Freeform 2813"/>
            <p:cNvSpPr>
              <a:spLocks/>
            </p:cNvSpPr>
            <p:nvPr/>
          </p:nvSpPr>
          <p:spPr bwMode="auto">
            <a:xfrm>
              <a:off x="3908" y="3284"/>
              <a:ext cx="24" cy="38"/>
            </a:xfrm>
            <a:custGeom>
              <a:avLst/>
              <a:gdLst>
                <a:gd name="T0" fmla="*/ 0 w 14"/>
                <a:gd name="T1" fmla="*/ 0 h 22"/>
                <a:gd name="T2" fmla="*/ 11 w 14"/>
                <a:gd name="T3" fmla="*/ 22 h 22"/>
                <a:gd name="T4" fmla="*/ 14 w 14"/>
                <a:gd name="T5" fmla="*/ 18 h 22"/>
                <a:gd name="T6" fmla="*/ 6 w 14"/>
                <a:gd name="T7" fmla="*/ 1 h 22"/>
                <a:gd name="T8" fmla="*/ 0 w 14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0" y="0"/>
                  </a:moveTo>
                  <a:cubicBezTo>
                    <a:pt x="4" y="7"/>
                    <a:pt x="7" y="15"/>
                    <a:pt x="11" y="22"/>
                  </a:cubicBezTo>
                  <a:cubicBezTo>
                    <a:pt x="12" y="21"/>
                    <a:pt x="13" y="19"/>
                    <a:pt x="14" y="18"/>
                  </a:cubicBezTo>
                  <a:cubicBezTo>
                    <a:pt x="12" y="12"/>
                    <a:pt x="9" y="7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solidFill>
              <a:srgbClr val="37A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3" name="Freeform 2814"/>
            <p:cNvSpPr>
              <a:spLocks/>
            </p:cNvSpPr>
            <p:nvPr/>
          </p:nvSpPr>
          <p:spPr bwMode="auto">
            <a:xfrm>
              <a:off x="3980" y="3420"/>
              <a:ext cx="25" cy="31"/>
            </a:xfrm>
            <a:custGeom>
              <a:avLst/>
              <a:gdLst>
                <a:gd name="T0" fmla="*/ 6 w 15"/>
                <a:gd name="T1" fmla="*/ 0 h 18"/>
                <a:gd name="T2" fmla="*/ 0 w 15"/>
                <a:gd name="T3" fmla="*/ 1 h 18"/>
                <a:gd name="T4" fmla="*/ 0 w 15"/>
                <a:gd name="T5" fmla="*/ 1 h 18"/>
                <a:gd name="T6" fmla="*/ 0 w 15"/>
                <a:gd name="T7" fmla="*/ 1 h 18"/>
                <a:gd name="T8" fmla="*/ 0 w 15"/>
                <a:gd name="T9" fmla="*/ 1 h 18"/>
                <a:gd name="T10" fmla="*/ 14 w 15"/>
                <a:gd name="T11" fmla="*/ 18 h 18"/>
                <a:gd name="T12" fmla="*/ 15 w 15"/>
                <a:gd name="T13" fmla="*/ 13 h 18"/>
                <a:gd name="T14" fmla="*/ 6 w 1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7"/>
                    <a:pt x="9" y="13"/>
                    <a:pt x="14" y="18"/>
                  </a:cubicBezTo>
                  <a:cubicBezTo>
                    <a:pt x="14" y="16"/>
                    <a:pt x="15" y="15"/>
                    <a:pt x="15" y="13"/>
                  </a:cubicBezTo>
                  <a:cubicBezTo>
                    <a:pt x="12" y="9"/>
                    <a:pt x="9" y="5"/>
                    <a:pt x="6" y="0"/>
                  </a:cubicBezTo>
                </a:path>
              </a:pathLst>
            </a:custGeom>
            <a:solidFill>
              <a:srgbClr val="E528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4" name="Freeform 2815"/>
            <p:cNvSpPr>
              <a:spLocks noEditPoints="1"/>
            </p:cNvSpPr>
            <p:nvPr/>
          </p:nvSpPr>
          <p:spPr bwMode="auto">
            <a:xfrm>
              <a:off x="3927" y="3315"/>
              <a:ext cx="63" cy="107"/>
            </a:xfrm>
            <a:custGeom>
              <a:avLst/>
              <a:gdLst>
                <a:gd name="T0" fmla="*/ 31 w 37"/>
                <a:gd name="T1" fmla="*/ 63 h 63"/>
                <a:gd name="T2" fmla="*/ 31 w 37"/>
                <a:gd name="T3" fmla="*/ 63 h 63"/>
                <a:gd name="T4" fmla="*/ 31 w 37"/>
                <a:gd name="T5" fmla="*/ 63 h 63"/>
                <a:gd name="T6" fmla="*/ 37 w 37"/>
                <a:gd name="T7" fmla="*/ 62 h 63"/>
                <a:gd name="T8" fmla="*/ 31 w 37"/>
                <a:gd name="T9" fmla="*/ 63 h 63"/>
                <a:gd name="T10" fmla="*/ 37 w 37"/>
                <a:gd name="T11" fmla="*/ 62 h 63"/>
                <a:gd name="T12" fmla="*/ 37 w 37"/>
                <a:gd name="T13" fmla="*/ 62 h 63"/>
                <a:gd name="T14" fmla="*/ 3 w 37"/>
                <a:gd name="T15" fmla="*/ 0 h 63"/>
                <a:gd name="T16" fmla="*/ 0 w 37"/>
                <a:gd name="T17" fmla="*/ 4 h 63"/>
                <a:gd name="T18" fmla="*/ 0 w 37"/>
                <a:gd name="T19" fmla="*/ 4 h 63"/>
                <a:gd name="T20" fmla="*/ 3 w 37"/>
                <a:gd name="T21" fmla="*/ 0 h 63"/>
                <a:gd name="T22" fmla="*/ 3 w 37"/>
                <a:gd name="T2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63">
                  <a:moveTo>
                    <a:pt x="31" y="63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moveTo>
                    <a:pt x="37" y="62"/>
                  </a:moveTo>
                  <a:cubicBezTo>
                    <a:pt x="35" y="63"/>
                    <a:pt x="33" y="63"/>
                    <a:pt x="31" y="63"/>
                  </a:cubicBezTo>
                  <a:cubicBezTo>
                    <a:pt x="33" y="63"/>
                    <a:pt x="35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6A3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5" name="Freeform 2816"/>
            <p:cNvSpPr>
              <a:spLocks noEditPoints="1"/>
            </p:cNvSpPr>
            <p:nvPr/>
          </p:nvSpPr>
          <p:spPr bwMode="auto">
            <a:xfrm>
              <a:off x="3980" y="342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2A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6" name="Freeform 2817"/>
            <p:cNvSpPr>
              <a:spLocks/>
            </p:cNvSpPr>
            <p:nvPr/>
          </p:nvSpPr>
          <p:spPr bwMode="auto">
            <a:xfrm>
              <a:off x="3952" y="3369"/>
              <a:ext cx="38" cy="53"/>
            </a:xfrm>
            <a:custGeom>
              <a:avLst/>
              <a:gdLst>
                <a:gd name="T0" fmla="*/ 3 w 22"/>
                <a:gd name="T1" fmla="*/ 0 h 31"/>
                <a:gd name="T2" fmla="*/ 0 w 22"/>
                <a:gd name="T3" fmla="*/ 6 h 31"/>
                <a:gd name="T4" fmla="*/ 3 w 22"/>
                <a:gd name="T5" fmla="*/ 10 h 31"/>
                <a:gd name="T6" fmla="*/ 16 w 22"/>
                <a:gd name="T7" fmla="*/ 31 h 31"/>
                <a:gd name="T8" fmla="*/ 16 w 22"/>
                <a:gd name="T9" fmla="*/ 31 h 31"/>
                <a:gd name="T10" fmla="*/ 16 w 22"/>
                <a:gd name="T11" fmla="*/ 31 h 31"/>
                <a:gd name="T12" fmla="*/ 16 w 22"/>
                <a:gd name="T13" fmla="*/ 31 h 31"/>
                <a:gd name="T14" fmla="*/ 22 w 22"/>
                <a:gd name="T15" fmla="*/ 30 h 31"/>
                <a:gd name="T16" fmla="*/ 8 w 22"/>
                <a:gd name="T17" fmla="*/ 9 h 31"/>
                <a:gd name="T18" fmla="*/ 3 w 22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31">
                  <a:moveTo>
                    <a:pt x="3" y="0"/>
                  </a:moveTo>
                  <a:cubicBezTo>
                    <a:pt x="2" y="2"/>
                    <a:pt x="1" y="4"/>
                    <a:pt x="0" y="6"/>
                  </a:cubicBezTo>
                  <a:cubicBezTo>
                    <a:pt x="1" y="7"/>
                    <a:pt x="2" y="9"/>
                    <a:pt x="3" y="10"/>
                  </a:cubicBezTo>
                  <a:cubicBezTo>
                    <a:pt x="7" y="17"/>
                    <a:pt x="11" y="24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1"/>
                    <a:pt x="20" y="31"/>
                    <a:pt x="22" y="30"/>
                  </a:cubicBezTo>
                  <a:cubicBezTo>
                    <a:pt x="17" y="23"/>
                    <a:pt x="12" y="16"/>
                    <a:pt x="8" y="9"/>
                  </a:cubicBezTo>
                  <a:cubicBezTo>
                    <a:pt x="6" y="6"/>
                    <a:pt x="5" y="3"/>
                    <a:pt x="3" y="0"/>
                  </a:cubicBezTo>
                </a:path>
              </a:pathLst>
            </a:custGeom>
            <a:solidFill>
              <a:srgbClr val="504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3019"/>
          <p:cNvGrpSpPr>
            <a:grpSpLocks/>
          </p:cNvGrpSpPr>
          <p:nvPr/>
        </p:nvGrpSpPr>
        <p:grpSpPr bwMode="auto">
          <a:xfrm>
            <a:off x="4648381" y="4008016"/>
            <a:ext cx="2043825" cy="2722455"/>
            <a:chOff x="2617" y="3001"/>
            <a:chExt cx="1545" cy="2058"/>
          </a:xfrm>
        </p:grpSpPr>
        <p:sp>
          <p:nvSpPr>
            <p:cNvPr id="6277" name="Freeform 2819"/>
            <p:cNvSpPr>
              <a:spLocks/>
            </p:cNvSpPr>
            <p:nvPr/>
          </p:nvSpPr>
          <p:spPr bwMode="auto">
            <a:xfrm>
              <a:off x="3927" y="3315"/>
              <a:ext cx="27" cy="47"/>
            </a:xfrm>
            <a:custGeom>
              <a:avLst/>
              <a:gdLst>
                <a:gd name="T0" fmla="*/ 3 w 16"/>
                <a:gd name="T1" fmla="*/ 0 h 28"/>
                <a:gd name="T2" fmla="*/ 0 w 16"/>
                <a:gd name="T3" fmla="*/ 4 h 28"/>
                <a:gd name="T4" fmla="*/ 10 w 16"/>
                <a:gd name="T5" fmla="*/ 27 h 28"/>
                <a:gd name="T6" fmla="*/ 16 w 16"/>
                <a:gd name="T7" fmla="*/ 28 h 28"/>
                <a:gd name="T8" fmla="*/ 3 w 1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3" y="12"/>
                    <a:pt x="7" y="20"/>
                    <a:pt x="10" y="27"/>
                  </a:cubicBezTo>
                  <a:cubicBezTo>
                    <a:pt x="12" y="27"/>
                    <a:pt x="14" y="27"/>
                    <a:pt x="16" y="28"/>
                  </a:cubicBezTo>
                  <a:cubicBezTo>
                    <a:pt x="12" y="19"/>
                    <a:pt x="8" y="9"/>
                    <a:pt x="3" y="0"/>
                  </a:cubicBezTo>
                </a:path>
              </a:pathLst>
            </a:custGeom>
            <a:solidFill>
              <a:srgbClr val="1E8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8" name="Freeform 2820"/>
            <p:cNvSpPr>
              <a:spLocks/>
            </p:cNvSpPr>
            <p:nvPr/>
          </p:nvSpPr>
          <p:spPr bwMode="auto">
            <a:xfrm>
              <a:off x="3944" y="3361"/>
              <a:ext cx="14" cy="18"/>
            </a:xfrm>
            <a:custGeom>
              <a:avLst/>
              <a:gdLst>
                <a:gd name="T0" fmla="*/ 0 w 8"/>
                <a:gd name="T1" fmla="*/ 0 h 11"/>
                <a:gd name="T2" fmla="*/ 5 w 8"/>
                <a:gd name="T3" fmla="*/ 11 h 11"/>
                <a:gd name="T4" fmla="*/ 8 w 8"/>
                <a:gd name="T5" fmla="*/ 5 h 11"/>
                <a:gd name="T6" fmla="*/ 6 w 8"/>
                <a:gd name="T7" fmla="*/ 1 h 11"/>
                <a:gd name="T8" fmla="*/ 0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cubicBezTo>
                    <a:pt x="2" y="4"/>
                    <a:pt x="4" y="7"/>
                    <a:pt x="5" y="11"/>
                  </a:cubicBezTo>
                  <a:cubicBezTo>
                    <a:pt x="6" y="9"/>
                    <a:pt x="7" y="7"/>
                    <a:pt x="8" y="5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2A6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9" name="Freeform 2821"/>
            <p:cNvSpPr>
              <a:spLocks/>
            </p:cNvSpPr>
            <p:nvPr/>
          </p:nvSpPr>
          <p:spPr bwMode="auto">
            <a:xfrm>
              <a:off x="2837" y="3390"/>
              <a:ext cx="1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0" name="Freeform 2822"/>
            <p:cNvSpPr>
              <a:spLocks/>
            </p:cNvSpPr>
            <p:nvPr/>
          </p:nvSpPr>
          <p:spPr bwMode="auto">
            <a:xfrm>
              <a:off x="2838" y="3390"/>
              <a:ext cx="7" cy="6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2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1" name="Freeform 2823"/>
            <p:cNvSpPr>
              <a:spLocks/>
            </p:cNvSpPr>
            <p:nvPr/>
          </p:nvSpPr>
          <p:spPr bwMode="auto">
            <a:xfrm>
              <a:off x="2835" y="3395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2" name="Freeform 2824"/>
            <p:cNvSpPr>
              <a:spLocks/>
            </p:cNvSpPr>
            <p:nvPr/>
          </p:nvSpPr>
          <p:spPr bwMode="auto">
            <a:xfrm>
              <a:off x="2838" y="3395"/>
              <a:ext cx="6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1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3" name="Freeform 2825"/>
            <p:cNvSpPr>
              <a:spLocks/>
            </p:cNvSpPr>
            <p:nvPr/>
          </p:nvSpPr>
          <p:spPr bwMode="auto">
            <a:xfrm>
              <a:off x="2832" y="3400"/>
              <a:ext cx="6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1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4" name="Freeform 2826"/>
            <p:cNvSpPr>
              <a:spLocks/>
            </p:cNvSpPr>
            <p:nvPr/>
          </p:nvSpPr>
          <p:spPr bwMode="auto">
            <a:xfrm>
              <a:off x="2818" y="3402"/>
              <a:ext cx="22" cy="40"/>
            </a:xfrm>
            <a:custGeom>
              <a:avLst/>
              <a:gdLst>
                <a:gd name="T0" fmla="*/ 12 w 13"/>
                <a:gd name="T1" fmla="*/ 0 h 24"/>
                <a:gd name="T2" fmla="*/ 12 w 13"/>
                <a:gd name="T3" fmla="*/ 3 h 24"/>
                <a:gd name="T4" fmla="*/ 8 w 13"/>
                <a:gd name="T5" fmla="*/ 2 h 24"/>
                <a:gd name="T6" fmla="*/ 0 w 13"/>
                <a:gd name="T7" fmla="*/ 23 h 24"/>
                <a:gd name="T8" fmla="*/ 2 w 13"/>
                <a:gd name="T9" fmla="*/ 24 h 24"/>
                <a:gd name="T10" fmla="*/ 4 w 13"/>
                <a:gd name="T11" fmla="*/ 22 h 24"/>
                <a:gd name="T12" fmla="*/ 4 w 13"/>
                <a:gd name="T13" fmla="*/ 22 h 24"/>
                <a:gd name="T14" fmla="*/ 4 w 13"/>
                <a:gd name="T15" fmla="*/ 22 h 24"/>
                <a:gd name="T16" fmla="*/ 5 w 13"/>
                <a:gd name="T17" fmla="*/ 22 h 24"/>
                <a:gd name="T18" fmla="*/ 13 w 13"/>
                <a:gd name="T19" fmla="*/ 0 h 24"/>
                <a:gd name="T20" fmla="*/ 12 w 13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4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5" name="Freeform 2827"/>
            <p:cNvSpPr>
              <a:spLocks/>
            </p:cNvSpPr>
            <p:nvPr/>
          </p:nvSpPr>
          <p:spPr bwMode="auto">
            <a:xfrm>
              <a:off x="3498" y="505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1"/>
                    <a:pt x="5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6" name="Freeform 2828"/>
            <p:cNvSpPr>
              <a:spLocks/>
            </p:cNvSpPr>
            <p:nvPr/>
          </p:nvSpPr>
          <p:spPr bwMode="auto">
            <a:xfrm>
              <a:off x="2804" y="3442"/>
              <a:ext cx="6" cy="6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2 w 3"/>
                <a:gd name="T5" fmla="*/ 3 h 3"/>
                <a:gd name="T6" fmla="*/ 3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7" name="Freeform 2829"/>
            <p:cNvSpPr>
              <a:spLocks/>
            </p:cNvSpPr>
            <p:nvPr/>
          </p:nvSpPr>
          <p:spPr bwMode="auto">
            <a:xfrm>
              <a:off x="3493" y="505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8" name="Freeform 2830"/>
            <p:cNvSpPr>
              <a:spLocks/>
            </p:cNvSpPr>
            <p:nvPr/>
          </p:nvSpPr>
          <p:spPr bwMode="auto">
            <a:xfrm>
              <a:off x="3489" y="5052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9" name="Freeform 2831"/>
            <p:cNvSpPr>
              <a:spLocks/>
            </p:cNvSpPr>
            <p:nvPr/>
          </p:nvSpPr>
          <p:spPr bwMode="auto">
            <a:xfrm>
              <a:off x="3484" y="5054"/>
              <a:ext cx="9" cy="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5 w 5"/>
                <a:gd name="T7" fmla="*/ 0 h 1"/>
                <a:gd name="T8" fmla="*/ 3 w 5"/>
                <a:gd name="T9" fmla="*/ 0 h 1"/>
                <a:gd name="T10" fmla="*/ 0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0" name="Freeform 2832"/>
            <p:cNvSpPr>
              <a:spLocks noEditPoints="1"/>
            </p:cNvSpPr>
            <p:nvPr/>
          </p:nvSpPr>
          <p:spPr bwMode="auto">
            <a:xfrm>
              <a:off x="2617" y="3751"/>
              <a:ext cx="872" cy="1308"/>
            </a:xfrm>
            <a:custGeom>
              <a:avLst/>
              <a:gdLst>
                <a:gd name="T0" fmla="*/ 388 w 512"/>
                <a:gd name="T1" fmla="*/ 622 h 768"/>
                <a:gd name="T2" fmla="*/ 381 w 512"/>
                <a:gd name="T3" fmla="*/ 622 h 768"/>
                <a:gd name="T4" fmla="*/ 385 w 512"/>
                <a:gd name="T5" fmla="*/ 625 h 768"/>
                <a:gd name="T6" fmla="*/ 380 w 512"/>
                <a:gd name="T7" fmla="*/ 657 h 768"/>
                <a:gd name="T8" fmla="*/ 491 w 512"/>
                <a:gd name="T9" fmla="*/ 768 h 768"/>
                <a:gd name="T10" fmla="*/ 499 w 512"/>
                <a:gd name="T11" fmla="*/ 767 h 768"/>
                <a:gd name="T12" fmla="*/ 500 w 512"/>
                <a:gd name="T13" fmla="*/ 767 h 768"/>
                <a:gd name="T14" fmla="*/ 509 w 512"/>
                <a:gd name="T15" fmla="*/ 766 h 768"/>
                <a:gd name="T16" fmla="*/ 509 w 512"/>
                <a:gd name="T17" fmla="*/ 766 h 768"/>
                <a:gd name="T18" fmla="*/ 509 w 512"/>
                <a:gd name="T19" fmla="*/ 766 h 768"/>
                <a:gd name="T20" fmla="*/ 509 w 512"/>
                <a:gd name="T21" fmla="*/ 766 h 768"/>
                <a:gd name="T22" fmla="*/ 512 w 512"/>
                <a:gd name="T23" fmla="*/ 765 h 768"/>
                <a:gd name="T24" fmla="*/ 505 w 512"/>
                <a:gd name="T25" fmla="*/ 766 h 768"/>
                <a:gd name="T26" fmla="*/ 504 w 512"/>
                <a:gd name="T27" fmla="*/ 766 h 768"/>
                <a:gd name="T28" fmla="*/ 496 w 512"/>
                <a:gd name="T29" fmla="*/ 766 h 768"/>
                <a:gd name="T30" fmla="*/ 385 w 512"/>
                <a:gd name="T31" fmla="*/ 656 h 768"/>
                <a:gd name="T32" fmla="*/ 390 w 512"/>
                <a:gd name="T33" fmla="*/ 623 h 768"/>
                <a:gd name="T34" fmla="*/ 388 w 512"/>
                <a:gd name="T35" fmla="*/ 622 h 768"/>
                <a:gd name="T36" fmla="*/ 45 w 512"/>
                <a:gd name="T37" fmla="*/ 0 h 768"/>
                <a:gd name="T38" fmla="*/ 41 w 512"/>
                <a:gd name="T39" fmla="*/ 0 h 768"/>
                <a:gd name="T40" fmla="*/ 11 w 512"/>
                <a:gd name="T41" fmla="*/ 205 h 768"/>
                <a:gd name="T42" fmla="*/ 127 w 512"/>
                <a:gd name="T43" fmla="*/ 445 h 768"/>
                <a:gd name="T44" fmla="*/ 304 w 512"/>
                <a:gd name="T45" fmla="*/ 525 h 768"/>
                <a:gd name="T46" fmla="*/ 305 w 512"/>
                <a:gd name="T47" fmla="*/ 527 h 768"/>
                <a:gd name="T48" fmla="*/ 306 w 512"/>
                <a:gd name="T49" fmla="*/ 523 h 768"/>
                <a:gd name="T50" fmla="*/ 132 w 512"/>
                <a:gd name="T51" fmla="*/ 443 h 768"/>
                <a:gd name="T52" fmla="*/ 16 w 512"/>
                <a:gd name="T53" fmla="*/ 204 h 768"/>
                <a:gd name="T54" fmla="*/ 45 w 512"/>
                <a:gd name="T55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2" h="768">
                  <a:moveTo>
                    <a:pt x="388" y="622"/>
                  </a:moveTo>
                  <a:cubicBezTo>
                    <a:pt x="381" y="622"/>
                    <a:pt x="381" y="622"/>
                    <a:pt x="381" y="622"/>
                  </a:cubicBezTo>
                  <a:cubicBezTo>
                    <a:pt x="382" y="623"/>
                    <a:pt x="383" y="624"/>
                    <a:pt x="385" y="625"/>
                  </a:cubicBezTo>
                  <a:cubicBezTo>
                    <a:pt x="382" y="635"/>
                    <a:pt x="380" y="646"/>
                    <a:pt x="380" y="657"/>
                  </a:cubicBezTo>
                  <a:cubicBezTo>
                    <a:pt x="380" y="718"/>
                    <a:pt x="430" y="768"/>
                    <a:pt x="491" y="768"/>
                  </a:cubicBezTo>
                  <a:cubicBezTo>
                    <a:pt x="494" y="768"/>
                    <a:pt x="496" y="767"/>
                    <a:pt x="499" y="767"/>
                  </a:cubicBezTo>
                  <a:cubicBezTo>
                    <a:pt x="500" y="767"/>
                    <a:pt x="500" y="767"/>
                    <a:pt x="500" y="767"/>
                  </a:cubicBezTo>
                  <a:cubicBezTo>
                    <a:pt x="503" y="767"/>
                    <a:pt x="506" y="767"/>
                    <a:pt x="509" y="766"/>
                  </a:cubicBezTo>
                  <a:cubicBezTo>
                    <a:pt x="509" y="766"/>
                    <a:pt x="509" y="766"/>
                    <a:pt x="509" y="766"/>
                  </a:cubicBezTo>
                  <a:cubicBezTo>
                    <a:pt x="509" y="766"/>
                    <a:pt x="509" y="766"/>
                    <a:pt x="509" y="766"/>
                  </a:cubicBezTo>
                  <a:cubicBezTo>
                    <a:pt x="509" y="766"/>
                    <a:pt x="509" y="766"/>
                    <a:pt x="509" y="766"/>
                  </a:cubicBezTo>
                  <a:cubicBezTo>
                    <a:pt x="510" y="766"/>
                    <a:pt x="511" y="765"/>
                    <a:pt x="512" y="765"/>
                  </a:cubicBezTo>
                  <a:cubicBezTo>
                    <a:pt x="510" y="765"/>
                    <a:pt x="507" y="766"/>
                    <a:pt x="505" y="766"/>
                  </a:cubicBezTo>
                  <a:cubicBezTo>
                    <a:pt x="504" y="766"/>
                    <a:pt x="504" y="766"/>
                    <a:pt x="504" y="766"/>
                  </a:cubicBezTo>
                  <a:cubicBezTo>
                    <a:pt x="501" y="766"/>
                    <a:pt x="499" y="766"/>
                    <a:pt x="496" y="766"/>
                  </a:cubicBezTo>
                  <a:cubicBezTo>
                    <a:pt x="435" y="766"/>
                    <a:pt x="385" y="717"/>
                    <a:pt x="385" y="656"/>
                  </a:cubicBezTo>
                  <a:cubicBezTo>
                    <a:pt x="385" y="644"/>
                    <a:pt x="387" y="634"/>
                    <a:pt x="390" y="623"/>
                  </a:cubicBezTo>
                  <a:cubicBezTo>
                    <a:pt x="389" y="623"/>
                    <a:pt x="388" y="622"/>
                    <a:pt x="388" y="622"/>
                  </a:cubicBezTo>
                  <a:moveTo>
                    <a:pt x="4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73"/>
                    <a:pt x="0" y="152"/>
                    <a:pt x="11" y="205"/>
                  </a:cubicBezTo>
                  <a:cubicBezTo>
                    <a:pt x="35" y="327"/>
                    <a:pt x="74" y="391"/>
                    <a:pt x="127" y="445"/>
                  </a:cubicBezTo>
                  <a:cubicBezTo>
                    <a:pt x="163" y="482"/>
                    <a:pt x="235" y="511"/>
                    <a:pt x="304" y="525"/>
                  </a:cubicBezTo>
                  <a:cubicBezTo>
                    <a:pt x="305" y="526"/>
                    <a:pt x="305" y="526"/>
                    <a:pt x="305" y="527"/>
                  </a:cubicBezTo>
                  <a:cubicBezTo>
                    <a:pt x="306" y="523"/>
                    <a:pt x="306" y="523"/>
                    <a:pt x="306" y="523"/>
                  </a:cubicBezTo>
                  <a:cubicBezTo>
                    <a:pt x="238" y="508"/>
                    <a:pt x="167" y="480"/>
                    <a:pt x="132" y="443"/>
                  </a:cubicBezTo>
                  <a:cubicBezTo>
                    <a:pt x="79" y="390"/>
                    <a:pt x="40" y="326"/>
                    <a:pt x="16" y="204"/>
                  </a:cubicBezTo>
                  <a:cubicBezTo>
                    <a:pt x="5" y="151"/>
                    <a:pt x="22" y="73"/>
                    <a:pt x="45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1" name="Freeform 2833"/>
            <p:cNvSpPr>
              <a:spLocks/>
            </p:cNvSpPr>
            <p:nvPr/>
          </p:nvSpPr>
          <p:spPr bwMode="auto">
            <a:xfrm>
              <a:off x="2687" y="3442"/>
              <a:ext cx="126" cy="309"/>
            </a:xfrm>
            <a:custGeom>
              <a:avLst/>
              <a:gdLst>
                <a:gd name="T0" fmla="*/ 72 w 74"/>
                <a:gd name="T1" fmla="*/ 0 h 181"/>
                <a:gd name="T2" fmla="*/ 71 w 74"/>
                <a:gd name="T3" fmla="*/ 3 h 181"/>
                <a:gd name="T4" fmla="*/ 69 w 74"/>
                <a:gd name="T5" fmla="*/ 3 h 181"/>
                <a:gd name="T6" fmla="*/ 0 w 74"/>
                <a:gd name="T7" fmla="*/ 181 h 181"/>
                <a:gd name="T8" fmla="*/ 4 w 74"/>
                <a:gd name="T9" fmla="*/ 181 h 181"/>
                <a:gd name="T10" fmla="*/ 74 w 74"/>
                <a:gd name="T11" fmla="*/ 2 h 181"/>
                <a:gd name="T12" fmla="*/ 72 w 74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81">
                  <a:moveTo>
                    <a:pt x="72" y="0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0" y="3"/>
                    <a:pt x="70" y="3"/>
                    <a:pt x="69" y="3"/>
                  </a:cubicBezTo>
                  <a:cubicBezTo>
                    <a:pt x="62" y="18"/>
                    <a:pt x="27" y="95"/>
                    <a:pt x="0" y="181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32" y="95"/>
                    <a:pt x="67" y="17"/>
                    <a:pt x="74" y="2"/>
                  </a:cubicBezTo>
                  <a:cubicBezTo>
                    <a:pt x="73" y="1"/>
                    <a:pt x="72" y="1"/>
                    <a:pt x="72" y="0"/>
                  </a:cubicBezTo>
                </a:path>
              </a:pathLst>
            </a:custGeom>
            <a:solidFill>
              <a:srgbClr val="6EA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2" name="Freeform 2834"/>
            <p:cNvSpPr>
              <a:spLocks/>
            </p:cNvSpPr>
            <p:nvPr/>
          </p:nvSpPr>
          <p:spPr bwMode="auto">
            <a:xfrm>
              <a:off x="3137" y="4642"/>
              <a:ext cx="141" cy="168"/>
            </a:xfrm>
            <a:custGeom>
              <a:avLst/>
              <a:gdLst>
                <a:gd name="T0" fmla="*/ 1 w 83"/>
                <a:gd name="T1" fmla="*/ 0 h 99"/>
                <a:gd name="T2" fmla="*/ 0 w 83"/>
                <a:gd name="T3" fmla="*/ 4 h 99"/>
                <a:gd name="T4" fmla="*/ 76 w 83"/>
                <a:gd name="T5" fmla="*/ 99 h 99"/>
                <a:gd name="T6" fmla="*/ 83 w 83"/>
                <a:gd name="T7" fmla="*/ 99 h 99"/>
                <a:gd name="T8" fmla="*/ 4 w 83"/>
                <a:gd name="T9" fmla="*/ 0 h 99"/>
                <a:gd name="T10" fmla="*/ 1 w 83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9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7" y="43"/>
                    <a:pt x="43" y="76"/>
                    <a:pt x="76" y="99"/>
                  </a:cubicBezTo>
                  <a:cubicBezTo>
                    <a:pt x="83" y="99"/>
                    <a:pt x="83" y="99"/>
                    <a:pt x="83" y="99"/>
                  </a:cubicBezTo>
                  <a:cubicBezTo>
                    <a:pt x="48" y="75"/>
                    <a:pt x="21" y="4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3" name="Freeform 2835"/>
            <p:cNvSpPr>
              <a:spLocks/>
            </p:cNvSpPr>
            <p:nvPr/>
          </p:nvSpPr>
          <p:spPr bwMode="auto">
            <a:xfrm>
              <a:off x="3242" y="4139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3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4" name="Freeform 2836"/>
            <p:cNvSpPr>
              <a:spLocks/>
            </p:cNvSpPr>
            <p:nvPr/>
          </p:nvSpPr>
          <p:spPr bwMode="auto">
            <a:xfrm>
              <a:off x="3239" y="4139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5" name="Freeform 2837"/>
            <p:cNvSpPr>
              <a:spLocks/>
            </p:cNvSpPr>
            <p:nvPr/>
          </p:nvSpPr>
          <p:spPr bwMode="auto">
            <a:xfrm>
              <a:off x="3234" y="4141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6" name="Freeform 2838"/>
            <p:cNvSpPr>
              <a:spLocks/>
            </p:cNvSpPr>
            <p:nvPr/>
          </p:nvSpPr>
          <p:spPr bwMode="auto">
            <a:xfrm>
              <a:off x="3230" y="414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7" name="Freeform 2839"/>
            <p:cNvSpPr>
              <a:spLocks/>
            </p:cNvSpPr>
            <p:nvPr/>
          </p:nvSpPr>
          <p:spPr bwMode="auto">
            <a:xfrm>
              <a:off x="3157" y="4168"/>
              <a:ext cx="34" cy="39"/>
            </a:xfrm>
            <a:custGeom>
              <a:avLst/>
              <a:gdLst>
                <a:gd name="T0" fmla="*/ 19 w 20"/>
                <a:gd name="T1" fmla="*/ 0 h 23"/>
                <a:gd name="T2" fmla="*/ 0 w 20"/>
                <a:gd name="T3" fmla="*/ 22 h 23"/>
                <a:gd name="T4" fmla="*/ 3 w 20"/>
                <a:gd name="T5" fmla="*/ 23 h 23"/>
                <a:gd name="T6" fmla="*/ 20 w 20"/>
                <a:gd name="T7" fmla="*/ 3 h 23"/>
                <a:gd name="T8" fmla="*/ 19 w 2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0"/>
                  </a:moveTo>
                  <a:cubicBezTo>
                    <a:pt x="12" y="6"/>
                    <a:pt x="5" y="14"/>
                    <a:pt x="0" y="22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8" y="16"/>
                    <a:pt x="13" y="9"/>
                    <a:pt x="20" y="3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8" name="Freeform 2840"/>
            <p:cNvSpPr>
              <a:spLocks/>
            </p:cNvSpPr>
            <p:nvPr/>
          </p:nvSpPr>
          <p:spPr bwMode="auto">
            <a:xfrm>
              <a:off x="3189" y="4144"/>
              <a:ext cx="45" cy="29"/>
            </a:xfrm>
            <a:custGeom>
              <a:avLst/>
              <a:gdLst>
                <a:gd name="T0" fmla="*/ 26 w 26"/>
                <a:gd name="T1" fmla="*/ 0 h 17"/>
                <a:gd name="T2" fmla="*/ 24 w 26"/>
                <a:gd name="T3" fmla="*/ 0 h 17"/>
                <a:gd name="T4" fmla="*/ 0 w 26"/>
                <a:gd name="T5" fmla="*/ 14 h 17"/>
                <a:gd name="T6" fmla="*/ 1 w 26"/>
                <a:gd name="T7" fmla="*/ 17 h 17"/>
                <a:gd name="T8" fmla="*/ 26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6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15" y="4"/>
                    <a:pt x="7" y="8"/>
                    <a:pt x="0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8" y="10"/>
                    <a:pt x="17" y="4"/>
                    <a:pt x="26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9" name="Freeform 2841"/>
            <p:cNvSpPr>
              <a:spLocks/>
            </p:cNvSpPr>
            <p:nvPr/>
          </p:nvSpPr>
          <p:spPr bwMode="auto">
            <a:xfrm>
              <a:off x="3918" y="4628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0" name="Freeform 2842"/>
            <p:cNvSpPr>
              <a:spLocks/>
            </p:cNvSpPr>
            <p:nvPr/>
          </p:nvSpPr>
          <p:spPr bwMode="auto">
            <a:xfrm>
              <a:off x="3913" y="4630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1" name="Freeform 2843"/>
            <p:cNvSpPr>
              <a:spLocks/>
            </p:cNvSpPr>
            <p:nvPr/>
          </p:nvSpPr>
          <p:spPr bwMode="auto">
            <a:xfrm>
              <a:off x="3910" y="4630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2" name="Freeform 2844"/>
            <p:cNvSpPr>
              <a:spLocks/>
            </p:cNvSpPr>
            <p:nvPr/>
          </p:nvSpPr>
          <p:spPr bwMode="auto">
            <a:xfrm>
              <a:off x="3905" y="463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3" name="Freeform 2845"/>
            <p:cNvSpPr>
              <a:spLocks/>
            </p:cNvSpPr>
            <p:nvPr/>
          </p:nvSpPr>
          <p:spPr bwMode="auto">
            <a:xfrm>
              <a:off x="3901" y="4631"/>
              <a:ext cx="9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B37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4" name="Freeform 2846"/>
            <p:cNvSpPr>
              <a:spLocks/>
            </p:cNvSpPr>
            <p:nvPr/>
          </p:nvSpPr>
          <p:spPr bwMode="auto">
            <a:xfrm>
              <a:off x="3084" y="3003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5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5" name="Freeform 2847"/>
            <p:cNvSpPr>
              <a:spLocks/>
            </p:cNvSpPr>
            <p:nvPr/>
          </p:nvSpPr>
          <p:spPr bwMode="auto">
            <a:xfrm>
              <a:off x="3051" y="3013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6" name="Freeform 2848"/>
            <p:cNvSpPr>
              <a:spLocks/>
            </p:cNvSpPr>
            <p:nvPr/>
          </p:nvSpPr>
          <p:spPr bwMode="auto">
            <a:xfrm>
              <a:off x="3050" y="3015"/>
              <a:ext cx="5" cy="0"/>
            </a:xfrm>
            <a:custGeom>
              <a:avLst/>
              <a:gdLst>
                <a:gd name="T0" fmla="*/ 2 w 3"/>
                <a:gd name="T1" fmla="*/ 1 w 3"/>
                <a:gd name="T2" fmla="*/ 0 w 3"/>
                <a:gd name="T3" fmla="*/ 2 w 3"/>
                <a:gd name="T4" fmla="*/ 3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7" name="Freeform 2849"/>
            <p:cNvSpPr>
              <a:spLocks/>
            </p:cNvSpPr>
            <p:nvPr/>
          </p:nvSpPr>
          <p:spPr bwMode="auto">
            <a:xfrm>
              <a:off x="3055" y="3013"/>
              <a:ext cx="3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8" name="Freeform 2850"/>
            <p:cNvSpPr>
              <a:spLocks/>
            </p:cNvSpPr>
            <p:nvPr/>
          </p:nvSpPr>
          <p:spPr bwMode="auto">
            <a:xfrm>
              <a:off x="3969" y="3047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3 w 4"/>
                <a:gd name="T11" fmla="*/ 1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</a:path>
              </a:pathLst>
            </a:custGeom>
            <a:solidFill>
              <a:srgbClr val="25A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9" name="Freeform 2851"/>
            <p:cNvSpPr>
              <a:spLocks/>
            </p:cNvSpPr>
            <p:nvPr/>
          </p:nvSpPr>
          <p:spPr bwMode="auto">
            <a:xfrm>
              <a:off x="3968" y="3049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F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0" name="Freeform 2852"/>
            <p:cNvSpPr>
              <a:spLocks/>
            </p:cNvSpPr>
            <p:nvPr/>
          </p:nvSpPr>
          <p:spPr bwMode="auto">
            <a:xfrm>
              <a:off x="3932" y="30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1" name="Freeform 2853"/>
            <p:cNvSpPr>
              <a:spLocks/>
            </p:cNvSpPr>
            <p:nvPr/>
          </p:nvSpPr>
          <p:spPr bwMode="auto">
            <a:xfrm>
              <a:off x="3935" y="3057"/>
              <a:ext cx="6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2" name="Freeform 2854"/>
            <p:cNvSpPr>
              <a:spLocks/>
            </p:cNvSpPr>
            <p:nvPr/>
          </p:nvSpPr>
          <p:spPr bwMode="auto">
            <a:xfrm>
              <a:off x="3932" y="3057"/>
              <a:ext cx="7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2 w 4"/>
                <a:gd name="T9" fmla="*/ 2 h 2"/>
                <a:gd name="T10" fmla="*/ 3 w 4"/>
                <a:gd name="T11" fmla="*/ 1 h 2"/>
                <a:gd name="T12" fmla="*/ 4 w 4"/>
                <a:gd name="T13" fmla="*/ 1 h 2"/>
                <a:gd name="T14" fmla="*/ 2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3" name="Freeform 2855"/>
            <p:cNvSpPr>
              <a:spLocks/>
            </p:cNvSpPr>
            <p:nvPr/>
          </p:nvSpPr>
          <p:spPr bwMode="auto">
            <a:xfrm>
              <a:off x="3888" y="3095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4" name="Freeform 2856"/>
            <p:cNvSpPr>
              <a:spLocks/>
            </p:cNvSpPr>
            <p:nvPr/>
          </p:nvSpPr>
          <p:spPr bwMode="auto">
            <a:xfrm>
              <a:off x="3889" y="3093"/>
              <a:ext cx="7" cy="4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2 w 4"/>
                <a:gd name="T7" fmla="*/ 2 h 2"/>
                <a:gd name="T8" fmla="*/ 2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5" name="Freeform 2857"/>
            <p:cNvSpPr>
              <a:spLocks/>
            </p:cNvSpPr>
            <p:nvPr/>
          </p:nvSpPr>
          <p:spPr bwMode="auto">
            <a:xfrm>
              <a:off x="3886" y="3189"/>
              <a:ext cx="7" cy="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6" name="Freeform 2858"/>
            <p:cNvSpPr>
              <a:spLocks/>
            </p:cNvSpPr>
            <p:nvPr/>
          </p:nvSpPr>
          <p:spPr bwMode="auto">
            <a:xfrm>
              <a:off x="3891" y="3187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7" name="Freeform 2859"/>
            <p:cNvSpPr>
              <a:spLocks/>
            </p:cNvSpPr>
            <p:nvPr/>
          </p:nvSpPr>
          <p:spPr bwMode="auto">
            <a:xfrm>
              <a:off x="2845" y="3388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8" name="Freeform 2860"/>
            <p:cNvSpPr>
              <a:spLocks/>
            </p:cNvSpPr>
            <p:nvPr/>
          </p:nvSpPr>
          <p:spPr bwMode="auto">
            <a:xfrm>
              <a:off x="2847" y="3388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1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9" name="Freeform 2861"/>
            <p:cNvSpPr>
              <a:spLocks/>
            </p:cNvSpPr>
            <p:nvPr/>
          </p:nvSpPr>
          <p:spPr bwMode="auto">
            <a:xfrm>
              <a:off x="2813" y="3441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0" name="Freeform 2862"/>
            <p:cNvSpPr>
              <a:spLocks/>
            </p:cNvSpPr>
            <p:nvPr/>
          </p:nvSpPr>
          <p:spPr bwMode="auto">
            <a:xfrm>
              <a:off x="3251" y="4136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3 w 5"/>
                <a:gd name="T5" fmla="*/ 1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1" name="Freeform 2863"/>
            <p:cNvSpPr>
              <a:spLocks/>
            </p:cNvSpPr>
            <p:nvPr/>
          </p:nvSpPr>
          <p:spPr bwMode="auto">
            <a:xfrm>
              <a:off x="3927" y="4626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0"/>
                    <a:pt x="3" y="0"/>
                    <a:pt x="4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2" name="Freeform 2864"/>
            <p:cNvSpPr>
              <a:spLocks/>
            </p:cNvSpPr>
            <p:nvPr/>
          </p:nvSpPr>
          <p:spPr bwMode="auto">
            <a:xfrm>
              <a:off x="3506" y="5049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3" name="Freeform 2865"/>
            <p:cNvSpPr>
              <a:spLocks/>
            </p:cNvSpPr>
            <p:nvPr/>
          </p:nvSpPr>
          <p:spPr bwMode="auto">
            <a:xfrm>
              <a:off x="3084" y="3006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4" name="Freeform 2866"/>
            <p:cNvSpPr>
              <a:spLocks/>
            </p:cNvSpPr>
            <p:nvPr/>
          </p:nvSpPr>
          <p:spPr bwMode="auto">
            <a:xfrm>
              <a:off x="3046" y="30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5" name="Freeform 2867"/>
            <p:cNvSpPr>
              <a:spLocks/>
            </p:cNvSpPr>
            <p:nvPr/>
          </p:nvSpPr>
          <p:spPr bwMode="auto">
            <a:xfrm>
              <a:off x="3046" y="3015"/>
              <a:ext cx="9" cy="3"/>
            </a:xfrm>
            <a:custGeom>
              <a:avLst/>
              <a:gdLst>
                <a:gd name="T0" fmla="*/ 4 w 5"/>
                <a:gd name="T1" fmla="*/ 0 h 2"/>
                <a:gd name="T2" fmla="*/ 2 w 5"/>
                <a:gd name="T3" fmla="*/ 0 h 2"/>
                <a:gd name="T4" fmla="*/ 0 w 5"/>
                <a:gd name="T5" fmla="*/ 1 h 2"/>
                <a:gd name="T6" fmla="*/ 0 w 5"/>
                <a:gd name="T7" fmla="*/ 1 h 2"/>
                <a:gd name="T8" fmla="*/ 1 w 5"/>
                <a:gd name="T9" fmla="*/ 2 h 2"/>
                <a:gd name="T10" fmla="*/ 1 w 5"/>
                <a:gd name="T11" fmla="*/ 2 h 2"/>
                <a:gd name="T12" fmla="*/ 5 w 5"/>
                <a:gd name="T13" fmla="*/ 0 h 2"/>
                <a:gd name="T14" fmla="*/ 4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6" name="Freeform 2868"/>
            <p:cNvSpPr>
              <a:spLocks/>
            </p:cNvSpPr>
            <p:nvPr/>
          </p:nvSpPr>
          <p:spPr bwMode="auto">
            <a:xfrm>
              <a:off x="3039" y="3017"/>
              <a:ext cx="7" cy="5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2 h 3"/>
                <a:gd name="T4" fmla="*/ 0 w 4"/>
                <a:gd name="T5" fmla="*/ 3 h 3"/>
                <a:gd name="T6" fmla="*/ 4 w 4"/>
                <a:gd name="T7" fmla="*/ 0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7" name="Freeform 2869"/>
            <p:cNvSpPr>
              <a:spLocks/>
            </p:cNvSpPr>
            <p:nvPr/>
          </p:nvSpPr>
          <p:spPr bwMode="auto">
            <a:xfrm>
              <a:off x="3039" y="3017"/>
              <a:ext cx="9" cy="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0 w 5"/>
                <a:gd name="T5" fmla="*/ 5 h 5"/>
                <a:gd name="T6" fmla="*/ 5 w 5"/>
                <a:gd name="T7" fmla="*/ 1 h 5"/>
                <a:gd name="T8" fmla="*/ 5 w 5"/>
                <a:gd name="T9" fmla="*/ 1 h 5"/>
                <a:gd name="T10" fmla="*/ 4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8" name="Freeform 2870"/>
            <p:cNvSpPr>
              <a:spLocks/>
            </p:cNvSpPr>
            <p:nvPr/>
          </p:nvSpPr>
          <p:spPr bwMode="auto">
            <a:xfrm>
              <a:off x="3031" y="3020"/>
              <a:ext cx="8" cy="1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4 h 6"/>
                <a:gd name="T4" fmla="*/ 0 w 5"/>
                <a:gd name="T5" fmla="*/ 6 h 6"/>
                <a:gd name="T6" fmla="*/ 5 w 5"/>
                <a:gd name="T7" fmla="*/ 1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4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9" name="Freeform 2871"/>
            <p:cNvSpPr>
              <a:spLocks/>
            </p:cNvSpPr>
            <p:nvPr/>
          </p:nvSpPr>
          <p:spPr bwMode="auto">
            <a:xfrm>
              <a:off x="2873" y="3022"/>
              <a:ext cx="166" cy="361"/>
            </a:xfrm>
            <a:custGeom>
              <a:avLst/>
              <a:gdLst>
                <a:gd name="T0" fmla="*/ 98 w 98"/>
                <a:gd name="T1" fmla="*/ 0 h 212"/>
                <a:gd name="T2" fmla="*/ 93 w 98"/>
                <a:gd name="T3" fmla="*/ 5 h 212"/>
                <a:gd name="T4" fmla="*/ 93 w 98"/>
                <a:gd name="T5" fmla="*/ 3 h 212"/>
                <a:gd name="T6" fmla="*/ 54 w 98"/>
                <a:gd name="T7" fmla="*/ 38 h 212"/>
                <a:gd name="T8" fmla="*/ 11 w 98"/>
                <a:gd name="T9" fmla="*/ 91 h 212"/>
                <a:gd name="T10" fmla="*/ 0 w 98"/>
                <a:gd name="T11" fmla="*/ 211 h 212"/>
                <a:gd name="T12" fmla="*/ 4 w 98"/>
                <a:gd name="T13" fmla="*/ 212 h 212"/>
                <a:gd name="T14" fmla="*/ 5 w 98"/>
                <a:gd name="T15" fmla="*/ 209 h 212"/>
                <a:gd name="T16" fmla="*/ 5 w 98"/>
                <a:gd name="T17" fmla="*/ 209 h 212"/>
                <a:gd name="T18" fmla="*/ 16 w 98"/>
                <a:gd name="T19" fmla="*/ 90 h 212"/>
                <a:gd name="T20" fmla="*/ 59 w 98"/>
                <a:gd name="T21" fmla="*/ 37 h 212"/>
                <a:gd name="T22" fmla="*/ 98 w 98"/>
                <a:gd name="T23" fmla="*/ 2 h 212"/>
                <a:gd name="T24" fmla="*/ 98 w 98"/>
                <a:gd name="T2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12">
                  <a:moveTo>
                    <a:pt x="98" y="0"/>
                  </a:moveTo>
                  <a:cubicBezTo>
                    <a:pt x="95" y="3"/>
                    <a:pt x="93" y="5"/>
                    <a:pt x="93" y="5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82" y="11"/>
                    <a:pt x="69" y="25"/>
                    <a:pt x="54" y="38"/>
                  </a:cubicBezTo>
                  <a:cubicBezTo>
                    <a:pt x="30" y="60"/>
                    <a:pt x="17" y="55"/>
                    <a:pt x="11" y="91"/>
                  </a:cubicBezTo>
                  <a:cubicBezTo>
                    <a:pt x="6" y="120"/>
                    <a:pt x="2" y="184"/>
                    <a:pt x="0" y="211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7" y="183"/>
                    <a:pt x="11" y="118"/>
                    <a:pt x="16" y="90"/>
                  </a:cubicBezTo>
                  <a:cubicBezTo>
                    <a:pt x="21" y="53"/>
                    <a:pt x="35" y="59"/>
                    <a:pt x="59" y="37"/>
                  </a:cubicBezTo>
                  <a:cubicBezTo>
                    <a:pt x="74" y="24"/>
                    <a:pt x="87" y="10"/>
                    <a:pt x="98" y="2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0" name="Freeform 2872"/>
            <p:cNvSpPr>
              <a:spLocks/>
            </p:cNvSpPr>
            <p:nvPr/>
          </p:nvSpPr>
          <p:spPr bwMode="auto">
            <a:xfrm>
              <a:off x="3966" y="3049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4F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1" name="Freeform 2873"/>
            <p:cNvSpPr>
              <a:spLocks/>
            </p:cNvSpPr>
            <p:nvPr/>
          </p:nvSpPr>
          <p:spPr bwMode="auto">
            <a:xfrm>
              <a:off x="3927" y="3059"/>
              <a:ext cx="5" cy="4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1 w 3"/>
                <a:gd name="T5" fmla="*/ 1 h 2"/>
                <a:gd name="T6" fmla="*/ 0 w 3"/>
                <a:gd name="T7" fmla="*/ 2 h 2"/>
                <a:gd name="T8" fmla="*/ 2 w 3"/>
                <a:gd name="T9" fmla="*/ 2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3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2" name="Freeform 2874"/>
            <p:cNvSpPr>
              <a:spLocks/>
            </p:cNvSpPr>
            <p:nvPr/>
          </p:nvSpPr>
          <p:spPr bwMode="auto">
            <a:xfrm>
              <a:off x="3930" y="3059"/>
              <a:ext cx="5" cy="5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0 w 3"/>
                <a:gd name="T5" fmla="*/ 2 h 3"/>
                <a:gd name="T6" fmla="*/ 1 w 3"/>
                <a:gd name="T7" fmla="*/ 3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3" name="Freeform 2875"/>
            <p:cNvSpPr>
              <a:spLocks/>
            </p:cNvSpPr>
            <p:nvPr/>
          </p:nvSpPr>
          <p:spPr bwMode="auto">
            <a:xfrm>
              <a:off x="3923" y="3063"/>
              <a:ext cx="7" cy="6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4 w 4"/>
                <a:gd name="T5" fmla="*/ 4 h 4"/>
                <a:gd name="T6" fmla="*/ 4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4" name="Freeform 2876"/>
            <p:cNvSpPr>
              <a:spLocks/>
            </p:cNvSpPr>
            <p:nvPr/>
          </p:nvSpPr>
          <p:spPr bwMode="auto">
            <a:xfrm>
              <a:off x="3930" y="3063"/>
              <a:ext cx="2" cy="6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1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5" name="Freeform 2877"/>
            <p:cNvSpPr>
              <a:spLocks/>
            </p:cNvSpPr>
            <p:nvPr/>
          </p:nvSpPr>
          <p:spPr bwMode="auto">
            <a:xfrm>
              <a:off x="3922" y="3069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3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D5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6" name="Freeform 2878"/>
            <p:cNvSpPr>
              <a:spLocks/>
            </p:cNvSpPr>
            <p:nvPr/>
          </p:nvSpPr>
          <p:spPr bwMode="auto">
            <a:xfrm>
              <a:off x="3923" y="3069"/>
              <a:ext cx="4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4 h 4"/>
                <a:gd name="T8" fmla="*/ 1 w 2"/>
                <a:gd name="T9" fmla="*/ 2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25A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7" name="Freeform 2879"/>
            <p:cNvSpPr>
              <a:spLocks/>
            </p:cNvSpPr>
            <p:nvPr/>
          </p:nvSpPr>
          <p:spPr bwMode="auto">
            <a:xfrm>
              <a:off x="3925" y="3073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4F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8" name="Freeform 2880"/>
            <p:cNvSpPr>
              <a:spLocks/>
            </p:cNvSpPr>
            <p:nvPr/>
          </p:nvSpPr>
          <p:spPr bwMode="auto">
            <a:xfrm>
              <a:off x="3923" y="3069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1E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9" name="Freeform 2881"/>
            <p:cNvSpPr>
              <a:spLocks/>
            </p:cNvSpPr>
            <p:nvPr/>
          </p:nvSpPr>
          <p:spPr bwMode="auto">
            <a:xfrm>
              <a:off x="3923" y="3066"/>
              <a:ext cx="7" cy="14"/>
            </a:xfrm>
            <a:custGeom>
              <a:avLst/>
              <a:gdLst>
                <a:gd name="T0" fmla="*/ 0 w 4"/>
                <a:gd name="T1" fmla="*/ 0 h 8"/>
                <a:gd name="T2" fmla="*/ 0 w 4"/>
                <a:gd name="T3" fmla="*/ 2 h 8"/>
                <a:gd name="T4" fmla="*/ 1 w 4"/>
                <a:gd name="T5" fmla="*/ 4 h 8"/>
                <a:gd name="T6" fmla="*/ 2 w 4"/>
                <a:gd name="T7" fmla="*/ 6 h 8"/>
                <a:gd name="T8" fmla="*/ 4 w 4"/>
                <a:gd name="T9" fmla="*/ 8 h 8"/>
                <a:gd name="T10" fmla="*/ 4 w 4"/>
                <a:gd name="T11" fmla="*/ 3 h 8"/>
                <a:gd name="T12" fmla="*/ 4 w 4"/>
                <a:gd name="T13" fmla="*/ 2 h 8"/>
                <a:gd name="T14" fmla="*/ 0 w 4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3" y="6"/>
                    <a:pt x="3" y="7"/>
                    <a:pt x="4" y="8"/>
                  </a:cubicBezTo>
                  <a:cubicBezTo>
                    <a:pt x="4" y="6"/>
                    <a:pt x="4" y="5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0" name="Freeform 2882"/>
            <p:cNvSpPr>
              <a:spLocks/>
            </p:cNvSpPr>
            <p:nvPr/>
          </p:nvSpPr>
          <p:spPr bwMode="auto">
            <a:xfrm>
              <a:off x="3922" y="3073"/>
              <a:ext cx="5" cy="13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5 h 8"/>
                <a:gd name="T4" fmla="*/ 2 w 3"/>
                <a:gd name="T5" fmla="*/ 8 h 8"/>
                <a:gd name="T6" fmla="*/ 3 w 3"/>
                <a:gd name="T7" fmla="*/ 7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D5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1" name="Freeform 2883"/>
            <p:cNvSpPr>
              <a:spLocks/>
            </p:cNvSpPr>
            <p:nvPr/>
          </p:nvSpPr>
          <p:spPr bwMode="auto">
            <a:xfrm>
              <a:off x="3930" y="3069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2" name="Freeform 2884"/>
            <p:cNvSpPr>
              <a:spLocks/>
            </p:cNvSpPr>
            <p:nvPr/>
          </p:nvSpPr>
          <p:spPr bwMode="auto">
            <a:xfrm>
              <a:off x="3929" y="3083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3" name="Freeform 2885"/>
            <p:cNvSpPr>
              <a:spLocks/>
            </p:cNvSpPr>
            <p:nvPr/>
          </p:nvSpPr>
          <p:spPr bwMode="auto">
            <a:xfrm>
              <a:off x="3922" y="3073"/>
              <a:ext cx="10" cy="12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0 h 7"/>
                <a:gd name="T4" fmla="*/ 3 w 6"/>
                <a:gd name="T5" fmla="*/ 7 h 7"/>
                <a:gd name="T6" fmla="*/ 4 w 6"/>
                <a:gd name="T7" fmla="*/ 7 h 7"/>
                <a:gd name="T8" fmla="*/ 6 w 6"/>
                <a:gd name="T9" fmla="*/ 6 h 7"/>
                <a:gd name="T10" fmla="*/ 5 w 6"/>
                <a:gd name="T11" fmla="*/ 5 h 7"/>
                <a:gd name="T12" fmla="*/ 3 w 6"/>
                <a:gd name="T13" fmla="*/ 2 h 7"/>
                <a:gd name="T14" fmla="*/ 0 w 6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5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7"/>
                    <a:pt x="5" y="7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D5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4" name="Freeform 2886"/>
            <p:cNvSpPr>
              <a:spLocks/>
            </p:cNvSpPr>
            <p:nvPr/>
          </p:nvSpPr>
          <p:spPr bwMode="auto">
            <a:xfrm>
              <a:off x="3927" y="3076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0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5A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5" name="Freeform 2887"/>
            <p:cNvSpPr>
              <a:spLocks/>
            </p:cNvSpPr>
            <p:nvPr/>
          </p:nvSpPr>
          <p:spPr bwMode="auto">
            <a:xfrm>
              <a:off x="3927" y="3076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3 h 3"/>
                <a:gd name="T6" fmla="*/ 0 w 2"/>
                <a:gd name="T7" fmla="*/ 0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F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6" name="Freeform 2888"/>
            <p:cNvSpPr>
              <a:spLocks/>
            </p:cNvSpPr>
            <p:nvPr/>
          </p:nvSpPr>
          <p:spPr bwMode="auto">
            <a:xfrm>
              <a:off x="3927" y="3076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7" name="Freeform 2889"/>
            <p:cNvSpPr>
              <a:spLocks/>
            </p:cNvSpPr>
            <p:nvPr/>
          </p:nvSpPr>
          <p:spPr bwMode="auto">
            <a:xfrm>
              <a:off x="3922" y="3081"/>
              <a:ext cx="3" cy="5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D5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8" name="Freeform 2890"/>
            <p:cNvSpPr>
              <a:spLocks/>
            </p:cNvSpPr>
            <p:nvPr/>
          </p:nvSpPr>
          <p:spPr bwMode="auto">
            <a:xfrm>
              <a:off x="3884" y="3097"/>
              <a:ext cx="5" cy="1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0 w 3"/>
                <a:gd name="T7" fmla="*/ 1 h 1"/>
                <a:gd name="T8" fmla="*/ 3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9" name="Freeform 2891"/>
            <p:cNvSpPr>
              <a:spLocks/>
            </p:cNvSpPr>
            <p:nvPr/>
          </p:nvSpPr>
          <p:spPr bwMode="auto">
            <a:xfrm>
              <a:off x="3889" y="3097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0" name="Freeform 2892"/>
            <p:cNvSpPr>
              <a:spLocks/>
            </p:cNvSpPr>
            <p:nvPr/>
          </p:nvSpPr>
          <p:spPr bwMode="auto">
            <a:xfrm>
              <a:off x="3883" y="3098"/>
              <a:ext cx="6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3 w 4"/>
                <a:gd name="T5" fmla="*/ 3 h 3"/>
                <a:gd name="T6" fmla="*/ 4 w 4"/>
                <a:gd name="T7" fmla="*/ 1 h 3"/>
                <a:gd name="T8" fmla="*/ 4 w 4"/>
                <a:gd name="T9" fmla="*/ 0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1" name="Freeform 2893"/>
            <p:cNvSpPr>
              <a:spLocks/>
            </p:cNvSpPr>
            <p:nvPr/>
          </p:nvSpPr>
          <p:spPr bwMode="auto">
            <a:xfrm>
              <a:off x="3889" y="3098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2" name="Freeform 2894"/>
            <p:cNvSpPr>
              <a:spLocks/>
            </p:cNvSpPr>
            <p:nvPr/>
          </p:nvSpPr>
          <p:spPr bwMode="auto">
            <a:xfrm>
              <a:off x="3879" y="3103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3" name="Freeform 2895"/>
            <p:cNvSpPr>
              <a:spLocks/>
            </p:cNvSpPr>
            <p:nvPr/>
          </p:nvSpPr>
          <p:spPr bwMode="auto">
            <a:xfrm>
              <a:off x="3879" y="3102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4" name="Freeform 2896"/>
            <p:cNvSpPr>
              <a:spLocks/>
            </p:cNvSpPr>
            <p:nvPr/>
          </p:nvSpPr>
          <p:spPr bwMode="auto">
            <a:xfrm>
              <a:off x="3881" y="3102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0 h 4"/>
                <a:gd name="T4" fmla="*/ 1 w 4"/>
                <a:gd name="T5" fmla="*/ 3 h 4"/>
                <a:gd name="T6" fmla="*/ 3 w 4"/>
                <a:gd name="T7" fmla="*/ 4 h 4"/>
                <a:gd name="T8" fmla="*/ 4 w 4"/>
                <a:gd name="T9" fmla="*/ 1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5" name="Freeform 2897"/>
            <p:cNvSpPr>
              <a:spLocks/>
            </p:cNvSpPr>
            <p:nvPr/>
          </p:nvSpPr>
          <p:spPr bwMode="auto">
            <a:xfrm>
              <a:off x="3877" y="3105"/>
              <a:ext cx="4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1 w 2"/>
                <a:gd name="T7" fmla="*/ 1 h 4"/>
                <a:gd name="T8" fmla="*/ 1 w 2"/>
                <a:gd name="T9" fmla="*/ 0 h 4"/>
                <a:gd name="T10" fmla="*/ 1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6" name="Freeform 2898"/>
            <p:cNvSpPr>
              <a:spLocks/>
            </p:cNvSpPr>
            <p:nvPr/>
          </p:nvSpPr>
          <p:spPr bwMode="auto">
            <a:xfrm>
              <a:off x="3879" y="3105"/>
              <a:ext cx="7" cy="14"/>
            </a:xfrm>
            <a:custGeom>
              <a:avLst/>
              <a:gdLst>
                <a:gd name="T0" fmla="*/ 0 w 4"/>
                <a:gd name="T1" fmla="*/ 0 h 8"/>
                <a:gd name="T2" fmla="*/ 0 w 4"/>
                <a:gd name="T3" fmla="*/ 1 h 8"/>
                <a:gd name="T4" fmla="*/ 1 w 4"/>
                <a:gd name="T5" fmla="*/ 4 h 8"/>
                <a:gd name="T6" fmla="*/ 4 w 4"/>
                <a:gd name="T7" fmla="*/ 8 h 8"/>
                <a:gd name="T8" fmla="*/ 4 w 4"/>
                <a:gd name="T9" fmla="*/ 5 h 8"/>
                <a:gd name="T10" fmla="*/ 2 w 4"/>
                <a:gd name="T11" fmla="*/ 1 h 8"/>
                <a:gd name="T12" fmla="*/ 0 w 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6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3"/>
                    <a:pt x="3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7" name="Freeform 2899"/>
            <p:cNvSpPr>
              <a:spLocks/>
            </p:cNvSpPr>
            <p:nvPr/>
          </p:nvSpPr>
          <p:spPr bwMode="auto">
            <a:xfrm>
              <a:off x="3883" y="3107"/>
              <a:ext cx="3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8" name="Freeform 2900"/>
            <p:cNvSpPr>
              <a:spLocks/>
            </p:cNvSpPr>
            <p:nvPr/>
          </p:nvSpPr>
          <p:spPr bwMode="auto">
            <a:xfrm>
              <a:off x="3876" y="3110"/>
              <a:ext cx="49" cy="72"/>
            </a:xfrm>
            <a:custGeom>
              <a:avLst/>
              <a:gdLst>
                <a:gd name="T0" fmla="*/ 1 w 29"/>
                <a:gd name="T1" fmla="*/ 0 h 42"/>
                <a:gd name="T2" fmla="*/ 12 w 29"/>
                <a:gd name="T3" fmla="*/ 26 h 42"/>
                <a:gd name="T4" fmla="*/ 24 w 29"/>
                <a:gd name="T5" fmla="*/ 42 h 42"/>
                <a:gd name="T6" fmla="*/ 25 w 29"/>
                <a:gd name="T7" fmla="*/ 41 h 42"/>
                <a:gd name="T8" fmla="*/ 26 w 29"/>
                <a:gd name="T9" fmla="*/ 42 h 42"/>
                <a:gd name="T10" fmla="*/ 29 w 29"/>
                <a:gd name="T11" fmla="*/ 40 h 42"/>
                <a:gd name="T12" fmla="*/ 23 w 29"/>
                <a:gd name="T13" fmla="*/ 32 h 42"/>
                <a:gd name="T14" fmla="*/ 3 w 29"/>
                <a:gd name="T15" fmla="*/ 1 h 42"/>
                <a:gd name="T16" fmla="*/ 1 w 29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2">
                  <a:moveTo>
                    <a:pt x="1" y="0"/>
                  </a:moveTo>
                  <a:cubicBezTo>
                    <a:pt x="0" y="6"/>
                    <a:pt x="2" y="15"/>
                    <a:pt x="12" y="26"/>
                  </a:cubicBezTo>
                  <a:cubicBezTo>
                    <a:pt x="15" y="29"/>
                    <a:pt x="19" y="35"/>
                    <a:pt x="24" y="42"/>
                  </a:cubicBezTo>
                  <a:cubicBezTo>
                    <a:pt x="25" y="42"/>
                    <a:pt x="25" y="41"/>
                    <a:pt x="25" y="41"/>
                  </a:cubicBezTo>
                  <a:cubicBezTo>
                    <a:pt x="26" y="41"/>
                    <a:pt x="26" y="41"/>
                    <a:pt x="26" y="42"/>
                  </a:cubicBezTo>
                  <a:cubicBezTo>
                    <a:pt x="27" y="41"/>
                    <a:pt x="28" y="41"/>
                    <a:pt x="29" y="40"/>
                  </a:cubicBezTo>
                  <a:cubicBezTo>
                    <a:pt x="27" y="37"/>
                    <a:pt x="25" y="35"/>
                    <a:pt x="23" y="32"/>
                  </a:cubicBezTo>
                  <a:cubicBezTo>
                    <a:pt x="12" y="26"/>
                    <a:pt x="4" y="15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9" name="Freeform 2901"/>
            <p:cNvSpPr>
              <a:spLocks/>
            </p:cNvSpPr>
            <p:nvPr/>
          </p:nvSpPr>
          <p:spPr bwMode="auto">
            <a:xfrm>
              <a:off x="3881" y="3112"/>
              <a:ext cx="34" cy="53"/>
            </a:xfrm>
            <a:custGeom>
              <a:avLst/>
              <a:gdLst>
                <a:gd name="T0" fmla="*/ 0 w 20"/>
                <a:gd name="T1" fmla="*/ 0 h 31"/>
                <a:gd name="T2" fmla="*/ 20 w 20"/>
                <a:gd name="T3" fmla="*/ 31 h 31"/>
                <a:gd name="T4" fmla="*/ 14 w 20"/>
                <a:gd name="T5" fmla="*/ 23 h 31"/>
                <a:gd name="T6" fmla="*/ 3 w 20"/>
                <a:gd name="T7" fmla="*/ 4 h 31"/>
                <a:gd name="T8" fmla="*/ 0 w 2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1">
                  <a:moveTo>
                    <a:pt x="0" y="0"/>
                  </a:moveTo>
                  <a:cubicBezTo>
                    <a:pt x="1" y="14"/>
                    <a:pt x="9" y="25"/>
                    <a:pt x="20" y="31"/>
                  </a:cubicBezTo>
                  <a:cubicBezTo>
                    <a:pt x="18" y="28"/>
                    <a:pt x="16" y="25"/>
                    <a:pt x="14" y="23"/>
                  </a:cubicBezTo>
                  <a:cubicBezTo>
                    <a:pt x="7" y="16"/>
                    <a:pt x="4" y="9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0" name="Freeform 2902"/>
            <p:cNvSpPr>
              <a:spLocks/>
            </p:cNvSpPr>
            <p:nvPr/>
          </p:nvSpPr>
          <p:spPr bwMode="auto">
            <a:xfrm>
              <a:off x="3881" y="3192"/>
              <a:ext cx="7" cy="9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1 h 5"/>
                <a:gd name="T4" fmla="*/ 3 w 4"/>
                <a:gd name="T5" fmla="*/ 5 h 5"/>
                <a:gd name="T6" fmla="*/ 4 w 4"/>
                <a:gd name="T7" fmla="*/ 3 h 5"/>
                <a:gd name="T8" fmla="*/ 2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1" name="Freeform 2903"/>
            <p:cNvSpPr>
              <a:spLocks/>
            </p:cNvSpPr>
            <p:nvPr/>
          </p:nvSpPr>
          <p:spPr bwMode="auto">
            <a:xfrm>
              <a:off x="3884" y="3190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2 w 3"/>
                <a:gd name="T5" fmla="*/ 4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2" name="Freeform 2904"/>
            <p:cNvSpPr>
              <a:spLocks/>
            </p:cNvSpPr>
            <p:nvPr/>
          </p:nvSpPr>
          <p:spPr bwMode="auto">
            <a:xfrm>
              <a:off x="3877" y="3199"/>
              <a:ext cx="9" cy="13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5 w 5"/>
                <a:gd name="T7" fmla="*/ 6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5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3" y="4"/>
                    <a:pt x="2" y="2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3" name="Freeform 2905"/>
            <p:cNvSpPr>
              <a:spLocks/>
            </p:cNvSpPr>
            <p:nvPr/>
          </p:nvSpPr>
          <p:spPr bwMode="auto">
            <a:xfrm>
              <a:off x="3879" y="3194"/>
              <a:ext cx="7" cy="15"/>
            </a:xfrm>
            <a:custGeom>
              <a:avLst/>
              <a:gdLst>
                <a:gd name="T0" fmla="*/ 1 w 4"/>
                <a:gd name="T1" fmla="*/ 0 h 9"/>
                <a:gd name="T2" fmla="*/ 0 w 4"/>
                <a:gd name="T3" fmla="*/ 3 h 9"/>
                <a:gd name="T4" fmla="*/ 4 w 4"/>
                <a:gd name="T5" fmla="*/ 9 h 9"/>
                <a:gd name="T6" fmla="*/ 4 w 4"/>
                <a:gd name="T7" fmla="*/ 4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5"/>
                    <a:pt x="2" y="7"/>
                    <a:pt x="4" y="9"/>
                  </a:cubicBezTo>
                  <a:cubicBezTo>
                    <a:pt x="3" y="7"/>
                    <a:pt x="4" y="5"/>
                    <a:pt x="4" y="4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4" name="Freeform 2906"/>
            <p:cNvSpPr>
              <a:spLocks/>
            </p:cNvSpPr>
            <p:nvPr/>
          </p:nvSpPr>
          <p:spPr bwMode="auto">
            <a:xfrm>
              <a:off x="3876" y="3202"/>
              <a:ext cx="29" cy="43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7 h 25"/>
                <a:gd name="T4" fmla="*/ 17 w 17"/>
                <a:gd name="T5" fmla="*/ 25 h 25"/>
                <a:gd name="T6" fmla="*/ 13 w 17"/>
                <a:gd name="T7" fmla="*/ 20 h 25"/>
                <a:gd name="T8" fmla="*/ 6 w 17"/>
                <a:gd name="T9" fmla="*/ 6 h 25"/>
                <a:gd name="T10" fmla="*/ 1 w 17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2"/>
                    <a:pt x="0" y="4"/>
                    <a:pt x="1" y="7"/>
                  </a:cubicBezTo>
                  <a:cubicBezTo>
                    <a:pt x="5" y="12"/>
                    <a:pt x="11" y="19"/>
                    <a:pt x="17" y="25"/>
                  </a:cubicBezTo>
                  <a:cubicBezTo>
                    <a:pt x="16" y="24"/>
                    <a:pt x="15" y="22"/>
                    <a:pt x="13" y="20"/>
                  </a:cubicBezTo>
                  <a:cubicBezTo>
                    <a:pt x="9" y="14"/>
                    <a:pt x="7" y="10"/>
                    <a:pt x="6" y="6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5" name="Freeform 2907"/>
            <p:cNvSpPr>
              <a:spLocks/>
            </p:cNvSpPr>
            <p:nvPr/>
          </p:nvSpPr>
          <p:spPr bwMode="auto">
            <a:xfrm>
              <a:off x="3877" y="3214"/>
              <a:ext cx="48" cy="67"/>
            </a:xfrm>
            <a:custGeom>
              <a:avLst/>
              <a:gdLst>
                <a:gd name="T0" fmla="*/ 0 w 28"/>
                <a:gd name="T1" fmla="*/ 0 h 39"/>
                <a:gd name="T2" fmla="*/ 7 w 28"/>
                <a:gd name="T3" fmla="*/ 14 h 39"/>
                <a:gd name="T4" fmla="*/ 11 w 28"/>
                <a:gd name="T5" fmla="*/ 20 h 39"/>
                <a:gd name="T6" fmla="*/ 28 w 28"/>
                <a:gd name="T7" fmla="*/ 39 h 39"/>
                <a:gd name="T8" fmla="*/ 16 w 28"/>
                <a:gd name="T9" fmla="*/ 18 h 39"/>
                <a:gd name="T10" fmla="*/ 0 w 28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9">
                  <a:moveTo>
                    <a:pt x="0" y="0"/>
                  </a:moveTo>
                  <a:cubicBezTo>
                    <a:pt x="1" y="4"/>
                    <a:pt x="3" y="9"/>
                    <a:pt x="7" y="14"/>
                  </a:cubicBezTo>
                  <a:cubicBezTo>
                    <a:pt x="9" y="16"/>
                    <a:pt x="10" y="18"/>
                    <a:pt x="11" y="20"/>
                  </a:cubicBezTo>
                  <a:cubicBezTo>
                    <a:pt x="17" y="27"/>
                    <a:pt x="24" y="34"/>
                    <a:pt x="28" y="39"/>
                  </a:cubicBezTo>
                  <a:cubicBezTo>
                    <a:pt x="24" y="32"/>
                    <a:pt x="20" y="25"/>
                    <a:pt x="16" y="18"/>
                  </a:cubicBezTo>
                  <a:cubicBezTo>
                    <a:pt x="10" y="12"/>
                    <a:pt x="4" y="5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6" name="Freeform 2908"/>
            <p:cNvSpPr>
              <a:spLocks/>
            </p:cNvSpPr>
            <p:nvPr/>
          </p:nvSpPr>
          <p:spPr bwMode="auto">
            <a:xfrm>
              <a:off x="4002" y="3769"/>
              <a:ext cx="151" cy="474"/>
            </a:xfrm>
            <a:custGeom>
              <a:avLst/>
              <a:gdLst>
                <a:gd name="T0" fmla="*/ 73 w 89"/>
                <a:gd name="T1" fmla="*/ 0 h 278"/>
                <a:gd name="T2" fmla="*/ 68 w 89"/>
                <a:gd name="T3" fmla="*/ 0 h 278"/>
                <a:gd name="T4" fmla="*/ 0 w 89"/>
                <a:gd name="T5" fmla="*/ 278 h 278"/>
                <a:gd name="T6" fmla="*/ 0 w 89"/>
                <a:gd name="T7" fmla="*/ 278 h 278"/>
                <a:gd name="T8" fmla="*/ 3 w 89"/>
                <a:gd name="T9" fmla="*/ 278 h 278"/>
                <a:gd name="T10" fmla="*/ 73 w 89"/>
                <a:gd name="T1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78">
                  <a:moveTo>
                    <a:pt x="73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84" y="117"/>
                    <a:pt x="67" y="232"/>
                    <a:pt x="0" y="278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71" y="233"/>
                    <a:pt x="89" y="118"/>
                    <a:pt x="73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7" name="Freeform 2909"/>
            <p:cNvSpPr>
              <a:spLocks/>
            </p:cNvSpPr>
            <p:nvPr/>
          </p:nvSpPr>
          <p:spPr bwMode="auto">
            <a:xfrm>
              <a:off x="4116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8" name="Freeform 2910"/>
            <p:cNvSpPr>
              <a:spLocks/>
            </p:cNvSpPr>
            <p:nvPr/>
          </p:nvSpPr>
          <p:spPr bwMode="auto">
            <a:xfrm>
              <a:off x="4114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9" name="Freeform 2911"/>
            <p:cNvSpPr>
              <a:spLocks/>
            </p:cNvSpPr>
            <p:nvPr/>
          </p:nvSpPr>
          <p:spPr bwMode="auto">
            <a:xfrm>
              <a:off x="4114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B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0" name="Freeform 2912"/>
            <p:cNvSpPr>
              <a:spLocks/>
            </p:cNvSpPr>
            <p:nvPr/>
          </p:nvSpPr>
          <p:spPr bwMode="auto">
            <a:xfrm>
              <a:off x="4113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5" y="0"/>
                  </a:cubicBezTo>
                </a:path>
              </a:pathLst>
            </a:custGeom>
            <a:solidFill>
              <a:srgbClr val="689B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1" name="Freeform 2913"/>
            <p:cNvSpPr>
              <a:spLocks/>
            </p:cNvSpPr>
            <p:nvPr/>
          </p:nvSpPr>
          <p:spPr bwMode="auto">
            <a:xfrm>
              <a:off x="4111" y="3732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659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2" name="Freeform 2914"/>
            <p:cNvSpPr>
              <a:spLocks/>
            </p:cNvSpPr>
            <p:nvPr/>
          </p:nvSpPr>
          <p:spPr bwMode="auto">
            <a:xfrm>
              <a:off x="4109" y="3723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619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3" name="Freeform 2915"/>
            <p:cNvSpPr>
              <a:spLocks/>
            </p:cNvSpPr>
            <p:nvPr/>
          </p:nvSpPr>
          <p:spPr bwMode="auto">
            <a:xfrm>
              <a:off x="4107" y="3713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E8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4" name="Freeform 2916"/>
            <p:cNvSpPr>
              <a:spLocks/>
            </p:cNvSpPr>
            <p:nvPr/>
          </p:nvSpPr>
          <p:spPr bwMode="auto">
            <a:xfrm>
              <a:off x="4106" y="3705"/>
              <a:ext cx="12" cy="8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5B8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5" name="Freeform 2917"/>
            <p:cNvSpPr>
              <a:spLocks/>
            </p:cNvSpPr>
            <p:nvPr/>
          </p:nvSpPr>
          <p:spPr bwMode="auto">
            <a:xfrm>
              <a:off x="4104" y="3695"/>
              <a:ext cx="12" cy="1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5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98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6" name="Freeform 2918"/>
            <p:cNvSpPr>
              <a:spLocks/>
            </p:cNvSpPr>
            <p:nvPr/>
          </p:nvSpPr>
          <p:spPr bwMode="auto">
            <a:xfrm>
              <a:off x="4102" y="3686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68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7" name="Freeform 2919"/>
            <p:cNvSpPr>
              <a:spLocks/>
            </p:cNvSpPr>
            <p:nvPr/>
          </p:nvSpPr>
          <p:spPr bwMode="auto">
            <a:xfrm>
              <a:off x="4101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37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8" name="Freeform 2920"/>
            <p:cNvSpPr>
              <a:spLocks/>
            </p:cNvSpPr>
            <p:nvPr/>
          </p:nvSpPr>
          <p:spPr bwMode="auto">
            <a:xfrm>
              <a:off x="4099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F7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9" name="Freeform 2921"/>
            <p:cNvSpPr>
              <a:spLocks/>
            </p:cNvSpPr>
            <p:nvPr/>
          </p:nvSpPr>
          <p:spPr bwMode="auto">
            <a:xfrm>
              <a:off x="4094" y="3649"/>
              <a:ext cx="13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C72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0" name="Freeform 2922"/>
            <p:cNvSpPr>
              <a:spLocks/>
            </p:cNvSpPr>
            <p:nvPr/>
          </p:nvSpPr>
          <p:spPr bwMode="auto">
            <a:xfrm>
              <a:off x="4082" y="3606"/>
              <a:ext cx="20" cy="43"/>
            </a:xfrm>
            <a:custGeom>
              <a:avLst/>
              <a:gdLst>
                <a:gd name="T0" fmla="*/ 6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6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6" y="0"/>
                  </a:cubicBezTo>
                </a:path>
              </a:pathLst>
            </a:custGeom>
            <a:solidFill>
              <a:srgbClr val="2D4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1" name="Freeform 2923"/>
            <p:cNvSpPr>
              <a:spLocks/>
            </p:cNvSpPr>
            <p:nvPr/>
          </p:nvSpPr>
          <p:spPr bwMode="auto">
            <a:xfrm>
              <a:off x="4077" y="3589"/>
              <a:ext cx="15" cy="17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0 h 10"/>
                <a:gd name="T4" fmla="*/ 3 w 9"/>
                <a:gd name="T5" fmla="*/ 10 h 10"/>
                <a:gd name="T6" fmla="*/ 9 w 9"/>
                <a:gd name="T7" fmla="*/ 10 h 10"/>
                <a:gd name="T8" fmla="*/ 6 w 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6"/>
                    <a:pt x="7" y="3"/>
                    <a:pt x="6" y="0"/>
                  </a:cubicBezTo>
                </a:path>
              </a:pathLst>
            </a:custGeom>
            <a:solidFill>
              <a:srgbClr val="C7E1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2" name="Freeform 2924"/>
            <p:cNvSpPr>
              <a:spLocks noEditPoints="1"/>
            </p:cNvSpPr>
            <p:nvPr/>
          </p:nvSpPr>
          <p:spPr bwMode="auto">
            <a:xfrm>
              <a:off x="3896" y="3248"/>
              <a:ext cx="191" cy="341"/>
            </a:xfrm>
            <a:custGeom>
              <a:avLst/>
              <a:gdLst>
                <a:gd name="T0" fmla="*/ 65 w 112"/>
                <a:gd name="T1" fmla="*/ 108 h 200"/>
                <a:gd name="T2" fmla="*/ 64 w 112"/>
                <a:gd name="T3" fmla="*/ 114 h 200"/>
                <a:gd name="T4" fmla="*/ 102 w 112"/>
                <a:gd name="T5" fmla="*/ 144 h 200"/>
                <a:gd name="T6" fmla="*/ 93 w 112"/>
                <a:gd name="T7" fmla="*/ 146 h 200"/>
                <a:gd name="T8" fmla="*/ 102 w 112"/>
                <a:gd name="T9" fmla="*/ 175 h 200"/>
                <a:gd name="T10" fmla="*/ 99 w 112"/>
                <a:gd name="T11" fmla="*/ 177 h 200"/>
                <a:gd name="T12" fmla="*/ 106 w 112"/>
                <a:gd name="T13" fmla="*/ 200 h 200"/>
                <a:gd name="T14" fmla="*/ 112 w 112"/>
                <a:gd name="T15" fmla="*/ 200 h 200"/>
                <a:gd name="T16" fmla="*/ 104 w 112"/>
                <a:gd name="T17" fmla="*/ 175 h 200"/>
                <a:gd name="T18" fmla="*/ 107 w 112"/>
                <a:gd name="T19" fmla="*/ 174 h 200"/>
                <a:gd name="T20" fmla="*/ 98 w 112"/>
                <a:gd name="T21" fmla="*/ 145 h 200"/>
                <a:gd name="T22" fmla="*/ 106 w 112"/>
                <a:gd name="T23" fmla="*/ 142 h 200"/>
                <a:gd name="T24" fmla="*/ 65 w 112"/>
                <a:gd name="T25" fmla="*/ 108 h 200"/>
                <a:gd name="T26" fmla="*/ 0 w 112"/>
                <a:gd name="T27" fmla="*/ 0 h 200"/>
                <a:gd name="T28" fmla="*/ 13 w 112"/>
                <a:gd name="T29" fmla="*/ 22 h 200"/>
                <a:gd name="T30" fmla="*/ 21 w 112"/>
                <a:gd name="T31" fmla="*/ 26 h 200"/>
                <a:gd name="T32" fmla="*/ 17 w 112"/>
                <a:gd name="T33" fmla="*/ 19 h 200"/>
                <a:gd name="T34" fmla="*/ 0 w 112"/>
                <a:gd name="T3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200">
                  <a:moveTo>
                    <a:pt x="65" y="108"/>
                  </a:moveTo>
                  <a:cubicBezTo>
                    <a:pt x="65" y="110"/>
                    <a:pt x="65" y="112"/>
                    <a:pt x="64" y="114"/>
                  </a:cubicBezTo>
                  <a:cubicBezTo>
                    <a:pt x="77" y="129"/>
                    <a:pt x="91" y="142"/>
                    <a:pt x="102" y="144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1" y="176"/>
                    <a:pt x="100" y="176"/>
                    <a:pt x="99" y="177"/>
                  </a:cubicBezTo>
                  <a:cubicBezTo>
                    <a:pt x="101" y="184"/>
                    <a:pt x="104" y="192"/>
                    <a:pt x="106" y="200"/>
                  </a:cubicBezTo>
                  <a:cubicBezTo>
                    <a:pt x="112" y="200"/>
                    <a:pt x="112" y="200"/>
                    <a:pt x="112" y="200"/>
                  </a:cubicBezTo>
                  <a:cubicBezTo>
                    <a:pt x="109" y="191"/>
                    <a:pt x="106" y="183"/>
                    <a:pt x="104" y="175"/>
                  </a:cubicBezTo>
                  <a:cubicBezTo>
                    <a:pt x="105" y="175"/>
                    <a:pt x="106" y="174"/>
                    <a:pt x="107" y="174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95" y="141"/>
                    <a:pt x="79" y="125"/>
                    <a:pt x="65" y="108"/>
                  </a:cubicBezTo>
                  <a:moveTo>
                    <a:pt x="0" y="0"/>
                  </a:moveTo>
                  <a:cubicBezTo>
                    <a:pt x="5" y="7"/>
                    <a:pt x="9" y="14"/>
                    <a:pt x="13" y="22"/>
                  </a:cubicBezTo>
                  <a:cubicBezTo>
                    <a:pt x="16" y="23"/>
                    <a:pt x="18" y="24"/>
                    <a:pt x="21" y="26"/>
                  </a:cubicBezTo>
                  <a:cubicBezTo>
                    <a:pt x="19" y="24"/>
                    <a:pt x="18" y="21"/>
                    <a:pt x="17" y="19"/>
                  </a:cubicBezTo>
                  <a:cubicBezTo>
                    <a:pt x="13" y="14"/>
                    <a:pt x="6" y="7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3" name="Freeform 2925"/>
            <p:cNvSpPr>
              <a:spLocks/>
            </p:cNvSpPr>
            <p:nvPr/>
          </p:nvSpPr>
          <p:spPr bwMode="auto">
            <a:xfrm>
              <a:off x="3918" y="3286"/>
              <a:ext cx="21" cy="29"/>
            </a:xfrm>
            <a:custGeom>
              <a:avLst/>
              <a:gdLst>
                <a:gd name="T0" fmla="*/ 0 w 12"/>
                <a:gd name="T1" fmla="*/ 0 h 17"/>
                <a:gd name="T2" fmla="*/ 8 w 12"/>
                <a:gd name="T3" fmla="*/ 17 h 17"/>
                <a:gd name="T4" fmla="*/ 12 w 12"/>
                <a:gd name="T5" fmla="*/ 13 h 17"/>
                <a:gd name="T6" fmla="*/ 8 w 12"/>
                <a:gd name="T7" fmla="*/ 4 h 17"/>
                <a:gd name="T8" fmla="*/ 0 w 1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0" y="0"/>
                  </a:moveTo>
                  <a:cubicBezTo>
                    <a:pt x="3" y="6"/>
                    <a:pt x="6" y="11"/>
                    <a:pt x="8" y="17"/>
                  </a:cubicBezTo>
                  <a:cubicBezTo>
                    <a:pt x="9" y="16"/>
                    <a:pt x="11" y="14"/>
                    <a:pt x="12" y="13"/>
                  </a:cubicBezTo>
                  <a:cubicBezTo>
                    <a:pt x="11" y="10"/>
                    <a:pt x="9" y="7"/>
                    <a:pt x="8" y="4"/>
                  </a:cubicBezTo>
                  <a:cubicBezTo>
                    <a:pt x="5" y="2"/>
                    <a:pt x="3" y="1"/>
                    <a:pt x="0" y="0"/>
                  </a:cubicBezTo>
                </a:path>
              </a:pathLst>
            </a:custGeom>
            <a:solidFill>
              <a:srgbClr val="36A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4" name="Freeform 2926"/>
            <p:cNvSpPr>
              <a:spLocks/>
            </p:cNvSpPr>
            <p:nvPr/>
          </p:nvSpPr>
          <p:spPr bwMode="auto">
            <a:xfrm>
              <a:off x="3990" y="3419"/>
              <a:ext cx="17" cy="23"/>
            </a:xfrm>
            <a:custGeom>
              <a:avLst/>
              <a:gdLst>
                <a:gd name="T0" fmla="*/ 5 w 10"/>
                <a:gd name="T1" fmla="*/ 0 h 14"/>
                <a:gd name="T2" fmla="*/ 0 w 10"/>
                <a:gd name="T3" fmla="*/ 1 h 14"/>
                <a:gd name="T4" fmla="*/ 9 w 10"/>
                <a:gd name="T5" fmla="*/ 14 h 14"/>
                <a:gd name="T6" fmla="*/ 10 w 10"/>
                <a:gd name="T7" fmla="*/ 8 h 14"/>
                <a:gd name="T8" fmla="*/ 5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3" y="6"/>
                    <a:pt x="6" y="10"/>
                    <a:pt x="9" y="14"/>
                  </a:cubicBezTo>
                  <a:cubicBezTo>
                    <a:pt x="10" y="12"/>
                    <a:pt x="10" y="10"/>
                    <a:pt x="10" y="8"/>
                  </a:cubicBezTo>
                  <a:cubicBezTo>
                    <a:pt x="9" y="5"/>
                    <a:pt x="7" y="3"/>
                    <a:pt x="5" y="0"/>
                  </a:cubicBezTo>
                </a:path>
              </a:pathLst>
            </a:custGeom>
            <a:solidFill>
              <a:srgbClr val="E328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5" name="Freeform 2927"/>
            <p:cNvSpPr>
              <a:spLocks noEditPoints="1"/>
            </p:cNvSpPr>
            <p:nvPr/>
          </p:nvSpPr>
          <p:spPr bwMode="auto">
            <a:xfrm>
              <a:off x="3932" y="3308"/>
              <a:ext cx="66" cy="112"/>
            </a:xfrm>
            <a:custGeom>
              <a:avLst/>
              <a:gdLst>
                <a:gd name="T0" fmla="*/ 39 w 39"/>
                <a:gd name="T1" fmla="*/ 65 h 66"/>
                <a:gd name="T2" fmla="*/ 34 w 39"/>
                <a:gd name="T3" fmla="*/ 66 h 66"/>
                <a:gd name="T4" fmla="*/ 34 w 39"/>
                <a:gd name="T5" fmla="*/ 66 h 66"/>
                <a:gd name="T6" fmla="*/ 39 w 39"/>
                <a:gd name="T7" fmla="*/ 65 h 66"/>
                <a:gd name="T8" fmla="*/ 39 w 39"/>
                <a:gd name="T9" fmla="*/ 65 h 66"/>
                <a:gd name="T10" fmla="*/ 17 w 39"/>
                <a:gd name="T11" fmla="*/ 28 h 66"/>
                <a:gd name="T12" fmla="*/ 16 w 39"/>
                <a:gd name="T13" fmla="*/ 32 h 66"/>
                <a:gd name="T14" fmla="*/ 19 w 39"/>
                <a:gd name="T15" fmla="*/ 33 h 66"/>
                <a:gd name="T16" fmla="*/ 17 w 39"/>
                <a:gd name="T17" fmla="*/ 28 h 66"/>
                <a:gd name="T18" fmla="*/ 4 w 39"/>
                <a:gd name="T19" fmla="*/ 0 h 66"/>
                <a:gd name="T20" fmla="*/ 0 w 39"/>
                <a:gd name="T21" fmla="*/ 4 h 66"/>
                <a:gd name="T22" fmla="*/ 0 w 39"/>
                <a:gd name="T23" fmla="*/ 4 h 66"/>
                <a:gd name="T24" fmla="*/ 4 w 39"/>
                <a:gd name="T25" fmla="*/ 0 h 66"/>
                <a:gd name="T26" fmla="*/ 4 w 39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66">
                  <a:moveTo>
                    <a:pt x="39" y="65"/>
                  </a:moveTo>
                  <a:cubicBezTo>
                    <a:pt x="37" y="66"/>
                    <a:pt x="36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6" y="66"/>
                    <a:pt x="37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moveTo>
                    <a:pt x="17" y="28"/>
                  </a:moveTo>
                  <a:cubicBezTo>
                    <a:pt x="17" y="30"/>
                    <a:pt x="17" y="31"/>
                    <a:pt x="16" y="32"/>
                  </a:cubicBezTo>
                  <a:cubicBezTo>
                    <a:pt x="17" y="33"/>
                    <a:pt x="18" y="33"/>
                    <a:pt x="19" y="33"/>
                  </a:cubicBezTo>
                  <a:cubicBezTo>
                    <a:pt x="19" y="32"/>
                    <a:pt x="18" y="30"/>
                    <a:pt x="17" y="28"/>
                  </a:cubicBezTo>
                  <a:moveTo>
                    <a:pt x="4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5A2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6" name="Freeform 2928"/>
            <p:cNvSpPr>
              <a:spLocks/>
            </p:cNvSpPr>
            <p:nvPr/>
          </p:nvSpPr>
          <p:spPr bwMode="auto">
            <a:xfrm>
              <a:off x="3958" y="3362"/>
              <a:ext cx="40" cy="58"/>
            </a:xfrm>
            <a:custGeom>
              <a:avLst/>
              <a:gdLst>
                <a:gd name="T0" fmla="*/ 1 w 24"/>
                <a:gd name="T1" fmla="*/ 0 h 34"/>
                <a:gd name="T2" fmla="*/ 0 w 24"/>
                <a:gd name="T3" fmla="*/ 4 h 34"/>
                <a:gd name="T4" fmla="*/ 5 w 24"/>
                <a:gd name="T5" fmla="*/ 13 h 34"/>
                <a:gd name="T6" fmla="*/ 19 w 24"/>
                <a:gd name="T7" fmla="*/ 34 h 34"/>
                <a:gd name="T8" fmla="*/ 24 w 24"/>
                <a:gd name="T9" fmla="*/ 33 h 34"/>
                <a:gd name="T10" fmla="*/ 10 w 24"/>
                <a:gd name="T11" fmla="*/ 12 h 34"/>
                <a:gd name="T12" fmla="*/ 4 w 24"/>
                <a:gd name="T13" fmla="*/ 1 h 34"/>
                <a:gd name="T14" fmla="*/ 1 w 24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2" y="7"/>
                    <a:pt x="3" y="10"/>
                    <a:pt x="5" y="13"/>
                  </a:cubicBezTo>
                  <a:cubicBezTo>
                    <a:pt x="9" y="20"/>
                    <a:pt x="14" y="27"/>
                    <a:pt x="19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19" y="26"/>
                    <a:pt x="14" y="18"/>
                    <a:pt x="10" y="12"/>
                  </a:cubicBezTo>
                  <a:cubicBezTo>
                    <a:pt x="8" y="8"/>
                    <a:pt x="6" y="5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4F4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7" name="Freeform 2929"/>
            <p:cNvSpPr>
              <a:spLocks/>
            </p:cNvSpPr>
            <p:nvPr/>
          </p:nvSpPr>
          <p:spPr bwMode="auto">
            <a:xfrm>
              <a:off x="3932" y="3308"/>
              <a:ext cx="29" cy="54"/>
            </a:xfrm>
            <a:custGeom>
              <a:avLst/>
              <a:gdLst>
                <a:gd name="T0" fmla="*/ 4 w 17"/>
                <a:gd name="T1" fmla="*/ 0 h 32"/>
                <a:gd name="T2" fmla="*/ 0 w 17"/>
                <a:gd name="T3" fmla="*/ 4 h 32"/>
                <a:gd name="T4" fmla="*/ 13 w 17"/>
                <a:gd name="T5" fmla="*/ 32 h 32"/>
                <a:gd name="T6" fmla="*/ 16 w 17"/>
                <a:gd name="T7" fmla="*/ 32 h 32"/>
                <a:gd name="T8" fmla="*/ 17 w 17"/>
                <a:gd name="T9" fmla="*/ 28 h 32"/>
                <a:gd name="T10" fmla="*/ 4 w 17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4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5" y="13"/>
                    <a:pt x="9" y="23"/>
                    <a:pt x="13" y="32"/>
                  </a:cubicBezTo>
                  <a:cubicBezTo>
                    <a:pt x="14" y="32"/>
                    <a:pt x="15" y="32"/>
                    <a:pt x="16" y="32"/>
                  </a:cubicBezTo>
                  <a:cubicBezTo>
                    <a:pt x="17" y="31"/>
                    <a:pt x="17" y="30"/>
                    <a:pt x="17" y="28"/>
                  </a:cubicBezTo>
                  <a:cubicBezTo>
                    <a:pt x="13" y="19"/>
                    <a:pt x="8" y="10"/>
                    <a:pt x="4" y="0"/>
                  </a:cubicBezTo>
                </a:path>
              </a:pathLst>
            </a:custGeom>
            <a:solidFill>
              <a:srgbClr val="1E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8" name="Freeform 2930"/>
            <p:cNvSpPr>
              <a:spLocks/>
            </p:cNvSpPr>
            <p:nvPr/>
          </p:nvSpPr>
          <p:spPr bwMode="auto">
            <a:xfrm>
              <a:off x="3954" y="3362"/>
              <a:ext cx="5" cy="7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4 h 4"/>
                <a:gd name="T4" fmla="*/ 3 w 3"/>
                <a:gd name="T5" fmla="*/ 0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A66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9" name="Freeform 2931"/>
            <p:cNvSpPr>
              <a:spLocks/>
            </p:cNvSpPr>
            <p:nvPr/>
          </p:nvSpPr>
          <p:spPr bwMode="auto">
            <a:xfrm>
              <a:off x="2844" y="3393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0" name="Freeform 2932"/>
            <p:cNvSpPr>
              <a:spLocks/>
            </p:cNvSpPr>
            <p:nvPr/>
          </p:nvSpPr>
          <p:spPr bwMode="auto">
            <a:xfrm>
              <a:off x="2847" y="3393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1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1" name="Freeform 2933"/>
            <p:cNvSpPr>
              <a:spLocks/>
            </p:cNvSpPr>
            <p:nvPr/>
          </p:nvSpPr>
          <p:spPr bwMode="auto">
            <a:xfrm>
              <a:off x="2840" y="3396"/>
              <a:ext cx="7" cy="9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3 h 5"/>
                <a:gd name="T4" fmla="*/ 3 w 4"/>
                <a:gd name="T5" fmla="*/ 5 h 5"/>
                <a:gd name="T6" fmla="*/ 4 w 4"/>
                <a:gd name="T7" fmla="*/ 1 h 5"/>
                <a:gd name="T8" fmla="*/ 2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3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2" name="Freeform 2934"/>
            <p:cNvSpPr>
              <a:spLocks/>
            </p:cNvSpPr>
            <p:nvPr/>
          </p:nvSpPr>
          <p:spPr bwMode="auto">
            <a:xfrm>
              <a:off x="2827" y="3398"/>
              <a:ext cx="22" cy="43"/>
            </a:xfrm>
            <a:custGeom>
              <a:avLst/>
              <a:gdLst>
                <a:gd name="T0" fmla="*/ 12 w 13"/>
                <a:gd name="T1" fmla="*/ 0 h 25"/>
                <a:gd name="T2" fmla="*/ 11 w 13"/>
                <a:gd name="T3" fmla="*/ 4 h 25"/>
                <a:gd name="T4" fmla="*/ 8 w 13"/>
                <a:gd name="T5" fmla="*/ 2 h 25"/>
                <a:gd name="T6" fmla="*/ 0 w 13"/>
                <a:gd name="T7" fmla="*/ 24 h 25"/>
                <a:gd name="T8" fmla="*/ 2 w 13"/>
                <a:gd name="T9" fmla="*/ 25 h 25"/>
                <a:gd name="T10" fmla="*/ 4 w 13"/>
                <a:gd name="T11" fmla="*/ 22 h 25"/>
                <a:gd name="T12" fmla="*/ 4 w 13"/>
                <a:gd name="T13" fmla="*/ 22 h 25"/>
                <a:gd name="T14" fmla="*/ 4 w 13"/>
                <a:gd name="T15" fmla="*/ 22 h 25"/>
                <a:gd name="T16" fmla="*/ 4 w 13"/>
                <a:gd name="T17" fmla="*/ 23 h 25"/>
                <a:gd name="T18" fmla="*/ 13 w 13"/>
                <a:gd name="T19" fmla="*/ 1 h 25"/>
                <a:gd name="T20" fmla="*/ 12 w 13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5">
                  <a:moveTo>
                    <a:pt x="12" y="0"/>
                  </a:moveTo>
                  <a:cubicBezTo>
                    <a:pt x="12" y="2"/>
                    <a:pt x="12" y="3"/>
                    <a:pt x="11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3" name="Freeform 2935"/>
            <p:cNvSpPr>
              <a:spLocks/>
            </p:cNvSpPr>
            <p:nvPr/>
          </p:nvSpPr>
          <p:spPr bwMode="auto">
            <a:xfrm>
              <a:off x="3501" y="5049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4" name="Freeform 2936"/>
            <p:cNvSpPr>
              <a:spLocks/>
            </p:cNvSpPr>
            <p:nvPr/>
          </p:nvSpPr>
          <p:spPr bwMode="auto">
            <a:xfrm>
              <a:off x="3498" y="505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5" name="Freeform 2937"/>
            <p:cNvSpPr>
              <a:spLocks/>
            </p:cNvSpPr>
            <p:nvPr/>
          </p:nvSpPr>
          <p:spPr bwMode="auto">
            <a:xfrm>
              <a:off x="3493" y="5050"/>
              <a:ext cx="8" cy="4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5 w 5"/>
                <a:gd name="T5" fmla="*/ 0 h 2"/>
                <a:gd name="T6" fmla="*/ 5 w 5"/>
                <a:gd name="T7" fmla="*/ 0 h 2"/>
                <a:gd name="T8" fmla="*/ 3 w 5"/>
                <a:gd name="T9" fmla="*/ 1 h 2"/>
                <a:gd name="T10" fmla="*/ 0 w 5"/>
                <a:gd name="T11" fmla="*/ 2 h 2"/>
                <a:gd name="T12" fmla="*/ 3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6" name="Freeform 2938"/>
            <p:cNvSpPr>
              <a:spLocks/>
            </p:cNvSpPr>
            <p:nvPr/>
          </p:nvSpPr>
          <p:spPr bwMode="auto">
            <a:xfrm>
              <a:off x="3489" y="505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2 w 5"/>
                <a:gd name="T9" fmla="*/ 1 h 1"/>
                <a:gd name="T10" fmla="*/ 2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7" name="Freeform 2939"/>
            <p:cNvSpPr>
              <a:spLocks noEditPoints="1"/>
            </p:cNvSpPr>
            <p:nvPr/>
          </p:nvSpPr>
          <p:spPr bwMode="auto">
            <a:xfrm>
              <a:off x="2626" y="3751"/>
              <a:ext cx="867" cy="1304"/>
            </a:xfrm>
            <a:custGeom>
              <a:avLst/>
              <a:gdLst>
                <a:gd name="T0" fmla="*/ 389 w 509"/>
                <a:gd name="T1" fmla="*/ 622 h 766"/>
                <a:gd name="T2" fmla="*/ 383 w 509"/>
                <a:gd name="T3" fmla="*/ 622 h 766"/>
                <a:gd name="T4" fmla="*/ 385 w 509"/>
                <a:gd name="T5" fmla="*/ 623 h 766"/>
                <a:gd name="T6" fmla="*/ 380 w 509"/>
                <a:gd name="T7" fmla="*/ 656 h 766"/>
                <a:gd name="T8" fmla="*/ 491 w 509"/>
                <a:gd name="T9" fmla="*/ 766 h 766"/>
                <a:gd name="T10" fmla="*/ 499 w 509"/>
                <a:gd name="T11" fmla="*/ 766 h 766"/>
                <a:gd name="T12" fmla="*/ 500 w 509"/>
                <a:gd name="T13" fmla="*/ 766 h 766"/>
                <a:gd name="T14" fmla="*/ 507 w 509"/>
                <a:gd name="T15" fmla="*/ 765 h 766"/>
                <a:gd name="T16" fmla="*/ 509 w 509"/>
                <a:gd name="T17" fmla="*/ 764 h 766"/>
                <a:gd name="T18" fmla="*/ 505 w 509"/>
                <a:gd name="T19" fmla="*/ 765 h 766"/>
                <a:gd name="T20" fmla="*/ 504 w 509"/>
                <a:gd name="T21" fmla="*/ 765 h 766"/>
                <a:gd name="T22" fmla="*/ 496 w 509"/>
                <a:gd name="T23" fmla="*/ 765 h 766"/>
                <a:gd name="T24" fmla="*/ 385 w 509"/>
                <a:gd name="T25" fmla="*/ 654 h 766"/>
                <a:gd name="T26" fmla="*/ 390 w 509"/>
                <a:gd name="T27" fmla="*/ 622 h 766"/>
                <a:gd name="T28" fmla="*/ 389 w 509"/>
                <a:gd name="T29" fmla="*/ 622 h 766"/>
                <a:gd name="T30" fmla="*/ 45 w 509"/>
                <a:gd name="T31" fmla="*/ 0 h 766"/>
                <a:gd name="T32" fmla="*/ 40 w 509"/>
                <a:gd name="T33" fmla="*/ 0 h 766"/>
                <a:gd name="T34" fmla="*/ 11 w 509"/>
                <a:gd name="T35" fmla="*/ 204 h 766"/>
                <a:gd name="T36" fmla="*/ 127 w 509"/>
                <a:gd name="T37" fmla="*/ 443 h 766"/>
                <a:gd name="T38" fmla="*/ 301 w 509"/>
                <a:gd name="T39" fmla="*/ 523 h 766"/>
                <a:gd name="T40" fmla="*/ 302 w 509"/>
                <a:gd name="T41" fmla="*/ 521 h 766"/>
                <a:gd name="T42" fmla="*/ 132 w 509"/>
                <a:gd name="T43" fmla="*/ 442 h 766"/>
                <a:gd name="T44" fmla="*/ 16 w 509"/>
                <a:gd name="T45" fmla="*/ 202 h 766"/>
                <a:gd name="T46" fmla="*/ 45 w 509"/>
                <a:gd name="T47" fmla="*/ 0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9" h="766">
                  <a:moveTo>
                    <a:pt x="389" y="622"/>
                  </a:moveTo>
                  <a:cubicBezTo>
                    <a:pt x="383" y="622"/>
                    <a:pt x="383" y="622"/>
                    <a:pt x="383" y="622"/>
                  </a:cubicBezTo>
                  <a:cubicBezTo>
                    <a:pt x="383" y="622"/>
                    <a:pt x="384" y="623"/>
                    <a:pt x="385" y="623"/>
                  </a:cubicBezTo>
                  <a:cubicBezTo>
                    <a:pt x="382" y="634"/>
                    <a:pt x="380" y="644"/>
                    <a:pt x="380" y="656"/>
                  </a:cubicBezTo>
                  <a:cubicBezTo>
                    <a:pt x="380" y="717"/>
                    <a:pt x="430" y="766"/>
                    <a:pt x="491" y="766"/>
                  </a:cubicBezTo>
                  <a:cubicBezTo>
                    <a:pt x="494" y="766"/>
                    <a:pt x="496" y="766"/>
                    <a:pt x="499" y="766"/>
                  </a:cubicBezTo>
                  <a:cubicBezTo>
                    <a:pt x="500" y="766"/>
                    <a:pt x="500" y="766"/>
                    <a:pt x="500" y="766"/>
                  </a:cubicBezTo>
                  <a:cubicBezTo>
                    <a:pt x="502" y="766"/>
                    <a:pt x="505" y="765"/>
                    <a:pt x="507" y="765"/>
                  </a:cubicBezTo>
                  <a:cubicBezTo>
                    <a:pt x="508" y="765"/>
                    <a:pt x="508" y="764"/>
                    <a:pt x="509" y="764"/>
                  </a:cubicBezTo>
                  <a:cubicBezTo>
                    <a:pt x="508" y="764"/>
                    <a:pt x="507" y="764"/>
                    <a:pt x="505" y="765"/>
                  </a:cubicBezTo>
                  <a:cubicBezTo>
                    <a:pt x="504" y="765"/>
                    <a:pt x="504" y="765"/>
                    <a:pt x="504" y="765"/>
                  </a:cubicBezTo>
                  <a:cubicBezTo>
                    <a:pt x="501" y="765"/>
                    <a:pt x="498" y="765"/>
                    <a:pt x="496" y="765"/>
                  </a:cubicBezTo>
                  <a:cubicBezTo>
                    <a:pt x="434" y="765"/>
                    <a:pt x="385" y="715"/>
                    <a:pt x="385" y="654"/>
                  </a:cubicBezTo>
                  <a:cubicBezTo>
                    <a:pt x="385" y="643"/>
                    <a:pt x="387" y="632"/>
                    <a:pt x="390" y="622"/>
                  </a:cubicBezTo>
                  <a:cubicBezTo>
                    <a:pt x="390" y="622"/>
                    <a:pt x="390" y="622"/>
                    <a:pt x="389" y="622"/>
                  </a:cubicBezTo>
                  <a:moveTo>
                    <a:pt x="45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7" y="73"/>
                    <a:pt x="0" y="151"/>
                    <a:pt x="11" y="204"/>
                  </a:cubicBezTo>
                  <a:cubicBezTo>
                    <a:pt x="35" y="326"/>
                    <a:pt x="74" y="390"/>
                    <a:pt x="127" y="443"/>
                  </a:cubicBezTo>
                  <a:cubicBezTo>
                    <a:pt x="162" y="480"/>
                    <a:pt x="233" y="508"/>
                    <a:pt x="301" y="523"/>
                  </a:cubicBezTo>
                  <a:cubicBezTo>
                    <a:pt x="302" y="521"/>
                    <a:pt x="302" y="521"/>
                    <a:pt x="302" y="521"/>
                  </a:cubicBezTo>
                  <a:cubicBezTo>
                    <a:pt x="235" y="506"/>
                    <a:pt x="166" y="478"/>
                    <a:pt x="132" y="442"/>
                  </a:cubicBezTo>
                  <a:cubicBezTo>
                    <a:pt x="79" y="388"/>
                    <a:pt x="40" y="324"/>
                    <a:pt x="16" y="202"/>
                  </a:cubicBezTo>
                  <a:cubicBezTo>
                    <a:pt x="5" y="150"/>
                    <a:pt x="22" y="72"/>
                    <a:pt x="45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8" name="Freeform 2940"/>
            <p:cNvSpPr>
              <a:spLocks/>
            </p:cNvSpPr>
            <p:nvPr/>
          </p:nvSpPr>
          <p:spPr bwMode="auto">
            <a:xfrm>
              <a:off x="2694" y="3441"/>
              <a:ext cx="127" cy="310"/>
            </a:xfrm>
            <a:custGeom>
              <a:avLst/>
              <a:gdLst>
                <a:gd name="T0" fmla="*/ 73 w 75"/>
                <a:gd name="T1" fmla="*/ 0 h 182"/>
                <a:gd name="T2" fmla="*/ 71 w 75"/>
                <a:gd name="T3" fmla="*/ 3 h 182"/>
                <a:gd name="T4" fmla="*/ 70 w 75"/>
                <a:gd name="T5" fmla="*/ 3 h 182"/>
                <a:gd name="T6" fmla="*/ 0 w 75"/>
                <a:gd name="T7" fmla="*/ 182 h 182"/>
                <a:gd name="T8" fmla="*/ 5 w 75"/>
                <a:gd name="T9" fmla="*/ 182 h 182"/>
                <a:gd name="T10" fmla="*/ 75 w 75"/>
                <a:gd name="T11" fmla="*/ 1 h 182"/>
                <a:gd name="T12" fmla="*/ 73 w 75"/>
                <a:gd name="T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82">
                  <a:moveTo>
                    <a:pt x="73" y="0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0" y="3"/>
                  </a:cubicBezTo>
                  <a:cubicBezTo>
                    <a:pt x="63" y="18"/>
                    <a:pt x="28" y="96"/>
                    <a:pt x="0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32" y="95"/>
                    <a:pt x="68" y="17"/>
                    <a:pt x="75" y="1"/>
                  </a:cubicBezTo>
                  <a:cubicBezTo>
                    <a:pt x="74" y="1"/>
                    <a:pt x="73" y="0"/>
                    <a:pt x="73" y="0"/>
                  </a:cubicBezTo>
                </a:path>
              </a:pathLst>
            </a:custGeom>
            <a:solidFill>
              <a:srgbClr val="6EA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9" name="Freeform 2941"/>
            <p:cNvSpPr>
              <a:spLocks/>
            </p:cNvSpPr>
            <p:nvPr/>
          </p:nvSpPr>
          <p:spPr bwMode="auto">
            <a:xfrm>
              <a:off x="3138" y="4638"/>
              <a:ext cx="150" cy="172"/>
            </a:xfrm>
            <a:custGeom>
              <a:avLst/>
              <a:gdLst>
                <a:gd name="T0" fmla="*/ 1 w 88"/>
                <a:gd name="T1" fmla="*/ 0 h 101"/>
                <a:gd name="T2" fmla="*/ 0 w 88"/>
                <a:gd name="T3" fmla="*/ 2 h 101"/>
                <a:gd name="T4" fmla="*/ 3 w 88"/>
                <a:gd name="T5" fmla="*/ 2 h 101"/>
                <a:gd name="T6" fmla="*/ 82 w 88"/>
                <a:gd name="T7" fmla="*/ 101 h 101"/>
                <a:gd name="T8" fmla="*/ 88 w 88"/>
                <a:gd name="T9" fmla="*/ 101 h 101"/>
                <a:gd name="T10" fmla="*/ 8 w 88"/>
                <a:gd name="T11" fmla="*/ 1 h 101"/>
                <a:gd name="T12" fmla="*/ 1 w 88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1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0" y="43"/>
                    <a:pt x="47" y="77"/>
                    <a:pt x="82" y="101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53" y="77"/>
                    <a:pt x="25" y="43"/>
                    <a:pt x="8" y="1"/>
                  </a:cubicBezTo>
                  <a:cubicBezTo>
                    <a:pt x="6" y="1"/>
                    <a:pt x="3" y="0"/>
                    <a:pt x="1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0" name="Freeform 2942"/>
            <p:cNvSpPr>
              <a:spLocks/>
            </p:cNvSpPr>
            <p:nvPr/>
          </p:nvSpPr>
          <p:spPr bwMode="auto">
            <a:xfrm>
              <a:off x="3247" y="413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1" name="Freeform 2943"/>
            <p:cNvSpPr>
              <a:spLocks/>
            </p:cNvSpPr>
            <p:nvPr/>
          </p:nvSpPr>
          <p:spPr bwMode="auto">
            <a:xfrm>
              <a:off x="3242" y="4139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2" name="Freeform 2944"/>
            <p:cNvSpPr>
              <a:spLocks/>
            </p:cNvSpPr>
            <p:nvPr/>
          </p:nvSpPr>
          <p:spPr bwMode="auto">
            <a:xfrm>
              <a:off x="3239" y="4141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3" name="Freeform 2945"/>
            <p:cNvSpPr>
              <a:spLocks/>
            </p:cNvSpPr>
            <p:nvPr/>
          </p:nvSpPr>
          <p:spPr bwMode="auto">
            <a:xfrm>
              <a:off x="3234" y="414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4" name="Freeform 2946"/>
            <p:cNvSpPr>
              <a:spLocks/>
            </p:cNvSpPr>
            <p:nvPr/>
          </p:nvSpPr>
          <p:spPr bwMode="auto">
            <a:xfrm>
              <a:off x="3162" y="4173"/>
              <a:ext cx="29" cy="38"/>
            </a:xfrm>
            <a:custGeom>
              <a:avLst/>
              <a:gdLst>
                <a:gd name="T0" fmla="*/ 17 w 17"/>
                <a:gd name="T1" fmla="*/ 0 h 22"/>
                <a:gd name="T2" fmla="*/ 0 w 17"/>
                <a:gd name="T3" fmla="*/ 20 h 22"/>
                <a:gd name="T4" fmla="*/ 4 w 17"/>
                <a:gd name="T5" fmla="*/ 22 h 22"/>
                <a:gd name="T6" fmla="*/ 17 w 17"/>
                <a:gd name="T7" fmla="*/ 3 h 22"/>
                <a:gd name="T8" fmla="*/ 17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cubicBezTo>
                    <a:pt x="10" y="6"/>
                    <a:pt x="5" y="13"/>
                    <a:pt x="0" y="20"/>
                  </a:cubicBezTo>
                  <a:cubicBezTo>
                    <a:pt x="1" y="21"/>
                    <a:pt x="3" y="21"/>
                    <a:pt x="4" y="22"/>
                  </a:cubicBezTo>
                  <a:cubicBezTo>
                    <a:pt x="7" y="15"/>
                    <a:pt x="12" y="9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5" name="Freeform 2947"/>
            <p:cNvSpPr>
              <a:spLocks/>
            </p:cNvSpPr>
            <p:nvPr/>
          </p:nvSpPr>
          <p:spPr bwMode="auto">
            <a:xfrm>
              <a:off x="3191" y="4144"/>
              <a:ext cx="48" cy="34"/>
            </a:xfrm>
            <a:custGeom>
              <a:avLst/>
              <a:gdLst>
                <a:gd name="T0" fmla="*/ 28 w 28"/>
                <a:gd name="T1" fmla="*/ 0 h 20"/>
                <a:gd name="T2" fmla="*/ 25 w 28"/>
                <a:gd name="T3" fmla="*/ 0 h 20"/>
                <a:gd name="T4" fmla="*/ 0 w 28"/>
                <a:gd name="T5" fmla="*/ 17 h 20"/>
                <a:gd name="T6" fmla="*/ 0 w 28"/>
                <a:gd name="T7" fmla="*/ 20 h 20"/>
                <a:gd name="T8" fmla="*/ 28 w 2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8" y="0"/>
                  </a:moveTo>
                  <a:cubicBezTo>
                    <a:pt x="27" y="0"/>
                    <a:pt x="26" y="0"/>
                    <a:pt x="25" y="0"/>
                  </a:cubicBezTo>
                  <a:cubicBezTo>
                    <a:pt x="16" y="4"/>
                    <a:pt x="7" y="10"/>
                    <a:pt x="0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12"/>
                    <a:pt x="17" y="5"/>
                    <a:pt x="28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6" name="Freeform 2948"/>
            <p:cNvSpPr>
              <a:spLocks/>
            </p:cNvSpPr>
            <p:nvPr/>
          </p:nvSpPr>
          <p:spPr bwMode="auto">
            <a:xfrm>
              <a:off x="3922" y="4626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7" name="Freeform 2949"/>
            <p:cNvSpPr>
              <a:spLocks/>
            </p:cNvSpPr>
            <p:nvPr/>
          </p:nvSpPr>
          <p:spPr bwMode="auto">
            <a:xfrm>
              <a:off x="3918" y="4628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" name="Freeform 2950"/>
            <p:cNvSpPr>
              <a:spLocks/>
            </p:cNvSpPr>
            <p:nvPr/>
          </p:nvSpPr>
          <p:spPr bwMode="auto">
            <a:xfrm>
              <a:off x="3913" y="4628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" name="Freeform 2951"/>
            <p:cNvSpPr>
              <a:spLocks/>
            </p:cNvSpPr>
            <p:nvPr/>
          </p:nvSpPr>
          <p:spPr bwMode="auto">
            <a:xfrm>
              <a:off x="3910" y="4630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" name="Freeform 2952"/>
            <p:cNvSpPr>
              <a:spLocks/>
            </p:cNvSpPr>
            <p:nvPr/>
          </p:nvSpPr>
          <p:spPr bwMode="auto">
            <a:xfrm>
              <a:off x="3901" y="4631"/>
              <a:ext cx="12" cy="4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1 h 2"/>
                <a:gd name="T4" fmla="*/ 0 w 7"/>
                <a:gd name="T5" fmla="*/ 2 h 2"/>
                <a:gd name="T6" fmla="*/ 5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5" y="0"/>
                    <a:pt x="2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3" y="1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</a:path>
              </a:pathLst>
            </a:custGeom>
            <a:solidFill>
              <a:srgbClr val="5B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" name="Freeform 2953"/>
            <p:cNvSpPr>
              <a:spLocks/>
            </p:cNvSpPr>
            <p:nvPr/>
          </p:nvSpPr>
          <p:spPr bwMode="auto">
            <a:xfrm>
              <a:off x="3092" y="3001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5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" name="Freeform 2954"/>
            <p:cNvSpPr>
              <a:spLocks/>
            </p:cNvSpPr>
            <p:nvPr/>
          </p:nvSpPr>
          <p:spPr bwMode="auto">
            <a:xfrm>
              <a:off x="3092" y="300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" name="Freeform 2955"/>
            <p:cNvSpPr>
              <a:spLocks/>
            </p:cNvSpPr>
            <p:nvPr/>
          </p:nvSpPr>
          <p:spPr bwMode="auto">
            <a:xfrm>
              <a:off x="3060" y="3012"/>
              <a:ext cx="7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" name="Freeform 2956"/>
            <p:cNvSpPr>
              <a:spLocks/>
            </p:cNvSpPr>
            <p:nvPr/>
          </p:nvSpPr>
          <p:spPr bwMode="auto">
            <a:xfrm>
              <a:off x="3058" y="3013"/>
              <a:ext cx="5" cy="0"/>
            </a:xfrm>
            <a:custGeom>
              <a:avLst/>
              <a:gdLst>
                <a:gd name="T0" fmla="*/ 2 w 3"/>
                <a:gd name="T1" fmla="*/ 1 w 3"/>
                <a:gd name="T2" fmla="*/ 0 w 3"/>
                <a:gd name="T3" fmla="*/ 2 w 3"/>
                <a:gd name="T4" fmla="*/ 3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" name="Freeform 2957"/>
            <p:cNvSpPr>
              <a:spLocks/>
            </p:cNvSpPr>
            <p:nvPr/>
          </p:nvSpPr>
          <p:spPr bwMode="auto">
            <a:xfrm>
              <a:off x="3063" y="3012"/>
              <a:ext cx="4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" name="Freeform 2958"/>
            <p:cNvSpPr>
              <a:spLocks/>
            </p:cNvSpPr>
            <p:nvPr/>
          </p:nvSpPr>
          <p:spPr bwMode="auto">
            <a:xfrm>
              <a:off x="3055" y="30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" name="Oval 2959"/>
            <p:cNvSpPr>
              <a:spLocks noChangeArrowheads="1"/>
            </p:cNvSpPr>
            <p:nvPr/>
          </p:nvSpPr>
          <p:spPr bwMode="auto">
            <a:xfrm>
              <a:off x="3055" y="3015"/>
              <a:ext cx="1" cy="1"/>
            </a:xfrm>
            <a:prstGeom prst="ellipse">
              <a:avLst/>
            </a:pr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" name="Freeform 2960"/>
            <p:cNvSpPr>
              <a:spLocks/>
            </p:cNvSpPr>
            <p:nvPr/>
          </p:nvSpPr>
          <p:spPr bwMode="auto">
            <a:xfrm>
              <a:off x="3055" y="3013"/>
              <a:ext cx="8" cy="2"/>
            </a:xfrm>
            <a:custGeom>
              <a:avLst/>
              <a:gdLst>
                <a:gd name="T0" fmla="*/ 4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2 w 5"/>
                <a:gd name="T9" fmla="*/ 1 h 1"/>
                <a:gd name="T10" fmla="*/ 5 w 5"/>
                <a:gd name="T11" fmla="*/ 0 h 1"/>
                <a:gd name="T12" fmla="*/ 4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" name="Freeform 2961"/>
            <p:cNvSpPr>
              <a:spLocks/>
            </p:cNvSpPr>
            <p:nvPr/>
          </p:nvSpPr>
          <p:spPr bwMode="auto">
            <a:xfrm>
              <a:off x="3055" y="3015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" name="Freeform 2962"/>
            <p:cNvSpPr>
              <a:spLocks/>
            </p:cNvSpPr>
            <p:nvPr/>
          </p:nvSpPr>
          <p:spPr bwMode="auto">
            <a:xfrm>
              <a:off x="3048" y="3015"/>
              <a:ext cx="7" cy="5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2 h 3"/>
                <a:gd name="T4" fmla="*/ 0 w 4"/>
                <a:gd name="T5" fmla="*/ 3 h 3"/>
                <a:gd name="T6" fmla="*/ 4 w 4"/>
                <a:gd name="T7" fmla="*/ 0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" name="Freeform 2963"/>
            <p:cNvSpPr>
              <a:spLocks/>
            </p:cNvSpPr>
            <p:nvPr/>
          </p:nvSpPr>
          <p:spPr bwMode="auto">
            <a:xfrm>
              <a:off x="3048" y="3015"/>
              <a:ext cx="9" cy="7"/>
            </a:xfrm>
            <a:custGeom>
              <a:avLst/>
              <a:gdLst>
                <a:gd name="T0" fmla="*/ 4 w 5"/>
                <a:gd name="T1" fmla="*/ 0 h 4"/>
                <a:gd name="T2" fmla="*/ 0 w 5"/>
                <a:gd name="T3" fmla="*/ 3 h 4"/>
                <a:gd name="T4" fmla="*/ 0 w 5"/>
                <a:gd name="T5" fmla="*/ 4 h 4"/>
                <a:gd name="T6" fmla="*/ 5 w 5"/>
                <a:gd name="T7" fmla="*/ 1 h 4"/>
                <a:gd name="T8" fmla="*/ 5 w 5"/>
                <a:gd name="T9" fmla="*/ 0 h 4"/>
                <a:gd name="T10" fmla="*/ 4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" name="Freeform 2964"/>
            <p:cNvSpPr>
              <a:spLocks/>
            </p:cNvSpPr>
            <p:nvPr/>
          </p:nvSpPr>
          <p:spPr bwMode="auto">
            <a:xfrm>
              <a:off x="3039" y="3018"/>
              <a:ext cx="9" cy="11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4 h 6"/>
                <a:gd name="T4" fmla="*/ 0 w 5"/>
                <a:gd name="T5" fmla="*/ 6 h 6"/>
                <a:gd name="T6" fmla="*/ 5 w 5"/>
                <a:gd name="T7" fmla="*/ 1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3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" name="Freeform 2965"/>
            <p:cNvSpPr>
              <a:spLocks/>
            </p:cNvSpPr>
            <p:nvPr/>
          </p:nvSpPr>
          <p:spPr bwMode="auto">
            <a:xfrm>
              <a:off x="2881" y="3020"/>
              <a:ext cx="167" cy="361"/>
            </a:xfrm>
            <a:custGeom>
              <a:avLst/>
              <a:gdLst>
                <a:gd name="T0" fmla="*/ 98 w 98"/>
                <a:gd name="T1" fmla="*/ 0 h 212"/>
                <a:gd name="T2" fmla="*/ 93 w 98"/>
                <a:gd name="T3" fmla="*/ 5 h 212"/>
                <a:gd name="T4" fmla="*/ 93 w 98"/>
                <a:gd name="T5" fmla="*/ 3 h 212"/>
                <a:gd name="T6" fmla="*/ 54 w 98"/>
                <a:gd name="T7" fmla="*/ 38 h 212"/>
                <a:gd name="T8" fmla="*/ 11 w 98"/>
                <a:gd name="T9" fmla="*/ 91 h 212"/>
                <a:gd name="T10" fmla="*/ 0 w 98"/>
                <a:gd name="T11" fmla="*/ 210 h 212"/>
                <a:gd name="T12" fmla="*/ 3 w 98"/>
                <a:gd name="T13" fmla="*/ 212 h 212"/>
                <a:gd name="T14" fmla="*/ 5 w 98"/>
                <a:gd name="T15" fmla="*/ 209 h 212"/>
                <a:gd name="T16" fmla="*/ 5 w 98"/>
                <a:gd name="T17" fmla="*/ 209 h 212"/>
                <a:gd name="T18" fmla="*/ 16 w 98"/>
                <a:gd name="T19" fmla="*/ 89 h 212"/>
                <a:gd name="T20" fmla="*/ 59 w 98"/>
                <a:gd name="T21" fmla="*/ 36 h 212"/>
                <a:gd name="T22" fmla="*/ 98 w 98"/>
                <a:gd name="T23" fmla="*/ 1 h 212"/>
                <a:gd name="T24" fmla="*/ 98 w 98"/>
                <a:gd name="T2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12">
                  <a:moveTo>
                    <a:pt x="98" y="0"/>
                  </a:moveTo>
                  <a:cubicBezTo>
                    <a:pt x="95" y="2"/>
                    <a:pt x="93" y="5"/>
                    <a:pt x="93" y="5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82" y="11"/>
                    <a:pt x="69" y="25"/>
                    <a:pt x="54" y="38"/>
                  </a:cubicBezTo>
                  <a:cubicBezTo>
                    <a:pt x="30" y="60"/>
                    <a:pt x="16" y="54"/>
                    <a:pt x="11" y="91"/>
                  </a:cubicBezTo>
                  <a:cubicBezTo>
                    <a:pt x="6" y="119"/>
                    <a:pt x="2" y="184"/>
                    <a:pt x="0" y="210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7" y="183"/>
                    <a:pt x="11" y="118"/>
                    <a:pt x="16" y="89"/>
                  </a:cubicBezTo>
                  <a:cubicBezTo>
                    <a:pt x="21" y="53"/>
                    <a:pt x="34" y="58"/>
                    <a:pt x="59" y="36"/>
                  </a:cubicBezTo>
                  <a:cubicBezTo>
                    <a:pt x="74" y="23"/>
                    <a:pt x="87" y="10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" name="Freeform 2966"/>
            <p:cNvSpPr>
              <a:spLocks/>
            </p:cNvSpPr>
            <p:nvPr/>
          </p:nvSpPr>
          <p:spPr bwMode="auto">
            <a:xfrm>
              <a:off x="3976" y="3044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3 w 5"/>
                <a:gd name="T11" fmla="*/ 1 h 2"/>
                <a:gd name="T12" fmla="*/ 4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5A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" name="Freeform 2967"/>
            <p:cNvSpPr>
              <a:spLocks/>
            </p:cNvSpPr>
            <p:nvPr/>
          </p:nvSpPr>
          <p:spPr bwMode="auto">
            <a:xfrm>
              <a:off x="3975" y="3047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5A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" name="Freeform 2968"/>
            <p:cNvSpPr>
              <a:spLocks/>
            </p:cNvSpPr>
            <p:nvPr/>
          </p:nvSpPr>
          <p:spPr bwMode="auto">
            <a:xfrm>
              <a:off x="3941" y="305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" name="Freeform 2969"/>
            <p:cNvSpPr>
              <a:spLocks/>
            </p:cNvSpPr>
            <p:nvPr/>
          </p:nvSpPr>
          <p:spPr bwMode="auto">
            <a:xfrm>
              <a:off x="3944" y="3056"/>
              <a:ext cx="5" cy="0"/>
            </a:xfrm>
            <a:custGeom>
              <a:avLst/>
              <a:gdLst>
                <a:gd name="T0" fmla="*/ 3 w 3"/>
                <a:gd name="T1" fmla="*/ 0 w 3"/>
                <a:gd name="T2" fmla="*/ 2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" name="Freeform 2970"/>
            <p:cNvSpPr>
              <a:spLocks/>
            </p:cNvSpPr>
            <p:nvPr/>
          </p:nvSpPr>
          <p:spPr bwMode="auto">
            <a:xfrm>
              <a:off x="3941" y="3056"/>
              <a:ext cx="6" cy="1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3 w 4"/>
                <a:gd name="T11" fmla="*/ 1 h 1"/>
                <a:gd name="T12" fmla="*/ 4 w 4"/>
                <a:gd name="T13" fmla="*/ 0 h 1"/>
                <a:gd name="T14" fmla="*/ 2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" name="Freeform 2971"/>
            <p:cNvSpPr>
              <a:spLocks/>
            </p:cNvSpPr>
            <p:nvPr/>
          </p:nvSpPr>
          <p:spPr bwMode="auto">
            <a:xfrm>
              <a:off x="3939" y="3057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" name="Freeform 2972"/>
            <p:cNvSpPr>
              <a:spLocks/>
            </p:cNvSpPr>
            <p:nvPr/>
          </p:nvSpPr>
          <p:spPr bwMode="auto">
            <a:xfrm>
              <a:off x="3935" y="3059"/>
              <a:ext cx="4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" name="Freeform 2973"/>
            <p:cNvSpPr>
              <a:spLocks/>
            </p:cNvSpPr>
            <p:nvPr/>
          </p:nvSpPr>
          <p:spPr bwMode="auto">
            <a:xfrm>
              <a:off x="3939" y="3057"/>
              <a:ext cx="5" cy="2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" name="Freeform 2974"/>
            <p:cNvSpPr>
              <a:spLocks/>
            </p:cNvSpPr>
            <p:nvPr/>
          </p:nvSpPr>
          <p:spPr bwMode="auto">
            <a:xfrm>
              <a:off x="3939" y="3059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" name="Freeform 2975"/>
            <p:cNvSpPr>
              <a:spLocks/>
            </p:cNvSpPr>
            <p:nvPr/>
          </p:nvSpPr>
          <p:spPr bwMode="auto">
            <a:xfrm>
              <a:off x="3932" y="3061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4 w 4"/>
                <a:gd name="T5" fmla="*/ 4 h 4"/>
                <a:gd name="T6" fmla="*/ 4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3" y="3"/>
                    <a:pt x="4" y="4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4" name="Freeform 2976"/>
            <p:cNvSpPr>
              <a:spLocks/>
            </p:cNvSpPr>
            <p:nvPr/>
          </p:nvSpPr>
          <p:spPr bwMode="auto">
            <a:xfrm>
              <a:off x="3939" y="3061"/>
              <a:ext cx="2" cy="7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0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5" name="Freeform 2977"/>
            <p:cNvSpPr>
              <a:spLocks/>
            </p:cNvSpPr>
            <p:nvPr/>
          </p:nvSpPr>
          <p:spPr bwMode="auto">
            <a:xfrm>
              <a:off x="3930" y="3064"/>
              <a:ext cx="9" cy="14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3 h 8"/>
                <a:gd name="T4" fmla="*/ 5 w 5"/>
                <a:gd name="T5" fmla="*/ 8 h 8"/>
                <a:gd name="T6" fmla="*/ 5 w 5"/>
                <a:gd name="T7" fmla="*/ 3 h 8"/>
                <a:gd name="T8" fmla="*/ 5 w 5"/>
                <a:gd name="T9" fmla="*/ 2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0"/>
                    <a:pt x="1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6" name="Freeform 2978"/>
            <p:cNvSpPr>
              <a:spLocks/>
            </p:cNvSpPr>
            <p:nvPr/>
          </p:nvSpPr>
          <p:spPr bwMode="auto">
            <a:xfrm>
              <a:off x="3934" y="3081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4E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7" name="Freeform 2979"/>
            <p:cNvSpPr>
              <a:spLocks/>
            </p:cNvSpPr>
            <p:nvPr/>
          </p:nvSpPr>
          <p:spPr bwMode="auto">
            <a:xfrm>
              <a:off x="3930" y="3071"/>
              <a:ext cx="4" cy="12"/>
            </a:xfrm>
            <a:custGeom>
              <a:avLst/>
              <a:gdLst>
                <a:gd name="T0" fmla="*/ 0 w 2"/>
                <a:gd name="T1" fmla="*/ 0 h 7"/>
                <a:gd name="T2" fmla="*/ 0 w 2"/>
                <a:gd name="T3" fmla="*/ 5 h 7"/>
                <a:gd name="T4" fmla="*/ 2 w 2"/>
                <a:gd name="T5" fmla="*/ 7 h 7"/>
                <a:gd name="T6" fmla="*/ 2 w 2"/>
                <a:gd name="T7" fmla="*/ 6 h 7"/>
                <a:gd name="T8" fmla="*/ 0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4"/>
                    <a:pt x="1" y="2"/>
                    <a:pt x="0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8" name="Freeform 2980"/>
            <p:cNvSpPr>
              <a:spLocks/>
            </p:cNvSpPr>
            <p:nvPr/>
          </p:nvSpPr>
          <p:spPr bwMode="auto">
            <a:xfrm>
              <a:off x="3939" y="306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9" name="Freeform 2981"/>
            <p:cNvSpPr>
              <a:spLocks/>
            </p:cNvSpPr>
            <p:nvPr/>
          </p:nvSpPr>
          <p:spPr bwMode="auto">
            <a:xfrm>
              <a:off x="3934" y="3078"/>
              <a:ext cx="7" cy="5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2 h 3"/>
                <a:gd name="T4" fmla="*/ 1 w 4"/>
                <a:gd name="T5" fmla="*/ 3 h 3"/>
                <a:gd name="T6" fmla="*/ 3 w 4"/>
                <a:gd name="T7" fmla="*/ 3 h 3"/>
                <a:gd name="T8" fmla="*/ 4 w 4"/>
                <a:gd name="T9" fmla="*/ 2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4E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0" name="Freeform 2982"/>
            <p:cNvSpPr>
              <a:spLocks/>
            </p:cNvSpPr>
            <p:nvPr/>
          </p:nvSpPr>
          <p:spPr bwMode="auto">
            <a:xfrm>
              <a:off x="3930" y="3069"/>
              <a:ext cx="9" cy="12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1 h 7"/>
                <a:gd name="T4" fmla="*/ 2 w 5"/>
                <a:gd name="T5" fmla="*/ 7 h 7"/>
                <a:gd name="T6" fmla="*/ 5 w 5"/>
                <a:gd name="T7" fmla="*/ 5 h 7"/>
                <a:gd name="T8" fmla="*/ 5 w 5"/>
                <a:gd name="T9" fmla="*/ 5 h 7"/>
                <a:gd name="T10" fmla="*/ 0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5"/>
                    <a:pt x="2" y="7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1" name="Freeform 2983"/>
            <p:cNvSpPr>
              <a:spLocks/>
            </p:cNvSpPr>
            <p:nvPr/>
          </p:nvSpPr>
          <p:spPr bwMode="auto">
            <a:xfrm>
              <a:off x="3932" y="308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2" name="Freeform 2984"/>
            <p:cNvSpPr>
              <a:spLocks/>
            </p:cNvSpPr>
            <p:nvPr/>
          </p:nvSpPr>
          <p:spPr bwMode="auto">
            <a:xfrm>
              <a:off x="3930" y="3081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D31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3" name="Freeform 2985"/>
            <p:cNvSpPr>
              <a:spLocks/>
            </p:cNvSpPr>
            <p:nvPr/>
          </p:nvSpPr>
          <p:spPr bwMode="auto">
            <a:xfrm>
              <a:off x="3930" y="3081"/>
              <a:ext cx="4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5A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4" name="Freeform 2986"/>
            <p:cNvSpPr>
              <a:spLocks/>
            </p:cNvSpPr>
            <p:nvPr/>
          </p:nvSpPr>
          <p:spPr bwMode="auto">
            <a:xfrm>
              <a:off x="3930" y="3081"/>
              <a:ext cx="4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1 w 2"/>
                <a:gd name="T11" fmla="*/ 1 h 1"/>
                <a:gd name="T12" fmla="*/ 0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4E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5" name="Freeform 2987"/>
            <p:cNvSpPr>
              <a:spLocks/>
            </p:cNvSpPr>
            <p:nvPr/>
          </p:nvSpPr>
          <p:spPr bwMode="auto">
            <a:xfrm>
              <a:off x="3930" y="3080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96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6" name="Freeform 2988"/>
            <p:cNvSpPr>
              <a:spLocks/>
            </p:cNvSpPr>
            <p:nvPr/>
          </p:nvSpPr>
          <p:spPr bwMode="auto">
            <a:xfrm>
              <a:off x="3896" y="3093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7" name="Freeform 2989"/>
            <p:cNvSpPr>
              <a:spLocks/>
            </p:cNvSpPr>
            <p:nvPr/>
          </p:nvSpPr>
          <p:spPr bwMode="auto">
            <a:xfrm>
              <a:off x="3898" y="3093"/>
              <a:ext cx="5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2 w 3"/>
                <a:gd name="T5" fmla="*/ 2 w 3"/>
                <a:gd name="T6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8" name="Freeform 2990"/>
            <p:cNvSpPr>
              <a:spLocks/>
            </p:cNvSpPr>
            <p:nvPr/>
          </p:nvSpPr>
          <p:spPr bwMode="auto">
            <a:xfrm>
              <a:off x="3898" y="3092"/>
              <a:ext cx="7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3 w 4"/>
                <a:gd name="T5" fmla="*/ 1 h 1"/>
                <a:gd name="T6" fmla="*/ 4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31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9" name="Freeform 2991"/>
            <p:cNvSpPr>
              <a:spLocks/>
            </p:cNvSpPr>
            <p:nvPr/>
          </p:nvSpPr>
          <p:spPr bwMode="auto">
            <a:xfrm>
              <a:off x="3893" y="3093"/>
              <a:ext cx="5" cy="4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0 w 3"/>
                <a:gd name="T7" fmla="*/ 2 h 2"/>
                <a:gd name="T8" fmla="*/ 3 w 3"/>
                <a:gd name="T9" fmla="*/ 2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0" name="Freeform 2992"/>
            <p:cNvSpPr>
              <a:spLocks/>
            </p:cNvSpPr>
            <p:nvPr/>
          </p:nvSpPr>
          <p:spPr bwMode="auto">
            <a:xfrm>
              <a:off x="3898" y="3093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1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1" name="Freeform 2993"/>
            <p:cNvSpPr>
              <a:spLocks/>
            </p:cNvSpPr>
            <p:nvPr/>
          </p:nvSpPr>
          <p:spPr bwMode="auto">
            <a:xfrm>
              <a:off x="3891" y="3097"/>
              <a:ext cx="7" cy="3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1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2" name="Freeform 2994"/>
            <p:cNvSpPr>
              <a:spLocks/>
            </p:cNvSpPr>
            <p:nvPr/>
          </p:nvSpPr>
          <p:spPr bwMode="auto">
            <a:xfrm>
              <a:off x="3898" y="3097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3" name="Freeform 2995"/>
            <p:cNvSpPr>
              <a:spLocks/>
            </p:cNvSpPr>
            <p:nvPr/>
          </p:nvSpPr>
          <p:spPr bwMode="auto">
            <a:xfrm>
              <a:off x="3888" y="3100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4" name="Freeform 2996"/>
            <p:cNvSpPr>
              <a:spLocks/>
            </p:cNvSpPr>
            <p:nvPr/>
          </p:nvSpPr>
          <p:spPr bwMode="auto">
            <a:xfrm>
              <a:off x="3889" y="3098"/>
              <a:ext cx="7" cy="9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1 w 4"/>
                <a:gd name="T5" fmla="*/ 4 h 5"/>
                <a:gd name="T6" fmla="*/ 3 w 4"/>
                <a:gd name="T7" fmla="*/ 5 h 5"/>
                <a:gd name="T8" fmla="*/ 4 w 4"/>
                <a:gd name="T9" fmla="*/ 1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5" name="Freeform 2997"/>
            <p:cNvSpPr>
              <a:spLocks/>
            </p:cNvSpPr>
            <p:nvPr/>
          </p:nvSpPr>
          <p:spPr bwMode="auto">
            <a:xfrm>
              <a:off x="3886" y="3103"/>
              <a:ext cx="9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3 h 7"/>
                <a:gd name="T4" fmla="*/ 5 w 5"/>
                <a:gd name="T5" fmla="*/ 7 h 7"/>
                <a:gd name="T6" fmla="*/ 5 w 5"/>
                <a:gd name="T7" fmla="*/ 4 h 7"/>
                <a:gd name="T8" fmla="*/ 3 w 5"/>
                <a:gd name="T9" fmla="*/ 1 h 7"/>
                <a:gd name="T10" fmla="*/ 1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4"/>
                    <a:pt x="3" y="6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6" name="Freeform 2998"/>
            <p:cNvSpPr>
              <a:spLocks/>
            </p:cNvSpPr>
            <p:nvPr/>
          </p:nvSpPr>
          <p:spPr bwMode="auto">
            <a:xfrm>
              <a:off x="3886" y="3114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3 h 7"/>
                <a:gd name="T4" fmla="*/ 3 w 3"/>
                <a:gd name="T5" fmla="*/ 7 h 7"/>
                <a:gd name="T6" fmla="*/ 0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2" y="5"/>
                    <a:pt x="3" y="7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7" name="Freeform 2999"/>
            <p:cNvSpPr>
              <a:spLocks/>
            </p:cNvSpPr>
            <p:nvPr/>
          </p:nvSpPr>
          <p:spPr bwMode="auto">
            <a:xfrm>
              <a:off x="3891" y="3105"/>
              <a:ext cx="4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1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8" name="Freeform 3000"/>
            <p:cNvSpPr>
              <a:spLocks/>
            </p:cNvSpPr>
            <p:nvPr/>
          </p:nvSpPr>
          <p:spPr bwMode="auto">
            <a:xfrm>
              <a:off x="3915" y="3165"/>
              <a:ext cx="19" cy="13"/>
            </a:xfrm>
            <a:custGeom>
              <a:avLst/>
              <a:gdLst>
                <a:gd name="T0" fmla="*/ 0 w 11"/>
                <a:gd name="T1" fmla="*/ 0 h 8"/>
                <a:gd name="T2" fmla="*/ 6 w 11"/>
                <a:gd name="T3" fmla="*/ 8 h 8"/>
                <a:gd name="T4" fmla="*/ 7 w 11"/>
                <a:gd name="T5" fmla="*/ 8 h 8"/>
                <a:gd name="T6" fmla="*/ 8 w 11"/>
                <a:gd name="T7" fmla="*/ 8 h 8"/>
                <a:gd name="T8" fmla="*/ 11 w 11"/>
                <a:gd name="T9" fmla="*/ 7 h 8"/>
                <a:gd name="T10" fmla="*/ 8 w 11"/>
                <a:gd name="T11" fmla="*/ 3 h 8"/>
                <a:gd name="T12" fmla="*/ 0 w 1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2" y="3"/>
                    <a:pt x="4" y="5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7"/>
                    <a:pt x="11" y="7"/>
                  </a:cubicBezTo>
                  <a:cubicBezTo>
                    <a:pt x="10" y="6"/>
                    <a:pt x="9" y="4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9" name="Freeform 3001"/>
            <p:cNvSpPr>
              <a:spLocks/>
            </p:cNvSpPr>
            <p:nvPr/>
          </p:nvSpPr>
          <p:spPr bwMode="auto">
            <a:xfrm>
              <a:off x="3886" y="3109"/>
              <a:ext cx="43" cy="61"/>
            </a:xfrm>
            <a:custGeom>
              <a:avLst/>
              <a:gdLst>
                <a:gd name="T0" fmla="*/ 0 w 25"/>
                <a:gd name="T1" fmla="*/ 0 h 36"/>
                <a:gd name="T2" fmla="*/ 0 w 25"/>
                <a:gd name="T3" fmla="*/ 3 h 36"/>
                <a:gd name="T4" fmla="*/ 3 w 25"/>
                <a:gd name="T5" fmla="*/ 10 h 36"/>
                <a:gd name="T6" fmla="*/ 0 w 25"/>
                <a:gd name="T7" fmla="*/ 6 h 36"/>
                <a:gd name="T8" fmla="*/ 11 w 25"/>
                <a:gd name="T9" fmla="*/ 25 h 36"/>
                <a:gd name="T10" fmla="*/ 17 w 25"/>
                <a:gd name="T11" fmla="*/ 33 h 36"/>
                <a:gd name="T12" fmla="*/ 25 w 25"/>
                <a:gd name="T13" fmla="*/ 36 h 36"/>
                <a:gd name="T14" fmla="*/ 16 w 25"/>
                <a:gd name="T15" fmla="*/ 24 h 36"/>
                <a:gd name="T16" fmla="*/ 5 w 25"/>
                <a:gd name="T17" fmla="*/ 4 h 36"/>
                <a:gd name="T18" fmla="*/ 0 w 25"/>
                <a:gd name="T1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8"/>
                    <a:pt x="3" y="10"/>
                  </a:cubicBezTo>
                  <a:cubicBezTo>
                    <a:pt x="2" y="8"/>
                    <a:pt x="1" y="7"/>
                    <a:pt x="0" y="6"/>
                  </a:cubicBezTo>
                  <a:cubicBezTo>
                    <a:pt x="1" y="11"/>
                    <a:pt x="4" y="18"/>
                    <a:pt x="11" y="25"/>
                  </a:cubicBezTo>
                  <a:cubicBezTo>
                    <a:pt x="13" y="27"/>
                    <a:pt x="15" y="30"/>
                    <a:pt x="17" y="33"/>
                  </a:cubicBezTo>
                  <a:cubicBezTo>
                    <a:pt x="20" y="34"/>
                    <a:pt x="22" y="35"/>
                    <a:pt x="25" y="36"/>
                  </a:cubicBezTo>
                  <a:cubicBezTo>
                    <a:pt x="22" y="31"/>
                    <a:pt x="18" y="27"/>
                    <a:pt x="16" y="24"/>
                  </a:cubicBezTo>
                  <a:cubicBezTo>
                    <a:pt x="9" y="16"/>
                    <a:pt x="6" y="10"/>
                    <a:pt x="5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0" name="Freeform 3002"/>
            <p:cNvSpPr>
              <a:spLocks/>
            </p:cNvSpPr>
            <p:nvPr/>
          </p:nvSpPr>
          <p:spPr bwMode="auto">
            <a:xfrm>
              <a:off x="3895" y="3185"/>
              <a:ext cx="6" cy="5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2 w 4"/>
                <a:gd name="T7" fmla="*/ 3 h 3"/>
                <a:gd name="T8" fmla="*/ 4 w 4"/>
                <a:gd name="T9" fmla="*/ 1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1" name="Freeform 3003"/>
            <p:cNvSpPr>
              <a:spLocks/>
            </p:cNvSpPr>
            <p:nvPr/>
          </p:nvSpPr>
          <p:spPr bwMode="auto">
            <a:xfrm>
              <a:off x="3900" y="3185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2" name="Freeform 3004"/>
            <p:cNvSpPr>
              <a:spLocks/>
            </p:cNvSpPr>
            <p:nvPr/>
          </p:nvSpPr>
          <p:spPr bwMode="auto">
            <a:xfrm>
              <a:off x="3889" y="3190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3 w 4"/>
                <a:gd name="T5" fmla="*/ 4 h 4"/>
                <a:gd name="T6" fmla="*/ 4 w 4"/>
                <a:gd name="T7" fmla="*/ 2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3" name="Freeform 3005"/>
            <p:cNvSpPr>
              <a:spLocks/>
            </p:cNvSpPr>
            <p:nvPr/>
          </p:nvSpPr>
          <p:spPr bwMode="auto">
            <a:xfrm>
              <a:off x="3893" y="3187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2 w 3"/>
                <a:gd name="T5" fmla="*/ 4 h 4"/>
                <a:gd name="T6" fmla="*/ 3 w 3"/>
                <a:gd name="T7" fmla="*/ 2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4" name="Freeform 3006"/>
            <p:cNvSpPr>
              <a:spLocks/>
            </p:cNvSpPr>
            <p:nvPr/>
          </p:nvSpPr>
          <p:spPr bwMode="auto">
            <a:xfrm>
              <a:off x="3886" y="3197"/>
              <a:ext cx="9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2 h 7"/>
                <a:gd name="T4" fmla="*/ 5 w 5"/>
                <a:gd name="T5" fmla="*/ 7 h 7"/>
                <a:gd name="T6" fmla="*/ 5 w 5"/>
                <a:gd name="T7" fmla="*/ 5 h 7"/>
                <a:gd name="T8" fmla="*/ 1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3" y="5"/>
                    <a:pt x="5" y="7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3" y="3"/>
                    <a:pt x="2" y="1"/>
                    <a:pt x="1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5" name="Freeform 3007"/>
            <p:cNvSpPr>
              <a:spLocks/>
            </p:cNvSpPr>
            <p:nvPr/>
          </p:nvSpPr>
          <p:spPr bwMode="auto">
            <a:xfrm>
              <a:off x="3888" y="3192"/>
              <a:ext cx="7" cy="14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3 h 8"/>
                <a:gd name="T4" fmla="*/ 4 w 4"/>
                <a:gd name="T5" fmla="*/ 8 h 8"/>
                <a:gd name="T6" fmla="*/ 4 w 4"/>
                <a:gd name="T7" fmla="*/ 3 h 8"/>
                <a:gd name="T8" fmla="*/ 1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6"/>
                    <a:pt x="4" y="8"/>
                  </a:cubicBezTo>
                  <a:cubicBezTo>
                    <a:pt x="3" y="7"/>
                    <a:pt x="3" y="5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6" name="Freeform 3008"/>
            <p:cNvSpPr>
              <a:spLocks/>
            </p:cNvSpPr>
            <p:nvPr/>
          </p:nvSpPr>
          <p:spPr bwMode="auto">
            <a:xfrm>
              <a:off x="3886" y="3209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2 h 5"/>
                <a:gd name="T4" fmla="*/ 3 w 3"/>
                <a:gd name="T5" fmla="*/ 5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7" name="Freeform 3009"/>
            <p:cNvSpPr>
              <a:spLocks/>
            </p:cNvSpPr>
            <p:nvPr/>
          </p:nvSpPr>
          <p:spPr bwMode="auto">
            <a:xfrm>
              <a:off x="3884" y="3201"/>
              <a:ext cx="29" cy="42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5 h 25"/>
                <a:gd name="T4" fmla="*/ 4 w 17"/>
                <a:gd name="T5" fmla="*/ 10 h 25"/>
                <a:gd name="T6" fmla="*/ 17 w 17"/>
                <a:gd name="T7" fmla="*/ 25 h 25"/>
                <a:gd name="T8" fmla="*/ 13 w 17"/>
                <a:gd name="T9" fmla="*/ 20 h 25"/>
                <a:gd name="T10" fmla="*/ 6 w 17"/>
                <a:gd name="T11" fmla="*/ 5 h 25"/>
                <a:gd name="T12" fmla="*/ 1 w 1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1" y="1"/>
                    <a:pt x="0" y="3"/>
                    <a:pt x="1" y="5"/>
                  </a:cubicBezTo>
                  <a:cubicBezTo>
                    <a:pt x="2" y="7"/>
                    <a:pt x="3" y="9"/>
                    <a:pt x="4" y="10"/>
                  </a:cubicBezTo>
                  <a:cubicBezTo>
                    <a:pt x="8" y="15"/>
                    <a:pt x="13" y="20"/>
                    <a:pt x="17" y="25"/>
                  </a:cubicBezTo>
                  <a:cubicBezTo>
                    <a:pt x="16" y="23"/>
                    <a:pt x="15" y="22"/>
                    <a:pt x="13" y="20"/>
                  </a:cubicBezTo>
                  <a:cubicBezTo>
                    <a:pt x="9" y="14"/>
                    <a:pt x="7" y="9"/>
                    <a:pt x="6" y="5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8" name="Freeform 3010"/>
            <p:cNvSpPr>
              <a:spLocks/>
            </p:cNvSpPr>
            <p:nvPr/>
          </p:nvSpPr>
          <p:spPr bwMode="auto">
            <a:xfrm>
              <a:off x="3886" y="3212"/>
              <a:ext cx="31" cy="46"/>
            </a:xfrm>
            <a:custGeom>
              <a:avLst/>
              <a:gdLst>
                <a:gd name="T0" fmla="*/ 0 w 18"/>
                <a:gd name="T1" fmla="*/ 0 h 27"/>
                <a:gd name="T2" fmla="*/ 7 w 18"/>
                <a:gd name="T3" fmla="*/ 14 h 27"/>
                <a:gd name="T4" fmla="*/ 11 w 18"/>
                <a:gd name="T5" fmla="*/ 19 h 27"/>
                <a:gd name="T6" fmla="*/ 18 w 18"/>
                <a:gd name="T7" fmla="*/ 27 h 27"/>
                <a:gd name="T8" fmla="*/ 3 w 18"/>
                <a:gd name="T9" fmla="*/ 3 h 27"/>
                <a:gd name="T10" fmla="*/ 0 w 1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cubicBezTo>
                    <a:pt x="1" y="4"/>
                    <a:pt x="3" y="8"/>
                    <a:pt x="7" y="14"/>
                  </a:cubicBezTo>
                  <a:cubicBezTo>
                    <a:pt x="9" y="16"/>
                    <a:pt x="10" y="18"/>
                    <a:pt x="11" y="19"/>
                  </a:cubicBezTo>
                  <a:cubicBezTo>
                    <a:pt x="13" y="22"/>
                    <a:pt x="15" y="24"/>
                    <a:pt x="18" y="27"/>
                  </a:cubicBezTo>
                  <a:cubicBezTo>
                    <a:pt x="13" y="20"/>
                    <a:pt x="8" y="11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9" name="Freeform 3011"/>
            <p:cNvSpPr>
              <a:spLocks/>
            </p:cNvSpPr>
            <p:nvPr/>
          </p:nvSpPr>
          <p:spPr bwMode="auto">
            <a:xfrm>
              <a:off x="3891" y="3218"/>
              <a:ext cx="43" cy="61"/>
            </a:xfrm>
            <a:custGeom>
              <a:avLst/>
              <a:gdLst>
                <a:gd name="T0" fmla="*/ 0 w 25"/>
                <a:gd name="T1" fmla="*/ 0 h 36"/>
                <a:gd name="T2" fmla="*/ 15 w 25"/>
                <a:gd name="T3" fmla="*/ 24 h 36"/>
                <a:gd name="T4" fmla="*/ 25 w 25"/>
                <a:gd name="T5" fmla="*/ 36 h 36"/>
                <a:gd name="T6" fmla="*/ 13 w 25"/>
                <a:gd name="T7" fmla="*/ 15 h 36"/>
                <a:gd name="T8" fmla="*/ 0 w 2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cubicBezTo>
                    <a:pt x="5" y="8"/>
                    <a:pt x="10" y="17"/>
                    <a:pt x="15" y="24"/>
                  </a:cubicBezTo>
                  <a:cubicBezTo>
                    <a:pt x="19" y="28"/>
                    <a:pt x="22" y="32"/>
                    <a:pt x="25" y="36"/>
                  </a:cubicBezTo>
                  <a:cubicBezTo>
                    <a:pt x="21" y="28"/>
                    <a:pt x="17" y="21"/>
                    <a:pt x="13" y="15"/>
                  </a:cubicBezTo>
                  <a:cubicBezTo>
                    <a:pt x="9" y="10"/>
                    <a:pt x="4" y="5"/>
                    <a:pt x="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0" name="Freeform 3012"/>
            <p:cNvSpPr>
              <a:spLocks/>
            </p:cNvSpPr>
            <p:nvPr/>
          </p:nvSpPr>
          <p:spPr bwMode="auto">
            <a:xfrm>
              <a:off x="3905" y="3245"/>
              <a:ext cx="32" cy="48"/>
            </a:xfrm>
            <a:custGeom>
              <a:avLst/>
              <a:gdLst>
                <a:gd name="T0" fmla="*/ 0 w 19"/>
                <a:gd name="T1" fmla="*/ 0 h 28"/>
                <a:gd name="T2" fmla="*/ 12 w 19"/>
                <a:gd name="T3" fmla="*/ 21 h 28"/>
                <a:gd name="T4" fmla="*/ 19 w 19"/>
                <a:gd name="T5" fmla="*/ 28 h 28"/>
                <a:gd name="T6" fmla="*/ 7 w 19"/>
                <a:gd name="T7" fmla="*/ 8 h 28"/>
                <a:gd name="T8" fmla="*/ 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4" y="7"/>
                    <a:pt x="8" y="14"/>
                    <a:pt x="12" y="21"/>
                  </a:cubicBezTo>
                  <a:cubicBezTo>
                    <a:pt x="16" y="25"/>
                    <a:pt x="19" y="28"/>
                    <a:pt x="19" y="28"/>
                  </a:cubicBezTo>
                  <a:cubicBezTo>
                    <a:pt x="19" y="28"/>
                    <a:pt x="14" y="19"/>
                    <a:pt x="7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1" name="Freeform 3013"/>
            <p:cNvSpPr>
              <a:spLocks/>
            </p:cNvSpPr>
            <p:nvPr/>
          </p:nvSpPr>
          <p:spPr bwMode="auto">
            <a:xfrm>
              <a:off x="4007" y="3769"/>
              <a:ext cx="155" cy="474"/>
            </a:xfrm>
            <a:custGeom>
              <a:avLst/>
              <a:gdLst>
                <a:gd name="T0" fmla="*/ 75 w 91"/>
                <a:gd name="T1" fmla="*/ 0 h 278"/>
                <a:gd name="T2" fmla="*/ 70 w 91"/>
                <a:gd name="T3" fmla="*/ 0 h 278"/>
                <a:gd name="T4" fmla="*/ 0 w 91"/>
                <a:gd name="T5" fmla="*/ 278 h 278"/>
                <a:gd name="T6" fmla="*/ 3 w 91"/>
                <a:gd name="T7" fmla="*/ 278 h 278"/>
                <a:gd name="T8" fmla="*/ 75 w 91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78">
                  <a:moveTo>
                    <a:pt x="75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86" y="118"/>
                    <a:pt x="68" y="233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73" y="234"/>
                    <a:pt x="91" y="119"/>
                    <a:pt x="7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2" name="Freeform 3014"/>
            <p:cNvSpPr>
              <a:spLocks/>
            </p:cNvSpPr>
            <p:nvPr/>
          </p:nvSpPr>
          <p:spPr bwMode="auto">
            <a:xfrm>
              <a:off x="4124" y="3759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3" name="Freeform 3015"/>
            <p:cNvSpPr>
              <a:spLocks/>
            </p:cNvSpPr>
            <p:nvPr/>
          </p:nvSpPr>
          <p:spPr bwMode="auto">
            <a:xfrm>
              <a:off x="4123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4" name="Freeform 3016"/>
            <p:cNvSpPr>
              <a:spLocks/>
            </p:cNvSpPr>
            <p:nvPr/>
          </p:nvSpPr>
          <p:spPr bwMode="auto">
            <a:xfrm>
              <a:off x="4123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5" name="Freeform 3017"/>
            <p:cNvSpPr>
              <a:spLocks/>
            </p:cNvSpPr>
            <p:nvPr/>
          </p:nvSpPr>
          <p:spPr bwMode="auto">
            <a:xfrm>
              <a:off x="4121" y="3742"/>
              <a:ext cx="10" cy="9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6" y="0"/>
                  </a:cubicBezTo>
                </a:path>
              </a:pathLst>
            </a:custGeom>
            <a:solidFill>
              <a:srgbClr val="679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6" name="Freeform 3018"/>
            <p:cNvSpPr>
              <a:spLocks/>
            </p:cNvSpPr>
            <p:nvPr/>
          </p:nvSpPr>
          <p:spPr bwMode="auto">
            <a:xfrm>
              <a:off x="4121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64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Group 3220"/>
          <p:cNvGrpSpPr>
            <a:grpSpLocks/>
          </p:cNvGrpSpPr>
          <p:nvPr/>
        </p:nvGrpSpPr>
        <p:grpSpPr bwMode="auto">
          <a:xfrm>
            <a:off x="4670870" y="4001402"/>
            <a:ext cx="2031920" cy="2722455"/>
            <a:chOff x="2634" y="2996"/>
            <a:chExt cx="1536" cy="2058"/>
          </a:xfrm>
        </p:grpSpPr>
        <p:sp>
          <p:nvSpPr>
            <p:cNvPr id="6077" name="Freeform 3020"/>
            <p:cNvSpPr>
              <a:spLocks/>
            </p:cNvSpPr>
            <p:nvPr/>
          </p:nvSpPr>
          <p:spPr bwMode="auto">
            <a:xfrm>
              <a:off x="4119" y="3723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8" name="Freeform 3021"/>
            <p:cNvSpPr>
              <a:spLocks/>
            </p:cNvSpPr>
            <p:nvPr/>
          </p:nvSpPr>
          <p:spPr bwMode="auto">
            <a:xfrm>
              <a:off x="4118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D8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9" name="Freeform 3022"/>
            <p:cNvSpPr>
              <a:spLocks/>
            </p:cNvSpPr>
            <p:nvPr/>
          </p:nvSpPr>
          <p:spPr bwMode="auto">
            <a:xfrm>
              <a:off x="4116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5A88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0" name="Freeform 3023"/>
            <p:cNvSpPr>
              <a:spLocks/>
            </p:cNvSpPr>
            <p:nvPr/>
          </p:nvSpPr>
          <p:spPr bwMode="auto">
            <a:xfrm>
              <a:off x="4113" y="3695"/>
              <a:ext cx="11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2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88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1" name="Freeform 3024"/>
            <p:cNvSpPr>
              <a:spLocks/>
            </p:cNvSpPr>
            <p:nvPr/>
          </p:nvSpPr>
          <p:spPr bwMode="auto">
            <a:xfrm>
              <a:off x="4111" y="3686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5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2" name="Freeform 3025"/>
            <p:cNvSpPr>
              <a:spLocks/>
            </p:cNvSpPr>
            <p:nvPr/>
          </p:nvSpPr>
          <p:spPr bwMode="auto">
            <a:xfrm>
              <a:off x="4109" y="3676"/>
              <a:ext cx="12" cy="1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5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27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3" name="Freeform 3026"/>
            <p:cNvSpPr>
              <a:spLocks/>
            </p:cNvSpPr>
            <p:nvPr/>
          </p:nvSpPr>
          <p:spPr bwMode="auto">
            <a:xfrm>
              <a:off x="4107" y="3667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E7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4" name="Freeform 3027"/>
            <p:cNvSpPr>
              <a:spLocks/>
            </p:cNvSpPr>
            <p:nvPr/>
          </p:nvSpPr>
          <p:spPr bwMode="auto">
            <a:xfrm>
              <a:off x="4102" y="3649"/>
              <a:ext cx="14" cy="18"/>
            </a:xfrm>
            <a:custGeom>
              <a:avLst/>
              <a:gdLst>
                <a:gd name="T0" fmla="*/ 6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6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7" y="4"/>
                    <a:pt x="6" y="0"/>
                  </a:cubicBezTo>
                </a:path>
              </a:pathLst>
            </a:custGeom>
            <a:solidFill>
              <a:srgbClr val="4B7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5" name="Freeform 3028"/>
            <p:cNvSpPr>
              <a:spLocks/>
            </p:cNvSpPr>
            <p:nvPr/>
          </p:nvSpPr>
          <p:spPr bwMode="auto">
            <a:xfrm>
              <a:off x="4092" y="3606"/>
              <a:ext cx="21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6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6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7" y="8"/>
                    <a:pt x="5" y="0"/>
                  </a:cubicBezTo>
                </a:path>
              </a:pathLst>
            </a:custGeom>
            <a:solidFill>
              <a:srgbClr val="2C4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6" name="Freeform 3029"/>
            <p:cNvSpPr>
              <a:spLocks/>
            </p:cNvSpPr>
            <p:nvPr/>
          </p:nvSpPr>
          <p:spPr bwMode="auto">
            <a:xfrm>
              <a:off x="4087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C5D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7" name="Freeform 3030"/>
            <p:cNvSpPr>
              <a:spLocks noEditPoints="1"/>
            </p:cNvSpPr>
            <p:nvPr/>
          </p:nvSpPr>
          <p:spPr bwMode="auto">
            <a:xfrm>
              <a:off x="3917" y="3258"/>
              <a:ext cx="179" cy="331"/>
            </a:xfrm>
            <a:custGeom>
              <a:avLst/>
              <a:gdLst>
                <a:gd name="T0" fmla="*/ 53 w 105"/>
                <a:gd name="T1" fmla="*/ 94 h 194"/>
                <a:gd name="T2" fmla="*/ 54 w 105"/>
                <a:gd name="T3" fmla="*/ 98 h 194"/>
                <a:gd name="T4" fmla="*/ 53 w 105"/>
                <a:gd name="T5" fmla="*/ 102 h 194"/>
                <a:gd name="T6" fmla="*/ 94 w 105"/>
                <a:gd name="T7" fmla="*/ 136 h 194"/>
                <a:gd name="T8" fmla="*/ 86 w 105"/>
                <a:gd name="T9" fmla="*/ 139 h 194"/>
                <a:gd name="T10" fmla="*/ 95 w 105"/>
                <a:gd name="T11" fmla="*/ 168 h 194"/>
                <a:gd name="T12" fmla="*/ 92 w 105"/>
                <a:gd name="T13" fmla="*/ 169 h 194"/>
                <a:gd name="T14" fmla="*/ 100 w 105"/>
                <a:gd name="T15" fmla="*/ 194 h 194"/>
                <a:gd name="T16" fmla="*/ 105 w 105"/>
                <a:gd name="T17" fmla="*/ 194 h 194"/>
                <a:gd name="T18" fmla="*/ 97 w 105"/>
                <a:gd name="T19" fmla="*/ 168 h 194"/>
                <a:gd name="T20" fmla="*/ 100 w 105"/>
                <a:gd name="T21" fmla="*/ 167 h 194"/>
                <a:gd name="T22" fmla="*/ 91 w 105"/>
                <a:gd name="T23" fmla="*/ 138 h 194"/>
                <a:gd name="T24" fmla="*/ 99 w 105"/>
                <a:gd name="T25" fmla="*/ 135 h 194"/>
                <a:gd name="T26" fmla="*/ 53 w 105"/>
                <a:gd name="T27" fmla="*/ 94 h 194"/>
                <a:gd name="T28" fmla="*/ 0 w 105"/>
                <a:gd name="T29" fmla="*/ 0 h 194"/>
                <a:gd name="T30" fmla="*/ 12 w 105"/>
                <a:gd name="T31" fmla="*/ 20 h 194"/>
                <a:gd name="T32" fmla="*/ 5 w 105"/>
                <a:gd name="T33" fmla="*/ 13 h 194"/>
                <a:gd name="T34" fmla="*/ 9 w 105"/>
                <a:gd name="T35" fmla="*/ 20 h 194"/>
                <a:gd name="T36" fmla="*/ 17 w 105"/>
                <a:gd name="T37" fmla="*/ 27 h 194"/>
                <a:gd name="T38" fmla="*/ 17 w 105"/>
                <a:gd name="T39" fmla="*/ 26 h 194"/>
                <a:gd name="T40" fmla="*/ 10 w 105"/>
                <a:gd name="T41" fmla="*/ 12 h 194"/>
                <a:gd name="T42" fmla="*/ 0 w 105"/>
                <a:gd name="T4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194">
                  <a:moveTo>
                    <a:pt x="53" y="94"/>
                  </a:moveTo>
                  <a:cubicBezTo>
                    <a:pt x="54" y="95"/>
                    <a:pt x="54" y="96"/>
                    <a:pt x="54" y="98"/>
                  </a:cubicBezTo>
                  <a:cubicBezTo>
                    <a:pt x="54" y="99"/>
                    <a:pt x="54" y="100"/>
                    <a:pt x="53" y="102"/>
                  </a:cubicBezTo>
                  <a:cubicBezTo>
                    <a:pt x="67" y="119"/>
                    <a:pt x="83" y="135"/>
                    <a:pt x="94" y="136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95" y="168"/>
                    <a:pt x="95" y="168"/>
                    <a:pt x="95" y="168"/>
                  </a:cubicBezTo>
                  <a:cubicBezTo>
                    <a:pt x="94" y="168"/>
                    <a:pt x="93" y="169"/>
                    <a:pt x="92" y="169"/>
                  </a:cubicBezTo>
                  <a:cubicBezTo>
                    <a:pt x="94" y="177"/>
                    <a:pt x="97" y="185"/>
                    <a:pt x="100" y="194"/>
                  </a:cubicBezTo>
                  <a:cubicBezTo>
                    <a:pt x="105" y="194"/>
                    <a:pt x="105" y="194"/>
                    <a:pt x="105" y="194"/>
                  </a:cubicBezTo>
                  <a:cubicBezTo>
                    <a:pt x="102" y="185"/>
                    <a:pt x="100" y="176"/>
                    <a:pt x="97" y="168"/>
                  </a:cubicBezTo>
                  <a:cubicBezTo>
                    <a:pt x="98" y="167"/>
                    <a:pt x="99" y="167"/>
                    <a:pt x="100" y="167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86" y="133"/>
                    <a:pt x="68" y="114"/>
                    <a:pt x="53" y="94"/>
                  </a:cubicBezTo>
                  <a:moveTo>
                    <a:pt x="0" y="0"/>
                  </a:moveTo>
                  <a:cubicBezTo>
                    <a:pt x="7" y="11"/>
                    <a:pt x="12" y="20"/>
                    <a:pt x="12" y="20"/>
                  </a:cubicBezTo>
                  <a:cubicBezTo>
                    <a:pt x="12" y="20"/>
                    <a:pt x="9" y="17"/>
                    <a:pt x="5" y="13"/>
                  </a:cubicBezTo>
                  <a:cubicBezTo>
                    <a:pt x="6" y="15"/>
                    <a:pt x="7" y="18"/>
                    <a:pt x="9" y="20"/>
                  </a:cubicBezTo>
                  <a:cubicBezTo>
                    <a:pt x="12" y="22"/>
                    <a:pt x="14" y="24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6"/>
                    <a:pt x="10" y="12"/>
                  </a:cubicBezTo>
                  <a:cubicBezTo>
                    <a:pt x="7" y="8"/>
                    <a:pt x="4" y="4"/>
                    <a:pt x="0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8" name="Freeform 3031"/>
            <p:cNvSpPr>
              <a:spLocks/>
            </p:cNvSpPr>
            <p:nvPr/>
          </p:nvSpPr>
          <p:spPr bwMode="auto">
            <a:xfrm>
              <a:off x="3932" y="3293"/>
              <a:ext cx="14" cy="15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9 h 9"/>
                <a:gd name="T4" fmla="*/ 8 w 8"/>
                <a:gd name="T5" fmla="*/ 7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3"/>
                    <a:pt x="3" y="6"/>
                    <a:pt x="4" y="9"/>
                  </a:cubicBezTo>
                  <a:cubicBezTo>
                    <a:pt x="5" y="8"/>
                    <a:pt x="6" y="7"/>
                    <a:pt x="8" y="7"/>
                  </a:cubicBezTo>
                  <a:cubicBezTo>
                    <a:pt x="5" y="4"/>
                    <a:pt x="3" y="2"/>
                    <a:pt x="0" y="0"/>
                  </a:cubicBezTo>
                </a:path>
              </a:pathLst>
            </a:custGeom>
            <a:solidFill>
              <a:srgbClr val="36A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9" name="Freeform 3032"/>
            <p:cNvSpPr>
              <a:spLocks/>
            </p:cNvSpPr>
            <p:nvPr/>
          </p:nvSpPr>
          <p:spPr bwMode="auto">
            <a:xfrm>
              <a:off x="3998" y="3415"/>
              <a:ext cx="11" cy="17"/>
            </a:xfrm>
            <a:custGeom>
              <a:avLst/>
              <a:gdLst>
                <a:gd name="T0" fmla="*/ 5 w 6"/>
                <a:gd name="T1" fmla="*/ 0 h 10"/>
                <a:gd name="T2" fmla="*/ 0 w 6"/>
                <a:gd name="T3" fmla="*/ 2 h 10"/>
                <a:gd name="T4" fmla="*/ 5 w 6"/>
                <a:gd name="T5" fmla="*/ 10 h 10"/>
                <a:gd name="T6" fmla="*/ 6 w 6"/>
                <a:gd name="T7" fmla="*/ 6 h 10"/>
                <a:gd name="T8" fmla="*/ 5 w 6"/>
                <a:gd name="T9" fmla="*/ 2 h 10"/>
                <a:gd name="T10" fmla="*/ 5 w 6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5" y="0"/>
                  </a:moveTo>
                  <a:cubicBezTo>
                    <a:pt x="3" y="1"/>
                    <a:pt x="2" y="2"/>
                    <a:pt x="0" y="2"/>
                  </a:cubicBezTo>
                  <a:cubicBezTo>
                    <a:pt x="2" y="5"/>
                    <a:pt x="4" y="7"/>
                    <a:pt x="5" y="10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02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0" name="Freeform 3033"/>
            <p:cNvSpPr>
              <a:spLocks noEditPoints="1"/>
            </p:cNvSpPr>
            <p:nvPr/>
          </p:nvSpPr>
          <p:spPr bwMode="auto">
            <a:xfrm>
              <a:off x="3939" y="3303"/>
              <a:ext cx="68" cy="116"/>
            </a:xfrm>
            <a:custGeom>
              <a:avLst/>
              <a:gdLst>
                <a:gd name="T0" fmla="*/ 40 w 40"/>
                <a:gd name="T1" fmla="*/ 66 h 68"/>
                <a:gd name="T2" fmla="*/ 35 w 40"/>
                <a:gd name="T3" fmla="*/ 68 h 68"/>
                <a:gd name="T4" fmla="*/ 35 w 40"/>
                <a:gd name="T5" fmla="*/ 68 h 68"/>
                <a:gd name="T6" fmla="*/ 40 w 40"/>
                <a:gd name="T7" fmla="*/ 66 h 68"/>
                <a:gd name="T8" fmla="*/ 40 w 40"/>
                <a:gd name="T9" fmla="*/ 66 h 68"/>
                <a:gd name="T10" fmla="*/ 13 w 40"/>
                <a:gd name="T11" fmla="*/ 19 h 68"/>
                <a:gd name="T12" fmla="*/ 13 w 40"/>
                <a:gd name="T13" fmla="*/ 26 h 68"/>
                <a:gd name="T14" fmla="*/ 13 w 40"/>
                <a:gd name="T15" fmla="*/ 31 h 68"/>
                <a:gd name="T16" fmla="*/ 15 w 40"/>
                <a:gd name="T17" fmla="*/ 36 h 68"/>
                <a:gd name="T18" fmla="*/ 23 w 40"/>
                <a:gd name="T19" fmla="*/ 40 h 68"/>
                <a:gd name="T20" fmla="*/ 13 w 40"/>
                <a:gd name="T21" fmla="*/ 19 h 68"/>
                <a:gd name="T22" fmla="*/ 4 w 40"/>
                <a:gd name="T23" fmla="*/ 0 h 68"/>
                <a:gd name="T24" fmla="*/ 4 w 40"/>
                <a:gd name="T25" fmla="*/ 1 h 68"/>
                <a:gd name="T26" fmla="*/ 0 w 40"/>
                <a:gd name="T27" fmla="*/ 3 h 68"/>
                <a:gd name="T28" fmla="*/ 0 w 40"/>
                <a:gd name="T29" fmla="*/ 3 h 68"/>
                <a:gd name="T30" fmla="*/ 4 w 40"/>
                <a:gd name="T31" fmla="*/ 1 h 68"/>
                <a:gd name="T32" fmla="*/ 5 w 40"/>
                <a:gd name="T33" fmla="*/ 3 h 68"/>
                <a:gd name="T34" fmla="*/ 4 w 40"/>
                <a:gd name="T3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68">
                  <a:moveTo>
                    <a:pt x="40" y="66"/>
                  </a:moveTo>
                  <a:cubicBezTo>
                    <a:pt x="38" y="67"/>
                    <a:pt x="37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7" y="68"/>
                    <a:pt x="38" y="67"/>
                    <a:pt x="40" y="66"/>
                  </a:cubicBezTo>
                  <a:cubicBezTo>
                    <a:pt x="40" y="66"/>
                    <a:pt x="40" y="66"/>
                    <a:pt x="40" y="66"/>
                  </a:cubicBezTo>
                  <a:moveTo>
                    <a:pt x="13" y="19"/>
                  </a:moveTo>
                  <a:cubicBezTo>
                    <a:pt x="13" y="21"/>
                    <a:pt x="13" y="23"/>
                    <a:pt x="13" y="26"/>
                  </a:cubicBezTo>
                  <a:cubicBezTo>
                    <a:pt x="13" y="28"/>
                    <a:pt x="13" y="30"/>
                    <a:pt x="13" y="31"/>
                  </a:cubicBezTo>
                  <a:cubicBezTo>
                    <a:pt x="14" y="33"/>
                    <a:pt x="15" y="35"/>
                    <a:pt x="15" y="36"/>
                  </a:cubicBezTo>
                  <a:cubicBezTo>
                    <a:pt x="18" y="37"/>
                    <a:pt x="21" y="38"/>
                    <a:pt x="23" y="40"/>
                  </a:cubicBezTo>
                  <a:cubicBezTo>
                    <a:pt x="19" y="33"/>
                    <a:pt x="16" y="26"/>
                    <a:pt x="13" y="19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2"/>
                    <a:pt x="5" y="1"/>
                    <a:pt x="4" y="0"/>
                  </a:cubicBezTo>
                </a:path>
              </a:pathLst>
            </a:custGeom>
            <a:solidFill>
              <a:srgbClr val="25A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1" name="Freeform 3034"/>
            <p:cNvSpPr>
              <a:spLocks/>
            </p:cNvSpPr>
            <p:nvPr/>
          </p:nvSpPr>
          <p:spPr bwMode="auto">
            <a:xfrm>
              <a:off x="3964" y="3364"/>
              <a:ext cx="43" cy="55"/>
            </a:xfrm>
            <a:custGeom>
              <a:avLst/>
              <a:gdLst>
                <a:gd name="T0" fmla="*/ 0 w 25"/>
                <a:gd name="T1" fmla="*/ 0 h 32"/>
                <a:gd name="T2" fmla="*/ 6 w 25"/>
                <a:gd name="T3" fmla="*/ 11 h 32"/>
                <a:gd name="T4" fmla="*/ 20 w 25"/>
                <a:gd name="T5" fmla="*/ 32 h 32"/>
                <a:gd name="T6" fmla="*/ 25 w 25"/>
                <a:gd name="T7" fmla="*/ 30 h 32"/>
                <a:gd name="T8" fmla="*/ 11 w 25"/>
                <a:gd name="T9" fmla="*/ 9 h 32"/>
                <a:gd name="T10" fmla="*/ 8 w 25"/>
                <a:gd name="T11" fmla="*/ 4 h 32"/>
                <a:gd name="T12" fmla="*/ 0 w 25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0" y="0"/>
                  </a:moveTo>
                  <a:cubicBezTo>
                    <a:pt x="2" y="4"/>
                    <a:pt x="4" y="7"/>
                    <a:pt x="6" y="11"/>
                  </a:cubicBezTo>
                  <a:cubicBezTo>
                    <a:pt x="10" y="17"/>
                    <a:pt x="15" y="25"/>
                    <a:pt x="20" y="32"/>
                  </a:cubicBezTo>
                  <a:cubicBezTo>
                    <a:pt x="22" y="32"/>
                    <a:pt x="23" y="31"/>
                    <a:pt x="25" y="30"/>
                  </a:cubicBezTo>
                  <a:cubicBezTo>
                    <a:pt x="19" y="23"/>
                    <a:pt x="15" y="16"/>
                    <a:pt x="11" y="9"/>
                  </a:cubicBezTo>
                  <a:cubicBezTo>
                    <a:pt x="10" y="7"/>
                    <a:pt x="9" y="6"/>
                    <a:pt x="8" y="4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4E4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2" name="Freeform 3035"/>
            <p:cNvSpPr>
              <a:spLocks/>
            </p:cNvSpPr>
            <p:nvPr/>
          </p:nvSpPr>
          <p:spPr bwMode="auto">
            <a:xfrm>
              <a:off x="3939" y="3304"/>
              <a:ext cx="22" cy="52"/>
            </a:xfrm>
            <a:custGeom>
              <a:avLst/>
              <a:gdLst>
                <a:gd name="T0" fmla="*/ 4 w 13"/>
                <a:gd name="T1" fmla="*/ 0 h 30"/>
                <a:gd name="T2" fmla="*/ 0 w 13"/>
                <a:gd name="T3" fmla="*/ 2 h 30"/>
                <a:gd name="T4" fmla="*/ 13 w 13"/>
                <a:gd name="T5" fmla="*/ 30 h 30"/>
                <a:gd name="T6" fmla="*/ 13 w 13"/>
                <a:gd name="T7" fmla="*/ 25 h 30"/>
                <a:gd name="T8" fmla="*/ 13 w 13"/>
                <a:gd name="T9" fmla="*/ 18 h 30"/>
                <a:gd name="T10" fmla="*/ 5 w 13"/>
                <a:gd name="T11" fmla="*/ 2 h 30"/>
                <a:gd name="T12" fmla="*/ 4 w 1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0"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4" y="12"/>
                    <a:pt x="9" y="21"/>
                    <a:pt x="13" y="30"/>
                  </a:cubicBezTo>
                  <a:cubicBezTo>
                    <a:pt x="13" y="29"/>
                    <a:pt x="13" y="27"/>
                    <a:pt x="13" y="25"/>
                  </a:cubicBezTo>
                  <a:cubicBezTo>
                    <a:pt x="13" y="22"/>
                    <a:pt x="13" y="20"/>
                    <a:pt x="13" y="18"/>
                  </a:cubicBezTo>
                  <a:cubicBezTo>
                    <a:pt x="10" y="13"/>
                    <a:pt x="8" y="7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1D7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3" name="Freeform 3036"/>
            <p:cNvSpPr>
              <a:spLocks/>
            </p:cNvSpPr>
            <p:nvPr/>
          </p:nvSpPr>
          <p:spPr bwMode="auto">
            <a:xfrm>
              <a:off x="2854" y="3385"/>
              <a:ext cx="2" cy="6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3 h 4"/>
                <a:gd name="T4" fmla="*/ 1 w 1"/>
                <a:gd name="T5" fmla="*/ 4 h 4"/>
                <a:gd name="T6" fmla="*/ 1 w 1"/>
                <a:gd name="T7" fmla="*/ 0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4" name="Freeform 3037"/>
            <p:cNvSpPr>
              <a:spLocks/>
            </p:cNvSpPr>
            <p:nvPr/>
          </p:nvSpPr>
          <p:spPr bwMode="auto">
            <a:xfrm>
              <a:off x="2856" y="3385"/>
              <a:ext cx="6" cy="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4 h 5"/>
                <a:gd name="T4" fmla="*/ 2 w 4"/>
                <a:gd name="T5" fmla="*/ 5 h 5"/>
                <a:gd name="T6" fmla="*/ 4 w 4"/>
                <a:gd name="T7" fmla="*/ 2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5" name="Freeform 3038"/>
            <p:cNvSpPr>
              <a:spLocks/>
            </p:cNvSpPr>
            <p:nvPr/>
          </p:nvSpPr>
          <p:spPr bwMode="auto">
            <a:xfrm>
              <a:off x="2852" y="3390"/>
              <a:ext cx="4" cy="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6" name="Freeform 3039"/>
            <p:cNvSpPr>
              <a:spLocks/>
            </p:cNvSpPr>
            <p:nvPr/>
          </p:nvSpPr>
          <p:spPr bwMode="auto">
            <a:xfrm>
              <a:off x="2856" y="3391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2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7" name="Freeform 3040"/>
            <p:cNvSpPr>
              <a:spLocks/>
            </p:cNvSpPr>
            <p:nvPr/>
          </p:nvSpPr>
          <p:spPr bwMode="auto">
            <a:xfrm>
              <a:off x="2849" y="3395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1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8" name="Freeform 3041"/>
            <p:cNvSpPr>
              <a:spLocks/>
            </p:cNvSpPr>
            <p:nvPr/>
          </p:nvSpPr>
          <p:spPr bwMode="auto">
            <a:xfrm>
              <a:off x="2833" y="3396"/>
              <a:ext cx="24" cy="43"/>
            </a:xfrm>
            <a:custGeom>
              <a:avLst/>
              <a:gdLst>
                <a:gd name="T0" fmla="*/ 13 w 14"/>
                <a:gd name="T1" fmla="*/ 0 h 25"/>
                <a:gd name="T2" fmla="*/ 12 w 14"/>
                <a:gd name="T3" fmla="*/ 3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5 w 14"/>
                <a:gd name="T13" fmla="*/ 22 h 25"/>
                <a:gd name="T14" fmla="*/ 5 w 14"/>
                <a:gd name="T15" fmla="*/ 22 h 25"/>
                <a:gd name="T16" fmla="*/ 5 w 14"/>
                <a:gd name="T17" fmla="*/ 22 h 25"/>
                <a:gd name="T18" fmla="*/ 14 w 14"/>
                <a:gd name="T19" fmla="*/ 1 h 25"/>
                <a:gd name="T20" fmla="*/ 13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3" y="0"/>
                  </a:moveTo>
                  <a:cubicBezTo>
                    <a:pt x="13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9" name="Freeform 3042"/>
            <p:cNvSpPr>
              <a:spLocks/>
            </p:cNvSpPr>
            <p:nvPr/>
          </p:nvSpPr>
          <p:spPr bwMode="auto">
            <a:xfrm>
              <a:off x="3515" y="5045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1"/>
                    <a:pt x="3" y="1"/>
                    <a:pt x="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0" name="Freeform 3043"/>
            <p:cNvSpPr>
              <a:spLocks/>
            </p:cNvSpPr>
            <p:nvPr/>
          </p:nvSpPr>
          <p:spPr bwMode="auto">
            <a:xfrm>
              <a:off x="2821" y="3439"/>
              <a:ext cx="6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0 h 3"/>
                <a:gd name="T8" fmla="*/ 2 w 3"/>
                <a:gd name="T9" fmla="*/ 0 h 3"/>
                <a:gd name="T10" fmla="*/ 2 w 3"/>
                <a:gd name="T11" fmla="*/ 0 h 3"/>
                <a:gd name="T12" fmla="*/ 2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1" name="Freeform 3044"/>
            <p:cNvSpPr>
              <a:spLocks/>
            </p:cNvSpPr>
            <p:nvPr/>
          </p:nvSpPr>
          <p:spPr bwMode="auto">
            <a:xfrm>
              <a:off x="3510" y="5047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2" name="Freeform 3045"/>
            <p:cNvSpPr>
              <a:spLocks/>
            </p:cNvSpPr>
            <p:nvPr/>
          </p:nvSpPr>
          <p:spPr bwMode="auto">
            <a:xfrm>
              <a:off x="3506" y="5049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3" name="Freeform 3046"/>
            <p:cNvSpPr>
              <a:spLocks/>
            </p:cNvSpPr>
            <p:nvPr/>
          </p:nvSpPr>
          <p:spPr bwMode="auto">
            <a:xfrm>
              <a:off x="3501" y="5049"/>
              <a:ext cx="9" cy="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5 w 5"/>
                <a:gd name="T7" fmla="*/ 0 h 1"/>
                <a:gd name="T8" fmla="*/ 3 w 5"/>
                <a:gd name="T9" fmla="*/ 0 h 1"/>
                <a:gd name="T10" fmla="*/ 0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4" name="Freeform 3047"/>
            <p:cNvSpPr>
              <a:spLocks/>
            </p:cNvSpPr>
            <p:nvPr/>
          </p:nvSpPr>
          <p:spPr bwMode="auto">
            <a:xfrm>
              <a:off x="3498" y="5049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2 w 5"/>
                <a:gd name="T9" fmla="*/ 1 h 2"/>
                <a:gd name="T10" fmla="*/ 2 w 5"/>
                <a:gd name="T11" fmla="*/ 1 h 2"/>
                <a:gd name="T12" fmla="*/ 2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5" name="Freeform 3048"/>
            <p:cNvSpPr>
              <a:spLocks/>
            </p:cNvSpPr>
            <p:nvPr/>
          </p:nvSpPr>
          <p:spPr bwMode="auto">
            <a:xfrm>
              <a:off x="3493" y="5050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6" name="Freeform 3049"/>
            <p:cNvSpPr>
              <a:spLocks noEditPoints="1"/>
            </p:cNvSpPr>
            <p:nvPr/>
          </p:nvSpPr>
          <p:spPr bwMode="auto">
            <a:xfrm>
              <a:off x="2634" y="3751"/>
              <a:ext cx="864" cy="1303"/>
            </a:xfrm>
            <a:custGeom>
              <a:avLst/>
              <a:gdLst>
                <a:gd name="T0" fmla="*/ 389 w 507"/>
                <a:gd name="T1" fmla="*/ 622 h 765"/>
                <a:gd name="T2" fmla="*/ 384 w 507"/>
                <a:gd name="T3" fmla="*/ 622 h 765"/>
                <a:gd name="T4" fmla="*/ 385 w 507"/>
                <a:gd name="T5" fmla="*/ 622 h 765"/>
                <a:gd name="T6" fmla="*/ 380 w 507"/>
                <a:gd name="T7" fmla="*/ 654 h 765"/>
                <a:gd name="T8" fmla="*/ 491 w 507"/>
                <a:gd name="T9" fmla="*/ 765 h 765"/>
                <a:gd name="T10" fmla="*/ 499 w 507"/>
                <a:gd name="T11" fmla="*/ 765 h 765"/>
                <a:gd name="T12" fmla="*/ 500 w 507"/>
                <a:gd name="T13" fmla="*/ 765 h 765"/>
                <a:gd name="T14" fmla="*/ 504 w 507"/>
                <a:gd name="T15" fmla="*/ 764 h 765"/>
                <a:gd name="T16" fmla="*/ 507 w 507"/>
                <a:gd name="T17" fmla="*/ 763 h 765"/>
                <a:gd name="T18" fmla="*/ 505 w 507"/>
                <a:gd name="T19" fmla="*/ 763 h 765"/>
                <a:gd name="T20" fmla="*/ 504 w 507"/>
                <a:gd name="T21" fmla="*/ 763 h 765"/>
                <a:gd name="T22" fmla="*/ 496 w 507"/>
                <a:gd name="T23" fmla="*/ 764 h 765"/>
                <a:gd name="T24" fmla="*/ 385 w 507"/>
                <a:gd name="T25" fmla="*/ 653 h 765"/>
                <a:gd name="T26" fmla="*/ 389 w 507"/>
                <a:gd name="T27" fmla="*/ 622 h 765"/>
                <a:gd name="T28" fmla="*/ 44 w 507"/>
                <a:gd name="T29" fmla="*/ 0 h 765"/>
                <a:gd name="T30" fmla="*/ 40 w 507"/>
                <a:gd name="T31" fmla="*/ 0 h 765"/>
                <a:gd name="T32" fmla="*/ 11 w 507"/>
                <a:gd name="T33" fmla="*/ 202 h 765"/>
                <a:gd name="T34" fmla="*/ 127 w 507"/>
                <a:gd name="T35" fmla="*/ 442 h 765"/>
                <a:gd name="T36" fmla="*/ 297 w 507"/>
                <a:gd name="T37" fmla="*/ 521 h 765"/>
                <a:gd name="T38" fmla="*/ 297 w 507"/>
                <a:gd name="T39" fmla="*/ 518 h 765"/>
                <a:gd name="T40" fmla="*/ 132 w 507"/>
                <a:gd name="T41" fmla="*/ 441 h 765"/>
                <a:gd name="T42" fmla="*/ 16 w 507"/>
                <a:gd name="T43" fmla="*/ 201 h 765"/>
                <a:gd name="T44" fmla="*/ 44 w 507"/>
                <a:gd name="T45" fmla="*/ 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7" h="765">
                  <a:moveTo>
                    <a:pt x="389" y="622"/>
                  </a:moveTo>
                  <a:cubicBezTo>
                    <a:pt x="384" y="622"/>
                    <a:pt x="384" y="622"/>
                    <a:pt x="384" y="622"/>
                  </a:cubicBezTo>
                  <a:cubicBezTo>
                    <a:pt x="385" y="622"/>
                    <a:pt x="385" y="622"/>
                    <a:pt x="385" y="622"/>
                  </a:cubicBezTo>
                  <a:cubicBezTo>
                    <a:pt x="382" y="632"/>
                    <a:pt x="380" y="643"/>
                    <a:pt x="380" y="654"/>
                  </a:cubicBezTo>
                  <a:cubicBezTo>
                    <a:pt x="380" y="715"/>
                    <a:pt x="429" y="765"/>
                    <a:pt x="491" y="765"/>
                  </a:cubicBezTo>
                  <a:cubicBezTo>
                    <a:pt x="493" y="765"/>
                    <a:pt x="496" y="765"/>
                    <a:pt x="499" y="765"/>
                  </a:cubicBezTo>
                  <a:cubicBezTo>
                    <a:pt x="500" y="765"/>
                    <a:pt x="500" y="765"/>
                    <a:pt x="500" y="765"/>
                  </a:cubicBezTo>
                  <a:cubicBezTo>
                    <a:pt x="502" y="764"/>
                    <a:pt x="503" y="764"/>
                    <a:pt x="504" y="764"/>
                  </a:cubicBezTo>
                  <a:cubicBezTo>
                    <a:pt x="505" y="764"/>
                    <a:pt x="506" y="763"/>
                    <a:pt x="507" y="763"/>
                  </a:cubicBezTo>
                  <a:cubicBezTo>
                    <a:pt x="506" y="763"/>
                    <a:pt x="506" y="763"/>
                    <a:pt x="505" y="763"/>
                  </a:cubicBezTo>
                  <a:cubicBezTo>
                    <a:pt x="504" y="763"/>
                    <a:pt x="504" y="763"/>
                    <a:pt x="504" y="763"/>
                  </a:cubicBezTo>
                  <a:cubicBezTo>
                    <a:pt x="501" y="763"/>
                    <a:pt x="498" y="764"/>
                    <a:pt x="496" y="764"/>
                  </a:cubicBezTo>
                  <a:cubicBezTo>
                    <a:pt x="434" y="764"/>
                    <a:pt x="385" y="714"/>
                    <a:pt x="385" y="653"/>
                  </a:cubicBezTo>
                  <a:cubicBezTo>
                    <a:pt x="385" y="642"/>
                    <a:pt x="386" y="632"/>
                    <a:pt x="389" y="622"/>
                  </a:cubicBezTo>
                  <a:moveTo>
                    <a:pt x="4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7" y="72"/>
                    <a:pt x="0" y="150"/>
                    <a:pt x="11" y="202"/>
                  </a:cubicBezTo>
                  <a:cubicBezTo>
                    <a:pt x="35" y="324"/>
                    <a:pt x="74" y="388"/>
                    <a:pt x="127" y="442"/>
                  </a:cubicBezTo>
                  <a:cubicBezTo>
                    <a:pt x="161" y="478"/>
                    <a:pt x="230" y="506"/>
                    <a:pt x="297" y="521"/>
                  </a:cubicBezTo>
                  <a:cubicBezTo>
                    <a:pt x="297" y="518"/>
                    <a:pt x="297" y="518"/>
                    <a:pt x="297" y="518"/>
                  </a:cubicBezTo>
                  <a:cubicBezTo>
                    <a:pt x="232" y="503"/>
                    <a:pt x="166" y="476"/>
                    <a:pt x="132" y="441"/>
                  </a:cubicBezTo>
                  <a:cubicBezTo>
                    <a:pt x="79" y="387"/>
                    <a:pt x="40" y="323"/>
                    <a:pt x="16" y="201"/>
                  </a:cubicBezTo>
                  <a:cubicBezTo>
                    <a:pt x="5" y="149"/>
                    <a:pt x="22" y="72"/>
                    <a:pt x="44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7" name="Freeform 3050"/>
            <p:cNvSpPr>
              <a:spLocks/>
            </p:cNvSpPr>
            <p:nvPr/>
          </p:nvSpPr>
          <p:spPr bwMode="auto">
            <a:xfrm>
              <a:off x="2702" y="3439"/>
              <a:ext cx="128" cy="312"/>
            </a:xfrm>
            <a:custGeom>
              <a:avLst/>
              <a:gdLst>
                <a:gd name="T0" fmla="*/ 73 w 75"/>
                <a:gd name="T1" fmla="*/ 0 h 183"/>
                <a:gd name="T2" fmla="*/ 71 w 75"/>
                <a:gd name="T3" fmla="*/ 3 h 183"/>
                <a:gd name="T4" fmla="*/ 70 w 75"/>
                <a:gd name="T5" fmla="*/ 2 h 183"/>
                <a:gd name="T6" fmla="*/ 0 w 75"/>
                <a:gd name="T7" fmla="*/ 183 h 183"/>
                <a:gd name="T8" fmla="*/ 4 w 75"/>
                <a:gd name="T9" fmla="*/ 183 h 183"/>
                <a:gd name="T10" fmla="*/ 75 w 75"/>
                <a:gd name="T11" fmla="*/ 1 h 183"/>
                <a:gd name="T12" fmla="*/ 73 w 75"/>
                <a:gd name="T1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83">
                  <a:moveTo>
                    <a:pt x="73" y="0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2"/>
                    <a:pt x="71" y="2"/>
                    <a:pt x="70" y="2"/>
                  </a:cubicBezTo>
                  <a:cubicBezTo>
                    <a:pt x="63" y="18"/>
                    <a:pt x="27" y="96"/>
                    <a:pt x="0" y="183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32" y="96"/>
                    <a:pt x="68" y="16"/>
                    <a:pt x="75" y="1"/>
                  </a:cubicBezTo>
                  <a:cubicBezTo>
                    <a:pt x="74" y="0"/>
                    <a:pt x="73" y="0"/>
                    <a:pt x="73" y="0"/>
                  </a:cubicBezTo>
                </a:path>
              </a:pathLst>
            </a:custGeom>
            <a:solidFill>
              <a:srgbClr val="6CA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8" name="Freeform 3051"/>
            <p:cNvSpPr>
              <a:spLocks/>
            </p:cNvSpPr>
            <p:nvPr/>
          </p:nvSpPr>
          <p:spPr bwMode="auto">
            <a:xfrm>
              <a:off x="3140" y="4633"/>
              <a:ext cx="158" cy="177"/>
            </a:xfrm>
            <a:custGeom>
              <a:avLst/>
              <a:gdLst>
                <a:gd name="T0" fmla="*/ 0 w 93"/>
                <a:gd name="T1" fmla="*/ 0 h 104"/>
                <a:gd name="T2" fmla="*/ 0 w 93"/>
                <a:gd name="T3" fmla="*/ 3 h 104"/>
                <a:gd name="T4" fmla="*/ 7 w 93"/>
                <a:gd name="T5" fmla="*/ 4 h 104"/>
                <a:gd name="T6" fmla="*/ 87 w 93"/>
                <a:gd name="T7" fmla="*/ 104 h 104"/>
                <a:gd name="T8" fmla="*/ 92 w 93"/>
                <a:gd name="T9" fmla="*/ 104 h 104"/>
                <a:gd name="T10" fmla="*/ 93 w 93"/>
                <a:gd name="T11" fmla="*/ 103 h 104"/>
                <a:gd name="T12" fmla="*/ 12 w 93"/>
                <a:gd name="T13" fmla="*/ 3 h 104"/>
                <a:gd name="T14" fmla="*/ 0 w 93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4"/>
                    <a:pt x="7" y="4"/>
                  </a:cubicBezTo>
                  <a:cubicBezTo>
                    <a:pt x="24" y="46"/>
                    <a:pt x="52" y="80"/>
                    <a:pt x="87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3" y="103"/>
                    <a:pt x="93" y="103"/>
                  </a:cubicBezTo>
                  <a:cubicBezTo>
                    <a:pt x="57" y="79"/>
                    <a:pt x="29" y="44"/>
                    <a:pt x="12" y="3"/>
                  </a:cubicBezTo>
                  <a:cubicBezTo>
                    <a:pt x="8" y="2"/>
                    <a:pt x="4" y="1"/>
                    <a:pt x="0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9" name="Freeform 3052"/>
            <p:cNvSpPr>
              <a:spLocks/>
            </p:cNvSpPr>
            <p:nvPr/>
          </p:nvSpPr>
          <p:spPr bwMode="auto">
            <a:xfrm>
              <a:off x="3259" y="4134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0" name="Freeform 3053"/>
            <p:cNvSpPr>
              <a:spLocks/>
            </p:cNvSpPr>
            <p:nvPr/>
          </p:nvSpPr>
          <p:spPr bwMode="auto">
            <a:xfrm>
              <a:off x="3256" y="4136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1" name="Freeform 3054"/>
            <p:cNvSpPr>
              <a:spLocks/>
            </p:cNvSpPr>
            <p:nvPr/>
          </p:nvSpPr>
          <p:spPr bwMode="auto">
            <a:xfrm>
              <a:off x="3251" y="4136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2" name="Freeform 3055"/>
            <p:cNvSpPr>
              <a:spLocks/>
            </p:cNvSpPr>
            <p:nvPr/>
          </p:nvSpPr>
          <p:spPr bwMode="auto">
            <a:xfrm>
              <a:off x="3247" y="4137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3" name="Freeform 3056"/>
            <p:cNvSpPr>
              <a:spLocks/>
            </p:cNvSpPr>
            <p:nvPr/>
          </p:nvSpPr>
          <p:spPr bwMode="auto">
            <a:xfrm>
              <a:off x="3242" y="4139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4" name="Freeform 3057"/>
            <p:cNvSpPr>
              <a:spLocks/>
            </p:cNvSpPr>
            <p:nvPr/>
          </p:nvSpPr>
          <p:spPr bwMode="auto">
            <a:xfrm>
              <a:off x="3239" y="4141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5" name="Freeform 3058"/>
            <p:cNvSpPr>
              <a:spLocks/>
            </p:cNvSpPr>
            <p:nvPr/>
          </p:nvSpPr>
          <p:spPr bwMode="auto">
            <a:xfrm>
              <a:off x="3169" y="4178"/>
              <a:ext cx="24" cy="34"/>
            </a:xfrm>
            <a:custGeom>
              <a:avLst/>
              <a:gdLst>
                <a:gd name="T0" fmla="*/ 13 w 14"/>
                <a:gd name="T1" fmla="*/ 0 h 20"/>
                <a:gd name="T2" fmla="*/ 0 w 14"/>
                <a:gd name="T3" fmla="*/ 19 h 20"/>
                <a:gd name="T4" fmla="*/ 2 w 14"/>
                <a:gd name="T5" fmla="*/ 20 h 20"/>
                <a:gd name="T6" fmla="*/ 3 w 14"/>
                <a:gd name="T7" fmla="*/ 20 h 20"/>
                <a:gd name="T8" fmla="*/ 14 w 14"/>
                <a:gd name="T9" fmla="*/ 4 h 20"/>
                <a:gd name="T10" fmla="*/ 13 w 1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0">
                  <a:moveTo>
                    <a:pt x="13" y="0"/>
                  </a:moveTo>
                  <a:cubicBezTo>
                    <a:pt x="8" y="6"/>
                    <a:pt x="3" y="12"/>
                    <a:pt x="0" y="19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4"/>
                    <a:pt x="10" y="9"/>
                    <a:pt x="14" y="4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6" name="Freeform 3059"/>
            <p:cNvSpPr>
              <a:spLocks/>
            </p:cNvSpPr>
            <p:nvPr/>
          </p:nvSpPr>
          <p:spPr bwMode="auto">
            <a:xfrm>
              <a:off x="3191" y="4144"/>
              <a:ext cx="53" cy="41"/>
            </a:xfrm>
            <a:custGeom>
              <a:avLst/>
              <a:gdLst>
                <a:gd name="T0" fmla="*/ 31 w 31"/>
                <a:gd name="T1" fmla="*/ 0 h 24"/>
                <a:gd name="T2" fmla="*/ 28 w 31"/>
                <a:gd name="T3" fmla="*/ 0 h 24"/>
                <a:gd name="T4" fmla="*/ 0 w 31"/>
                <a:gd name="T5" fmla="*/ 20 h 24"/>
                <a:gd name="T6" fmla="*/ 1 w 31"/>
                <a:gd name="T7" fmla="*/ 24 h 24"/>
                <a:gd name="T8" fmla="*/ 31 w 3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4">
                  <a:moveTo>
                    <a:pt x="31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17" y="5"/>
                    <a:pt x="8" y="12"/>
                    <a:pt x="0" y="20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9" y="14"/>
                    <a:pt x="19" y="5"/>
                    <a:pt x="31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7" name="Freeform 3060"/>
            <p:cNvSpPr>
              <a:spLocks/>
            </p:cNvSpPr>
            <p:nvPr/>
          </p:nvSpPr>
          <p:spPr bwMode="auto">
            <a:xfrm>
              <a:off x="3934" y="4623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4" y="1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8" name="Freeform 3061"/>
            <p:cNvSpPr>
              <a:spLocks/>
            </p:cNvSpPr>
            <p:nvPr/>
          </p:nvSpPr>
          <p:spPr bwMode="auto">
            <a:xfrm>
              <a:off x="3930" y="4625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9" name="Freeform 3062"/>
            <p:cNvSpPr>
              <a:spLocks/>
            </p:cNvSpPr>
            <p:nvPr/>
          </p:nvSpPr>
          <p:spPr bwMode="auto">
            <a:xfrm>
              <a:off x="3927" y="4626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0" name="Freeform 3063"/>
            <p:cNvSpPr>
              <a:spLocks/>
            </p:cNvSpPr>
            <p:nvPr/>
          </p:nvSpPr>
          <p:spPr bwMode="auto">
            <a:xfrm>
              <a:off x="3922" y="4626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1" name="Freeform 3064"/>
            <p:cNvSpPr>
              <a:spLocks/>
            </p:cNvSpPr>
            <p:nvPr/>
          </p:nvSpPr>
          <p:spPr bwMode="auto">
            <a:xfrm>
              <a:off x="3917" y="4628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2" name="Freeform 3065"/>
            <p:cNvSpPr>
              <a:spLocks/>
            </p:cNvSpPr>
            <p:nvPr/>
          </p:nvSpPr>
          <p:spPr bwMode="auto">
            <a:xfrm>
              <a:off x="3913" y="4628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3" name="Freeform 3066"/>
            <p:cNvSpPr>
              <a:spLocks/>
            </p:cNvSpPr>
            <p:nvPr/>
          </p:nvSpPr>
          <p:spPr bwMode="auto">
            <a:xfrm>
              <a:off x="3901" y="4630"/>
              <a:ext cx="16" cy="3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2 h 2"/>
                <a:gd name="T4" fmla="*/ 0 w 9"/>
                <a:gd name="T5" fmla="*/ 2 h 2"/>
                <a:gd name="T6" fmla="*/ 7 w 9"/>
                <a:gd name="T7" fmla="*/ 1 h 2"/>
                <a:gd name="T8" fmla="*/ 9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6" y="1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5" y="1"/>
                    <a:pt x="7" y="1"/>
                  </a:cubicBezTo>
                  <a:cubicBezTo>
                    <a:pt x="8" y="0"/>
                    <a:pt x="8" y="0"/>
                    <a:pt x="9" y="0"/>
                  </a:cubicBezTo>
                </a:path>
              </a:pathLst>
            </a:custGeom>
            <a:solidFill>
              <a:srgbClr val="593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4" name="Freeform 3067"/>
            <p:cNvSpPr>
              <a:spLocks/>
            </p:cNvSpPr>
            <p:nvPr/>
          </p:nvSpPr>
          <p:spPr bwMode="auto">
            <a:xfrm>
              <a:off x="3101" y="3000"/>
              <a:ext cx="8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4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5" name="Freeform 3068"/>
            <p:cNvSpPr>
              <a:spLocks/>
            </p:cNvSpPr>
            <p:nvPr/>
          </p:nvSpPr>
          <p:spPr bwMode="auto">
            <a:xfrm>
              <a:off x="3068" y="3008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6" name="Freeform 3069"/>
            <p:cNvSpPr>
              <a:spLocks/>
            </p:cNvSpPr>
            <p:nvPr/>
          </p:nvSpPr>
          <p:spPr bwMode="auto">
            <a:xfrm>
              <a:off x="3067" y="3010"/>
              <a:ext cx="5" cy="2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7" name="Freeform 3070"/>
            <p:cNvSpPr>
              <a:spLocks/>
            </p:cNvSpPr>
            <p:nvPr/>
          </p:nvSpPr>
          <p:spPr bwMode="auto">
            <a:xfrm>
              <a:off x="3072" y="3008"/>
              <a:ext cx="3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8" name="Freeform 3071"/>
            <p:cNvSpPr>
              <a:spLocks/>
            </p:cNvSpPr>
            <p:nvPr/>
          </p:nvSpPr>
          <p:spPr bwMode="auto">
            <a:xfrm>
              <a:off x="3985" y="304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3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49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9" name="Freeform 3072"/>
            <p:cNvSpPr>
              <a:spLocks/>
            </p:cNvSpPr>
            <p:nvPr/>
          </p:nvSpPr>
          <p:spPr bwMode="auto">
            <a:xfrm>
              <a:off x="3949" y="30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0" name="Freeform 3073"/>
            <p:cNvSpPr>
              <a:spLocks/>
            </p:cNvSpPr>
            <p:nvPr/>
          </p:nvSpPr>
          <p:spPr bwMode="auto">
            <a:xfrm>
              <a:off x="3952" y="3052"/>
              <a:ext cx="6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1" name="Freeform 3074"/>
            <p:cNvSpPr>
              <a:spLocks/>
            </p:cNvSpPr>
            <p:nvPr/>
          </p:nvSpPr>
          <p:spPr bwMode="auto">
            <a:xfrm>
              <a:off x="3949" y="3054"/>
              <a:ext cx="7" cy="2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3 w 4"/>
                <a:gd name="T11" fmla="*/ 0 h 1"/>
                <a:gd name="T12" fmla="*/ 4 w 4"/>
                <a:gd name="T13" fmla="*/ 0 h 1"/>
                <a:gd name="T14" fmla="*/ 2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2" name="Freeform 3075"/>
            <p:cNvSpPr>
              <a:spLocks/>
            </p:cNvSpPr>
            <p:nvPr/>
          </p:nvSpPr>
          <p:spPr bwMode="auto">
            <a:xfrm>
              <a:off x="3905" y="309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1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3" name="Freeform 3076"/>
            <p:cNvSpPr>
              <a:spLocks/>
            </p:cNvSpPr>
            <p:nvPr/>
          </p:nvSpPr>
          <p:spPr bwMode="auto">
            <a:xfrm>
              <a:off x="3906" y="3090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1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4" name="Freeform 3077"/>
            <p:cNvSpPr>
              <a:spLocks/>
            </p:cNvSpPr>
            <p:nvPr/>
          </p:nvSpPr>
          <p:spPr bwMode="auto">
            <a:xfrm>
              <a:off x="3903" y="3184"/>
              <a:ext cx="7" cy="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5" name="Freeform 3078"/>
            <p:cNvSpPr>
              <a:spLocks/>
            </p:cNvSpPr>
            <p:nvPr/>
          </p:nvSpPr>
          <p:spPr bwMode="auto">
            <a:xfrm>
              <a:off x="3908" y="3184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6" name="Freeform 3079"/>
            <p:cNvSpPr>
              <a:spLocks/>
            </p:cNvSpPr>
            <p:nvPr/>
          </p:nvSpPr>
          <p:spPr bwMode="auto">
            <a:xfrm>
              <a:off x="2862" y="3383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7" name="Freeform 3080"/>
            <p:cNvSpPr>
              <a:spLocks/>
            </p:cNvSpPr>
            <p:nvPr/>
          </p:nvSpPr>
          <p:spPr bwMode="auto">
            <a:xfrm>
              <a:off x="2864" y="3383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2 w 4"/>
                <a:gd name="T5" fmla="*/ 4 h 4"/>
                <a:gd name="T6" fmla="*/ 4 w 4"/>
                <a:gd name="T7" fmla="*/ 2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8" name="Freeform 3081"/>
            <p:cNvSpPr>
              <a:spLocks/>
            </p:cNvSpPr>
            <p:nvPr/>
          </p:nvSpPr>
          <p:spPr bwMode="auto">
            <a:xfrm>
              <a:off x="2830" y="3436"/>
              <a:ext cx="3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1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9" name="Freeform 3082"/>
            <p:cNvSpPr>
              <a:spLocks/>
            </p:cNvSpPr>
            <p:nvPr/>
          </p:nvSpPr>
          <p:spPr bwMode="auto">
            <a:xfrm>
              <a:off x="3268" y="4132"/>
              <a:ext cx="8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3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0" name="Freeform 3083"/>
            <p:cNvSpPr>
              <a:spLocks/>
            </p:cNvSpPr>
            <p:nvPr/>
          </p:nvSpPr>
          <p:spPr bwMode="auto">
            <a:xfrm>
              <a:off x="3942" y="4621"/>
              <a:ext cx="10" cy="2"/>
            </a:xfrm>
            <a:custGeom>
              <a:avLst/>
              <a:gdLst>
                <a:gd name="T0" fmla="*/ 6 w 6"/>
                <a:gd name="T1" fmla="*/ 0 h 1"/>
                <a:gd name="T2" fmla="*/ 3 w 6"/>
                <a:gd name="T3" fmla="*/ 1 h 1"/>
                <a:gd name="T4" fmla="*/ 0 w 6"/>
                <a:gd name="T5" fmla="*/ 1 h 1"/>
                <a:gd name="T6" fmla="*/ 6 w 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4" y="0"/>
                    <a:pt x="6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1" name="Freeform 3084"/>
            <p:cNvSpPr>
              <a:spLocks/>
            </p:cNvSpPr>
            <p:nvPr/>
          </p:nvSpPr>
          <p:spPr bwMode="auto">
            <a:xfrm>
              <a:off x="3523" y="5044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3" y="1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2" name="Freeform 3085"/>
            <p:cNvSpPr>
              <a:spLocks/>
            </p:cNvSpPr>
            <p:nvPr/>
          </p:nvSpPr>
          <p:spPr bwMode="auto">
            <a:xfrm>
              <a:off x="3101" y="3001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3" name="Freeform 3086"/>
            <p:cNvSpPr>
              <a:spLocks/>
            </p:cNvSpPr>
            <p:nvPr/>
          </p:nvSpPr>
          <p:spPr bwMode="auto">
            <a:xfrm>
              <a:off x="3063" y="30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4" name="Oval 3087"/>
            <p:cNvSpPr>
              <a:spLocks noChangeArrowheads="1"/>
            </p:cNvSpPr>
            <p:nvPr/>
          </p:nvSpPr>
          <p:spPr bwMode="auto">
            <a:xfrm>
              <a:off x="3063" y="3013"/>
              <a:ext cx="1" cy="1"/>
            </a:xfrm>
            <a:prstGeom prst="ellipse">
              <a:avLst/>
            </a:pr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5" name="Freeform 3088"/>
            <p:cNvSpPr>
              <a:spLocks/>
            </p:cNvSpPr>
            <p:nvPr/>
          </p:nvSpPr>
          <p:spPr bwMode="auto">
            <a:xfrm>
              <a:off x="3063" y="3010"/>
              <a:ext cx="7" cy="3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6" name="Freeform 3089"/>
            <p:cNvSpPr>
              <a:spLocks/>
            </p:cNvSpPr>
            <p:nvPr/>
          </p:nvSpPr>
          <p:spPr bwMode="auto">
            <a:xfrm>
              <a:off x="3063" y="3013"/>
              <a:ext cx="4" cy="0"/>
            </a:xfrm>
            <a:custGeom>
              <a:avLst/>
              <a:gdLst>
                <a:gd name="T0" fmla="*/ 0 w 2"/>
                <a:gd name="T1" fmla="*/ 0 w 2"/>
                <a:gd name="T2" fmla="*/ 1 w 2"/>
                <a:gd name="T3" fmla="*/ 1 w 2"/>
                <a:gd name="T4" fmla="*/ 2 w 2"/>
                <a:gd name="T5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7" name="Freeform 3090"/>
            <p:cNvSpPr>
              <a:spLocks/>
            </p:cNvSpPr>
            <p:nvPr/>
          </p:nvSpPr>
          <p:spPr bwMode="auto">
            <a:xfrm>
              <a:off x="3983" y="3044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49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8" name="Freeform 3091"/>
            <p:cNvSpPr>
              <a:spLocks/>
            </p:cNvSpPr>
            <p:nvPr/>
          </p:nvSpPr>
          <p:spPr bwMode="auto">
            <a:xfrm>
              <a:off x="3947" y="3056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9" name="Freeform 3092"/>
            <p:cNvSpPr>
              <a:spLocks/>
            </p:cNvSpPr>
            <p:nvPr/>
          </p:nvSpPr>
          <p:spPr bwMode="auto">
            <a:xfrm>
              <a:off x="3944" y="3056"/>
              <a:ext cx="3" cy="3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0" name="Freeform 3093"/>
            <p:cNvSpPr>
              <a:spLocks/>
            </p:cNvSpPr>
            <p:nvPr/>
          </p:nvSpPr>
          <p:spPr bwMode="auto">
            <a:xfrm>
              <a:off x="3947" y="3056"/>
              <a:ext cx="5" cy="1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1" name="Freeform 3094"/>
            <p:cNvSpPr>
              <a:spLocks/>
            </p:cNvSpPr>
            <p:nvPr/>
          </p:nvSpPr>
          <p:spPr bwMode="auto">
            <a:xfrm>
              <a:off x="3947" y="3056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2" name="Freeform 3095"/>
            <p:cNvSpPr>
              <a:spLocks/>
            </p:cNvSpPr>
            <p:nvPr/>
          </p:nvSpPr>
          <p:spPr bwMode="auto">
            <a:xfrm>
              <a:off x="3901" y="3093"/>
              <a:ext cx="5" cy="0"/>
            </a:xfrm>
            <a:custGeom>
              <a:avLst/>
              <a:gdLst>
                <a:gd name="T0" fmla="*/ 3 w 3"/>
                <a:gd name="T1" fmla="*/ 1 w 3"/>
                <a:gd name="T2" fmla="*/ 0 w 3"/>
                <a:gd name="T3" fmla="*/ 3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3" name="Freeform 3096"/>
            <p:cNvSpPr>
              <a:spLocks/>
            </p:cNvSpPr>
            <p:nvPr/>
          </p:nvSpPr>
          <p:spPr bwMode="auto">
            <a:xfrm>
              <a:off x="3903" y="3092"/>
              <a:ext cx="3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1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4" name="Freeform 3097"/>
            <p:cNvSpPr>
              <a:spLocks/>
            </p:cNvSpPr>
            <p:nvPr/>
          </p:nvSpPr>
          <p:spPr bwMode="auto">
            <a:xfrm>
              <a:off x="3906" y="3092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5" name="Freeform 3098"/>
            <p:cNvSpPr>
              <a:spLocks/>
            </p:cNvSpPr>
            <p:nvPr/>
          </p:nvSpPr>
          <p:spPr bwMode="auto">
            <a:xfrm>
              <a:off x="3906" y="3092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1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6" name="Freeform 3099"/>
            <p:cNvSpPr>
              <a:spLocks/>
            </p:cNvSpPr>
            <p:nvPr/>
          </p:nvSpPr>
          <p:spPr bwMode="auto">
            <a:xfrm>
              <a:off x="3898" y="3187"/>
              <a:ext cx="7" cy="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2 h 5"/>
                <a:gd name="T4" fmla="*/ 3 w 4"/>
                <a:gd name="T5" fmla="*/ 5 h 5"/>
                <a:gd name="T6" fmla="*/ 4 w 4"/>
                <a:gd name="T7" fmla="*/ 3 h 5"/>
                <a:gd name="T8" fmla="*/ 2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7" name="Freeform 3100"/>
            <p:cNvSpPr>
              <a:spLocks/>
            </p:cNvSpPr>
            <p:nvPr/>
          </p:nvSpPr>
          <p:spPr bwMode="auto">
            <a:xfrm>
              <a:off x="3901" y="3185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2 w 3"/>
                <a:gd name="T5" fmla="*/ 4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8" name="Freeform 3101"/>
            <p:cNvSpPr>
              <a:spLocks/>
            </p:cNvSpPr>
            <p:nvPr/>
          </p:nvSpPr>
          <p:spPr bwMode="auto">
            <a:xfrm>
              <a:off x="2859" y="3388"/>
              <a:ext cx="5" cy="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0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9" name="Freeform 3102"/>
            <p:cNvSpPr>
              <a:spLocks/>
            </p:cNvSpPr>
            <p:nvPr/>
          </p:nvSpPr>
          <p:spPr bwMode="auto">
            <a:xfrm>
              <a:off x="3264" y="4132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0" name="Freeform 3103"/>
            <p:cNvSpPr>
              <a:spLocks/>
            </p:cNvSpPr>
            <p:nvPr/>
          </p:nvSpPr>
          <p:spPr bwMode="auto">
            <a:xfrm>
              <a:off x="3939" y="4623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1" name="Freeform 3104"/>
            <p:cNvSpPr>
              <a:spLocks/>
            </p:cNvSpPr>
            <p:nvPr/>
          </p:nvSpPr>
          <p:spPr bwMode="auto">
            <a:xfrm>
              <a:off x="3518" y="5045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2" name="Freeform 3105"/>
            <p:cNvSpPr>
              <a:spLocks/>
            </p:cNvSpPr>
            <p:nvPr/>
          </p:nvSpPr>
          <p:spPr bwMode="auto">
            <a:xfrm>
              <a:off x="2864" y="3388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1 w 2"/>
                <a:gd name="T5" fmla="*/ 4 h 4"/>
                <a:gd name="T6" fmla="*/ 2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3" name="Freeform 3106"/>
            <p:cNvSpPr>
              <a:spLocks/>
            </p:cNvSpPr>
            <p:nvPr/>
          </p:nvSpPr>
          <p:spPr bwMode="auto">
            <a:xfrm>
              <a:off x="3058" y="3013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4" name="Freeform 3107"/>
            <p:cNvSpPr>
              <a:spLocks/>
            </p:cNvSpPr>
            <p:nvPr/>
          </p:nvSpPr>
          <p:spPr bwMode="auto">
            <a:xfrm>
              <a:off x="3057" y="3015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5" name="Freeform 3108"/>
            <p:cNvSpPr>
              <a:spLocks/>
            </p:cNvSpPr>
            <p:nvPr/>
          </p:nvSpPr>
          <p:spPr bwMode="auto">
            <a:xfrm>
              <a:off x="3058" y="3013"/>
              <a:ext cx="7" cy="4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6" name="Freeform 3109"/>
            <p:cNvSpPr>
              <a:spLocks/>
            </p:cNvSpPr>
            <p:nvPr/>
          </p:nvSpPr>
          <p:spPr bwMode="auto">
            <a:xfrm>
              <a:off x="3057" y="3015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7" name="Freeform 3110"/>
            <p:cNvSpPr>
              <a:spLocks/>
            </p:cNvSpPr>
            <p:nvPr/>
          </p:nvSpPr>
          <p:spPr bwMode="auto">
            <a:xfrm>
              <a:off x="3942" y="3057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8" name="Freeform 3111"/>
            <p:cNvSpPr>
              <a:spLocks/>
            </p:cNvSpPr>
            <p:nvPr/>
          </p:nvSpPr>
          <p:spPr bwMode="auto">
            <a:xfrm>
              <a:off x="3941" y="3059"/>
              <a:ext cx="6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4 w 4"/>
                <a:gd name="T5" fmla="*/ 3 h 3"/>
                <a:gd name="T6" fmla="*/ 4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3" y="2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9" name="Freeform 3112"/>
            <p:cNvSpPr>
              <a:spLocks/>
            </p:cNvSpPr>
            <p:nvPr/>
          </p:nvSpPr>
          <p:spPr bwMode="auto">
            <a:xfrm>
              <a:off x="3947" y="3059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0" name="Freeform 3113"/>
            <p:cNvSpPr>
              <a:spLocks/>
            </p:cNvSpPr>
            <p:nvPr/>
          </p:nvSpPr>
          <p:spPr bwMode="auto">
            <a:xfrm>
              <a:off x="3947" y="3061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1" name="Freeform 3114"/>
            <p:cNvSpPr>
              <a:spLocks/>
            </p:cNvSpPr>
            <p:nvPr/>
          </p:nvSpPr>
          <p:spPr bwMode="auto">
            <a:xfrm>
              <a:off x="3900" y="3093"/>
              <a:ext cx="6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3 w 4"/>
                <a:gd name="T5" fmla="*/ 3 h 3"/>
                <a:gd name="T6" fmla="*/ 4 w 4"/>
                <a:gd name="T7" fmla="*/ 1 h 3"/>
                <a:gd name="T8" fmla="*/ 4 w 4"/>
                <a:gd name="T9" fmla="*/ 0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2" name="Freeform 3115"/>
            <p:cNvSpPr>
              <a:spLocks/>
            </p:cNvSpPr>
            <p:nvPr/>
          </p:nvSpPr>
          <p:spPr bwMode="auto">
            <a:xfrm>
              <a:off x="3906" y="309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3" name="Freeform 3116"/>
            <p:cNvSpPr>
              <a:spLocks/>
            </p:cNvSpPr>
            <p:nvPr/>
          </p:nvSpPr>
          <p:spPr bwMode="auto">
            <a:xfrm>
              <a:off x="3895" y="3194"/>
              <a:ext cx="8" cy="13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4 w 5"/>
                <a:gd name="T7" fmla="*/ 6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4"/>
                    <a:pt x="3" y="6"/>
                    <a:pt x="5" y="8"/>
                  </a:cubicBezTo>
                  <a:cubicBezTo>
                    <a:pt x="5" y="7"/>
                    <a:pt x="5" y="7"/>
                    <a:pt x="4" y="6"/>
                  </a:cubicBezTo>
                  <a:cubicBezTo>
                    <a:pt x="3" y="4"/>
                    <a:pt x="2" y="2"/>
                    <a:pt x="1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4" name="Freeform 3117"/>
            <p:cNvSpPr>
              <a:spLocks/>
            </p:cNvSpPr>
            <p:nvPr/>
          </p:nvSpPr>
          <p:spPr bwMode="auto">
            <a:xfrm>
              <a:off x="3896" y="3190"/>
              <a:ext cx="7" cy="14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2 h 8"/>
                <a:gd name="T4" fmla="*/ 3 w 4"/>
                <a:gd name="T5" fmla="*/ 8 h 8"/>
                <a:gd name="T6" fmla="*/ 4 w 4"/>
                <a:gd name="T7" fmla="*/ 3 h 8"/>
                <a:gd name="T8" fmla="*/ 1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3" y="6"/>
                    <a:pt x="3" y="4"/>
                    <a:pt x="4" y="3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5" name="Freeform 3118"/>
            <p:cNvSpPr>
              <a:spLocks/>
            </p:cNvSpPr>
            <p:nvPr/>
          </p:nvSpPr>
          <p:spPr bwMode="auto">
            <a:xfrm>
              <a:off x="2857" y="3393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1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6" name="Freeform 3119"/>
            <p:cNvSpPr>
              <a:spLocks/>
            </p:cNvSpPr>
            <p:nvPr/>
          </p:nvSpPr>
          <p:spPr bwMode="auto">
            <a:xfrm>
              <a:off x="3259" y="4134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7" name="Freeform 3120"/>
            <p:cNvSpPr>
              <a:spLocks/>
            </p:cNvSpPr>
            <p:nvPr/>
          </p:nvSpPr>
          <p:spPr bwMode="auto">
            <a:xfrm>
              <a:off x="3934" y="4623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8" name="Freeform 3121"/>
            <p:cNvSpPr>
              <a:spLocks/>
            </p:cNvSpPr>
            <p:nvPr/>
          </p:nvSpPr>
          <p:spPr bwMode="auto">
            <a:xfrm>
              <a:off x="3515" y="5045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9" name="Freeform 3122"/>
            <p:cNvSpPr>
              <a:spLocks/>
            </p:cNvSpPr>
            <p:nvPr/>
          </p:nvSpPr>
          <p:spPr bwMode="auto">
            <a:xfrm>
              <a:off x="3256" y="4136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0" name="Freeform 3123"/>
            <p:cNvSpPr>
              <a:spLocks/>
            </p:cNvSpPr>
            <p:nvPr/>
          </p:nvSpPr>
          <p:spPr bwMode="auto">
            <a:xfrm>
              <a:off x="3930" y="4625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1" name="Freeform 3124"/>
            <p:cNvSpPr>
              <a:spLocks/>
            </p:cNvSpPr>
            <p:nvPr/>
          </p:nvSpPr>
          <p:spPr bwMode="auto">
            <a:xfrm>
              <a:off x="3510" y="5047"/>
              <a:ext cx="8" cy="2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5 w 5"/>
                <a:gd name="T7" fmla="*/ 0 h 1"/>
                <a:gd name="T8" fmla="*/ 3 w 5"/>
                <a:gd name="T9" fmla="*/ 0 h 1"/>
                <a:gd name="T10" fmla="*/ 0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2" name="Freeform 3125"/>
            <p:cNvSpPr>
              <a:spLocks/>
            </p:cNvSpPr>
            <p:nvPr/>
          </p:nvSpPr>
          <p:spPr bwMode="auto">
            <a:xfrm>
              <a:off x="3895" y="3206"/>
              <a:ext cx="5" cy="10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2 h 6"/>
                <a:gd name="T4" fmla="*/ 3 w 3"/>
                <a:gd name="T5" fmla="*/ 6 h 6"/>
                <a:gd name="T6" fmla="*/ 0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3" name="Freeform 3126"/>
            <p:cNvSpPr>
              <a:spLocks/>
            </p:cNvSpPr>
            <p:nvPr/>
          </p:nvSpPr>
          <p:spPr bwMode="auto">
            <a:xfrm>
              <a:off x="3896" y="3097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4" name="Freeform 3127"/>
            <p:cNvSpPr>
              <a:spLocks/>
            </p:cNvSpPr>
            <p:nvPr/>
          </p:nvSpPr>
          <p:spPr bwMode="auto">
            <a:xfrm>
              <a:off x="3893" y="3197"/>
              <a:ext cx="29" cy="44"/>
            </a:xfrm>
            <a:custGeom>
              <a:avLst/>
              <a:gdLst>
                <a:gd name="T0" fmla="*/ 1 w 17"/>
                <a:gd name="T1" fmla="*/ 0 h 26"/>
                <a:gd name="T2" fmla="*/ 1 w 17"/>
                <a:gd name="T3" fmla="*/ 5 h 26"/>
                <a:gd name="T4" fmla="*/ 4 w 17"/>
                <a:gd name="T5" fmla="*/ 11 h 26"/>
                <a:gd name="T6" fmla="*/ 17 w 17"/>
                <a:gd name="T7" fmla="*/ 26 h 26"/>
                <a:gd name="T8" fmla="*/ 13 w 17"/>
                <a:gd name="T9" fmla="*/ 21 h 26"/>
                <a:gd name="T10" fmla="*/ 6 w 17"/>
                <a:gd name="T11" fmla="*/ 6 h 26"/>
                <a:gd name="T12" fmla="*/ 1 w 1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" y="0"/>
                  </a:moveTo>
                  <a:cubicBezTo>
                    <a:pt x="0" y="2"/>
                    <a:pt x="0" y="4"/>
                    <a:pt x="1" y="5"/>
                  </a:cubicBezTo>
                  <a:cubicBezTo>
                    <a:pt x="2" y="7"/>
                    <a:pt x="3" y="9"/>
                    <a:pt x="4" y="11"/>
                  </a:cubicBezTo>
                  <a:cubicBezTo>
                    <a:pt x="8" y="16"/>
                    <a:pt x="12" y="21"/>
                    <a:pt x="17" y="26"/>
                  </a:cubicBezTo>
                  <a:cubicBezTo>
                    <a:pt x="16" y="24"/>
                    <a:pt x="14" y="22"/>
                    <a:pt x="13" y="21"/>
                  </a:cubicBezTo>
                  <a:cubicBezTo>
                    <a:pt x="9" y="15"/>
                    <a:pt x="7" y="10"/>
                    <a:pt x="6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5" name="Freeform 3128"/>
            <p:cNvSpPr>
              <a:spLocks/>
            </p:cNvSpPr>
            <p:nvPr/>
          </p:nvSpPr>
          <p:spPr bwMode="auto">
            <a:xfrm>
              <a:off x="3048" y="3017"/>
              <a:ext cx="9" cy="1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3 h 6"/>
                <a:gd name="T4" fmla="*/ 0 w 5"/>
                <a:gd name="T5" fmla="*/ 6 h 6"/>
                <a:gd name="T6" fmla="*/ 5 w 5"/>
                <a:gd name="T7" fmla="*/ 0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3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6" name="Freeform 3129"/>
            <p:cNvSpPr>
              <a:spLocks/>
            </p:cNvSpPr>
            <p:nvPr/>
          </p:nvSpPr>
          <p:spPr bwMode="auto">
            <a:xfrm>
              <a:off x="3946" y="3069"/>
              <a:ext cx="1" cy="6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4D4D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7" name="Freeform 3130"/>
            <p:cNvSpPr>
              <a:spLocks/>
            </p:cNvSpPr>
            <p:nvPr/>
          </p:nvSpPr>
          <p:spPr bwMode="auto">
            <a:xfrm>
              <a:off x="3939" y="3061"/>
              <a:ext cx="8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4 h 7"/>
                <a:gd name="T4" fmla="*/ 4 w 5"/>
                <a:gd name="T5" fmla="*/ 7 h 7"/>
                <a:gd name="T6" fmla="*/ 5 w 5"/>
                <a:gd name="T7" fmla="*/ 5 h 7"/>
                <a:gd name="T8" fmla="*/ 5 w 5"/>
                <a:gd name="T9" fmla="*/ 4 h 7"/>
                <a:gd name="T10" fmla="*/ 5 w 5"/>
                <a:gd name="T11" fmla="*/ 2 h 7"/>
                <a:gd name="T12" fmla="*/ 1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1" y="5"/>
                    <a:pt x="2" y="6"/>
                    <a:pt x="4" y="7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4" y="1"/>
                    <a:pt x="2" y="1"/>
                    <a:pt x="1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8" name="Freeform 3131"/>
            <p:cNvSpPr>
              <a:spLocks/>
            </p:cNvSpPr>
            <p:nvPr/>
          </p:nvSpPr>
          <p:spPr bwMode="auto">
            <a:xfrm>
              <a:off x="3898" y="3097"/>
              <a:ext cx="7" cy="6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0 h 4"/>
                <a:gd name="T4" fmla="*/ 1 w 4"/>
                <a:gd name="T5" fmla="*/ 3 h 4"/>
                <a:gd name="T6" fmla="*/ 3 w 4"/>
                <a:gd name="T7" fmla="*/ 4 h 4"/>
                <a:gd name="T8" fmla="*/ 4 w 4"/>
                <a:gd name="T9" fmla="*/ 1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9" name="Freeform 3132"/>
            <p:cNvSpPr>
              <a:spLocks/>
            </p:cNvSpPr>
            <p:nvPr/>
          </p:nvSpPr>
          <p:spPr bwMode="auto">
            <a:xfrm>
              <a:off x="3939" y="3076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2 w 3"/>
                <a:gd name="T5" fmla="*/ 3 h 3"/>
                <a:gd name="T6" fmla="*/ 3 w 3"/>
                <a:gd name="T7" fmla="*/ 3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4D4D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0" name="Freeform 3133"/>
            <p:cNvSpPr>
              <a:spLocks/>
            </p:cNvSpPr>
            <p:nvPr/>
          </p:nvSpPr>
          <p:spPr bwMode="auto">
            <a:xfrm>
              <a:off x="3939" y="3069"/>
              <a:ext cx="2" cy="9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0 w 1"/>
                <a:gd name="T5" fmla="*/ 5 h 5"/>
                <a:gd name="T6" fmla="*/ 1 w 1"/>
                <a:gd name="T7" fmla="*/ 4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3"/>
                    <a:pt x="0" y="1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1" name="Freeform 3134"/>
            <p:cNvSpPr>
              <a:spLocks/>
            </p:cNvSpPr>
            <p:nvPr/>
          </p:nvSpPr>
          <p:spPr bwMode="auto">
            <a:xfrm>
              <a:off x="3895" y="3100"/>
              <a:ext cx="8" cy="14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4 h 8"/>
                <a:gd name="T4" fmla="*/ 5 w 5"/>
                <a:gd name="T5" fmla="*/ 8 h 8"/>
                <a:gd name="T6" fmla="*/ 5 w 5"/>
                <a:gd name="T7" fmla="*/ 5 h 8"/>
                <a:gd name="T8" fmla="*/ 3 w 5"/>
                <a:gd name="T9" fmla="*/ 1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2" y="5"/>
                    <a:pt x="3" y="6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4"/>
                    <a:pt x="4" y="3"/>
                    <a:pt x="3" y="1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2" name="Freeform 3135"/>
            <p:cNvSpPr>
              <a:spLocks/>
            </p:cNvSpPr>
            <p:nvPr/>
          </p:nvSpPr>
          <p:spPr bwMode="auto">
            <a:xfrm>
              <a:off x="3895" y="3209"/>
              <a:ext cx="30" cy="46"/>
            </a:xfrm>
            <a:custGeom>
              <a:avLst/>
              <a:gdLst>
                <a:gd name="T0" fmla="*/ 0 w 18"/>
                <a:gd name="T1" fmla="*/ 0 h 27"/>
                <a:gd name="T2" fmla="*/ 7 w 18"/>
                <a:gd name="T3" fmla="*/ 15 h 27"/>
                <a:gd name="T4" fmla="*/ 11 w 18"/>
                <a:gd name="T5" fmla="*/ 20 h 27"/>
                <a:gd name="T6" fmla="*/ 18 w 18"/>
                <a:gd name="T7" fmla="*/ 27 h 27"/>
                <a:gd name="T8" fmla="*/ 3 w 18"/>
                <a:gd name="T9" fmla="*/ 4 h 27"/>
                <a:gd name="T10" fmla="*/ 0 w 1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cubicBezTo>
                    <a:pt x="1" y="4"/>
                    <a:pt x="3" y="9"/>
                    <a:pt x="7" y="15"/>
                  </a:cubicBezTo>
                  <a:cubicBezTo>
                    <a:pt x="9" y="17"/>
                    <a:pt x="10" y="18"/>
                    <a:pt x="11" y="20"/>
                  </a:cubicBezTo>
                  <a:cubicBezTo>
                    <a:pt x="13" y="22"/>
                    <a:pt x="15" y="25"/>
                    <a:pt x="18" y="27"/>
                  </a:cubicBezTo>
                  <a:cubicBezTo>
                    <a:pt x="13" y="20"/>
                    <a:pt x="8" y="12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3" name="Freeform 3136"/>
            <p:cNvSpPr>
              <a:spLocks/>
            </p:cNvSpPr>
            <p:nvPr/>
          </p:nvSpPr>
          <p:spPr bwMode="auto">
            <a:xfrm>
              <a:off x="3900" y="3216"/>
              <a:ext cx="42" cy="60"/>
            </a:xfrm>
            <a:custGeom>
              <a:avLst/>
              <a:gdLst>
                <a:gd name="T0" fmla="*/ 0 w 25"/>
                <a:gd name="T1" fmla="*/ 0 h 35"/>
                <a:gd name="T2" fmla="*/ 15 w 25"/>
                <a:gd name="T3" fmla="*/ 23 h 35"/>
                <a:gd name="T4" fmla="*/ 25 w 25"/>
                <a:gd name="T5" fmla="*/ 35 h 35"/>
                <a:gd name="T6" fmla="*/ 13 w 25"/>
                <a:gd name="T7" fmla="*/ 15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5" y="23"/>
                  </a:cubicBezTo>
                  <a:cubicBezTo>
                    <a:pt x="18" y="28"/>
                    <a:pt x="22" y="32"/>
                    <a:pt x="25" y="35"/>
                  </a:cubicBezTo>
                  <a:cubicBezTo>
                    <a:pt x="21" y="28"/>
                    <a:pt x="17" y="21"/>
                    <a:pt x="13" y="15"/>
                  </a:cubicBezTo>
                  <a:cubicBezTo>
                    <a:pt x="8" y="10"/>
                    <a:pt x="4" y="5"/>
                    <a:pt x="0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4" name="Freeform 3137"/>
            <p:cNvSpPr>
              <a:spLocks/>
            </p:cNvSpPr>
            <p:nvPr/>
          </p:nvSpPr>
          <p:spPr bwMode="auto">
            <a:xfrm>
              <a:off x="3925" y="4625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5" name="Freeform 3138"/>
            <p:cNvSpPr>
              <a:spLocks/>
            </p:cNvSpPr>
            <p:nvPr/>
          </p:nvSpPr>
          <p:spPr bwMode="auto">
            <a:xfrm>
              <a:off x="3251" y="4137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6" name="Freeform 3139"/>
            <p:cNvSpPr>
              <a:spLocks/>
            </p:cNvSpPr>
            <p:nvPr/>
          </p:nvSpPr>
          <p:spPr bwMode="auto">
            <a:xfrm>
              <a:off x="3506" y="504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2 w 5"/>
                <a:gd name="T9" fmla="*/ 1 h 1"/>
                <a:gd name="T10" fmla="*/ 2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7" name="Freeform 3140"/>
            <p:cNvSpPr>
              <a:spLocks/>
            </p:cNvSpPr>
            <p:nvPr/>
          </p:nvSpPr>
          <p:spPr bwMode="auto">
            <a:xfrm>
              <a:off x="3247" y="4139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8" name="Freeform 3141"/>
            <p:cNvSpPr>
              <a:spLocks/>
            </p:cNvSpPr>
            <p:nvPr/>
          </p:nvSpPr>
          <p:spPr bwMode="auto">
            <a:xfrm>
              <a:off x="3922" y="4626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9" name="Freeform 3142"/>
            <p:cNvSpPr>
              <a:spLocks/>
            </p:cNvSpPr>
            <p:nvPr/>
          </p:nvSpPr>
          <p:spPr bwMode="auto">
            <a:xfrm>
              <a:off x="3501" y="5047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0" name="Freeform 3143"/>
            <p:cNvSpPr>
              <a:spLocks/>
            </p:cNvSpPr>
            <p:nvPr/>
          </p:nvSpPr>
          <p:spPr bwMode="auto">
            <a:xfrm>
              <a:off x="3895" y="3110"/>
              <a:ext cx="5" cy="14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3 h 8"/>
                <a:gd name="T4" fmla="*/ 3 w 3"/>
                <a:gd name="T5" fmla="*/ 8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6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1" name="Freeform 3144"/>
            <p:cNvSpPr>
              <a:spLocks/>
            </p:cNvSpPr>
            <p:nvPr/>
          </p:nvSpPr>
          <p:spPr bwMode="auto">
            <a:xfrm>
              <a:off x="3913" y="3243"/>
              <a:ext cx="33" cy="48"/>
            </a:xfrm>
            <a:custGeom>
              <a:avLst/>
              <a:gdLst>
                <a:gd name="T0" fmla="*/ 0 w 19"/>
                <a:gd name="T1" fmla="*/ 0 h 28"/>
                <a:gd name="T2" fmla="*/ 12 w 19"/>
                <a:gd name="T3" fmla="*/ 21 h 28"/>
                <a:gd name="T4" fmla="*/ 19 w 19"/>
                <a:gd name="T5" fmla="*/ 28 h 28"/>
                <a:gd name="T6" fmla="*/ 7 w 19"/>
                <a:gd name="T7" fmla="*/ 7 h 28"/>
                <a:gd name="T8" fmla="*/ 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4" y="6"/>
                    <a:pt x="8" y="13"/>
                    <a:pt x="12" y="21"/>
                  </a:cubicBezTo>
                  <a:cubicBezTo>
                    <a:pt x="16" y="25"/>
                    <a:pt x="19" y="28"/>
                    <a:pt x="19" y="28"/>
                  </a:cubicBezTo>
                  <a:cubicBezTo>
                    <a:pt x="19" y="28"/>
                    <a:pt x="14" y="19"/>
                    <a:pt x="7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2" name="Freeform 3145"/>
            <p:cNvSpPr>
              <a:spLocks/>
            </p:cNvSpPr>
            <p:nvPr/>
          </p:nvSpPr>
          <p:spPr bwMode="auto">
            <a:xfrm>
              <a:off x="3244" y="4141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3" name="Freeform 3146"/>
            <p:cNvSpPr>
              <a:spLocks/>
            </p:cNvSpPr>
            <p:nvPr/>
          </p:nvSpPr>
          <p:spPr bwMode="auto">
            <a:xfrm>
              <a:off x="3917" y="4628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4" name="Freeform 3147"/>
            <p:cNvSpPr>
              <a:spLocks/>
            </p:cNvSpPr>
            <p:nvPr/>
          </p:nvSpPr>
          <p:spPr bwMode="auto">
            <a:xfrm>
              <a:off x="3498" y="5049"/>
              <a:ext cx="6" cy="1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0 h 1"/>
                <a:gd name="T4" fmla="*/ 2 w 4"/>
                <a:gd name="T5" fmla="*/ 0 h 1"/>
                <a:gd name="T6" fmla="*/ 2 w 4"/>
                <a:gd name="T7" fmla="*/ 0 h 1"/>
                <a:gd name="T8" fmla="*/ 0 w 4"/>
                <a:gd name="T9" fmla="*/ 1 h 1"/>
                <a:gd name="T10" fmla="*/ 2 w 4"/>
                <a:gd name="T11" fmla="*/ 1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5" name="Freeform 3148"/>
            <p:cNvSpPr>
              <a:spLocks/>
            </p:cNvSpPr>
            <p:nvPr/>
          </p:nvSpPr>
          <p:spPr bwMode="auto">
            <a:xfrm>
              <a:off x="2890" y="3017"/>
              <a:ext cx="167" cy="362"/>
            </a:xfrm>
            <a:custGeom>
              <a:avLst/>
              <a:gdLst>
                <a:gd name="T0" fmla="*/ 98 w 98"/>
                <a:gd name="T1" fmla="*/ 0 h 213"/>
                <a:gd name="T2" fmla="*/ 93 w 98"/>
                <a:gd name="T3" fmla="*/ 6 h 213"/>
                <a:gd name="T4" fmla="*/ 93 w 98"/>
                <a:gd name="T5" fmla="*/ 3 h 213"/>
                <a:gd name="T6" fmla="*/ 54 w 98"/>
                <a:gd name="T7" fmla="*/ 38 h 213"/>
                <a:gd name="T8" fmla="*/ 11 w 98"/>
                <a:gd name="T9" fmla="*/ 91 h 213"/>
                <a:gd name="T10" fmla="*/ 0 w 98"/>
                <a:gd name="T11" fmla="*/ 211 h 213"/>
                <a:gd name="T12" fmla="*/ 3 w 98"/>
                <a:gd name="T13" fmla="*/ 213 h 213"/>
                <a:gd name="T14" fmla="*/ 5 w 98"/>
                <a:gd name="T15" fmla="*/ 210 h 213"/>
                <a:gd name="T16" fmla="*/ 5 w 98"/>
                <a:gd name="T17" fmla="*/ 210 h 213"/>
                <a:gd name="T18" fmla="*/ 16 w 98"/>
                <a:gd name="T19" fmla="*/ 90 h 213"/>
                <a:gd name="T20" fmla="*/ 59 w 98"/>
                <a:gd name="T21" fmla="*/ 37 h 213"/>
                <a:gd name="T22" fmla="*/ 98 w 98"/>
                <a:gd name="T23" fmla="*/ 2 h 213"/>
                <a:gd name="T24" fmla="*/ 98 w 98"/>
                <a:gd name="T2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13">
                  <a:moveTo>
                    <a:pt x="98" y="0"/>
                  </a:moveTo>
                  <a:cubicBezTo>
                    <a:pt x="95" y="3"/>
                    <a:pt x="93" y="6"/>
                    <a:pt x="93" y="6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82" y="12"/>
                    <a:pt x="69" y="25"/>
                    <a:pt x="54" y="38"/>
                  </a:cubicBezTo>
                  <a:cubicBezTo>
                    <a:pt x="29" y="60"/>
                    <a:pt x="16" y="55"/>
                    <a:pt x="11" y="91"/>
                  </a:cubicBezTo>
                  <a:cubicBezTo>
                    <a:pt x="6" y="120"/>
                    <a:pt x="2" y="185"/>
                    <a:pt x="0" y="211"/>
                  </a:cubicBezTo>
                  <a:cubicBezTo>
                    <a:pt x="3" y="213"/>
                    <a:pt x="3" y="213"/>
                    <a:pt x="3" y="213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7" y="183"/>
                    <a:pt x="11" y="119"/>
                    <a:pt x="16" y="90"/>
                  </a:cubicBezTo>
                  <a:cubicBezTo>
                    <a:pt x="21" y="54"/>
                    <a:pt x="34" y="59"/>
                    <a:pt x="59" y="37"/>
                  </a:cubicBezTo>
                  <a:cubicBezTo>
                    <a:pt x="74" y="24"/>
                    <a:pt x="87" y="10"/>
                    <a:pt x="98" y="2"/>
                  </a:cubicBez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6" name="Freeform 3149"/>
            <p:cNvSpPr>
              <a:spLocks/>
            </p:cNvSpPr>
            <p:nvPr/>
          </p:nvSpPr>
          <p:spPr bwMode="auto">
            <a:xfrm>
              <a:off x="3947" y="3064"/>
              <a:ext cx="0" cy="4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7" name="Freeform 3150"/>
            <p:cNvSpPr>
              <a:spLocks/>
            </p:cNvSpPr>
            <p:nvPr/>
          </p:nvSpPr>
          <p:spPr bwMode="auto">
            <a:xfrm>
              <a:off x="3941" y="3073"/>
              <a:ext cx="8" cy="8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2 h 5"/>
                <a:gd name="T4" fmla="*/ 2 w 5"/>
                <a:gd name="T5" fmla="*/ 5 h 5"/>
                <a:gd name="T6" fmla="*/ 4 w 5"/>
                <a:gd name="T7" fmla="*/ 4 h 5"/>
                <a:gd name="T8" fmla="*/ 5 w 5"/>
                <a:gd name="T9" fmla="*/ 4 h 5"/>
                <a:gd name="T10" fmla="*/ 4 w 5"/>
                <a:gd name="T11" fmla="*/ 1 h 5"/>
                <a:gd name="T12" fmla="*/ 3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ubicBezTo>
                    <a:pt x="3" y="5"/>
                    <a:pt x="3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4D4D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8" name="Freeform 3151"/>
            <p:cNvSpPr>
              <a:spLocks/>
            </p:cNvSpPr>
            <p:nvPr/>
          </p:nvSpPr>
          <p:spPr bwMode="auto">
            <a:xfrm>
              <a:off x="3939" y="3068"/>
              <a:ext cx="7" cy="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 h 5"/>
                <a:gd name="T4" fmla="*/ 1 w 4"/>
                <a:gd name="T5" fmla="*/ 5 h 5"/>
                <a:gd name="T6" fmla="*/ 4 w 4"/>
                <a:gd name="T7" fmla="*/ 3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9" name="Freeform 3152"/>
            <p:cNvSpPr>
              <a:spLocks/>
            </p:cNvSpPr>
            <p:nvPr/>
          </p:nvSpPr>
          <p:spPr bwMode="auto">
            <a:xfrm>
              <a:off x="3939" y="3078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4D4D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0" name="Freeform 3153"/>
            <p:cNvSpPr>
              <a:spLocks/>
            </p:cNvSpPr>
            <p:nvPr/>
          </p:nvSpPr>
          <p:spPr bwMode="auto">
            <a:xfrm>
              <a:off x="3939" y="30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1" name="Freeform 3154"/>
            <p:cNvSpPr>
              <a:spLocks/>
            </p:cNvSpPr>
            <p:nvPr/>
          </p:nvSpPr>
          <p:spPr bwMode="auto">
            <a:xfrm>
              <a:off x="3900" y="3102"/>
              <a:ext cx="3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2" name="Freeform 3155"/>
            <p:cNvSpPr>
              <a:spLocks/>
            </p:cNvSpPr>
            <p:nvPr/>
          </p:nvSpPr>
          <p:spPr bwMode="auto">
            <a:xfrm>
              <a:off x="3929" y="3170"/>
              <a:ext cx="13" cy="7"/>
            </a:xfrm>
            <a:custGeom>
              <a:avLst/>
              <a:gdLst>
                <a:gd name="T0" fmla="*/ 0 w 8"/>
                <a:gd name="T1" fmla="*/ 0 h 4"/>
                <a:gd name="T2" fmla="*/ 3 w 8"/>
                <a:gd name="T3" fmla="*/ 4 h 4"/>
                <a:gd name="T4" fmla="*/ 4 w 8"/>
                <a:gd name="T5" fmla="*/ 4 h 4"/>
                <a:gd name="T6" fmla="*/ 5 w 8"/>
                <a:gd name="T7" fmla="*/ 4 h 4"/>
                <a:gd name="T8" fmla="*/ 8 w 8"/>
                <a:gd name="T9" fmla="*/ 3 h 4"/>
                <a:gd name="T10" fmla="*/ 7 w 8"/>
                <a:gd name="T11" fmla="*/ 1 h 4"/>
                <a:gd name="T12" fmla="*/ 0 w 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3"/>
                    <a:pt x="8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3" name="Freeform 3156"/>
            <p:cNvSpPr>
              <a:spLocks/>
            </p:cNvSpPr>
            <p:nvPr/>
          </p:nvSpPr>
          <p:spPr bwMode="auto">
            <a:xfrm>
              <a:off x="3895" y="3107"/>
              <a:ext cx="46" cy="65"/>
            </a:xfrm>
            <a:custGeom>
              <a:avLst/>
              <a:gdLst>
                <a:gd name="T0" fmla="*/ 0 w 27"/>
                <a:gd name="T1" fmla="*/ 0 h 38"/>
                <a:gd name="T2" fmla="*/ 0 w 27"/>
                <a:gd name="T3" fmla="*/ 2 h 38"/>
                <a:gd name="T4" fmla="*/ 3 w 27"/>
                <a:gd name="T5" fmla="*/ 10 h 38"/>
                <a:gd name="T6" fmla="*/ 0 w 27"/>
                <a:gd name="T7" fmla="*/ 5 h 38"/>
                <a:gd name="T8" fmla="*/ 11 w 27"/>
                <a:gd name="T9" fmla="*/ 25 h 38"/>
                <a:gd name="T10" fmla="*/ 20 w 27"/>
                <a:gd name="T11" fmla="*/ 37 h 38"/>
                <a:gd name="T12" fmla="*/ 27 w 27"/>
                <a:gd name="T13" fmla="*/ 38 h 38"/>
                <a:gd name="T14" fmla="*/ 16 w 27"/>
                <a:gd name="T15" fmla="*/ 24 h 38"/>
                <a:gd name="T16" fmla="*/ 5 w 27"/>
                <a:gd name="T17" fmla="*/ 4 h 38"/>
                <a:gd name="T18" fmla="*/ 0 w 27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5"/>
                    <a:pt x="2" y="7"/>
                    <a:pt x="3" y="10"/>
                  </a:cubicBezTo>
                  <a:cubicBezTo>
                    <a:pt x="2" y="8"/>
                    <a:pt x="1" y="7"/>
                    <a:pt x="0" y="5"/>
                  </a:cubicBezTo>
                  <a:cubicBezTo>
                    <a:pt x="1" y="11"/>
                    <a:pt x="4" y="17"/>
                    <a:pt x="11" y="25"/>
                  </a:cubicBezTo>
                  <a:cubicBezTo>
                    <a:pt x="13" y="28"/>
                    <a:pt x="17" y="32"/>
                    <a:pt x="20" y="37"/>
                  </a:cubicBezTo>
                  <a:cubicBezTo>
                    <a:pt x="22" y="38"/>
                    <a:pt x="24" y="38"/>
                    <a:pt x="27" y="38"/>
                  </a:cubicBezTo>
                  <a:cubicBezTo>
                    <a:pt x="23" y="32"/>
                    <a:pt x="19" y="27"/>
                    <a:pt x="16" y="24"/>
                  </a:cubicBezTo>
                  <a:cubicBezTo>
                    <a:pt x="9" y="16"/>
                    <a:pt x="6" y="9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4" name="Freeform 3157"/>
            <p:cNvSpPr>
              <a:spLocks/>
            </p:cNvSpPr>
            <p:nvPr/>
          </p:nvSpPr>
          <p:spPr bwMode="auto">
            <a:xfrm>
              <a:off x="4012" y="3769"/>
              <a:ext cx="158" cy="474"/>
            </a:xfrm>
            <a:custGeom>
              <a:avLst/>
              <a:gdLst>
                <a:gd name="T0" fmla="*/ 77 w 93"/>
                <a:gd name="T1" fmla="*/ 0 h 278"/>
                <a:gd name="T2" fmla="*/ 72 w 93"/>
                <a:gd name="T3" fmla="*/ 0 h 278"/>
                <a:gd name="T4" fmla="*/ 0 w 93"/>
                <a:gd name="T5" fmla="*/ 278 h 278"/>
                <a:gd name="T6" fmla="*/ 3 w 93"/>
                <a:gd name="T7" fmla="*/ 278 h 278"/>
                <a:gd name="T8" fmla="*/ 77 w 93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78">
                  <a:moveTo>
                    <a:pt x="77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88" y="119"/>
                    <a:pt x="70" y="234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74" y="235"/>
                    <a:pt x="93" y="119"/>
                    <a:pt x="77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5" name="Freeform 3158"/>
            <p:cNvSpPr>
              <a:spLocks/>
            </p:cNvSpPr>
            <p:nvPr/>
          </p:nvSpPr>
          <p:spPr bwMode="auto">
            <a:xfrm>
              <a:off x="4133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6" name="Freeform 3159"/>
            <p:cNvSpPr>
              <a:spLocks/>
            </p:cNvSpPr>
            <p:nvPr/>
          </p:nvSpPr>
          <p:spPr bwMode="auto">
            <a:xfrm>
              <a:off x="4131" y="3751"/>
              <a:ext cx="10" cy="8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7" name="Freeform 3160"/>
            <p:cNvSpPr>
              <a:spLocks/>
            </p:cNvSpPr>
            <p:nvPr/>
          </p:nvSpPr>
          <p:spPr bwMode="auto">
            <a:xfrm>
              <a:off x="4131" y="3751"/>
              <a:ext cx="10" cy="0"/>
            </a:xfrm>
            <a:custGeom>
              <a:avLst/>
              <a:gdLst>
                <a:gd name="T0" fmla="*/ 6 w 6"/>
                <a:gd name="T1" fmla="*/ 0 w 6"/>
                <a:gd name="T2" fmla="*/ 0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9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8" name="Freeform 3161"/>
            <p:cNvSpPr>
              <a:spLocks/>
            </p:cNvSpPr>
            <p:nvPr/>
          </p:nvSpPr>
          <p:spPr bwMode="auto">
            <a:xfrm>
              <a:off x="4131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1"/>
                    <a:pt x="5" y="0"/>
                  </a:cubicBezTo>
                </a:path>
              </a:pathLst>
            </a:custGeom>
            <a:solidFill>
              <a:srgbClr val="6698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9" name="Freeform 3162"/>
            <p:cNvSpPr>
              <a:spLocks/>
            </p:cNvSpPr>
            <p:nvPr/>
          </p:nvSpPr>
          <p:spPr bwMode="auto">
            <a:xfrm>
              <a:off x="4130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639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0" name="Freeform 3163"/>
            <p:cNvSpPr>
              <a:spLocks/>
            </p:cNvSpPr>
            <p:nvPr/>
          </p:nvSpPr>
          <p:spPr bwMode="auto">
            <a:xfrm>
              <a:off x="4128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F8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1" name="Freeform 3164"/>
            <p:cNvSpPr>
              <a:spLocks/>
            </p:cNvSpPr>
            <p:nvPr/>
          </p:nvSpPr>
          <p:spPr bwMode="auto">
            <a:xfrm>
              <a:off x="4126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C8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2" name="Freeform 3165"/>
            <p:cNvSpPr>
              <a:spLocks/>
            </p:cNvSpPr>
            <p:nvPr/>
          </p:nvSpPr>
          <p:spPr bwMode="auto">
            <a:xfrm>
              <a:off x="4124" y="3705"/>
              <a:ext cx="11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3" name="Freeform 3166"/>
            <p:cNvSpPr>
              <a:spLocks/>
            </p:cNvSpPr>
            <p:nvPr/>
          </p:nvSpPr>
          <p:spPr bwMode="auto">
            <a:xfrm>
              <a:off x="4123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78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4" name="Freeform 3167"/>
            <p:cNvSpPr>
              <a:spLocks/>
            </p:cNvSpPr>
            <p:nvPr/>
          </p:nvSpPr>
          <p:spPr bwMode="auto">
            <a:xfrm>
              <a:off x="4121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4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5" name="Freeform 3168"/>
            <p:cNvSpPr>
              <a:spLocks/>
            </p:cNvSpPr>
            <p:nvPr/>
          </p:nvSpPr>
          <p:spPr bwMode="auto">
            <a:xfrm>
              <a:off x="4118" y="3676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2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179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6" name="Freeform 3169"/>
            <p:cNvSpPr>
              <a:spLocks/>
            </p:cNvSpPr>
            <p:nvPr/>
          </p:nvSpPr>
          <p:spPr bwMode="auto">
            <a:xfrm>
              <a:off x="4116" y="3667"/>
              <a:ext cx="12" cy="9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D7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7" name="Freeform 3170"/>
            <p:cNvSpPr>
              <a:spLocks/>
            </p:cNvSpPr>
            <p:nvPr/>
          </p:nvSpPr>
          <p:spPr bwMode="auto">
            <a:xfrm>
              <a:off x="4113" y="3649"/>
              <a:ext cx="11" cy="18"/>
            </a:xfrm>
            <a:custGeom>
              <a:avLst/>
              <a:gdLst>
                <a:gd name="T0" fmla="*/ 5 w 7"/>
                <a:gd name="T1" fmla="*/ 0 h 11"/>
                <a:gd name="T2" fmla="*/ 0 w 7"/>
                <a:gd name="T3" fmla="*/ 0 h 11"/>
                <a:gd name="T4" fmla="*/ 2 w 7"/>
                <a:gd name="T5" fmla="*/ 11 h 11"/>
                <a:gd name="T6" fmla="*/ 7 w 7"/>
                <a:gd name="T7" fmla="*/ 11 h 11"/>
                <a:gd name="T8" fmla="*/ 5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7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B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8" name="Freeform 3171"/>
            <p:cNvSpPr>
              <a:spLocks/>
            </p:cNvSpPr>
            <p:nvPr/>
          </p:nvSpPr>
          <p:spPr bwMode="auto">
            <a:xfrm>
              <a:off x="4101" y="3606"/>
              <a:ext cx="20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5" y="0"/>
                  </a:cubicBezTo>
                </a:path>
              </a:pathLst>
            </a:custGeom>
            <a:solidFill>
              <a:srgbClr val="2C4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9" name="Freeform 3172"/>
            <p:cNvSpPr>
              <a:spLocks/>
            </p:cNvSpPr>
            <p:nvPr/>
          </p:nvSpPr>
          <p:spPr bwMode="auto">
            <a:xfrm>
              <a:off x="4096" y="3589"/>
              <a:ext cx="13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C3D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0" name="Freeform 3173"/>
            <p:cNvSpPr>
              <a:spLocks noEditPoints="1"/>
            </p:cNvSpPr>
            <p:nvPr/>
          </p:nvSpPr>
          <p:spPr bwMode="auto">
            <a:xfrm>
              <a:off x="3925" y="3255"/>
              <a:ext cx="179" cy="334"/>
            </a:xfrm>
            <a:custGeom>
              <a:avLst/>
              <a:gdLst>
                <a:gd name="T0" fmla="*/ 52 w 105"/>
                <a:gd name="T1" fmla="*/ 92 h 196"/>
                <a:gd name="T2" fmla="*/ 48 w 105"/>
                <a:gd name="T3" fmla="*/ 94 h 196"/>
                <a:gd name="T4" fmla="*/ 48 w 105"/>
                <a:gd name="T5" fmla="*/ 96 h 196"/>
                <a:gd name="T6" fmla="*/ 94 w 105"/>
                <a:gd name="T7" fmla="*/ 137 h 196"/>
                <a:gd name="T8" fmla="*/ 86 w 105"/>
                <a:gd name="T9" fmla="*/ 140 h 196"/>
                <a:gd name="T10" fmla="*/ 95 w 105"/>
                <a:gd name="T11" fmla="*/ 169 h 196"/>
                <a:gd name="T12" fmla="*/ 92 w 105"/>
                <a:gd name="T13" fmla="*/ 170 h 196"/>
                <a:gd name="T14" fmla="*/ 100 w 105"/>
                <a:gd name="T15" fmla="*/ 196 h 196"/>
                <a:gd name="T16" fmla="*/ 105 w 105"/>
                <a:gd name="T17" fmla="*/ 196 h 196"/>
                <a:gd name="T18" fmla="*/ 97 w 105"/>
                <a:gd name="T19" fmla="*/ 169 h 196"/>
                <a:gd name="T20" fmla="*/ 100 w 105"/>
                <a:gd name="T21" fmla="*/ 167 h 196"/>
                <a:gd name="T22" fmla="*/ 91 w 105"/>
                <a:gd name="T23" fmla="*/ 138 h 196"/>
                <a:gd name="T24" fmla="*/ 99 w 105"/>
                <a:gd name="T25" fmla="*/ 136 h 196"/>
                <a:gd name="T26" fmla="*/ 52 w 105"/>
                <a:gd name="T27" fmla="*/ 92 h 196"/>
                <a:gd name="T28" fmla="*/ 0 w 105"/>
                <a:gd name="T29" fmla="*/ 0 h 196"/>
                <a:gd name="T30" fmla="*/ 12 w 105"/>
                <a:gd name="T31" fmla="*/ 21 h 196"/>
                <a:gd name="T32" fmla="*/ 5 w 105"/>
                <a:gd name="T33" fmla="*/ 14 h 196"/>
                <a:gd name="T34" fmla="*/ 12 w 105"/>
                <a:gd name="T35" fmla="*/ 28 h 196"/>
                <a:gd name="T36" fmla="*/ 17 w 105"/>
                <a:gd name="T37" fmla="*/ 26 h 196"/>
                <a:gd name="T38" fmla="*/ 10 w 105"/>
                <a:gd name="T39" fmla="*/ 12 h 196"/>
                <a:gd name="T40" fmla="*/ 0 w 105"/>
                <a:gd name="T4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96">
                  <a:moveTo>
                    <a:pt x="52" y="92"/>
                  </a:moveTo>
                  <a:cubicBezTo>
                    <a:pt x="51" y="93"/>
                    <a:pt x="49" y="94"/>
                    <a:pt x="48" y="94"/>
                  </a:cubicBezTo>
                  <a:cubicBezTo>
                    <a:pt x="48" y="95"/>
                    <a:pt x="48" y="95"/>
                    <a:pt x="48" y="96"/>
                  </a:cubicBezTo>
                  <a:cubicBezTo>
                    <a:pt x="63" y="116"/>
                    <a:pt x="81" y="135"/>
                    <a:pt x="94" y="137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4" y="169"/>
                    <a:pt x="93" y="169"/>
                    <a:pt x="92" y="170"/>
                  </a:cubicBezTo>
                  <a:cubicBezTo>
                    <a:pt x="95" y="178"/>
                    <a:pt x="97" y="187"/>
                    <a:pt x="100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03" y="186"/>
                    <a:pt x="100" y="177"/>
                    <a:pt x="97" y="169"/>
                  </a:cubicBezTo>
                  <a:cubicBezTo>
                    <a:pt x="98" y="168"/>
                    <a:pt x="99" y="168"/>
                    <a:pt x="100" y="167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86" y="134"/>
                    <a:pt x="67" y="113"/>
                    <a:pt x="52" y="92"/>
                  </a:cubicBezTo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9" y="18"/>
                    <a:pt x="5" y="14"/>
                  </a:cubicBezTo>
                  <a:cubicBezTo>
                    <a:pt x="8" y="18"/>
                    <a:pt x="10" y="23"/>
                    <a:pt x="12" y="28"/>
                  </a:cubicBezTo>
                  <a:cubicBezTo>
                    <a:pt x="14" y="27"/>
                    <a:pt x="15" y="27"/>
                    <a:pt x="17" y="26"/>
                  </a:cubicBezTo>
                  <a:cubicBezTo>
                    <a:pt x="15" y="21"/>
                    <a:pt x="12" y="17"/>
                    <a:pt x="10" y="12"/>
                  </a:cubicBezTo>
                  <a:cubicBezTo>
                    <a:pt x="7" y="9"/>
                    <a:pt x="3" y="5"/>
                    <a:pt x="0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1" name="Freeform 3174"/>
            <p:cNvSpPr>
              <a:spLocks/>
            </p:cNvSpPr>
            <p:nvPr/>
          </p:nvSpPr>
          <p:spPr bwMode="auto">
            <a:xfrm>
              <a:off x="4007" y="3415"/>
              <a:ext cx="0" cy="4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E2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2" name="Freeform 3175"/>
            <p:cNvSpPr>
              <a:spLocks/>
            </p:cNvSpPr>
            <p:nvPr/>
          </p:nvSpPr>
          <p:spPr bwMode="auto">
            <a:xfrm>
              <a:off x="3946" y="3299"/>
              <a:ext cx="68" cy="116"/>
            </a:xfrm>
            <a:custGeom>
              <a:avLst/>
              <a:gdLst>
                <a:gd name="T0" fmla="*/ 5 w 40"/>
                <a:gd name="T1" fmla="*/ 0 h 68"/>
                <a:gd name="T2" fmla="*/ 0 w 40"/>
                <a:gd name="T3" fmla="*/ 2 h 68"/>
                <a:gd name="T4" fmla="*/ 1 w 40"/>
                <a:gd name="T5" fmla="*/ 5 h 68"/>
                <a:gd name="T6" fmla="*/ 9 w 40"/>
                <a:gd name="T7" fmla="*/ 21 h 68"/>
                <a:gd name="T8" fmla="*/ 19 w 40"/>
                <a:gd name="T9" fmla="*/ 42 h 68"/>
                <a:gd name="T10" fmla="*/ 36 w 40"/>
                <a:gd name="T11" fmla="*/ 68 h 68"/>
                <a:gd name="T12" fmla="*/ 36 w 40"/>
                <a:gd name="T13" fmla="*/ 68 h 68"/>
                <a:gd name="T14" fmla="*/ 36 w 40"/>
                <a:gd name="T15" fmla="*/ 68 h 68"/>
                <a:gd name="T16" fmla="*/ 36 w 40"/>
                <a:gd name="T17" fmla="*/ 68 h 68"/>
                <a:gd name="T18" fmla="*/ 40 w 40"/>
                <a:gd name="T19" fmla="*/ 66 h 68"/>
                <a:gd name="T20" fmla="*/ 27 w 40"/>
                <a:gd name="T21" fmla="*/ 46 h 68"/>
                <a:gd name="T22" fmla="*/ 5 w 40"/>
                <a:gd name="T2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8">
                  <a:moveTo>
                    <a:pt x="5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5" y="9"/>
                    <a:pt x="8" y="15"/>
                    <a:pt x="9" y="21"/>
                  </a:cubicBezTo>
                  <a:cubicBezTo>
                    <a:pt x="12" y="28"/>
                    <a:pt x="15" y="35"/>
                    <a:pt x="19" y="42"/>
                  </a:cubicBezTo>
                  <a:cubicBezTo>
                    <a:pt x="28" y="48"/>
                    <a:pt x="35" y="57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7" y="68"/>
                    <a:pt x="39" y="67"/>
                    <a:pt x="40" y="66"/>
                  </a:cubicBezTo>
                  <a:cubicBezTo>
                    <a:pt x="35" y="59"/>
                    <a:pt x="30" y="52"/>
                    <a:pt x="27" y="46"/>
                  </a:cubicBezTo>
                  <a:cubicBezTo>
                    <a:pt x="19" y="32"/>
                    <a:pt x="12" y="16"/>
                    <a:pt x="5" y="0"/>
                  </a:cubicBezTo>
                </a:path>
              </a:pathLst>
            </a:custGeom>
            <a:solidFill>
              <a:srgbClr val="249F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3" name="Freeform 3176"/>
            <p:cNvSpPr>
              <a:spLocks/>
            </p:cNvSpPr>
            <p:nvPr/>
          </p:nvSpPr>
          <p:spPr bwMode="auto">
            <a:xfrm>
              <a:off x="3978" y="3371"/>
              <a:ext cx="29" cy="44"/>
            </a:xfrm>
            <a:custGeom>
              <a:avLst/>
              <a:gdLst>
                <a:gd name="T0" fmla="*/ 0 w 17"/>
                <a:gd name="T1" fmla="*/ 0 h 26"/>
                <a:gd name="T2" fmla="*/ 3 w 17"/>
                <a:gd name="T3" fmla="*/ 5 h 26"/>
                <a:gd name="T4" fmla="*/ 17 w 17"/>
                <a:gd name="T5" fmla="*/ 26 h 26"/>
                <a:gd name="T6" fmla="*/ 17 w 17"/>
                <a:gd name="T7" fmla="*/ 2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cubicBezTo>
                    <a:pt x="1" y="2"/>
                    <a:pt x="2" y="3"/>
                    <a:pt x="3" y="5"/>
                  </a:cubicBezTo>
                  <a:cubicBezTo>
                    <a:pt x="7" y="12"/>
                    <a:pt x="11" y="19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15"/>
                    <a:pt x="9" y="6"/>
                    <a:pt x="0" y="0"/>
                  </a:cubicBezTo>
                </a:path>
              </a:pathLst>
            </a:custGeom>
            <a:solidFill>
              <a:srgbClr val="4D4D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4" name="Freeform 3177"/>
            <p:cNvSpPr>
              <a:spLocks/>
            </p:cNvSpPr>
            <p:nvPr/>
          </p:nvSpPr>
          <p:spPr bwMode="auto">
            <a:xfrm>
              <a:off x="3947" y="3308"/>
              <a:ext cx="14" cy="27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16 h 16"/>
                <a:gd name="T4" fmla="*/ 0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3" y="5"/>
                    <a:pt x="5" y="11"/>
                    <a:pt x="8" y="16"/>
                  </a:cubicBezTo>
                  <a:cubicBezTo>
                    <a:pt x="7" y="10"/>
                    <a:pt x="4" y="4"/>
                    <a:pt x="0" y="0"/>
                  </a:cubicBezTo>
                </a:path>
              </a:pathLst>
            </a:custGeom>
            <a:solidFill>
              <a:srgbClr val="1D7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5" name="Freeform 3178"/>
            <p:cNvSpPr>
              <a:spLocks/>
            </p:cNvSpPr>
            <p:nvPr/>
          </p:nvSpPr>
          <p:spPr bwMode="auto">
            <a:xfrm>
              <a:off x="2842" y="3395"/>
              <a:ext cx="24" cy="41"/>
            </a:xfrm>
            <a:custGeom>
              <a:avLst/>
              <a:gdLst>
                <a:gd name="T0" fmla="*/ 13 w 14"/>
                <a:gd name="T1" fmla="*/ 0 h 24"/>
                <a:gd name="T2" fmla="*/ 12 w 14"/>
                <a:gd name="T3" fmla="*/ 3 h 24"/>
                <a:gd name="T4" fmla="*/ 9 w 14"/>
                <a:gd name="T5" fmla="*/ 2 h 24"/>
                <a:gd name="T6" fmla="*/ 0 w 14"/>
                <a:gd name="T7" fmla="*/ 23 h 24"/>
                <a:gd name="T8" fmla="*/ 3 w 14"/>
                <a:gd name="T9" fmla="*/ 24 h 24"/>
                <a:gd name="T10" fmla="*/ 4 w 14"/>
                <a:gd name="T11" fmla="*/ 22 h 24"/>
                <a:gd name="T12" fmla="*/ 5 w 14"/>
                <a:gd name="T13" fmla="*/ 22 h 24"/>
                <a:gd name="T14" fmla="*/ 5 w 14"/>
                <a:gd name="T15" fmla="*/ 22 h 24"/>
                <a:gd name="T16" fmla="*/ 5 w 14"/>
                <a:gd name="T17" fmla="*/ 22 h 24"/>
                <a:gd name="T18" fmla="*/ 14 w 14"/>
                <a:gd name="T19" fmla="*/ 0 h 24"/>
                <a:gd name="T20" fmla="*/ 13 w 1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4">
                  <a:moveTo>
                    <a:pt x="13" y="0"/>
                  </a:moveTo>
                  <a:cubicBezTo>
                    <a:pt x="13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6" name="Freeform 3179"/>
            <p:cNvSpPr>
              <a:spLocks noEditPoints="1"/>
            </p:cNvSpPr>
            <p:nvPr/>
          </p:nvSpPr>
          <p:spPr bwMode="auto">
            <a:xfrm>
              <a:off x="2643" y="3751"/>
              <a:ext cx="858" cy="1301"/>
            </a:xfrm>
            <a:custGeom>
              <a:avLst/>
              <a:gdLst>
                <a:gd name="T0" fmla="*/ 389 w 504"/>
                <a:gd name="T1" fmla="*/ 622 h 764"/>
                <a:gd name="T2" fmla="*/ 384 w 504"/>
                <a:gd name="T3" fmla="*/ 622 h 764"/>
                <a:gd name="T4" fmla="*/ 380 w 504"/>
                <a:gd name="T5" fmla="*/ 653 h 764"/>
                <a:gd name="T6" fmla="*/ 491 w 504"/>
                <a:gd name="T7" fmla="*/ 764 h 764"/>
                <a:gd name="T8" fmla="*/ 499 w 504"/>
                <a:gd name="T9" fmla="*/ 763 h 764"/>
                <a:gd name="T10" fmla="*/ 500 w 504"/>
                <a:gd name="T11" fmla="*/ 763 h 764"/>
                <a:gd name="T12" fmla="*/ 502 w 504"/>
                <a:gd name="T13" fmla="*/ 763 h 764"/>
                <a:gd name="T14" fmla="*/ 504 w 504"/>
                <a:gd name="T15" fmla="*/ 762 h 764"/>
                <a:gd name="T16" fmla="*/ 495 w 504"/>
                <a:gd name="T17" fmla="*/ 762 h 764"/>
                <a:gd name="T18" fmla="*/ 385 w 504"/>
                <a:gd name="T19" fmla="*/ 652 h 764"/>
                <a:gd name="T20" fmla="*/ 389 w 504"/>
                <a:gd name="T21" fmla="*/ 622 h 764"/>
                <a:gd name="T22" fmla="*/ 44 w 504"/>
                <a:gd name="T23" fmla="*/ 0 h 764"/>
                <a:gd name="T24" fmla="*/ 39 w 504"/>
                <a:gd name="T25" fmla="*/ 0 h 764"/>
                <a:gd name="T26" fmla="*/ 11 w 504"/>
                <a:gd name="T27" fmla="*/ 201 h 764"/>
                <a:gd name="T28" fmla="*/ 127 w 504"/>
                <a:gd name="T29" fmla="*/ 441 h 764"/>
                <a:gd name="T30" fmla="*/ 292 w 504"/>
                <a:gd name="T31" fmla="*/ 518 h 764"/>
                <a:gd name="T32" fmla="*/ 293 w 504"/>
                <a:gd name="T33" fmla="*/ 516 h 764"/>
                <a:gd name="T34" fmla="*/ 131 w 504"/>
                <a:gd name="T35" fmla="*/ 439 h 764"/>
                <a:gd name="T36" fmla="*/ 15 w 504"/>
                <a:gd name="T37" fmla="*/ 200 h 764"/>
                <a:gd name="T38" fmla="*/ 44 w 504"/>
                <a:gd name="T3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4" h="764">
                  <a:moveTo>
                    <a:pt x="389" y="622"/>
                  </a:moveTo>
                  <a:cubicBezTo>
                    <a:pt x="384" y="622"/>
                    <a:pt x="384" y="622"/>
                    <a:pt x="384" y="622"/>
                  </a:cubicBezTo>
                  <a:cubicBezTo>
                    <a:pt x="381" y="632"/>
                    <a:pt x="380" y="642"/>
                    <a:pt x="380" y="653"/>
                  </a:cubicBezTo>
                  <a:cubicBezTo>
                    <a:pt x="380" y="714"/>
                    <a:pt x="429" y="764"/>
                    <a:pt x="491" y="764"/>
                  </a:cubicBezTo>
                  <a:cubicBezTo>
                    <a:pt x="493" y="764"/>
                    <a:pt x="496" y="763"/>
                    <a:pt x="499" y="763"/>
                  </a:cubicBezTo>
                  <a:cubicBezTo>
                    <a:pt x="500" y="763"/>
                    <a:pt x="500" y="763"/>
                    <a:pt x="500" y="763"/>
                  </a:cubicBezTo>
                  <a:cubicBezTo>
                    <a:pt x="501" y="763"/>
                    <a:pt x="501" y="763"/>
                    <a:pt x="502" y="763"/>
                  </a:cubicBezTo>
                  <a:cubicBezTo>
                    <a:pt x="502" y="763"/>
                    <a:pt x="503" y="762"/>
                    <a:pt x="504" y="762"/>
                  </a:cubicBezTo>
                  <a:cubicBezTo>
                    <a:pt x="501" y="762"/>
                    <a:pt x="498" y="762"/>
                    <a:pt x="495" y="762"/>
                  </a:cubicBezTo>
                  <a:cubicBezTo>
                    <a:pt x="434" y="762"/>
                    <a:pt x="385" y="713"/>
                    <a:pt x="385" y="652"/>
                  </a:cubicBezTo>
                  <a:cubicBezTo>
                    <a:pt x="385" y="641"/>
                    <a:pt x="386" y="631"/>
                    <a:pt x="389" y="622"/>
                  </a:cubicBezTo>
                  <a:moveTo>
                    <a:pt x="4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72"/>
                    <a:pt x="0" y="149"/>
                    <a:pt x="11" y="201"/>
                  </a:cubicBezTo>
                  <a:cubicBezTo>
                    <a:pt x="35" y="323"/>
                    <a:pt x="74" y="387"/>
                    <a:pt x="127" y="441"/>
                  </a:cubicBezTo>
                  <a:cubicBezTo>
                    <a:pt x="161" y="476"/>
                    <a:pt x="227" y="503"/>
                    <a:pt x="292" y="518"/>
                  </a:cubicBezTo>
                  <a:cubicBezTo>
                    <a:pt x="293" y="516"/>
                    <a:pt x="293" y="516"/>
                    <a:pt x="293" y="516"/>
                  </a:cubicBezTo>
                  <a:cubicBezTo>
                    <a:pt x="229" y="501"/>
                    <a:pt x="165" y="473"/>
                    <a:pt x="131" y="439"/>
                  </a:cubicBezTo>
                  <a:cubicBezTo>
                    <a:pt x="79" y="386"/>
                    <a:pt x="40" y="322"/>
                    <a:pt x="15" y="200"/>
                  </a:cubicBezTo>
                  <a:cubicBezTo>
                    <a:pt x="5" y="148"/>
                    <a:pt x="21" y="72"/>
                    <a:pt x="44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7" name="Freeform 3180"/>
            <p:cNvSpPr>
              <a:spLocks/>
            </p:cNvSpPr>
            <p:nvPr/>
          </p:nvSpPr>
          <p:spPr bwMode="auto">
            <a:xfrm>
              <a:off x="2709" y="3437"/>
              <a:ext cx="129" cy="314"/>
            </a:xfrm>
            <a:custGeom>
              <a:avLst/>
              <a:gdLst>
                <a:gd name="T0" fmla="*/ 73 w 76"/>
                <a:gd name="T1" fmla="*/ 0 h 184"/>
                <a:gd name="T2" fmla="*/ 72 w 76"/>
                <a:gd name="T3" fmla="*/ 2 h 184"/>
                <a:gd name="T4" fmla="*/ 71 w 76"/>
                <a:gd name="T5" fmla="*/ 2 h 184"/>
                <a:gd name="T6" fmla="*/ 0 w 76"/>
                <a:gd name="T7" fmla="*/ 184 h 184"/>
                <a:gd name="T8" fmla="*/ 5 w 76"/>
                <a:gd name="T9" fmla="*/ 184 h 184"/>
                <a:gd name="T10" fmla="*/ 76 w 76"/>
                <a:gd name="T11" fmla="*/ 1 h 184"/>
                <a:gd name="T12" fmla="*/ 73 w 76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84">
                  <a:moveTo>
                    <a:pt x="73" y="0"/>
                  </a:moveTo>
                  <a:cubicBezTo>
                    <a:pt x="72" y="2"/>
                    <a:pt x="72" y="2"/>
                    <a:pt x="72" y="2"/>
                  </a:cubicBezTo>
                  <a:cubicBezTo>
                    <a:pt x="72" y="2"/>
                    <a:pt x="72" y="2"/>
                    <a:pt x="71" y="2"/>
                  </a:cubicBezTo>
                  <a:cubicBezTo>
                    <a:pt x="64" y="17"/>
                    <a:pt x="28" y="97"/>
                    <a:pt x="0" y="184"/>
                  </a:cubicBezTo>
                  <a:cubicBezTo>
                    <a:pt x="5" y="184"/>
                    <a:pt x="5" y="184"/>
                    <a:pt x="5" y="184"/>
                  </a:cubicBezTo>
                  <a:cubicBezTo>
                    <a:pt x="32" y="96"/>
                    <a:pt x="69" y="16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rgbClr val="6B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8" name="Freeform 3181"/>
            <p:cNvSpPr>
              <a:spLocks/>
            </p:cNvSpPr>
            <p:nvPr/>
          </p:nvSpPr>
          <p:spPr bwMode="auto">
            <a:xfrm>
              <a:off x="3140" y="4630"/>
              <a:ext cx="167" cy="180"/>
            </a:xfrm>
            <a:custGeom>
              <a:avLst/>
              <a:gdLst>
                <a:gd name="T0" fmla="*/ 1 w 98"/>
                <a:gd name="T1" fmla="*/ 0 h 106"/>
                <a:gd name="T2" fmla="*/ 0 w 98"/>
                <a:gd name="T3" fmla="*/ 2 h 106"/>
                <a:gd name="T4" fmla="*/ 12 w 98"/>
                <a:gd name="T5" fmla="*/ 5 h 106"/>
                <a:gd name="T6" fmla="*/ 93 w 98"/>
                <a:gd name="T7" fmla="*/ 105 h 106"/>
                <a:gd name="T8" fmla="*/ 92 w 98"/>
                <a:gd name="T9" fmla="*/ 106 h 106"/>
                <a:gd name="T10" fmla="*/ 97 w 98"/>
                <a:gd name="T11" fmla="*/ 106 h 106"/>
                <a:gd name="T12" fmla="*/ 98 w 98"/>
                <a:gd name="T13" fmla="*/ 103 h 106"/>
                <a:gd name="T14" fmla="*/ 17 w 98"/>
                <a:gd name="T15" fmla="*/ 3 h 106"/>
                <a:gd name="T16" fmla="*/ 1 w 98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06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3"/>
                    <a:pt x="8" y="4"/>
                    <a:pt x="12" y="5"/>
                  </a:cubicBezTo>
                  <a:cubicBezTo>
                    <a:pt x="29" y="46"/>
                    <a:pt x="57" y="81"/>
                    <a:pt x="93" y="105"/>
                  </a:cubicBezTo>
                  <a:cubicBezTo>
                    <a:pt x="93" y="105"/>
                    <a:pt x="92" y="106"/>
                    <a:pt x="92" y="106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97" y="105"/>
                    <a:pt x="97" y="104"/>
                    <a:pt x="98" y="103"/>
                  </a:cubicBezTo>
                  <a:cubicBezTo>
                    <a:pt x="62" y="80"/>
                    <a:pt x="34" y="45"/>
                    <a:pt x="17" y="3"/>
                  </a:cubicBezTo>
                  <a:cubicBezTo>
                    <a:pt x="12" y="2"/>
                    <a:pt x="6" y="1"/>
                    <a:pt x="1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9" name="Freeform 3182"/>
            <p:cNvSpPr>
              <a:spLocks/>
            </p:cNvSpPr>
            <p:nvPr/>
          </p:nvSpPr>
          <p:spPr bwMode="auto">
            <a:xfrm>
              <a:off x="3174" y="4185"/>
              <a:ext cx="19" cy="29"/>
            </a:xfrm>
            <a:custGeom>
              <a:avLst/>
              <a:gdLst>
                <a:gd name="T0" fmla="*/ 11 w 11"/>
                <a:gd name="T1" fmla="*/ 0 h 17"/>
                <a:gd name="T2" fmla="*/ 0 w 11"/>
                <a:gd name="T3" fmla="*/ 16 h 17"/>
                <a:gd name="T4" fmla="*/ 4 w 11"/>
                <a:gd name="T5" fmla="*/ 17 h 17"/>
                <a:gd name="T6" fmla="*/ 11 w 11"/>
                <a:gd name="T7" fmla="*/ 4 h 17"/>
                <a:gd name="T8" fmla="*/ 11 w 1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11" y="0"/>
                  </a:moveTo>
                  <a:cubicBezTo>
                    <a:pt x="7" y="5"/>
                    <a:pt x="3" y="10"/>
                    <a:pt x="0" y="16"/>
                  </a:cubicBezTo>
                  <a:cubicBezTo>
                    <a:pt x="2" y="16"/>
                    <a:pt x="3" y="17"/>
                    <a:pt x="4" y="17"/>
                  </a:cubicBezTo>
                  <a:cubicBezTo>
                    <a:pt x="6" y="12"/>
                    <a:pt x="9" y="8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0" name="Freeform 3183"/>
            <p:cNvSpPr>
              <a:spLocks/>
            </p:cNvSpPr>
            <p:nvPr/>
          </p:nvSpPr>
          <p:spPr bwMode="auto">
            <a:xfrm>
              <a:off x="3193" y="4142"/>
              <a:ext cx="54" cy="50"/>
            </a:xfrm>
            <a:custGeom>
              <a:avLst/>
              <a:gdLst>
                <a:gd name="T0" fmla="*/ 32 w 32"/>
                <a:gd name="T1" fmla="*/ 0 h 29"/>
                <a:gd name="T2" fmla="*/ 30 w 32"/>
                <a:gd name="T3" fmla="*/ 1 h 29"/>
                <a:gd name="T4" fmla="*/ 0 w 32"/>
                <a:gd name="T5" fmla="*/ 25 h 29"/>
                <a:gd name="T6" fmla="*/ 0 w 32"/>
                <a:gd name="T7" fmla="*/ 29 h 29"/>
                <a:gd name="T8" fmla="*/ 32 w 3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32" y="0"/>
                  </a:moveTo>
                  <a:cubicBezTo>
                    <a:pt x="31" y="0"/>
                    <a:pt x="31" y="0"/>
                    <a:pt x="30" y="1"/>
                  </a:cubicBezTo>
                  <a:cubicBezTo>
                    <a:pt x="18" y="6"/>
                    <a:pt x="8" y="15"/>
                    <a:pt x="0" y="2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17"/>
                    <a:pt x="20" y="7"/>
                    <a:pt x="32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1" name="Freeform 3184"/>
            <p:cNvSpPr>
              <a:spLocks/>
            </p:cNvSpPr>
            <p:nvPr/>
          </p:nvSpPr>
          <p:spPr bwMode="auto">
            <a:xfrm>
              <a:off x="3901" y="4628"/>
              <a:ext cx="21" cy="5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3 h 3"/>
                <a:gd name="T4" fmla="*/ 0 w 12"/>
                <a:gd name="T5" fmla="*/ 3 h 3"/>
                <a:gd name="T6" fmla="*/ 9 w 12"/>
                <a:gd name="T7" fmla="*/ 1 h 3"/>
                <a:gd name="T8" fmla="*/ 12 w 1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8" y="1"/>
                    <a:pt x="4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6" y="2"/>
                    <a:pt x="9" y="1"/>
                  </a:cubicBezTo>
                  <a:cubicBezTo>
                    <a:pt x="10" y="1"/>
                    <a:pt x="11" y="0"/>
                    <a:pt x="12" y="0"/>
                  </a:cubicBezTo>
                </a:path>
              </a:pathLst>
            </a:custGeom>
            <a:solidFill>
              <a:srgbClr val="5935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2" name="Freeform 3185"/>
            <p:cNvSpPr>
              <a:spLocks/>
            </p:cNvSpPr>
            <p:nvPr/>
          </p:nvSpPr>
          <p:spPr bwMode="auto">
            <a:xfrm>
              <a:off x="3109" y="2996"/>
              <a:ext cx="9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4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3" name="Freeform 3186"/>
            <p:cNvSpPr>
              <a:spLocks/>
            </p:cNvSpPr>
            <p:nvPr/>
          </p:nvSpPr>
          <p:spPr bwMode="auto">
            <a:xfrm>
              <a:off x="3108" y="3000"/>
              <a:ext cx="3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4" name="Freeform 3187"/>
            <p:cNvSpPr>
              <a:spLocks/>
            </p:cNvSpPr>
            <p:nvPr/>
          </p:nvSpPr>
          <p:spPr bwMode="auto">
            <a:xfrm>
              <a:off x="3077" y="3006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5" name="Freeform 3188"/>
            <p:cNvSpPr>
              <a:spLocks/>
            </p:cNvSpPr>
            <p:nvPr/>
          </p:nvSpPr>
          <p:spPr bwMode="auto">
            <a:xfrm>
              <a:off x="3075" y="3008"/>
              <a:ext cx="5" cy="0"/>
            </a:xfrm>
            <a:custGeom>
              <a:avLst/>
              <a:gdLst>
                <a:gd name="T0" fmla="*/ 2 w 3"/>
                <a:gd name="T1" fmla="*/ 1 w 3"/>
                <a:gd name="T2" fmla="*/ 0 w 3"/>
                <a:gd name="T3" fmla="*/ 2 w 3"/>
                <a:gd name="T4" fmla="*/ 2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6" name="Freeform 3189"/>
            <p:cNvSpPr>
              <a:spLocks/>
            </p:cNvSpPr>
            <p:nvPr/>
          </p:nvSpPr>
          <p:spPr bwMode="auto">
            <a:xfrm>
              <a:off x="3080" y="3006"/>
              <a:ext cx="4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7" name="Freeform 3190"/>
            <p:cNvSpPr>
              <a:spLocks/>
            </p:cNvSpPr>
            <p:nvPr/>
          </p:nvSpPr>
          <p:spPr bwMode="auto">
            <a:xfrm>
              <a:off x="3072" y="30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8" name="Freeform 3191"/>
            <p:cNvSpPr>
              <a:spLocks/>
            </p:cNvSpPr>
            <p:nvPr/>
          </p:nvSpPr>
          <p:spPr bwMode="auto">
            <a:xfrm>
              <a:off x="3070" y="301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9" name="Freeform 3192"/>
            <p:cNvSpPr>
              <a:spLocks/>
            </p:cNvSpPr>
            <p:nvPr/>
          </p:nvSpPr>
          <p:spPr bwMode="auto">
            <a:xfrm>
              <a:off x="3072" y="3008"/>
              <a:ext cx="7" cy="4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1 h 2"/>
                <a:gd name="T6" fmla="*/ 0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0" name="Freeform 3193"/>
            <p:cNvSpPr>
              <a:spLocks/>
            </p:cNvSpPr>
            <p:nvPr/>
          </p:nvSpPr>
          <p:spPr bwMode="auto">
            <a:xfrm>
              <a:off x="3072" y="3010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1" name="Freeform 3194"/>
            <p:cNvSpPr>
              <a:spLocks/>
            </p:cNvSpPr>
            <p:nvPr/>
          </p:nvSpPr>
          <p:spPr bwMode="auto">
            <a:xfrm>
              <a:off x="3067" y="3010"/>
              <a:ext cx="5" cy="3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2" name="Freeform 3195"/>
            <p:cNvSpPr>
              <a:spLocks/>
            </p:cNvSpPr>
            <p:nvPr/>
          </p:nvSpPr>
          <p:spPr bwMode="auto">
            <a:xfrm>
              <a:off x="3065" y="301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3" name="Freeform 3196"/>
            <p:cNvSpPr>
              <a:spLocks/>
            </p:cNvSpPr>
            <p:nvPr/>
          </p:nvSpPr>
          <p:spPr bwMode="auto">
            <a:xfrm>
              <a:off x="3067" y="3010"/>
              <a:ext cx="7" cy="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4" name="Freeform 3197"/>
            <p:cNvSpPr>
              <a:spLocks/>
            </p:cNvSpPr>
            <p:nvPr/>
          </p:nvSpPr>
          <p:spPr bwMode="auto">
            <a:xfrm>
              <a:off x="3065" y="3013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5" name="Freeform 3198"/>
            <p:cNvSpPr>
              <a:spLocks/>
            </p:cNvSpPr>
            <p:nvPr/>
          </p:nvSpPr>
          <p:spPr bwMode="auto">
            <a:xfrm>
              <a:off x="3062" y="3013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6" name="Freeform 3199"/>
            <p:cNvSpPr>
              <a:spLocks/>
            </p:cNvSpPr>
            <p:nvPr/>
          </p:nvSpPr>
          <p:spPr bwMode="auto">
            <a:xfrm>
              <a:off x="3057" y="3017"/>
              <a:ext cx="6" cy="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2 h 4"/>
                <a:gd name="T4" fmla="*/ 0 w 4"/>
                <a:gd name="T5" fmla="*/ 4 h 4"/>
                <a:gd name="T6" fmla="*/ 4 w 4"/>
                <a:gd name="T7" fmla="*/ 0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2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7" name="Freeform 3200"/>
            <p:cNvSpPr>
              <a:spLocks/>
            </p:cNvSpPr>
            <p:nvPr/>
          </p:nvSpPr>
          <p:spPr bwMode="auto">
            <a:xfrm>
              <a:off x="3063" y="3015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8" name="Freeform 3201"/>
            <p:cNvSpPr>
              <a:spLocks/>
            </p:cNvSpPr>
            <p:nvPr/>
          </p:nvSpPr>
          <p:spPr bwMode="auto">
            <a:xfrm>
              <a:off x="2898" y="3017"/>
              <a:ext cx="167" cy="359"/>
            </a:xfrm>
            <a:custGeom>
              <a:avLst/>
              <a:gdLst>
                <a:gd name="T0" fmla="*/ 97 w 98"/>
                <a:gd name="T1" fmla="*/ 0 h 211"/>
                <a:gd name="T2" fmla="*/ 93 w 98"/>
                <a:gd name="T3" fmla="*/ 4 h 211"/>
                <a:gd name="T4" fmla="*/ 93 w 98"/>
                <a:gd name="T5" fmla="*/ 2 h 211"/>
                <a:gd name="T6" fmla="*/ 54 w 98"/>
                <a:gd name="T7" fmla="*/ 37 h 211"/>
                <a:gd name="T8" fmla="*/ 11 w 98"/>
                <a:gd name="T9" fmla="*/ 90 h 211"/>
                <a:gd name="T10" fmla="*/ 0 w 98"/>
                <a:gd name="T11" fmla="*/ 210 h 211"/>
                <a:gd name="T12" fmla="*/ 3 w 98"/>
                <a:gd name="T13" fmla="*/ 211 h 211"/>
                <a:gd name="T14" fmla="*/ 5 w 98"/>
                <a:gd name="T15" fmla="*/ 208 h 211"/>
                <a:gd name="T16" fmla="*/ 5 w 98"/>
                <a:gd name="T17" fmla="*/ 208 h 211"/>
                <a:gd name="T18" fmla="*/ 16 w 98"/>
                <a:gd name="T19" fmla="*/ 89 h 211"/>
                <a:gd name="T20" fmla="*/ 59 w 98"/>
                <a:gd name="T21" fmla="*/ 36 h 211"/>
                <a:gd name="T22" fmla="*/ 98 w 98"/>
                <a:gd name="T23" fmla="*/ 1 h 211"/>
                <a:gd name="T24" fmla="*/ 97 w 98"/>
                <a:gd name="T2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11">
                  <a:moveTo>
                    <a:pt x="97" y="0"/>
                  </a:moveTo>
                  <a:cubicBezTo>
                    <a:pt x="94" y="2"/>
                    <a:pt x="93" y="4"/>
                    <a:pt x="93" y="4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2" y="10"/>
                    <a:pt x="69" y="24"/>
                    <a:pt x="54" y="37"/>
                  </a:cubicBezTo>
                  <a:cubicBezTo>
                    <a:pt x="29" y="59"/>
                    <a:pt x="16" y="54"/>
                    <a:pt x="11" y="90"/>
                  </a:cubicBezTo>
                  <a:cubicBezTo>
                    <a:pt x="6" y="119"/>
                    <a:pt x="2" y="183"/>
                    <a:pt x="0" y="210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5" y="208"/>
                    <a:pt x="5" y="208"/>
                    <a:pt x="5" y="208"/>
                  </a:cubicBezTo>
                  <a:cubicBezTo>
                    <a:pt x="5" y="208"/>
                    <a:pt x="5" y="208"/>
                    <a:pt x="5" y="208"/>
                  </a:cubicBezTo>
                  <a:cubicBezTo>
                    <a:pt x="6" y="182"/>
                    <a:pt x="11" y="117"/>
                    <a:pt x="16" y="89"/>
                  </a:cubicBezTo>
                  <a:cubicBezTo>
                    <a:pt x="21" y="52"/>
                    <a:pt x="34" y="58"/>
                    <a:pt x="59" y="36"/>
                  </a:cubicBezTo>
                  <a:cubicBezTo>
                    <a:pt x="74" y="23"/>
                    <a:pt x="87" y="9"/>
                    <a:pt x="98" y="1"/>
                  </a:cubicBezTo>
                  <a:cubicBezTo>
                    <a:pt x="97" y="1"/>
                    <a:pt x="97" y="0"/>
                    <a:pt x="97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9" name="Freeform 3202"/>
            <p:cNvSpPr>
              <a:spLocks/>
            </p:cNvSpPr>
            <p:nvPr/>
          </p:nvSpPr>
          <p:spPr bwMode="auto">
            <a:xfrm>
              <a:off x="3993" y="3040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3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49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0" name="Freeform 3203"/>
            <p:cNvSpPr>
              <a:spLocks/>
            </p:cNvSpPr>
            <p:nvPr/>
          </p:nvSpPr>
          <p:spPr bwMode="auto">
            <a:xfrm>
              <a:off x="3992" y="3042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49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1" name="Oval 3204"/>
            <p:cNvSpPr>
              <a:spLocks noChangeArrowheads="1"/>
            </p:cNvSpPr>
            <p:nvPr/>
          </p:nvSpPr>
          <p:spPr bwMode="auto">
            <a:xfrm>
              <a:off x="3958" y="3052"/>
              <a:ext cx="1" cy="1"/>
            </a:xfrm>
            <a:prstGeom prst="ellipse">
              <a:avLst/>
            </a:pr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2" name="Freeform 3205"/>
            <p:cNvSpPr>
              <a:spLocks/>
            </p:cNvSpPr>
            <p:nvPr/>
          </p:nvSpPr>
          <p:spPr bwMode="auto">
            <a:xfrm>
              <a:off x="3958" y="30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3" name="Freeform 3206"/>
            <p:cNvSpPr>
              <a:spLocks/>
            </p:cNvSpPr>
            <p:nvPr/>
          </p:nvSpPr>
          <p:spPr bwMode="auto">
            <a:xfrm>
              <a:off x="3961" y="3051"/>
              <a:ext cx="5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4" name="Freeform 3207"/>
            <p:cNvSpPr>
              <a:spLocks/>
            </p:cNvSpPr>
            <p:nvPr/>
          </p:nvSpPr>
          <p:spPr bwMode="auto">
            <a:xfrm>
              <a:off x="3958" y="3051"/>
              <a:ext cx="6" cy="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2 w 4"/>
                <a:gd name="T9" fmla="*/ 2 h 2"/>
                <a:gd name="T10" fmla="*/ 3 w 4"/>
                <a:gd name="T11" fmla="*/ 1 h 2"/>
                <a:gd name="T12" fmla="*/ 4 w 4"/>
                <a:gd name="T13" fmla="*/ 1 h 2"/>
                <a:gd name="T14" fmla="*/ 2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5" name="Freeform 3208"/>
            <p:cNvSpPr>
              <a:spLocks/>
            </p:cNvSpPr>
            <p:nvPr/>
          </p:nvSpPr>
          <p:spPr bwMode="auto">
            <a:xfrm>
              <a:off x="3958" y="3052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6" name="Freeform 3209"/>
            <p:cNvSpPr>
              <a:spLocks/>
            </p:cNvSpPr>
            <p:nvPr/>
          </p:nvSpPr>
          <p:spPr bwMode="auto">
            <a:xfrm>
              <a:off x="3956" y="3052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7" name="Freeform 3210"/>
            <p:cNvSpPr>
              <a:spLocks/>
            </p:cNvSpPr>
            <p:nvPr/>
          </p:nvSpPr>
          <p:spPr bwMode="auto">
            <a:xfrm>
              <a:off x="3952" y="3054"/>
              <a:ext cx="4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8" name="Freeform 3211"/>
            <p:cNvSpPr>
              <a:spLocks/>
            </p:cNvSpPr>
            <p:nvPr/>
          </p:nvSpPr>
          <p:spPr bwMode="auto">
            <a:xfrm>
              <a:off x="3956" y="3052"/>
              <a:ext cx="5" cy="4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1 w 3"/>
                <a:gd name="T5" fmla="*/ 1 h 2"/>
                <a:gd name="T6" fmla="*/ 0 w 3"/>
                <a:gd name="T7" fmla="*/ 1 h 2"/>
                <a:gd name="T8" fmla="*/ 2 w 3"/>
                <a:gd name="T9" fmla="*/ 2 h 2"/>
                <a:gd name="T10" fmla="*/ 3 w 3"/>
                <a:gd name="T11" fmla="*/ 1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9" name="Freeform 3212"/>
            <p:cNvSpPr>
              <a:spLocks/>
            </p:cNvSpPr>
            <p:nvPr/>
          </p:nvSpPr>
          <p:spPr bwMode="auto">
            <a:xfrm>
              <a:off x="3956" y="3054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0" name="Freeform 3213"/>
            <p:cNvSpPr>
              <a:spLocks/>
            </p:cNvSpPr>
            <p:nvPr/>
          </p:nvSpPr>
          <p:spPr bwMode="auto">
            <a:xfrm>
              <a:off x="3956" y="3054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1" name="Freeform 3214"/>
            <p:cNvSpPr>
              <a:spLocks/>
            </p:cNvSpPr>
            <p:nvPr/>
          </p:nvSpPr>
          <p:spPr bwMode="auto">
            <a:xfrm>
              <a:off x="3956" y="3054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2" name="Freeform 3215"/>
            <p:cNvSpPr>
              <a:spLocks/>
            </p:cNvSpPr>
            <p:nvPr/>
          </p:nvSpPr>
          <p:spPr bwMode="auto">
            <a:xfrm>
              <a:off x="3954" y="3057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3" name="Freeform 3216"/>
            <p:cNvSpPr>
              <a:spLocks/>
            </p:cNvSpPr>
            <p:nvPr/>
          </p:nvSpPr>
          <p:spPr bwMode="auto">
            <a:xfrm>
              <a:off x="3951" y="3056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3 w 3"/>
                <a:gd name="T9" fmla="*/ 0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4" name="Freeform 3217"/>
            <p:cNvSpPr>
              <a:spLocks/>
            </p:cNvSpPr>
            <p:nvPr/>
          </p:nvSpPr>
          <p:spPr bwMode="auto">
            <a:xfrm>
              <a:off x="3952" y="3059"/>
              <a:ext cx="4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1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5" name="Freeform 3218"/>
            <p:cNvSpPr>
              <a:spLocks/>
            </p:cNvSpPr>
            <p:nvPr/>
          </p:nvSpPr>
          <p:spPr bwMode="auto">
            <a:xfrm>
              <a:off x="3949" y="3057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6" name="Freeform 3219"/>
            <p:cNvSpPr>
              <a:spLocks/>
            </p:cNvSpPr>
            <p:nvPr/>
          </p:nvSpPr>
          <p:spPr bwMode="auto">
            <a:xfrm>
              <a:off x="3954" y="3056"/>
              <a:ext cx="4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Group 3421"/>
          <p:cNvGrpSpPr>
            <a:grpSpLocks/>
          </p:cNvGrpSpPr>
          <p:nvPr/>
        </p:nvGrpSpPr>
        <p:grpSpPr bwMode="auto">
          <a:xfrm>
            <a:off x="4693359" y="3998756"/>
            <a:ext cx="2031920" cy="2718486"/>
            <a:chOff x="2651" y="2994"/>
            <a:chExt cx="1536" cy="2055"/>
          </a:xfrm>
        </p:grpSpPr>
        <p:sp>
          <p:nvSpPr>
            <p:cNvPr id="5877" name="Freeform 3221"/>
            <p:cNvSpPr>
              <a:spLocks/>
            </p:cNvSpPr>
            <p:nvPr/>
          </p:nvSpPr>
          <p:spPr bwMode="auto">
            <a:xfrm>
              <a:off x="3956" y="3056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8" name="Freeform 3222"/>
            <p:cNvSpPr>
              <a:spLocks/>
            </p:cNvSpPr>
            <p:nvPr/>
          </p:nvSpPr>
          <p:spPr bwMode="auto">
            <a:xfrm>
              <a:off x="3954" y="3059"/>
              <a:ext cx="4" cy="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9" name="Freeform 3223"/>
            <p:cNvSpPr>
              <a:spLocks/>
            </p:cNvSpPr>
            <p:nvPr/>
          </p:nvSpPr>
          <p:spPr bwMode="auto">
            <a:xfrm>
              <a:off x="3951" y="3061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2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3"/>
                    <a:pt x="3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0" name="Freeform 3224"/>
            <p:cNvSpPr>
              <a:spLocks/>
            </p:cNvSpPr>
            <p:nvPr/>
          </p:nvSpPr>
          <p:spPr bwMode="auto">
            <a:xfrm>
              <a:off x="3949" y="3059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1" name="Freeform 3225"/>
            <p:cNvSpPr>
              <a:spLocks/>
            </p:cNvSpPr>
            <p:nvPr/>
          </p:nvSpPr>
          <p:spPr bwMode="auto">
            <a:xfrm>
              <a:off x="3949" y="3064"/>
              <a:ext cx="7" cy="9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4 w 4"/>
                <a:gd name="T5" fmla="*/ 5 h 5"/>
                <a:gd name="T6" fmla="*/ 4 w 4"/>
                <a:gd name="T7" fmla="*/ 2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2" name="Freeform 3226"/>
            <p:cNvSpPr>
              <a:spLocks/>
            </p:cNvSpPr>
            <p:nvPr/>
          </p:nvSpPr>
          <p:spPr bwMode="auto">
            <a:xfrm>
              <a:off x="3947" y="3063"/>
              <a:ext cx="4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3" name="Freeform 3227"/>
            <p:cNvSpPr>
              <a:spLocks/>
            </p:cNvSpPr>
            <p:nvPr/>
          </p:nvSpPr>
          <p:spPr bwMode="auto">
            <a:xfrm>
              <a:off x="3947" y="3069"/>
              <a:ext cx="5" cy="11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0 h 6"/>
                <a:gd name="T4" fmla="*/ 0 w 3"/>
                <a:gd name="T5" fmla="*/ 3 h 6"/>
                <a:gd name="T6" fmla="*/ 2 w 3"/>
                <a:gd name="T7" fmla="*/ 6 h 6"/>
                <a:gd name="T8" fmla="*/ 3 w 3"/>
                <a:gd name="T9" fmla="*/ 5 h 6"/>
                <a:gd name="T10" fmla="*/ 0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4" name="Freeform 3228"/>
            <p:cNvSpPr>
              <a:spLocks/>
            </p:cNvSpPr>
            <p:nvPr/>
          </p:nvSpPr>
          <p:spPr bwMode="auto">
            <a:xfrm>
              <a:off x="3947" y="3068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5" name="Freeform 3229"/>
            <p:cNvSpPr>
              <a:spLocks/>
            </p:cNvSpPr>
            <p:nvPr/>
          </p:nvSpPr>
          <p:spPr bwMode="auto">
            <a:xfrm>
              <a:off x="3956" y="3063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6" name="Freeform 3230"/>
            <p:cNvSpPr>
              <a:spLocks/>
            </p:cNvSpPr>
            <p:nvPr/>
          </p:nvSpPr>
          <p:spPr bwMode="auto">
            <a:xfrm>
              <a:off x="3947" y="3066"/>
              <a:ext cx="9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2 h 7"/>
                <a:gd name="T4" fmla="*/ 3 w 5"/>
                <a:gd name="T5" fmla="*/ 7 h 7"/>
                <a:gd name="T6" fmla="*/ 5 w 5"/>
                <a:gd name="T7" fmla="*/ 7 h 7"/>
                <a:gd name="T8" fmla="*/ 5 w 5"/>
                <a:gd name="T9" fmla="*/ 7 h 7"/>
                <a:gd name="T10" fmla="*/ 5 w 5"/>
                <a:gd name="T11" fmla="*/ 4 h 7"/>
                <a:gd name="T12" fmla="*/ 1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4"/>
                    <a:pt x="2" y="6"/>
                    <a:pt x="3" y="7"/>
                  </a:cubicBezTo>
                  <a:cubicBezTo>
                    <a:pt x="3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7" name="Freeform 3231"/>
            <p:cNvSpPr>
              <a:spLocks/>
            </p:cNvSpPr>
            <p:nvPr/>
          </p:nvSpPr>
          <p:spPr bwMode="auto">
            <a:xfrm>
              <a:off x="3947" y="3066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9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8" name="Freeform 3232"/>
            <p:cNvSpPr>
              <a:spLocks/>
            </p:cNvSpPr>
            <p:nvPr/>
          </p:nvSpPr>
          <p:spPr bwMode="auto">
            <a:xfrm>
              <a:off x="3947" y="3075"/>
              <a:ext cx="4" cy="5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4D4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9" name="Freeform 3233"/>
            <p:cNvSpPr>
              <a:spLocks/>
            </p:cNvSpPr>
            <p:nvPr/>
          </p:nvSpPr>
          <p:spPr bwMode="auto">
            <a:xfrm>
              <a:off x="3913" y="3088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CF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0" name="Freeform 3234"/>
            <p:cNvSpPr>
              <a:spLocks/>
            </p:cNvSpPr>
            <p:nvPr/>
          </p:nvSpPr>
          <p:spPr bwMode="auto">
            <a:xfrm>
              <a:off x="3915" y="3086"/>
              <a:ext cx="7" cy="4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2 w 4"/>
                <a:gd name="T7" fmla="*/ 2 h 2"/>
                <a:gd name="T8" fmla="*/ 2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F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1" name="Freeform 3235"/>
            <p:cNvSpPr>
              <a:spLocks/>
            </p:cNvSpPr>
            <p:nvPr/>
          </p:nvSpPr>
          <p:spPr bwMode="auto">
            <a:xfrm>
              <a:off x="3913" y="3092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2" name="Freeform 3236"/>
            <p:cNvSpPr>
              <a:spLocks/>
            </p:cNvSpPr>
            <p:nvPr/>
          </p:nvSpPr>
          <p:spPr bwMode="auto">
            <a:xfrm>
              <a:off x="3910" y="3090"/>
              <a:ext cx="5" cy="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0 w 3"/>
                <a:gd name="T7" fmla="*/ 1 h 1"/>
                <a:gd name="T8" fmla="*/ 2 w 3"/>
                <a:gd name="T9" fmla="*/ 1 h 1"/>
                <a:gd name="T10" fmla="*/ 3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F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3" name="Freeform 3237"/>
            <p:cNvSpPr>
              <a:spLocks/>
            </p:cNvSpPr>
            <p:nvPr/>
          </p:nvSpPr>
          <p:spPr bwMode="auto">
            <a:xfrm>
              <a:off x="3915" y="3090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4" name="Freeform 3238"/>
            <p:cNvSpPr>
              <a:spLocks/>
            </p:cNvSpPr>
            <p:nvPr/>
          </p:nvSpPr>
          <p:spPr bwMode="auto">
            <a:xfrm>
              <a:off x="3915" y="3090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F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5" name="Freeform 3239"/>
            <p:cNvSpPr>
              <a:spLocks/>
            </p:cNvSpPr>
            <p:nvPr/>
          </p:nvSpPr>
          <p:spPr bwMode="auto">
            <a:xfrm>
              <a:off x="3908" y="3092"/>
              <a:ext cx="7" cy="5"/>
            </a:xfrm>
            <a:custGeom>
              <a:avLst/>
              <a:gdLst>
                <a:gd name="T0" fmla="*/ 3 w 4"/>
                <a:gd name="T1" fmla="*/ 0 h 3"/>
                <a:gd name="T2" fmla="*/ 1 w 4"/>
                <a:gd name="T3" fmla="*/ 0 h 3"/>
                <a:gd name="T4" fmla="*/ 0 w 4"/>
                <a:gd name="T5" fmla="*/ 2 h 3"/>
                <a:gd name="T6" fmla="*/ 3 w 4"/>
                <a:gd name="T7" fmla="*/ 3 h 3"/>
                <a:gd name="T8" fmla="*/ 4 w 4"/>
                <a:gd name="T9" fmla="*/ 1 h 3"/>
                <a:gd name="T10" fmla="*/ 4 w 4"/>
                <a:gd name="T11" fmla="*/ 0 h 3"/>
                <a:gd name="T12" fmla="*/ 3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6" name="Freeform 3240"/>
            <p:cNvSpPr>
              <a:spLocks/>
            </p:cNvSpPr>
            <p:nvPr/>
          </p:nvSpPr>
          <p:spPr bwMode="auto">
            <a:xfrm>
              <a:off x="3910" y="3092"/>
              <a:ext cx="3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F1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7" name="Freeform 3241"/>
            <p:cNvSpPr>
              <a:spLocks/>
            </p:cNvSpPr>
            <p:nvPr/>
          </p:nvSpPr>
          <p:spPr bwMode="auto">
            <a:xfrm>
              <a:off x="3915" y="3092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8" name="Freeform 3242"/>
            <p:cNvSpPr>
              <a:spLocks/>
            </p:cNvSpPr>
            <p:nvPr/>
          </p:nvSpPr>
          <p:spPr bwMode="auto">
            <a:xfrm>
              <a:off x="3905" y="3095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9" name="Freeform 3243"/>
            <p:cNvSpPr>
              <a:spLocks/>
            </p:cNvSpPr>
            <p:nvPr/>
          </p:nvSpPr>
          <p:spPr bwMode="auto">
            <a:xfrm>
              <a:off x="3906" y="3095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0 h 4"/>
                <a:gd name="T4" fmla="*/ 1 w 4"/>
                <a:gd name="T5" fmla="*/ 3 h 4"/>
                <a:gd name="T6" fmla="*/ 3 w 4"/>
                <a:gd name="T7" fmla="*/ 4 h 4"/>
                <a:gd name="T8" fmla="*/ 4 w 4"/>
                <a:gd name="T9" fmla="*/ 1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0" name="Freeform 3244"/>
            <p:cNvSpPr>
              <a:spLocks/>
            </p:cNvSpPr>
            <p:nvPr/>
          </p:nvSpPr>
          <p:spPr bwMode="auto">
            <a:xfrm>
              <a:off x="3903" y="3098"/>
              <a:ext cx="9" cy="14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3 h 8"/>
                <a:gd name="T4" fmla="*/ 5 w 5"/>
                <a:gd name="T5" fmla="*/ 8 h 8"/>
                <a:gd name="T6" fmla="*/ 5 w 5"/>
                <a:gd name="T7" fmla="*/ 5 h 8"/>
                <a:gd name="T8" fmla="*/ 3 w 5"/>
                <a:gd name="T9" fmla="*/ 1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1" name="Freeform 3245"/>
            <p:cNvSpPr>
              <a:spLocks/>
            </p:cNvSpPr>
            <p:nvPr/>
          </p:nvSpPr>
          <p:spPr bwMode="auto">
            <a:xfrm>
              <a:off x="3903" y="3109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3 h 7"/>
                <a:gd name="T4" fmla="*/ 3 w 3"/>
                <a:gd name="T5" fmla="*/ 7 h 7"/>
                <a:gd name="T6" fmla="*/ 0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2" y="6"/>
                    <a:pt x="3" y="7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2" name="Freeform 3246"/>
            <p:cNvSpPr>
              <a:spLocks/>
            </p:cNvSpPr>
            <p:nvPr/>
          </p:nvSpPr>
          <p:spPr bwMode="auto">
            <a:xfrm>
              <a:off x="3908" y="3100"/>
              <a:ext cx="4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2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3" name="Freeform 3247"/>
            <p:cNvSpPr>
              <a:spLocks/>
            </p:cNvSpPr>
            <p:nvPr/>
          </p:nvSpPr>
          <p:spPr bwMode="auto">
            <a:xfrm>
              <a:off x="3941" y="3172"/>
              <a:ext cx="10" cy="3"/>
            </a:xfrm>
            <a:custGeom>
              <a:avLst/>
              <a:gdLst>
                <a:gd name="T0" fmla="*/ 5 w 6"/>
                <a:gd name="T1" fmla="*/ 0 h 2"/>
                <a:gd name="T2" fmla="*/ 2 w 6"/>
                <a:gd name="T3" fmla="*/ 0 h 2"/>
                <a:gd name="T4" fmla="*/ 0 w 6"/>
                <a:gd name="T5" fmla="*/ 0 h 2"/>
                <a:gd name="T6" fmla="*/ 1 w 6"/>
                <a:gd name="T7" fmla="*/ 2 h 2"/>
                <a:gd name="T8" fmla="*/ 2 w 6"/>
                <a:gd name="T9" fmla="*/ 2 h 2"/>
                <a:gd name="T10" fmla="*/ 3 w 6"/>
                <a:gd name="T11" fmla="*/ 2 h 2"/>
                <a:gd name="T12" fmla="*/ 6 w 6"/>
                <a:gd name="T13" fmla="*/ 0 h 2"/>
                <a:gd name="T14" fmla="*/ 5 w 6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4" name="Freeform 3248"/>
            <p:cNvSpPr>
              <a:spLocks/>
            </p:cNvSpPr>
            <p:nvPr/>
          </p:nvSpPr>
          <p:spPr bwMode="auto">
            <a:xfrm>
              <a:off x="3903" y="3103"/>
              <a:ext cx="46" cy="69"/>
            </a:xfrm>
            <a:custGeom>
              <a:avLst/>
              <a:gdLst>
                <a:gd name="T0" fmla="*/ 0 w 27"/>
                <a:gd name="T1" fmla="*/ 0 h 40"/>
                <a:gd name="T2" fmla="*/ 0 w 27"/>
                <a:gd name="T3" fmla="*/ 3 h 40"/>
                <a:gd name="T4" fmla="*/ 3 w 27"/>
                <a:gd name="T5" fmla="*/ 10 h 40"/>
                <a:gd name="T6" fmla="*/ 0 w 27"/>
                <a:gd name="T7" fmla="*/ 6 h 40"/>
                <a:gd name="T8" fmla="*/ 11 w 27"/>
                <a:gd name="T9" fmla="*/ 26 h 40"/>
                <a:gd name="T10" fmla="*/ 22 w 27"/>
                <a:gd name="T11" fmla="*/ 40 h 40"/>
                <a:gd name="T12" fmla="*/ 24 w 27"/>
                <a:gd name="T13" fmla="*/ 40 h 40"/>
                <a:gd name="T14" fmla="*/ 27 w 27"/>
                <a:gd name="T15" fmla="*/ 40 h 40"/>
                <a:gd name="T16" fmla="*/ 16 w 27"/>
                <a:gd name="T17" fmla="*/ 24 h 40"/>
                <a:gd name="T18" fmla="*/ 5 w 27"/>
                <a:gd name="T19" fmla="*/ 5 h 40"/>
                <a:gd name="T20" fmla="*/ 0 w 27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8"/>
                    <a:pt x="3" y="10"/>
                  </a:cubicBezTo>
                  <a:cubicBezTo>
                    <a:pt x="2" y="9"/>
                    <a:pt x="1" y="7"/>
                    <a:pt x="0" y="6"/>
                  </a:cubicBezTo>
                  <a:cubicBezTo>
                    <a:pt x="1" y="11"/>
                    <a:pt x="4" y="18"/>
                    <a:pt x="11" y="26"/>
                  </a:cubicBezTo>
                  <a:cubicBezTo>
                    <a:pt x="14" y="29"/>
                    <a:pt x="18" y="34"/>
                    <a:pt x="22" y="40"/>
                  </a:cubicBezTo>
                  <a:cubicBezTo>
                    <a:pt x="22" y="40"/>
                    <a:pt x="23" y="40"/>
                    <a:pt x="24" y="40"/>
                  </a:cubicBezTo>
                  <a:cubicBezTo>
                    <a:pt x="25" y="40"/>
                    <a:pt x="26" y="40"/>
                    <a:pt x="27" y="40"/>
                  </a:cubicBezTo>
                  <a:cubicBezTo>
                    <a:pt x="23" y="34"/>
                    <a:pt x="19" y="28"/>
                    <a:pt x="16" y="24"/>
                  </a:cubicBezTo>
                  <a:cubicBezTo>
                    <a:pt x="9" y="17"/>
                    <a:pt x="6" y="10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C2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5" name="Freeform 3249"/>
            <p:cNvSpPr>
              <a:spLocks/>
            </p:cNvSpPr>
            <p:nvPr/>
          </p:nvSpPr>
          <p:spPr bwMode="auto">
            <a:xfrm>
              <a:off x="3912" y="3182"/>
              <a:ext cx="6" cy="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6" name="Freeform 3250"/>
            <p:cNvSpPr>
              <a:spLocks/>
            </p:cNvSpPr>
            <p:nvPr/>
          </p:nvSpPr>
          <p:spPr bwMode="auto">
            <a:xfrm>
              <a:off x="3917" y="3180"/>
              <a:ext cx="3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7" name="Freeform 3251"/>
            <p:cNvSpPr>
              <a:spLocks/>
            </p:cNvSpPr>
            <p:nvPr/>
          </p:nvSpPr>
          <p:spPr bwMode="auto">
            <a:xfrm>
              <a:off x="3906" y="3185"/>
              <a:ext cx="6" cy="9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1 h 5"/>
                <a:gd name="T4" fmla="*/ 3 w 3"/>
                <a:gd name="T5" fmla="*/ 5 h 5"/>
                <a:gd name="T6" fmla="*/ 3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1" y="3"/>
                    <a:pt x="3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8" name="Freeform 3252"/>
            <p:cNvSpPr>
              <a:spLocks/>
            </p:cNvSpPr>
            <p:nvPr/>
          </p:nvSpPr>
          <p:spPr bwMode="auto">
            <a:xfrm>
              <a:off x="3910" y="3184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1 w 3"/>
                <a:gd name="T5" fmla="*/ 4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9" name="Freeform 3253"/>
            <p:cNvSpPr>
              <a:spLocks/>
            </p:cNvSpPr>
            <p:nvPr/>
          </p:nvSpPr>
          <p:spPr bwMode="auto">
            <a:xfrm>
              <a:off x="3903" y="3192"/>
              <a:ext cx="9" cy="14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4 w 5"/>
                <a:gd name="T7" fmla="*/ 6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5"/>
                    <a:pt x="5" y="8"/>
                  </a:cubicBezTo>
                  <a:cubicBezTo>
                    <a:pt x="5" y="7"/>
                    <a:pt x="5" y="6"/>
                    <a:pt x="4" y="6"/>
                  </a:cubicBezTo>
                  <a:cubicBezTo>
                    <a:pt x="3" y="4"/>
                    <a:pt x="2" y="2"/>
                    <a:pt x="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0" name="Freeform 3254"/>
            <p:cNvSpPr>
              <a:spLocks/>
            </p:cNvSpPr>
            <p:nvPr/>
          </p:nvSpPr>
          <p:spPr bwMode="auto">
            <a:xfrm>
              <a:off x="3905" y="3187"/>
              <a:ext cx="7" cy="15"/>
            </a:xfrm>
            <a:custGeom>
              <a:avLst/>
              <a:gdLst>
                <a:gd name="T0" fmla="*/ 1 w 4"/>
                <a:gd name="T1" fmla="*/ 0 h 9"/>
                <a:gd name="T2" fmla="*/ 0 w 4"/>
                <a:gd name="T3" fmla="*/ 3 h 9"/>
                <a:gd name="T4" fmla="*/ 3 w 4"/>
                <a:gd name="T5" fmla="*/ 9 h 9"/>
                <a:gd name="T6" fmla="*/ 4 w 4"/>
                <a:gd name="T7" fmla="*/ 4 h 9"/>
                <a:gd name="T8" fmla="*/ 1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5"/>
                    <a:pt x="2" y="7"/>
                    <a:pt x="3" y="9"/>
                  </a:cubicBezTo>
                  <a:cubicBezTo>
                    <a:pt x="3" y="7"/>
                    <a:pt x="3" y="5"/>
                    <a:pt x="4" y="4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1" name="Freeform 3255"/>
            <p:cNvSpPr>
              <a:spLocks/>
            </p:cNvSpPr>
            <p:nvPr/>
          </p:nvSpPr>
          <p:spPr bwMode="auto">
            <a:xfrm>
              <a:off x="3901" y="3204"/>
              <a:ext cx="7" cy="10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2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3" y="4"/>
                    <a:pt x="4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2" name="Freeform 3256"/>
            <p:cNvSpPr>
              <a:spLocks/>
            </p:cNvSpPr>
            <p:nvPr/>
          </p:nvSpPr>
          <p:spPr bwMode="auto">
            <a:xfrm>
              <a:off x="3901" y="3195"/>
              <a:ext cx="29" cy="43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5 h 25"/>
                <a:gd name="T4" fmla="*/ 4 w 17"/>
                <a:gd name="T5" fmla="*/ 11 h 25"/>
                <a:gd name="T6" fmla="*/ 17 w 17"/>
                <a:gd name="T7" fmla="*/ 25 h 25"/>
                <a:gd name="T8" fmla="*/ 13 w 17"/>
                <a:gd name="T9" fmla="*/ 20 h 25"/>
                <a:gd name="T10" fmla="*/ 6 w 17"/>
                <a:gd name="T11" fmla="*/ 6 h 25"/>
                <a:gd name="T12" fmla="*/ 1 w 1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2" y="7"/>
                    <a:pt x="3" y="9"/>
                    <a:pt x="4" y="11"/>
                  </a:cubicBezTo>
                  <a:cubicBezTo>
                    <a:pt x="8" y="15"/>
                    <a:pt x="12" y="20"/>
                    <a:pt x="17" y="25"/>
                  </a:cubicBezTo>
                  <a:cubicBezTo>
                    <a:pt x="16" y="24"/>
                    <a:pt x="14" y="22"/>
                    <a:pt x="13" y="20"/>
                  </a:cubicBezTo>
                  <a:cubicBezTo>
                    <a:pt x="9" y="14"/>
                    <a:pt x="7" y="10"/>
                    <a:pt x="6" y="6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3" name="Freeform 3257"/>
            <p:cNvSpPr>
              <a:spLocks/>
            </p:cNvSpPr>
            <p:nvPr/>
          </p:nvSpPr>
          <p:spPr bwMode="auto">
            <a:xfrm>
              <a:off x="3903" y="3207"/>
              <a:ext cx="29" cy="46"/>
            </a:xfrm>
            <a:custGeom>
              <a:avLst/>
              <a:gdLst>
                <a:gd name="T0" fmla="*/ 0 w 17"/>
                <a:gd name="T1" fmla="*/ 0 h 27"/>
                <a:gd name="T2" fmla="*/ 7 w 17"/>
                <a:gd name="T3" fmla="*/ 15 h 27"/>
                <a:gd name="T4" fmla="*/ 11 w 17"/>
                <a:gd name="T5" fmla="*/ 20 h 27"/>
                <a:gd name="T6" fmla="*/ 17 w 17"/>
                <a:gd name="T7" fmla="*/ 27 h 27"/>
                <a:gd name="T8" fmla="*/ 3 w 17"/>
                <a:gd name="T9" fmla="*/ 4 h 27"/>
                <a:gd name="T10" fmla="*/ 0 w 1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cubicBezTo>
                    <a:pt x="1" y="4"/>
                    <a:pt x="3" y="9"/>
                    <a:pt x="7" y="15"/>
                  </a:cubicBezTo>
                  <a:cubicBezTo>
                    <a:pt x="8" y="16"/>
                    <a:pt x="10" y="18"/>
                    <a:pt x="11" y="20"/>
                  </a:cubicBezTo>
                  <a:cubicBezTo>
                    <a:pt x="13" y="22"/>
                    <a:pt x="15" y="25"/>
                    <a:pt x="17" y="27"/>
                  </a:cubicBezTo>
                  <a:cubicBezTo>
                    <a:pt x="13" y="20"/>
                    <a:pt x="8" y="12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4" name="Freeform 3258"/>
            <p:cNvSpPr>
              <a:spLocks/>
            </p:cNvSpPr>
            <p:nvPr/>
          </p:nvSpPr>
          <p:spPr bwMode="auto">
            <a:xfrm>
              <a:off x="3908" y="3214"/>
              <a:ext cx="43" cy="60"/>
            </a:xfrm>
            <a:custGeom>
              <a:avLst/>
              <a:gdLst>
                <a:gd name="T0" fmla="*/ 0 w 25"/>
                <a:gd name="T1" fmla="*/ 0 h 35"/>
                <a:gd name="T2" fmla="*/ 14 w 25"/>
                <a:gd name="T3" fmla="*/ 23 h 35"/>
                <a:gd name="T4" fmla="*/ 25 w 25"/>
                <a:gd name="T5" fmla="*/ 35 h 35"/>
                <a:gd name="T6" fmla="*/ 13 w 25"/>
                <a:gd name="T7" fmla="*/ 14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8"/>
                    <a:pt x="22" y="32"/>
                    <a:pt x="25" y="35"/>
                  </a:cubicBezTo>
                  <a:cubicBezTo>
                    <a:pt x="21" y="28"/>
                    <a:pt x="17" y="21"/>
                    <a:pt x="13" y="14"/>
                  </a:cubicBezTo>
                  <a:cubicBezTo>
                    <a:pt x="8" y="9"/>
                    <a:pt x="4" y="4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5" name="Freeform 3259"/>
            <p:cNvSpPr>
              <a:spLocks/>
            </p:cNvSpPr>
            <p:nvPr/>
          </p:nvSpPr>
          <p:spPr bwMode="auto">
            <a:xfrm>
              <a:off x="3922" y="3241"/>
              <a:ext cx="30" cy="48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0 h 28"/>
                <a:gd name="T4" fmla="*/ 18 w 18"/>
                <a:gd name="T5" fmla="*/ 28 h 28"/>
                <a:gd name="T6" fmla="*/ 6 w 18"/>
                <a:gd name="T7" fmla="*/ 7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6"/>
                    <a:pt x="8" y="13"/>
                    <a:pt x="12" y="20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19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6" name="Freeform 3260"/>
            <p:cNvSpPr>
              <a:spLocks/>
            </p:cNvSpPr>
            <p:nvPr/>
          </p:nvSpPr>
          <p:spPr bwMode="auto">
            <a:xfrm>
              <a:off x="4017" y="3769"/>
              <a:ext cx="162" cy="474"/>
            </a:xfrm>
            <a:custGeom>
              <a:avLst/>
              <a:gdLst>
                <a:gd name="T0" fmla="*/ 79 w 95"/>
                <a:gd name="T1" fmla="*/ 0 h 278"/>
                <a:gd name="T2" fmla="*/ 74 w 95"/>
                <a:gd name="T3" fmla="*/ 0 h 278"/>
                <a:gd name="T4" fmla="*/ 0 w 95"/>
                <a:gd name="T5" fmla="*/ 278 h 278"/>
                <a:gd name="T6" fmla="*/ 3 w 95"/>
                <a:gd name="T7" fmla="*/ 278 h 278"/>
                <a:gd name="T8" fmla="*/ 79 w 95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278">
                  <a:moveTo>
                    <a:pt x="7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90" y="119"/>
                    <a:pt x="71" y="235"/>
                    <a:pt x="0" y="278"/>
                  </a:cubicBezTo>
                  <a:cubicBezTo>
                    <a:pt x="1" y="278"/>
                    <a:pt x="2" y="278"/>
                    <a:pt x="3" y="278"/>
                  </a:cubicBezTo>
                  <a:cubicBezTo>
                    <a:pt x="75" y="236"/>
                    <a:pt x="95" y="120"/>
                    <a:pt x="79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7" name="Freeform 3261"/>
            <p:cNvSpPr>
              <a:spLocks/>
            </p:cNvSpPr>
            <p:nvPr/>
          </p:nvSpPr>
          <p:spPr bwMode="auto">
            <a:xfrm>
              <a:off x="4141" y="3759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8" name="Freeform 3262"/>
            <p:cNvSpPr>
              <a:spLocks/>
            </p:cNvSpPr>
            <p:nvPr/>
          </p:nvSpPr>
          <p:spPr bwMode="auto">
            <a:xfrm>
              <a:off x="4141" y="3751"/>
              <a:ext cx="9" cy="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5 h 5"/>
                <a:gd name="T6" fmla="*/ 5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9" name="Freeform 3263"/>
            <p:cNvSpPr>
              <a:spLocks/>
            </p:cNvSpPr>
            <p:nvPr/>
          </p:nvSpPr>
          <p:spPr bwMode="auto">
            <a:xfrm>
              <a:off x="4141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89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0" name="Freeform 3264"/>
            <p:cNvSpPr>
              <a:spLocks/>
            </p:cNvSpPr>
            <p:nvPr/>
          </p:nvSpPr>
          <p:spPr bwMode="auto">
            <a:xfrm>
              <a:off x="4140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1"/>
                    <a:pt x="5" y="0"/>
                  </a:cubicBezTo>
                </a:path>
              </a:pathLst>
            </a:custGeom>
            <a:solidFill>
              <a:srgbClr val="659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1" name="Freeform 3265"/>
            <p:cNvSpPr>
              <a:spLocks/>
            </p:cNvSpPr>
            <p:nvPr/>
          </p:nvSpPr>
          <p:spPr bwMode="auto">
            <a:xfrm>
              <a:off x="4138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62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2" name="Freeform 3266"/>
            <p:cNvSpPr>
              <a:spLocks/>
            </p:cNvSpPr>
            <p:nvPr/>
          </p:nvSpPr>
          <p:spPr bwMode="auto">
            <a:xfrm>
              <a:off x="4136" y="3723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E8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3" name="Freeform 3267"/>
            <p:cNvSpPr>
              <a:spLocks/>
            </p:cNvSpPr>
            <p:nvPr/>
          </p:nvSpPr>
          <p:spPr bwMode="auto">
            <a:xfrm>
              <a:off x="4135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C89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4" name="Freeform 3268"/>
            <p:cNvSpPr>
              <a:spLocks/>
            </p:cNvSpPr>
            <p:nvPr/>
          </p:nvSpPr>
          <p:spPr bwMode="auto">
            <a:xfrm>
              <a:off x="4133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98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5" name="Freeform 3269"/>
            <p:cNvSpPr>
              <a:spLocks/>
            </p:cNvSpPr>
            <p:nvPr/>
          </p:nvSpPr>
          <p:spPr bwMode="auto">
            <a:xfrm>
              <a:off x="4131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68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6" name="Freeform 3270"/>
            <p:cNvSpPr>
              <a:spLocks/>
            </p:cNvSpPr>
            <p:nvPr/>
          </p:nvSpPr>
          <p:spPr bwMode="auto">
            <a:xfrm>
              <a:off x="4130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3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7" name="Freeform 3271"/>
            <p:cNvSpPr>
              <a:spLocks/>
            </p:cNvSpPr>
            <p:nvPr/>
          </p:nvSpPr>
          <p:spPr bwMode="auto">
            <a:xfrm>
              <a:off x="4128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1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8" name="Freeform 3272"/>
            <p:cNvSpPr>
              <a:spLocks/>
            </p:cNvSpPr>
            <p:nvPr/>
          </p:nvSpPr>
          <p:spPr bwMode="auto">
            <a:xfrm>
              <a:off x="4124" y="3667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4D7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9" name="Freeform 3273"/>
            <p:cNvSpPr>
              <a:spLocks/>
            </p:cNvSpPr>
            <p:nvPr/>
          </p:nvSpPr>
          <p:spPr bwMode="auto">
            <a:xfrm>
              <a:off x="4121" y="3649"/>
              <a:ext cx="14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2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2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A6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0" name="Freeform 3274"/>
            <p:cNvSpPr>
              <a:spLocks/>
            </p:cNvSpPr>
            <p:nvPr/>
          </p:nvSpPr>
          <p:spPr bwMode="auto">
            <a:xfrm>
              <a:off x="4109" y="3606"/>
              <a:ext cx="21" cy="43"/>
            </a:xfrm>
            <a:custGeom>
              <a:avLst/>
              <a:gdLst>
                <a:gd name="T0" fmla="*/ 6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6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6" y="0"/>
                  </a:cubicBezTo>
                </a:path>
              </a:pathLst>
            </a:custGeom>
            <a:solidFill>
              <a:srgbClr val="2B44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1" name="Freeform 3275"/>
            <p:cNvSpPr>
              <a:spLocks/>
            </p:cNvSpPr>
            <p:nvPr/>
          </p:nvSpPr>
          <p:spPr bwMode="auto">
            <a:xfrm>
              <a:off x="4104" y="3589"/>
              <a:ext cx="15" cy="17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0 h 10"/>
                <a:gd name="T4" fmla="*/ 3 w 9"/>
                <a:gd name="T5" fmla="*/ 10 h 10"/>
                <a:gd name="T6" fmla="*/ 9 w 9"/>
                <a:gd name="T7" fmla="*/ 10 h 10"/>
                <a:gd name="T8" fmla="*/ 6 w 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6"/>
                    <a:pt x="7" y="3"/>
                    <a:pt x="6" y="0"/>
                  </a:cubicBezTo>
                </a:path>
              </a:pathLst>
            </a:custGeom>
            <a:solidFill>
              <a:srgbClr val="C1D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2" name="Freeform 3276"/>
            <p:cNvSpPr>
              <a:spLocks noEditPoints="1"/>
            </p:cNvSpPr>
            <p:nvPr/>
          </p:nvSpPr>
          <p:spPr bwMode="auto">
            <a:xfrm>
              <a:off x="3932" y="3253"/>
              <a:ext cx="182" cy="336"/>
            </a:xfrm>
            <a:custGeom>
              <a:avLst/>
              <a:gdLst>
                <a:gd name="T0" fmla="*/ 52 w 107"/>
                <a:gd name="T1" fmla="*/ 90 h 197"/>
                <a:gd name="T2" fmla="*/ 48 w 107"/>
                <a:gd name="T3" fmla="*/ 93 h 197"/>
                <a:gd name="T4" fmla="*/ 95 w 107"/>
                <a:gd name="T5" fmla="*/ 137 h 197"/>
                <a:gd name="T6" fmla="*/ 87 w 107"/>
                <a:gd name="T7" fmla="*/ 139 h 197"/>
                <a:gd name="T8" fmla="*/ 96 w 107"/>
                <a:gd name="T9" fmla="*/ 168 h 197"/>
                <a:gd name="T10" fmla="*/ 93 w 107"/>
                <a:gd name="T11" fmla="*/ 170 h 197"/>
                <a:gd name="T12" fmla="*/ 101 w 107"/>
                <a:gd name="T13" fmla="*/ 197 h 197"/>
                <a:gd name="T14" fmla="*/ 107 w 107"/>
                <a:gd name="T15" fmla="*/ 197 h 197"/>
                <a:gd name="T16" fmla="*/ 97 w 107"/>
                <a:gd name="T17" fmla="*/ 168 h 197"/>
                <a:gd name="T18" fmla="*/ 101 w 107"/>
                <a:gd name="T19" fmla="*/ 167 h 197"/>
                <a:gd name="T20" fmla="*/ 92 w 107"/>
                <a:gd name="T21" fmla="*/ 138 h 197"/>
                <a:gd name="T22" fmla="*/ 100 w 107"/>
                <a:gd name="T23" fmla="*/ 135 h 197"/>
                <a:gd name="T24" fmla="*/ 52 w 107"/>
                <a:gd name="T25" fmla="*/ 90 h 197"/>
                <a:gd name="T26" fmla="*/ 0 w 107"/>
                <a:gd name="T27" fmla="*/ 0 h 197"/>
                <a:gd name="T28" fmla="*/ 12 w 107"/>
                <a:gd name="T29" fmla="*/ 21 h 197"/>
                <a:gd name="T30" fmla="*/ 6 w 107"/>
                <a:gd name="T31" fmla="*/ 13 h 197"/>
                <a:gd name="T32" fmla="*/ 13 w 107"/>
                <a:gd name="T33" fmla="*/ 27 h 197"/>
                <a:gd name="T34" fmla="*/ 17 w 107"/>
                <a:gd name="T35" fmla="*/ 25 h 197"/>
                <a:gd name="T36" fmla="*/ 11 w 107"/>
                <a:gd name="T37" fmla="*/ 12 h 197"/>
                <a:gd name="T38" fmla="*/ 0 w 107"/>
                <a:gd name="T3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7" h="197">
                  <a:moveTo>
                    <a:pt x="52" y="90"/>
                  </a:moveTo>
                  <a:cubicBezTo>
                    <a:pt x="51" y="91"/>
                    <a:pt x="49" y="92"/>
                    <a:pt x="48" y="93"/>
                  </a:cubicBezTo>
                  <a:cubicBezTo>
                    <a:pt x="63" y="114"/>
                    <a:pt x="82" y="135"/>
                    <a:pt x="95" y="137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95" y="169"/>
                    <a:pt x="94" y="169"/>
                    <a:pt x="93" y="170"/>
                  </a:cubicBezTo>
                  <a:cubicBezTo>
                    <a:pt x="96" y="178"/>
                    <a:pt x="99" y="187"/>
                    <a:pt x="101" y="197"/>
                  </a:cubicBezTo>
                  <a:cubicBezTo>
                    <a:pt x="107" y="197"/>
                    <a:pt x="107" y="197"/>
                    <a:pt x="107" y="197"/>
                  </a:cubicBezTo>
                  <a:cubicBezTo>
                    <a:pt x="104" y="187"/>
                    <a:pt x="101" y="178"/>
                    <a:pt x="97" y="168"/>
                  </a:cubicBezTo>
                  <a:cubicBezTo>
                    <a:pt x="99" y="168"/>
                    <a:pt x="100" y="167"/>
                    <a:pt x="101" y="167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86" y="133"/>
                    <a:pt x="67" y="112"/>
                    <a:pt x="52" y="90"/>
                  </a:cubicBezTo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10" y="18"/>
                    <a:pt x="6" y="13"/>
                  </a:cubicBezTo>
                  <a:cubicBezTo>
                    <a:pt x="8" y="18"/>
                    <a:pt x="11" y="22"/>
                    <a:pt x="13" y="27"/>
                  </a:cubicBezTo>
                  <a:cubicBezTo>
                    <a:pt x="14" y="26"/>
                    <a:pt x="16" y="26"/>
                    <a:pt x="17" y="25"/>
                  </a:cubicBezTo>
                  <a:cubicBezTo>
                    <a:pt x="15" y="21"/>
                    <a:pt x="13" y="16"/>
                    <a:pt x="11" y="12"/>
                  </a:cubicBezTo>
                  <a:cubicBezTo>
                    <a:pt x="8" y="9"/>
                    <a:pt x="4" y="5"/>
                    <a:pt x="0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3" name="Freeform 3277"/>
            <p:cNvSpPr>
              <a:spLocks/>
            </p:cNvSpPr>
            <p:nvPr/>
          </p:nvSpPr>
          <p:spPr bwMode="auto">
            <a:xfrm>
              <a:off x="3954" y="3296"/>
              <a:ext cx="67" cy="116"/>
            </a:xfrm>
            <a:custGeom>
              <a:avLst/>
              <a:gdLst>
                <a:gd name="T0" fmla="*/ 4 w 39"/>
                <a:gd name="T1" fmla="*/ 0 h 68"/>
                <a:gd name="T2" fmla="*/ 0 w 39"/>
                <a:gd name="T3" fmla="*/ 2 h 68"/>
                <a:gd name="T4" fmla="*/ 22 w 39"/>
                <a:gd name="T5" fmla="*/ 48 h 68"/>
                <a:gd name="T6" fmla="*/ 35 w 39"/>
                <a:gd name="T7" fmla="*/ 68 h 68"/>
                <a:gd name="T8" fmla="*/ 39 w 39"/>
                <a:gd name="T9" fmla="*/ 65 h 68"/>
                <a:gd name="T10" fmla="*/ 27 w 39"/>
                <a:gd name="T11" fmla="*/ 47 h 68"/>
                <a:gd name="T12" fmla="*/ 4 w 3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68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7" y="18"/>
                    <a:pt x="14" y="34"/>
                    <a:pt x="22" y="48"/>
                  </a:cubicBezTo>
                  <a:cubicBezTo>
                    <a:pt x="25" y="54"/>
                    <a:pt x="30" y="61"/>
                    <a:pt x="35" y="68"/>
                  </a:cubicBezTo>
                  <a:cubicBezTo>
                    <a:pt x="36" y="67"/>
                    <a:pt x="38" y="66"/>
                    <a:pt x="39" y="65"/>
                  </a:cubicBezTo>
                  <a:cubicBezTo>
                    <a:pt x="34" y="59"/>
                    <a:pt x="30" y="53"/>
                    <a:pt x="27" y="47"/>
                  </a:cubicBezTo>
                  <a:cubicBezTo>
                    <a:pt x="19" y="33"/>
                    <a:pt x="12" y="16"/>
                    <a:pt x="4" y="0"/>
                  </a:cubicBezTo>
                </a:path>
              </a:pathLst>
            </a:custGeom>
            <a:solidFill>
              <a:srgbClr val="249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4" name="Freeform 3278"/>
            <p:cNvSpPr>
              <a:spLocks/>
            </p:cNvSpPr>
            <p:nvPr/>
          </p:nvSpPr>
          <p:spPr bwMode="auto">
            <a:xfrm>
              <a:off x="2871" y="3381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5" name="Freeform 3279"/>
            <p:cNvSpPr>
              <a:spLocks/>
            </p:cNvSpPr>
            <p:nvPr/>
          </p:nvSpPr>
          <p:spPr bwMode="auto">
            <a:xfrm>
              <a:off x="2873" y="3381"/>
              <a:ext cx="6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2 w 4"/>
                <a:gd name="T5" fmla="*/ 4 h 4"/>
                <a:gd name="T6" fmla="*/ 4 w 4"/>
                <a:gd name="T7" fmla="*/ 1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6" name="Freeform 3280"/>
            <p:cNvSpPr>
              <a:spLocks/>
            </p:cNvSpPr>
            <p:nvPr/>
          </p:nvSpPr>
          <p:spPr bwMode="auto">
            <a:xfrm>
              <a:off x="2867" y="3386"/>
              <a:ext cx="6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3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7" name="Freeform 3281"/>
            <p:cNvSpPr>
              <a:spLocks/>
            </p:cNvSpPr>
            <p:nvPr/>
          </p:nvSpPr>
          <p:spPr bwMode="auto">
            <a:xfrm>
              <a:off x="2873" y="3386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2 w 2"/>
                <a:gd name="T7" fmla="*/ 1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8" name="Freeform 3282"/>
            <p:cNvSpPr>
              <a:spLocks/>
            </p:cNvSpPr>
            <p:nvPr/>
          </p:nvSpPr>
          <p:spPr bwMode="auto">
            <a:xfrm>
              <a:off x="2866" y="3390"/>
              <a:ext cx="7" cy="8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3 h 5"/>
                <a:gd name="T4" fmla="*/ 3 w 4"/>
                <a:gd name="T5" fmla="*/ 5 h 5"/>
                <a:gd name="T6" fmla="*/ 4 w 4"/>
                <a:gd name="T7" fmla="*/ 1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9" name="Freeform 3283"/>
            <p:cNvSpPr>
              <a:spLocks/>
            </p:cNvSpPr>
            <p:nvPr/>
          </p:nvSpPr>
          <p:spPr bwMode="auto">
            <a:xfrm>
              <a:off x="2850" y="3391"/>
              <a:ext cx="24" cy="43"/>
            </a:xfrm>
            <a:custGeom>
              <a:avLst/>
              <a:gdLst>
                <a:gd name="T0" fmla="*/ 13 w 14"/>
                <a:gd name="T1" fmla="*/ 0 h 25"/>
                <a:gd name="T2" fmla="*/ 12 w 14"/>
                <a:gd name="T3" fmla="*/ 4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5 w 14"/>
                <a:gd name="T13" fmla="*/ 22 h 25"/>
                <a:gd name="T14" fmla="*/ 5 w 14"/>
                <a:gd name="T15" fmla="*/ 22 h 25"/>
                <a:gd name="T16" fmla="*/ 5 w 14"/>
                <a:gd name="T17" fmla="*/ 23 h 25"/>
                <a:gd name="T18" fmla="*/ 14 w 14"/>
                <a:gd name="T19" fmla="*/ 1 h 25"/>
                <a:gd name="T20" fmla="*/ 13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3" y="0"/>
                  </a:moveTo>
                  <a:cubicBezTo>
                    <a:pt x="12" y="2"/>
                    <a:pt x="12" y="3"/>
                    <a:pt x="12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0" name="Freeform 3284"/>
            <p:cNvSpPr>
              <a:spLocks/>
            </p:cNvSpPr>
            <p:nvPr/>
          </p:nvSpPr>
          <p:spPr bwMode="auto">
            <a:xfrm>
              <a:off x="3532" y="5042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1" name="Freeform 3285"/>
            <p:cNvSpPr>
              <a:spLocks/>
            </p:cNvSpPr>
            <p:nvPr/>
          </p:nvSpPr>
          <p:spPr bwMode="auto">
            <a:xfrm>
              <a:off x="2838" y="3434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2" name="Freeform 3286"/>
            <p:cNvSpPr>
              <a:spLocks/>
            </p:cNvSpPr>
            <p:nvPr/>
          </p:nvSpPr>
          <p:spPr bwMode="auto">
            <a:xfrm>
              <a:off x="3527" y="5042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3" name="Freeform 3287"/>
            <p:cNvSpPr>
              <a:spLocks/>
            </p:cNvSpPr>
            <p:nvPr/>
          </p:nvSpPr>
          <p:spPr bwMode="auto">
            <a:xfrm>
              <a:off x="3523" y="5044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4" name="Freeform 3288"/>
            <p:cNvSpPr>
              <a:spLocks/>
            </p:cNvSpPr>
            <p:nvPr/>
          </p:nvSpPr>
          <p:spPr bwMode="auto">
            <a:xfrm>
              <a:off x="3518" y="5044"/>
              <a:ext cx="9" cy="3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5 w 5"/>
                <a:gd name="T5" fmla="*/ 0 h 2"/>
                <a:gd name="T6" fmla="*/ 5 w 5"/>
                <a:gd name="T7" fmla="*/ 0 h 2"/>
                <a:gd name="T8" fmla="*/ 3 w 5"/>
                <a:gd name="T9" fmla="*/ 1 h 2"/>
                <a:gd name="T10" fmla="*/ 0 w 5"/>
                <a:gd name="T11" fmla="*/ 2 h 2"/>
                <a:gd name="T12" fmla="*/ 3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5" name="Freeform 3289"/>
            <p:cNvSpPr>
              <a:spLocks/>
            </p:cNvSpPr>
            <p:nvPr/>
          </p:nvSpPr>
          <p:spPr bwMode="auto">
            <a:xfrm>
              <a:off x="3515" y="504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2 w 5"/>
                <a:gd name="T9" fmla="*/ 1 h 1"/>
                <a:gd name="T10" fmla="*/ 2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6" name="Freeform 3290"/>
            <p:cNvSpPr>
              <a:spLocks/>
            </p:cNvSpPr>
            <p:nvPr/>
          </p:nvSpPr>
          <p:spPr bwMode="auto">
            <a:xfrm>
              <a:off x="3510" y="504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7" name="Freeform 3291"/>
            <p:cNvSpPr>
              <a:spLocks/>
            </p:cNvSpPr>
            <p:nvPr/>
          </p:nvSpPr>
          <p:spPr bwMode="auto">
            <a:xfrm>
              <a:off x="3504" y="5045"/>
              <a:ext cx="9" cy="4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1 h 2"/>
                <a:gd name="T4" fmla="*/ 3 w 5"/>
                <a:gd name="T5" fmla="*/ 1 h 2"/>
                <a:gd name="T6" fmla="*/ 3 w 5"/>
                <a:gd name="T7" fmla="*/ 1 h 2"/>
                <a:gd name="T8" fmla="*/ 0 w 5"/>
                <a:gd name="T9" fmla="*/ 2 h 2"/>
                <a:gd name="T10" fmla="*/ 3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8" name="Freeform 3292"/>
            <p:cNvSpPr>
              <a:spLocks/>
            </p:cNvSpPr>
            <p:nvPr/>
          </p:nvSpPr>
          <p:spPr bwMode="auto">
            <a:xfrm>
              <a:off x="3501" y="504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2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9" name="Freeform 3293"/>
            <p:cNvSpPr>
              <a:spLocks noEditPoints="1"/>
            </p:cNvSpPr>
            <p:nvPr/>
          </p:nvSpPr>
          <p:spPr bwMode="auto">
            <a:xfrm>
              <a:off x="2651" y="3751"/>
              <a:ext cx="853" cy="1298"/>
            </a:xfrm>
            <a:custGeom>
              <a:avLst/>
              <a:gdLst>
                <a:gd name="T0" fmla="*/ 388 w 501"/>
                <a:gd name="T1" fmla="*/ 622 h 762"/>
                <a:gd name="T2" fmla="*/ 384 w 501"/>
                <a:gd name="T3" fmla="*/ 622 h 762"/>
                <a:gd name="T4" fmla="*/ 380 w 501"/>
                <a:gd name="T5" fmla="*/ 652 h 762"/>
                <a:gd name="T6" fmla="*/ 490 w 501"/>
                <a:gd name="T7" fmla="*/ 762 h 762"/>
                <a:gd name="T8" fmla="*/ 499 w 501"/>
                <a:gd name="T9" fmla="*/ 762 h 762"/>
                <a:gd name="T10" fmla="*/ 501 w 501"/>
                <a:gd name="T11" fmla="*/ 761 h 762"/>
                <a:gd name="T12" fmla="*/ 495 w 501"/>
                <a:gd name="T13" fmla="*/ 761 h 762"/>
                <a:gd name="T14" fmla="*/ 385 w 501"/>
                <a:gd name="T15" fmla="*/ 650 h 762"/>
                <a:gd name="T16" fmla="*/ 388 w 501"/>
                <a:gd name="T17" fmla="*/ 622 h 762"/>
                <a:gd name="T18" fmla="*/ 43 w 501"/>
                <a:gd name="T19" fmla="*/ 0 h 762"/>
                <a:gd name="T20" fmla="*/ 39 w 501"/>
                <a:gd name="T21" fmla="*/ 0 h 762"/>
                <a:gd name="T22" fmla="*/ 10 w 501"/>
                <a:gd name="T23" fmla="*/ 200 h 762"/>
                <a:gd name="T24" fmla="*/ 126 w 501"/>
                <a:gd name="T25" fmla="*/ 439 h 762"/>
                <a:gd name="T26" fmla="*/ 288 w 501"/>
                <a:gd name="T27" fmla="*/ 516 h 762"/>
                <a:gd name="T28" fmla="*/ 289 w 501"/>
                <a:gd name="T29" fmla="*/ 514 h 762"/>
                <a:gd name="T30" fmla="*/ 131 w 501"/>
                <a:gd name="T31" fmla="*/ 438 h 762"/>
                <a:gd name="T32" fmla="*/ 15 w 501"/>
                <a:gd name="T33" fmla="*/ 198 h 762"/>
                <a:gd name="T34" fmla="*/ 43 w 501"/>
                <a:gd name="T35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1" h="762">
                  <a:moveTo>
                    <a:pt x="388" y="622"/>
                  </a:moveTo>
                  <a:cubicBezTo>
                    <a:pt x="384" y="622"/>
                    <a:pt x="384" y="622"/>
                    <a:pt x="384" y="622"/>
                  </a:cubicBezTo>
                  <a:cubicBezTo>
                    <a:pt x="381" y="631"/>
                    <a:pt x="380" y="641"/>
                    <a:pt x="380" y="652"/>
                  </a:cubicBezTo>
                  <a:cubicBezTo>
                    <a:pt x="380" y="713"/>
                    <a:pt x="429" y="762"/>
                    <a:pt x="490" y="762"/>
                  </a:cubicBezTo>
                  <a:cubicBezTo>
                    <a:pt x="493" y="762"/>
                    <a:pt x="496" y="762"/>
                    <a:pt x="499" y="762"/>
                  </a:cubicBezTo>
                  <a:cubicBezTo>
                    <a:pt x="500" y="762"/>
                    <a:pt x="500" y="761"/>
                    <a:pt x="501" y="761"/>
                  </a:cubicBezTo>
                  <a:cubicBezTo>
                    <a:pt x="499" y="761"/>
                    <a:pt x="497" y="761"/>
                    <a:pt x="495" y="761"/>
                  </a:cubicBezTo>
                  <a:cubicBezTo>
                    <a:pt x="434" y="761"/>
                    <a:pt x="385" y="711"/>
                    <a:pt x="385" y="650"/>
                  </a:cubicBezTo>
                  <a:cubicBezTo>
                    <a:pt x="385" y="641"/>
                    <a:pt x="386" y="631"/>
                    <a:pt x="388" y="622"/>
                  </a:cubicBezTo>
                  <a:moveTo>
                    <a:pt x="4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6" y="72"/>
                    <a:pt x="0" y="148"/>
                    <a:pt x="10" y="200"/>
                  </a:cubicBezTo>
                  <a:cubicBezTo>
                    <a:pt x="35" y="322"/>
                    <a:pt x="74" y="386"/>
                    <a:pt x="126" y="439"/>
                  </a:cubicBezTo>
                  <a:cubicBezTo>
                    <a:pt x="160" y="473"/>
                    <a:pt x="224" y="501"/>
                    <a:pt x="288" y="516"/>
                  </a:cubicBezTo>
                  <a:cubicBezTo>
                    <a:pt x="289" y="514"/>
                    <a:pt x="289" y="514"/>
                    <a:pt x="289" y="514"/>
                  </a:cubicBezTo>
                  <a:cubicBezTo>
                    <a:pt x="226" y="498"/>
                    <a:pt x="164" y="471"/>
                    <a:pt x="131" y="438"/>
                  </a:cubicBezTo>
                  <a:cubicBezTo>
                    <a:pt x="79" y="384"/>
                    <a:pt x="40" y="320"/>
                    <a:pt x="15" y="198"/>
                  </a:cubicBezTo>
                  <a:cubicBezTo>
                    <a:pt x="5" y="147"/>
                    <a:pt x="21" y="71"/>
                    <a:pt x="43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0" name="Freeform 3294"/>
            <p:cNvSpPr>
              <a:spLocks/>
            </p:cNvSpPr>
            <p:nvPr/>
          </p:nvSpPr>
          <p:spPr bwMode="auto">
            <a:xfrm>
              <a:off x="2718" y="3434"/>
              <a:ext cx="129" cy="317"/>
            </a:xfrm>
            <a:custGeom>
              <a:avLst/>
              <a:gdLst>
                <a:gd name="T0" fmla="*/ 73 w 76"/>
                <a:gd name="T1" fmla="*/ 0 h 186"/>
                <a:gd name="T2" fmla="*/ 72 w 76"/>
                <a:gd name="T3" fmla="*/ 3 h 186"/>
                <a:gd name="T4" fmla="*/ 71 w 76"/>
                <a:gd name="T5" fmla="*/ 3 h 186"/>
                <a:gd name="T6" fmla="*/ 0 w 76"/>
                <a:gd name="T7" fmla="*/ 186 h 186"/>
                <a:gd name="T8" fmla="*/ 4 w 76"/>
                <a:gd name="T9" fmla="*/ 186 h 186"/>
                <a:gd name="T10" fmla="*/ 76 w 76"/>
                <a:gd name="T11" fmla="*/ 1 h 186"/>
                <a:gd name="T12" fmla="*/ 73 w 76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86">
                  <a:moveTo>
                    <a:pt x="73" y="0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1" y="3"/>
                  </a:cubicBezTo>
                  <a:cubicBezTo>
                    <a:pt x="64" y="18"/>
                    <a:pt x="27" y="98"/>
                    <a:pt x="0" y="186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32" y="98"/>
                    <a:pt x="69" y="17"/>
                    <a:pt x="76" y="1"/>
                  </a:cubicBezTo>
                  <a:cubicBezTo>
                    <a:pt x="75" y="1"/>
                    <a:pt x="74" y="0"/>
                    <a:pt x="73" y="0"/>
                  </a:cubicBezTo>
                </a:path>
              </a:pathLst>
            </a:custGeom>
            <a:solidFill>
              <a:srgbClr val="6A9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1" name="Freeform 3295"/>
            <p:cNvSpPr>
              <a:spLocks/>
            </p:cNvSpPr>
            <p:nvPr/>
          </p:nvSpPr>
          <p:spPr bwMode="auto">
            <a:xfrm>
              <a:off x="3142" y="4626"/>
              <a:ext cx="173" cy="184"/>
            </a:xfrm>
            <a:custGeom>
              <a:avLst/>
              <a:gdLst>
                <a:gd name="T0" fmla="*/ 1 w 102"/>
                <a:gd name="T1" fmla="*/ 0 h 108"/>
                <a:gd name="T2" fmla="*/ 0 w 102"/>
                <a:gd name="T3" fmla="*/ 2 h 108"/>
                <a:gd name="T4" fmla="*/ 16 w 102"/>
                <a:gd name="T5" fmla="*/ 5 h 108"/>
                <a:gd name="T6" fmla="*/ 97 w 102"/>
                <a:gd name="T7" fmla="*/ 105 h 108"/>
                <a:gd name="T8" fmla="*/ 96 w 102"/>
                <a:gd name="T9" fmla="*/ 108 h 108"/>
                <a:gd name="T10" fmla="*/ 100 w 102"/>
                <a:gd name="T11" fmla="*/ 108 h 108"/>
                <a:gd name="T12" fmla="*/ 102 w 102"/>
                <a:gd name="T13" fmla="*/ 104 h 108"/>
                <a:gd name="T14" fmla="*/ 21 w 102"/>
                <a:gd name="T15" fmla="*/ 4 h 108"/>
                <a:gd name="T16" fmla="*/ 1 w 10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8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3"/>
                    <a:pt x="11" y="4"/>
                    <a:pt x="16" y="5"/>
                  </a:cubicBezTo>
                  <a:cubicBezTo>
                    <a:pt x="33" y="47"/>
                    <a:pt x="61" y="82"/>
                    <a:pt x="97" y="105"/>
                  </a:cubicBezTo>
                  <a:cubicBezTo>
                    <a:pt x="96" y="106"/>
                    <a:pt x="96" y="107"/>
                    <a:pt x="96" y="108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1" y="107"/>
                    <a:pt x="101" y="105"/>
                    <a:pt x="102" y="104"/>
                  </a:cubicBezTo>
                  <a:cubicBezTo>
                    <a:pt x="66" y="81"/>
                    <a:pt x="38" y="46"/>
                    <a:pt x="21" y="4"/>
                  </a:cubicBezTo>
                  <a:cubicBezTo>
                    <a:pt x="14" y="3"/>
                    <a:pt x="7" y="1"/>
                    <a:pt x="1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2" name="Freeform 3296"/>
            <p:cNvSpPr>
              <a:spLocks/>
            </p:cNvSpPr>
            <p:nvPr/>
          </p:nvSpPr>
          <p:spPr bwMode="auto">
            <a:xfrm>
              <a:off x="3276" y="4129"/>
              <a:ext cx="9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2 w 5"/>
                <a:gd name="T5" fmla="*/ 1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3" name="Freeform 3297"/>
            <p:cNvSpPr>
              <a:spLocks/>
            </p:cNvSpPr>
            <p:nvPr/>
          </p:nvSpPr>
          <p:spPr bwMode="auto">
            <a:xfrm>
              <a:off x="3273" y="4131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4" name="Freeform 3298"/>
            <p:cNvSpPr>
              <a:spLocks/>
            </p:cNvSpPr>
            <p:nvPr/>
          </p:nvSpPr>
          <p:spPr bwMode="auto">
            <a:xfrm>
              <a:off x="3268" y="413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5" name="Freeform 3299"/>
            <p:cNvSpPr>
              <a:spLocks/>
            </p:cNvSpPr>
            <p:nvPr/>
          </p:nvSpPr>
          <p:spPr bwMode="auto">
            <a:xfrm>
              <a:off x="3264" y="4134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6" name="Freeform 3300"/>
            <p:cNvSpPr>
              <a:spLocks/>
            </p:cNvSpPr>
            <p:nvPr/>
          </p:nvSpPr>
          <p:spPr bwMode="auto">
            <a:xfrm>
              <a:off x="3259" y="4136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7" name="Freeform 3301"/>
            <p:cNvSpPr>
              <a:spLocks/>
            </p:cNvSpPr>
            <p:nvPr/>
          </p:nvSpPr>
          <p:spPr bwMode="auto">
            <a:xfrm>
              <a:off x="3256" y="4137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8" name="Freeform 3302"/>
            <p:cNvSpPr>
              <a:spLocks/>
            </p:cNvSpPr>
            <p:nvPr/>
          </p:nvSpPr>
          <p:spPr bwMode="auto">
            <a:xfrm>
              <a:off x="3252" y="4139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9" name="Freeform 3303"/>
            <p:cNvSpPr>
              <a:spLocks/>
            </p:cNvSpPr>
            <p:nvPr/>
          </p:nvSpPr>
          <p:spPr bwMode="auto">
            <a:xfrm>
              <a:off x="3247" y="4141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0" name="Freeform 3304"/>
            <p:cNvSpPr>
              <a:spLocks/>
            </p:cNvSpPr>
            <p:nvPr/>
          </p:nvSpPr>
          <p:spPr bwMode="auto">
            <a:xfrm>
              <a:off x="3181" y="4192"/>
              <a:ext cx="13" cy="24"/>
            </a:xfrm>
            <a:custGeom>
              <a:avLst/>
              <a:gdLst>
                <a:gd name="T0" fmla="*/ 7 w 8"/>
                <a:gd name="T1" fmla="*/ 0 h 14"/>
                <a:gd name="T2" fmla="*/ 0 w 8"/>
                <a:gd name="T3" fmla="*/ 13 h 14"/>
                <a:gd name="T4" fmla="*/ 4 w 8"/>
                <a:gd name="T5" fmla="*/ 14 h 14"/>
                <a:gd name="T6" fmla="*/ 8 w 8"/>
                <a:gd name="T7" fmla="*/ 5 h 14"/>
                <a:gd name="T8" fmla="*/ 7 w 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7" y="0"/>
                  </a:moveTo>
                  <a:cubicBezTo>
                    <a:pt x="5" y="4"/>
                    <a:pt x="2" y="8"/>
                    <a:pt x="0" y="13"/>
                  </a:cubicBezTo>
                  <a:cubicBezTo>
                    <a:pt x="1" y="13"/>
                    <a:pt x="3" y="14"/>
                    <a:pt x="4" y="14"/>
                  </a:cubicBezTo>
                  <a:cubicBezTo>
                    <a:pt x="5" y="11"/>
                    <a:pt x="7" y="8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1" name="Freeform 3305"/>
            <p:cNvSpPr>
              <a:spLocks/>
            </p:cNvSpPr>
            <p:nvPr/>
          </p:nvSpPr>
          <p:spPr bwMode="auto">
            <a:xfrm>
              <a:off x="3193" y="4142"/>
              <a:ext cx="59" cy="58"/>
            </a:xfrm>
            <a:custGeom>
              <a:avLst/>
              <a:gdLst>
                <a:gd name="T0" fmla="*/ 35 w 35"/>
                <a:gd name="T1" fmla="*/ 0 h 34"/>
                <a:gd name="T2" fmla="*/ 32 w 35"/>
                <a:gd name="T3" fmla="*/ 0 h 34"/>
                <a:gd name="T4" fmla="*/ 0 w 35"/>
                <a:gd name="T5" fmla="*/ 29 h 34"/>
                <a:gd name="T6" fmla="*/ 1 w 35"/>
                <a:gd name="T7" fmla="*/ 34 h 34"/>
                <a:gd name="T8" fmla="*/ 35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35" y="0"/>
                  </a:moveTo>
                  <a:cubicBezTo>
                    <a:pt x="34" y="0"/>
                    <a:pt x="33" y="0"/>
                    <a:pt x="32" y="0"/>
                  </a:cubicBezTo>
                  <a:cubicBezTo>
                    <a:pt x="20" y="7"/>
                    <a:pt x="9" y="17"/>
                    <a:pt x="0" y="29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9" y="20"/>
                    <a:pt x="21" y="8"/>
                    <a:pt x="3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2" name="Freeform 3306"/>
            <p:cNvSpPr>
              <a:spLocks/>
            </p:cNvSpPr>
            <p:nvPr/>
          </p:nvSpPr>
          <p:spPr bwMode="auto">
            <a:xfrm>
              <a:off x="3952" y="4619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0"/>
                    <a:pt x="3" y="0"/>
                    <a:pt x="4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3" name="Freeform 3307"/>
            <p:cNvSpPr>
              <a:spLocks/>
            </p:cNvSpPr>
            <p:nvPr/>
          </p:nvSpPr>
          <p:spPr bwMode="auto">
            <a:xfrm>
              <a:off x="3947" y="4619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4" name="Freeform 3308"/>
            <p:cNvSpPr>
              <a:spLocks/>
            </p:cNvSpPr>
            <p:nvPr/>
          </p:nvSpPr>
          <p:spPr bwMode="auto">
            <a:xfrm>
              <a:off x="3942" y="46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5" name="Freeform 3309"/>
            <p:cNvSpPr>
              <a:spLocks/>
            </p:cNvSpPr>
            <p:nvPr/>
          </p:nvSpPr>
          <p:spPr bwMode="auto">
            <a:xfrm>
              <a:off x="3939" y="4621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6" name="Freeform 3310"/>
            <p:cNvSpPr>
              <a:spLocks/>
            </p:cNvSpPr>
            <p:nvPr/>
          </p:nvSpPr>
          <p:spPr bwMode="auto">
            <a:xfrm>
              <a:off x="3934" y="4623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7" name="Freeform 3311"/>
            <p:cNvSpPr>
              <a:spLocks/>
            </p:cNvSpPr>
            <p:nvPr/>
          </p:nvSpPr>
          <p:spPr bwMode="auto">
            <a:xfrm>
              <a:off x="3930" y="4625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8" name="Freeform 3312"/>
            <p:cNvSpPr>
              <a:spLocks/>
            </p:cNvSpPr>
            <p:nvPr/>
          </p:nvSpPr>
          <p:spPr bwMode="auto">
            <a:xfrm>
              <a:off x="3925" y="4625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9" name="Freeform 3313"/>
            <p:cNvSpPr>
              <a:spLocks/>
            </p:cNvSpPr>
            <p:nvPr/>
          </p:nvSpPr>
          <p:spPr bwMode="auto">
            <a:xfrm>
              <a:off x="3922" y="4626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0" name="Freeform 3314"/>
            <p:cNvSpPr>
              <a:spLocks/>
            </p:cNvSpPr>
            <p:nvPr/>
          </p:nvSpPr>
          <p:spPr bwMode="auto">
            <a:xfrm>
              <a:off x="3901" y="4626"/>
              <a:ext cx="24" cy="7"/>
            </a:xfrm>
            <a:custGeom>
              <a:avLst/>
              <a:gdLst>
                <a:gd name="T0" fmla="*/ 14 w 14"/>
                <a:gd name="T1" fmla="*/ 0 h 4"/>
                <a:gd name="T2" fmla="*/ 0 w 14"/>
                <a:gd name="T3" fmla="*/ 3 h 4"/>
                <a:gd name="T4" fmla="*/ 0 w 14"/>
                <a:gd name="T5" fmla="*/ 4 h 4"/>
                <a:gd name="T6" fmla="*/ 12 w 14"/>
                <a:gd name="T7" fmla="*/ 1 h 4"/>
                <a:gd name="T8" fmla="*/ 14 w 1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9" y="1"/>
                    <a:pt x="5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4" y="3"/>
                    <a:pt x="8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</a:path>
              </a:pathLst>
            </a:custGeom>
            <a:solidFill>
              <a:srgbClr val="583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1" name="Freeform 3315"/>
            <p:cNvSpPr>
              <a:spLocks/>
            </p:cNvSpPr>
            <p:nvPr/>
          </p:nvSpPr>
          <p:spPr bwMode="auto">
            <a:xfrm>
              <a:off x="3118" y="2994"/>
              <a:ext cx="8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4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2" name="Freeform 3316"/>
            <p:cNvSpPr>
              <a:spLocks/>
            </p:cNvSpPr>
            <p:nvPr/>
          </p:nvSpPr>
          <p:spPr bwMode="auto">
            <a:xfrm>
              <a:off x="3085" y="3005"/>
              <a:ext cx="7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3" name="Freeform 3317"/>
            <p:cNvSpPr>
              <a:spLocks/>
            </p:cNvSpPr>
            <p:nvPr/>
          </p:nvSpPr>
          <p:spPr bwMode="auto">
            <a:xfrm>
              <a:off x="3084" y="3006"/>
              <a:ext cx="5" cy="0"/>
            </a:xfrm>
            <a:custGeom>
              <a:avLst/>
              <a:gdLst>
                <a:gd name="T0" fmla="*/ 2 w 3"/>
                <a:gd name="T1" fmla="*/ 1 w 3"/>
                <a:gd name="T2" fmla="*/ 0 w 3"/>
                <a:gd name="T3" fmla="*/ 2 w 3"/>
                <a:gd name="T4" fmla="*/ 2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4" name="Freeform 3318"/>
            <p:cNvSpPr>
              <a:spLocks/>
            </p:cNvSpPr>
            <p:nvPr/>
          </p:nvSpPr>
          <p:spPr bwMode="auto">
            <a:xfrm>
              <a:off x="3089" y="3005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5" name="Freeform 3319"/>
            <p:cNvSpPr>
              <a:spLocks/>
            </p:cNvSpPr>
            <p:nvPr/>
          </p:nvSpPr>
          <p:spPr bwMode="auto">
            <a:xfrm>
              <a:off x="4002" y="3037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3 w 5"/>
                <a:gd name="T11" fmla="*/ 1 h 2"/>
                <a:gd name="T12" fmla="*/ 4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49B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6" name="Freeform 3320"/>
            <p:cNvSpPr>
              <a:spLocks/>
            </p:cNvSpPr>
            <p:nvPr/>
          </p:nvSpPr>
          <p:spPr bwMode="auto">
            <a:xfrm>
              <a:off x="3966" y="3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7" name="Freeform 3321"/>
            <p:cNvSpPr>
              <a:spLocks/>
            </p:cNvSpPr>
            <p:nvPr/>
          </p:nvSpPr>
          <p:spPr bwMode="auto">
            <a:xfrm>
              <a:off x="3969" y="3049"/>
              <a:ext cx="4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49B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8" name="Freeform 3322"/>
            <p:cNvSpPr>
              <a:spLocks/>
            </p:cNvSpPr>
            <p:nvPr/>
          </p:nvSpPr>
          <p:spPr bwMode="auto">
            <a:xfrm>
              <a:off x="3969" y="304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9" name="Freeform 3323"/>
            <p:cNvSpPr>
              <a:spLocks/>
            </p:cNvSpPr>
            <p:nvPr/>
          </p:nvSpPr>
          <p:spPr bwMode="auto">
            <a:xfrm>
              <a:off x="3969" y="3049"/>
              <a:ext cx="4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49B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0" name="Freeform 3324"/>
            <p:cNvSpPr>
              <a:spLocks/>
            </p:cNvSpPr>
            <p:nvPr/>
          </p:nvSpPr>
          <p:spPr bwMode="auto">
            <a:xfrm>
              <a:off x="3966" y="3049"/>
              <a:ext cx="5" cy="2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2 w 3"/>
                <a:gd name="T9" fmla="*/ 1 h 1"/>
                <a:gd name="T10" fmla="*/ 3 w 3"/>
                <a:gd name="T11" fmla="*/ 1 h 1"/>
                <a:gd name="T12" fmla="*/ 3 w 3"/>
                <a:gd name="T13" fmla="*/ 0 h 1"/>
                <a:gd name="T14" fmla="*/ 2 w 3"/>
                <a:gd name="T15" fmla="*/ 0 h 1"/>
                <a:gd name="T16" fmla="*/ 2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1" name="Freeform 3325"/>
            <p:cNvSpPr>
              <a:spLocks/>
            </p:cNvSpPr>
            <p:nvPr/>
          </p:nvSpPr>
          <p:spPr bwMode="auto">
            <a:xfrm>
              <a:off x="3922" y="3086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D1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2" name="Freeform 3326"/>
            <p:cNvSpPr>
              <a:spLocks/>
            </p:cNvSpPr>
            <p:nvPr/>
          </p:nvSpPr>
          <p:spPr bwMode="auto">
            <a:xfrm>
              <a:off x="3927" y="30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3" name="Freeform 3327"/>
            <p:cNvSpPr>
              <a:spLocks/>
            </p:cNvSpPr>
            <p:nvPr/>
          </p:nvSpPr>
          <p:spPr bwMode="auto">
            <a:xfrm>
              <a:off x="3925" y="3085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CD1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4" name="Freeform 3328"/>
            <p:cNvSpPr>
              <a:spLocks/>
            </p:cNvSpPr>
            <p:nvPr/>
          </p:nvSpPr>
          <p:spPr bwMode="auto">
            <a:xfrm>
              <a:off x="3927" y="3085"/>
              <a:ext cx="3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5" name="Freeform 3329"/>
            <p:cNvSpPr>
              <a:spLocks/>
            </p:cNvSpPr>
            <p:nvPr/>
          </p:nvSpPr>
          <p:spPr bwMode="auto">
            <a:xfrm>
              <a:off x="3927" y="3085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CD1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6" name="Freeform 3330"/>
            <p:cNvSpPr>
              <a:spLocks/>
            </p:cNvSpPr>
            <p:nvPr/>
          </p:nvSpPr>
          <p:spPr bwMode="auto">
            <a:xfrm>
              <a:off x="3925" y="3086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7" name="Freeform 3331"/>
            <p:cNvSpPr>
              <a:spLocks/>
            </p:cNvSpPr>
            <p:nvPr/>
          </p:nvSpPr>
          <p:spPr bwMode="auto">
            <a:xfrm>
              <a:off x="3923" y="3086"/>
              <a:ext cx="4" cy="0"/>
            </a:xfrm>
            <a:custGeom>
              <a:avLst/>
              <a:gdLst>
                <a:gd name="T0" fmla="*/ 1 w 2"/>
                <a:gd name="T1" fmla="*/ 0 w 2"/>
                <a:gd name="T2" fmla="*/ 0 w 2"/>
                <a:gd name="T3" fmla="*/ 1 w 2"/>
                <a:gd name="T4" fmla="*/ 2 w 2"/>
                <a:gd name="T5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D1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8" name="Freeform 3332"/>
            <p:cNvSpPr>
              <a:spLocks/>
            </p:cNvSpPr>
            <p:nvPr/>
          </p:nvSpPr>
          <p:spPr bwMode="auto">
            <a:xfrm>
              <a:off x="3920" y="3178"/>
              <a:ext cx="7" cy="6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2 h 3"/>
                <a:gd name="T4" fmla="*/ 2 w 4"/>
                <a:gd name="T5" fmla="*/ 2 h 3"/>
                <a:gd name="T6" fmla="*/ 2 w 4"/>
                <a:gd name="T7" fmla="*/ 3 h 3"/>
                <a:gd name="T8" fmla="*/ 4 w 4"/>
                <a:gd name="T9" fmla="*/ 1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9" name="Freeform 3333"/>
            <p:cNvSpPr>
              <a:spLocks/>
            </p:cNvSpPr>
            <p:nvPr/>
          </p:nvSpPr>
          <p:spPr bwMode="auto">
            <a:xfrm>
              <a:off x="3925" y="3178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0" name="Freeform 3334"/>
            <p:cNvSpPr>
              <a:spLocks/>
            </p:cNvSpPr>
            <p:nvPr/>
          </p:nvSpPr>
          <p:spPr bwMode="auto">
            <a:xfrm>
              <a:off x="2879" y="3378"/>
              <a:ext cx="2" cy="7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3 h 4"/>
                <a:gd name="T4" fmla="*/ 1 w 1"/>
                <a:gd name="T5" fmla="*/ 4 h 4"/>
                <a:gd name="T6" fmla="*/ 1 w 1"/>
                <a:gd name="T7" fmla="*/ 0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1" name="Freeform 3335"/>
            <p:cNvSpPr>
              <a:spLocks/>
            </p:cNvSpPr>
            <p:nvPr/>
          </p:nvSpPr>
          <p:spPr bwMode="auto">
            <a:xfrm>
              <a:off x="2881" y="3378"/>
              <a:ext cx="5" cy="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2 w 3"/>
                <a:gd name="T5" fmla="*/ 5 h 5"/>
                <a:gd name="T6" fmla="*/ 3 w 3"/>
                <a:gd name="T7" fmla="*/ 2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2" name="Freeform 3336"/>
            <p:cNvSpPr>
              <a:spLocks/>
            </p:cNvSpPr>
            <p:nvPr/>
          </p:nvSpPr>
          <p:spPr bwMode="auto">
            <a:xfrm>
              <a:off x="2847" y="3432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3" name="Freeform 3337"/>
            <p:cNvSpPr>
              <a:spLocks/>
            </p:cNvSpPr>
            <p:nvPr/>
          </p:nvSpPr>
          <p:spPr bwMode="auto">
            <a:xfrm>
              <a:off x="3285" y="4129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4" name="Freeform 3338"/>
            <p:cNvSpPr>
              <a:spLocks/>
            </p:cNvSpPr>
            <p:nvPr/>
          </p:nvSpPr>
          <p:spPr bwMode="auto">
            <a:xfrm>
              <a:off x="3286" y="4127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1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</a:path>
              </a:pathLst>
            </a:custGeom>
            <a:solidFill>
              <a:srgbClr val="241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5" name="Freeform 3339"/>
            <p:cNvSpPr>
              <a:spLocks/>
            </p:cNvSpPr>
            <p:nvPr/>
          </p:nvSpPr>
          <p:spPr bwMode="auto">
            <a:xfrm>
              <a:off x="3959" y="4616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4" y="1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6" name="Freeform 3340"/>
            <p:cNvSpPr>
              <a:spLocks/>
            </p:cNvSpPr>
            <p:nvPr/>
          </p:nvSpPr>
          <p:spPr bwMode="auto">
            <a:xfrm>
              <a:off x="3540" y="5038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1"/>
                    <a:pt x="3" y="1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7" name="Freeform 3341"/>
            <p:cNvSpPr>
              <a:spLocks/>
            </p:cNvSpPr>
            <p:nvPr/>
          </p:nvSpPr>
          <p:spPr bwMode="auto">
            <a:xfrm>
              <a:off x="3116" y="2996"/>
              <a:ext cx="4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8" name="Freeform 3342"/>
            <p:cNvSpPr>
              <a:spLocks/>
            </p:cNvSpPr>
            <p:nvPr/>
          </p:nvSpPr>
          <p:spPr bwMode="auto">
            <a:xfrm>
              <a:off x="3080" y="300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9" name="Freeform 3343"/>
            <p:cNvSpPr>
              <a:spLocks/>
            </p:cNvSpPr>
            <p:nvPr/>
          </p:nvSpPr>
          <p:spPr bwMode="auto">
            <a:xfrm>
              <a:off x="3079" y="3008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0" name="Freeform 3344"/>
            <p:cNvSpPr>
              <a:spLocks/>
            </p:cNvSpPr>
            <p:nvPr/>
          </p:nvSpPr>
          <p:spPr bwMode="auto">
            <a:xfrm>
              <a:off x="3080" y="3006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1" name="Freeform 3345"/>
            <p:cNvSpPr>
              <a:spLocks/>
            </p:cNvSpPr>
            <p:nvPr/>
          </p:nvSpPr>
          <p:spPr bwMode="auto">
            <a:xfrm>
              <a:off x="3080" y="3008"/>
              <a:ext cx="4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2" name="Freeform 3346"/>
            <p:cNvSpPr>
              <a:spLocks/>
            </p:cNvSpPr>
            <p:nvPr/>
          </p:nvSpPr>
          <p:spPr bwMode="auto">
            <a:xfrm>
              <a:off x="3075" y="3008"/>
              <a:ext cx="5" cy="4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2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3" name="Freeform 3347"/>
            <p:cNvSpPr>
              <a:spLocks/>
            </p:cNvSpPr>
            <p:nvPr/>
          </p:nvSpPr>
          <p:spPr bwMode="auto">
            <a:xfrm>
              <a:off x="3074" y="3012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4" name="Freeform 3348"/>
            <p:cNvSpPr>
              <a:spLocks/>
            </p:cNvSpPr>
            <p:nvPr/>
          </p:nvSpPr>
          <p:spPr bwMode="auto">
            <a:xfrm>
              <a:off x="3075" y="3008"/>
              <a:ext cx="7" cy="4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5" name="Freeform 3349"/>
            <p:cNvSpPr>
              <a:spLocks/>
            </p:cNvSpPr>
            <p:nvPr/>
          </p:nvSpPr>
          <p:spPr bwMode="auto">
            <a:xfrm>
              <a:off x="3074" y="3012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6" name="Freeform 3350"/>
            <p:cNvSpPr>
              <a:spLocks/>
            </p:cNvSpPr>
            <p:nvPr/>
          </p:nvSpPr>
          <p:spPr bwMode="auto">
            <a:xfrm>
              <a:off x="3070" y="3012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7" name="Freeform 3351"/>
            <p:cNvSpPr>
              <a:spLocks/>
            </p:cNvSpPr>
            <p:nvPr/>
          </p:nvSpPr>
          <p:spPr bwMode="auto">
            <a:xfrm>
              <a:off x="3065" y="3013"/>
              <a:ext cx="7" cy="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0 w 4"/>
                <a:gd name="T5" fmla="*/ 3 h 4"/>
                <a:gd name="T6" fmla="*/ 1 w 4"/>
                <a:gd name="T7" fmla="*/ 4 h 4"/>
                <a:gd name="T8" fmla="*/ 4 w 4"/>
                <a:gd name="T9" fmla="*/ 1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8" name="Freeform 3352"/>
            <p:cNvSpPr>
              <a:spLocks/>
            </p:cNvSpPr>
            <p:nvPr/>
          </p:nvSpPr>
          <p:spPr bwMode="auto">
            <a:xfrm>
              <a:off x="3065" y="3018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9" name="Freeform 3353"/>
            <p:cNvSpPr>
              <a:spLocks/>
            </p:cNvSpPr>
            <p:nvPr/>
          </p:nvSpPr>
          <p:spPr bwMode="auto">
            <a:xfrm>
              <a:off x="3072" y="301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0" name="Freeform 3354"/>
            <p:cNvSpPr>
              <a:spLocks noEditPoints="1"/>
            </p:cNvSpPr>
            <p:nvPr/>
          </p:nvSpPr>
          <p:spPr bwMode="auto">
            <a:xfrm>
              <a:off x="3065" y="3015"/>
              <a:ext cx="9" cy="5"/>
            </a:xfrm>
            <a:custGeom>
              <a:avLst/>
              <a:gdLst>
                <a:gd name="T0" fmla="*/ 0 w 5"/>
                <a:gd name="T1" fmla="*/ 2 h 3"/>
                <a:gd name="T2" fmla="*/ 0 w 5"/>
                <a:gd name="T3" fmla="*/ 2 h 3"/>
                <a:gd name="T4" fmla="*/ 0 w 5"/>
                <a:gd name="T5" fmla="*/ 2 h 3"/>
                <a:gd name="T6" fmla="*/ 0 w 5"/>
                <a:gd name="T7" fmla="*/ 2 h 3"/>
                <a:gd name="T8" fmla="*/ 4 w 5"/>
                <a:gd name="T9" fmla="*/ 0 h 3"/>
                <a:gd name="T10" fmla="*/ 1 w 5"/>
                <a:gd name="T11" fmla="*/ 3 h 3"/>
                <a:gd name="T12" fmla="*/ 1 w 5"/>
                <a:gd name="T13" fmla="*/ 3 h 3"/>
                <a:gd name="T14" fmla="*/ 5 w 5"/>
                <a:gd name="T15" fmla="*/ 0 h 3"/>
                <a:gd name="T16" fmla="*/ 4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1" name="Freeform 3355"/>
            <p:cNvSpPr>
              <a:spLocks/>
            </p:cNvSpPr>
            <p:nvPr/>
          </p:nvSpPr>
          <p:spPr bwMode="auto">
            <a:xfrm>
              <a:off x="2907" y="3018"/>
              <a:ext cx="160" cy="356"/>
            </a:xfrm>
            <a:custGeom>
              <a:avLst/>
              <a:gdLst>
                <a:gd name="T0" fmla="*/ 93 w 94"/>
                <a:gd name="T1" fmla="*/ 0 h 209"/>
                <a:gd name="T2" fmla="*/ 54 w 94"/>
                <a:gd name="T3" fmla="*/ 35 h 209"/>
                <a:gd name="T4" fmla="*/ 11 w 94"/>
                <a:gd name="T5" fmla="*/ 88 h 209"/>
                <a:gd name="T6" fmla="*/ 0 w 94"/>
                <a:gd name="T7" fmla="*/ 207 h 209"/>
                <a:gd name="T8" fmla="*/ 3 w 94"/>
                <a:gd name="T9" fmla="*/ 209 h 209"/>
                <a:gd name="T10" fmla="*/ 5 w 94"/>
                <a:gd name="T11" fmla="*/ 206 h 209"/>
                <a:gd name="T12" fmla="*/ 5 w 94"/>
                <a:gd name="T13" fmla="*/ 206 h 209"/>
                <a:gd name="T14" fmla="*/ 16 w 94"/>
                <a:gd name="T15" fmla="*/ 86 h 209"/>
                <a:gd name="T16" fmla="*/ 59 w 94"/>
                <a:gd name="T17" fmla="*/ 33 h 209"/>
                <a:gd name="T18" fmla="*/ 94 w 94"/>
                <a:gd name="T19" fmla="*/ 1 h 209"/>
                <a:gd name="T20" fmla="*/ 94 w 94"/>
                <a:gd name="T21" fmla="*/ 1 h 209"/>
                <a:gd name="T22" fmla="*/ 93 w 94"/>
                <a:gd name="T23" fmla="*/ 2 h 209"/>
                <a:gd name="T24" fmla="*/ 93 w 94"/>
                <a:gd name="T25" fmla="*/ 0 h 209"/>
                <a:gd name="T26" fmla="*/ 93 w 94"/>
                <a:gd name="T2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209">
                  <a:moveTo>
                    <a:pt x="93" y="0"/>
                  </a:moveTo>
                  <a:cubicBezTo>
                    <a:pt x="82" y="8"/>
                    <a:pt x="69" y="22"/>
                    <a:pt x="54" y="35"/>
                  </a:cubicBezTo>
                  <a:cubicBezTo>
                    <a:pt x="29" y="57"/>
                    <a:pt x="16" y="51"/>
                    <a:pt x="11" y="88"/>
                  </a:cubicBezTo>
                  <a:cubicBezTo>
                    <a:pt x="6" y="116"/>
                    <a:pt x="1" y="181"/>
                    <a:pt x="0" y="207"/>
                  </a:cubicBezTo>
                  <a:cubicBezTo>
                    <a:pt x="3" y="209"/>
                    <a:pt x="3" y="209"/>
                    <a:pt x="3" y="209"/>
                  </a:cubicBezTo>
                  <a:cubicBezTo>
                    <a:pt x="5" y="206"/>
                    <a:pt x="5" y="206"/>
                    <a:pt x="5" y="206"/>
                  </a:cubicBezTo>
                  <a:cubicBezTo>
                    <a:pt x="5" y="206"/>
                    <a:pt x="5" y="206"/>
                    <a:pt x="5" y="206"/>
                  </a:cubicBezTo>
                  <a:cubicBezTo>
                    <a:pt x="6" y="180"/>
                    <a:pt x="11" y="115"/>
                    <a:pt x="16" y="86"/>
                  </a:cubicBezTo>
                  <a:cubicBezTo>
                    <a:pt x="21" y="50"/>
                    <a:pt x="34" y="55"/>
                    <a:pt x="59" y="33"/>
                  </a:cubicBezTo>
                  <a:cubicBezTo>
                    <a:pt x="72" y="22"/>
                    <a:pt x="84" y="10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2" name="Freeform 3356"/>
            <p:cNvSpPr>
              <a:spLocks/>
            </p:cNvSpPr>
            <p:nvPr/>
          </p:nvSpPr>
          <p:spPr bwMode="auto">
            <a:xfrm>
              <a:off x="4000" y="3040"/>
              <a:ext cx="4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49B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3" name="Freeform 3357"/>
            <p:cNvSpPr>
              <a:spLocks/>
            </p:cNvSpPr>
            <p:nvPr/>
          </p:nvSpPr>
          <p:spPr bwMode="auto">
            <a:xfrm>
              <a:off x="3964" y="3051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4" name="Freeform 3358"/>
            <p:cNvSpPr>
              <a:spLocks/>
            </p:cNvSpPr>
            <p:nvPr/>
          </p:nvSpPr>
          <p:spPr bwMode="auto">
            <a:xfrm>
              <a:off x="3961" y="3052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5" name="Freeform 3359"/>
            <p:cNvSpPr>
              <a:spLocks/>
            </p:cNvSpPr>
            <p:nvPr/>
          </p:nvSpPr>
          <p:spPr bwMode="auto">
            <a:xfrm>
              <a:off x="3964" y="3051"/>
              <a:ext cx="5" cy="1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6" name="Freeform 3360"/>
            <p:cNvSpPr>
              <a:spLocks/>
            </p:cNvSpPr>
            <p:nvPr/>
          </p:nvSpPr>
          <p:spPr bwMode="auto">
            <a:xfrm>
              <a:off x="3964" y="3052"/>
              <a:ext cx="4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7" name="Freeform 3361"/>
            <p:cNvSpPr>
              <a:spLocks/>
            </p:cNvSpPr>
            <p:nvPr/>
          </p:nvSpPr>
          <p:spPr bwMode="auto">
            <a:xfrm>
              <a:off x="3959" y="3054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8" name="Freeform 3362"/>
            <p:cNvSpPr>
              <a:spLocks/>
            </p:cNvSpPr>
            <p:nvPr/>
          </p:nvSpPr>
          <p:spPr bwMode="auto">
            <a:xfrm>
              <a:off x="3958" y="3056"/>
              <a:ext cx="6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4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9" name="Freeform 3363"/>
            <p:cNvSpPr>
              <a:spLocks/>
            </p:cNvSpPr>
            <p:nvPr/>
          </p:nvSpPr>
          <p:spPr bwMode="auto">
            <a:xfrm>
              <a:off x="3963" y="3054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0" name="Freeform 3364"/>
            <p:cNvSpPr>
              <a:spLocks/>
            </p:cNvSpPr>
            <p:nvPr/>
          </p:nvSpPr>
          <p:spPr bwMode="auto">
            <a:xfrm>
              <a:off x="3963" y="3057"/>
              <a:ext cx="1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1" name="Freeform 3365"/>
            <p:cNvSpPr>
              <a:spLocks/>
            </p:cNvSpPr>
            <p:nvPr/>
          </p:nvSpPr>
          <p:spPr bwMode="auto">
            <a:xfrm>
              <a:off x="3958" y="3057"/>
              <a:ext cx="6" cy="9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 h 5"/>
                <a:gd name="T4" fmla="*/ 4 w 4"/>
                <a:gd name="T5" fmla="*/ 5 h 5"/>
                <a:gd name="T6" fmla="*/ 4 w 4"/>
                <a:gd name="T7" fmla="*/ 3 h 5"/>
                <a:gd name="T8" fmla="*/ 4 w 4"/>
                <a:gd name="T9" fmla="*/ 2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3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2" name="Freeform 3366"/>
            <p:cNvSpPr>
              <a:spLocks/>
            </p:cNvSpPr>
            <p:nvPr/>
          </p:nvSpPr>
          <p:spPr bwMode="auto">
            <a:xfrm>
              <a:off x="3956" y="3059"/>
              <a:ext cx="8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2 h 7"/>
                <a:gd name="T4" fmla="*/ 5 w 5"/>
                <a:gd name="T5" fmla="*/ 7 h 7"/>
                <a:gd name="T6" fmla="*/ 5 w 5"/>
                <a:gd name="T7" fmla="*/ 4 h 7"/>
                <a:gd name="T8" fmla="*/ 1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3" y="5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3" name="Freeform 3367"/>
            <p:cNvSpPr>
              <a:spLocks/>
            </p:cNvSpPr>
            <p:nvPr/>
          </p:nvSpPr>
          <p:spPr bwMode="auto">
            <a:xfrm>
              <a:off x="3956" y="3064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4" name="Freeform 3368"/>
            <p:cNvSpPr>
              <a:spLocks/>
            </p:cNvSpPr>
            <p:nvPr/>
          </p:nvSpPr>
          <p:spPr bwMode="auto">
            <a:xfrm>
              <a:off x="3956" y="3068"/>
              <a:ext cx="5" cy="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3 h 5"/>
                <a:gd name="T4" fmla="*/ 2 w 3"/>
                <a:gd name="T5" fmla="*/ 5 h 5"/>
                <a:gd name="T6" fmla="*/ 3 w 3"/>
                <a:gd name="T7" fmla="*/ 5 h 5"/>
                <a:gd name="T8" fmla="*/ 1 w 3"/>
                <a:gd name="T9" fmla="*/ 1 h 5"/>
                <a:gd name="T10" fmla="*/ 0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2" y="4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5" name="Freeform 3369"/>
            <p:cNvSpPr>
              <a:spLocks/>
            </p:cNvSpPr>
            <p:nvPr/>
          </p:nvSpPr>
          <p:spPr bwMode="auto">
            <a:xfrm>
              <a:off x="3964" y="3061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6" name="Freeform 3370"/>
            <p:cNvSpPr>
              <a:spLocks/>
            </p:cNvSpPr>
            <p:nvPr/>
          </p:nvSpPr>
          <p:spPr bwMode="auto">
            <a:xfrm>
              <a:off x="3956" y="3063"/>
              <a:ext cx="8" cy="13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1 h 8"/>
                <a:gd name="T4" fmla="*/ 1 w 5"/>
                <a:gd name="T5" fmla="*/ 4 h 8"/>
                <a:gd name="T6" fmla="*/ 4 w 5"/>
                <a:gd name="T7" fmla="*/ 8 h 8"/>
                <a:gd name="T8" fmla="*/ 5 w 5"/>
                <a:gd name="T9" fmla="*/ 8 h 8"/>
                <a:gd name="T10" fmla="*/ 5 w 5"/>
                <a:gd name="T11" fmla="*/ 8 h 8"/>
                <a:gd name="T12" fmla="*/ 5 w 5"/>
                <a:gd name="T13" fmla="*/ 5 h 8"/>
                <a:gd name="T14" fmla="*/ 0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7" name="Freeform 3371"/>
            <p:cNvSpPr>
              <a:spLocks noEditPoints="1"/>
            </p:cNvSpPr>
            <p:nvPr/>
          </p:nvSpPr>
          <p:spPr bwMode="auto">
            <a:xfrm>
              <a:off x="3956" y="3069"/>
              <a:ext cx="7" cy="9"/>
            </a:xfrm>
            <a:custGeom>
              <a:avLst/>
              <a:gdLst>
                <a:gd name="T0" fmla="*/ 0 w 4"/>
                <a:gd name="T1" fmla="*/ 2 h 5"/>
                <a:gd name="T2" fmla="*/ 0 w 4"/>
                <a:gd name="T3" fmla="*/ 5 h 5"/>
                <a:gd name="T4" fmla="*/ 2 w 4"/>
                <a:gd name="T5" fmla="*/ 4 h 5"/>
                <a:gd name="T6" fmla="*/ 0 w 4"/>
                <a:gd name="T7" fmla="*/ 2 h 5"/>
                <a:gd name="T8" fmla="*/ 1 w 4"/>
                <a:gd name="T9" fmla="*/ 0 h 5"/>
                <a:gd name="T10" fmla="*/ 3 w 4"/>
                <a:gd name="T11" fmla="*/ 4 h 5"/>
                <a:gd name="T12" fmla="*/ 4 w 4"/>
                <a:gd name="T13" fmla="*/ 4 h 5"/>
                <a:gd name="T14" fmla="*/ 1 w 4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1" y="4"/>
                    <a:pt x="1" y="3"/>
                    <a:pt x="0" y="2"/>
                  </a:cubicBezTo>
                  <a:moveTo>
                    <a:pt x="1" y="0"/>
                  </a:moveTo>
                  <a:cubicBezTo>
                    <a:pt x="1" y="1"/>
                    <a:pt x="2" y="3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" y="3"/>
                    <a:pt x="2" y="1"/>
                    <a:pt x="1" y="0"/>
                  </a:cubicBezTo>
                </a:path>
              </a:pathLst>
            </a:custGeom>
            <a:solidFill>
              <a:srgbClr val="4C4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8" name="Freeform 3372"/>
            <p:cNvSpPr>
              <a:spLocks/>
            </p:cNvSpPr>
            <p:nvPr/>
          </p:nvSpPr>
          <p:spPr bwMode="auto">
            <a:xfrm>
              <a:off x="3920" y="3088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9" name="Freeform 3373"/>
            <p:cNvSpPr>
              <a:spLocks/>
            </p:cNvSpPr>
            <p:nvPr/>
          </p:nvSpPr>
          <p:spPr bwMode="auto">
            <a:xfrm>
              <a:off x="3918" y="3086"/>
              <a:ext cx="5" cy="4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0 w 3"/>
                <a:gd name="T7" fmla="*/ 2 h 2"/>
                <a:gd name="T8" fmla="*/ 1 w 3"/>
                <a:gd name="T9" fmla="*/ 2 h 2"/>
                <a:gd name="T10" fmla="*/ 3 w 3"/>
                <a:gd name="T11" fmla="*/ 1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CD1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0" name="Freeform 3374"/>
            <p:cNvSpPr>
              <a:spLocks/>
            </p:cNvSpPr>
            <p:nvPr/>
          </p:nvSpPr>
          <p:spPr bwMode="auto">
            <a:xfrm>
              <a:off x="3927" y="30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1" name="Freeform 3375"/>
            <p:cNvSpPr>
              <a:spLocks/>
            </p:cNvSpPr>
            <p:nvPr/>
          </p:nvSpPr>
          <p:spPr bwMode="auto">
            <a:xfrm>
              <a:off x="3923" y="3086"/>
              <a:ext cx="4" cy="4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2" name="Freeform 3376"/>
            <p:cNvSpPr>
              <a:spLocks/>
            </p:cNvSpPr>
            <p:nvPr/>
          </p:nvSpPr>
          <p:spPr bwMode="auto">
            <a:xfrm>
              <a:off x="3923" y="3086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solidFill>
              <a:srgbClr val="CD1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3" name="Freeform 3377"/>
            <p:cNvSpPr>
              <a:spLocks/>
            </p:cNvSpPr>
            <p:nvPr/>
          </p:nvSpPr>
          <p:spPr bwMode="auto">
            <a:xfrm>
              <a:off x="3915" y="3090"/>
              <a:ext cx="8" cy="3"/>
            </a:xfrm>
            <a:custGeom>
              <a:avLst/>
              <a:gdLst>
                <a:gd name="T0" fmla="*/ 3 w 5"/>
                <a:gd name="T1" fmla="*/ 0 h 2"/>
                <a:gd name="T2" fmla="*/ 1 w 5"/>
                <a:gd name="T3" fmla="*/ 0 h 2"/>
                <a:gd name="T4" fmla="*/ 0 w 5"/>
                <a:gd name="T5" fmla="*/ 1 h 2"/>
                <a:gd name="T6" fmla="*/ 4 w 5"/>
                <a:gd name="T7" fmla="*/ 2 h 2"/>
                <a:gd name="T8" fmla="*/ 5 w 5"/>
                <a:gd name="T9" fmla="*/ 0 h 2"/>
                <a:gd name="T10" fmla="*/ 5 w 5"/>
                <a:gd name="T11" fmla="*/ 0 h 2"/>
                <a:gd name="T12" fmla="*/ 3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4" name="Freeform 3378"/>
            <p:cNvSpPr>
              <a:spLocks/>
            </p:cNvSpPr>
            <p:nvPr/>
          </p:nvSpPr>
          <p:spPr bwMode="auto">
            <a:xfrm>
              <a:off x="3917" y="3090"/>
              <a:ext cx="3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CD1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5" name="Freeform 3379"/>
            <p:cNvSpPr>
              <a:spLocks/>
            </p:cNvSpPr>
            <p:nvPr/>
          </p:nvSpPr>
          <p:spPr bwMode="auto">
            <a:xfrm>
              <a:off x="3923" y="30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6" name="Freeform 3380"/>
            <p:cNvSpPr>
              <a:spLocks/>
            </p:cNvSpPr>
            <p:nvPr/>
          </p:nvSpPr>
          <p:spPr bwMode="auto">
            <a:xfrm>
              <a:off x="3913" y="3093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7" name="Freeform 3381"/>
            <p:cNvSpPr>
              <a:spLocks/>
            </p:cNvSpPr>
            <p:nvPr/>
          </p:nvSpPr>
          <p:spPr bwMode="auto">
            <a:xfrm>
              <a:off x="3915" y="3092"/>
              <a:ext cx="7" cy="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 h 5"/>
                <a:gd name="T4" fmla="*/ 1 w 4"/>
                <a:gd name="T5" fmla="*/ 4 h 5"/>
                <a:gd name="T6" fmla="*/ 3 w 4"/>
                <a:gd name="T7" fmla="*/ 5 h 5"/>
                <a:gd name="T8" fmla="*/ 4 w 4"/>
                <a:gd name="T9" fmla="*/ 1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8" name="Freeform 3382"/>
            <p:cNvSpPr>
              <a:spLocks/>
            </p:cNvSpPr>
            <p:nvPr/>
          </p:nvSpPr>
          <p:spPr bwMode="auto">
            <a:xfrm>
              <a:off x="3912" y="3097"/>
              <a:ext cx="8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3 h 7"/>
                <a:gd name="T4" fmla="*/ 5 w 5"/>
                <a:gd name="T5" fmla="*/ 7 h 7"/>
                <a:gd name="T6" fmla="*/ 5 w 5"/>
                <a:gd name="T7" fmla="*/ 4 h 7"/>
                <a:gd name="T8" fmla="*/ 3 w 5"/>
                <a:gd name="T9" fmla="*/ 1 h 7"/>
                <a:gd name="T10" fmla="*/ 1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4"/>
                    <a:pt x="3" y="6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4" y="3"/>
                    <a:pt x="4" y="2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9" name="Freeform 3383"/>
            <p:cNvSpPr>
              <a:spLocks/>
            </p:cNvSpPr>
            <p:nvPr/>
          </p:nvSpPr>
          <p:spPr bwMode="auto">
            <a:xfrm>
              <a:off x="3912" y="3107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3 h 7"/>
                <a:gd name="T4" fmla="*/ 3 w 3"/>
                <a:gd name="T5" fmla="*/ 7 h 7"/>
                <a:gd name="T6" fmla="*/ 0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2" y="5"/>
                    <a:pt x="3" y="7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0" name="Freeform 3384"/>
            <p:cNvSpPr>
              <a:spLocks/>
            </p:cNvSpPr>
            <p:nvPr/>
          </p:nvSpPr>
          <p:spPr bwMode="auto">
            <a:xfrm>
              <a:off x="3917" y="3098"/>
              <a:ext cx="3" cy="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1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1" name="Freeform 3385"/>
            <p:cNvSpPr>
              <a:spLocks/>
            </p:cNvSpPr>
            <p:nvPr/>
          </p:nvSpPr>
          <p:spPr bwMode="auto">
            <a:xfrm>
              <a:off x="3949" y="3170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2 w 5"/>
                <a:gd name="T7" fmla="*/ 1 h 1"/>
                <a:gd name="T8" fmla="*/ 3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2" name="Freeform 3386"/>
            <p:cNvSpPr>
              <a:spLocks/>
            </p:cNvSpPr>
            <p:nvPr/>
          </p:nvSpPr>
          <p:spPr bwMode="auto">
            <a:xfrm>
              <a:off x="3912" y="3102"/>
              <a:ext cx="47" cy="70"/>
            </a:xfrm>
            <a:custGeom>
              <a:avLst/>
              <a:gdLst>
                <a:gd name="T0" fmla="*/ 0 w 28"/>
                <a:gd name="T1" fmla="*/ 0 h 41"/>
                <a:gd name="T2" fmla="*/ 0 w 28"/>
                <a:gd name="T3" fmla="*/ 3 h 41"/>
                <a:gd name="T4" fmla="*/ 3 w 28"/>
                <a:gd name="T5" fmla="*/ 10 h 41"/>
                <a:gd name="T6" fmla="*/ 0 w 28"/>
                <a:gd name="T7" fmla="*/ 6 h 41"/>
                <a:gd name="T8" fmla="*/ 11 w 28"/>
                <a:gd name="T9" fmla="*/ 25 h 41"/>
                <a:gd name="T10" fmla="*/ 22 w 28"/>
                <a:gd name="T11" fmla="*/ 41 h 41"/>
                <a:gd name="T12" fmla="*/ 27 w 28"/>
                <a:gd name="T13" fmla="*/ 40 h 41"/>
                <a:gd name="T14" fmla="*/ 28 w 28"/>
                <a:gd name="T15" fmla="*/ 40 h 41"/>
                <a:gd name="T16" fmla="*/ 15 w 28"/>
                <a:gd name="T17" fmla="*/ 24 h 41"/>
                <a:gd name="T18" fmla="*/ 5 w 28"/>
                <a:gd name="T19" fmla="*/ 4 h 41"/>
                <a:gd name="T20" fmla="*/ 0 w 28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4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8"/>
                    <a:pt x="3" y="10"/>
                  </a:cubicBezTo>
                  <a:cubicBezTo>
                    <a:pt x="2" y="8"/>
                    <a:pt x="1" y="7"/>
                    <a:pt x="0" y="6"/>
                  </a:cubicBezTo>
                  <a:cubicBezTo>
                    <a:pt x="1" y="11"/>
                    <a:pt x="4" y="18"/>
                    <a:pt x="11" y="25"/>
                  </a:cubicBezTo>
                  <a:cubicBezTo>
                    <a:pt x="14" y="29"/>
                    <a:pt x="18" y="35"/>
                    <a:pt x="22" y="41"/>
                  </a:cubicBezTo>
                  <a:cubicBezTo>
                    <a:pt x="24" y="41"/>
                    <a:pt x="25" y="41"/>
                    <a:pt x="27" y="40"/>
                  </a:cubicBezTo>
                  <a:cubicBezTo>
                    <a:pt x="27" y="40"/>
                    <a:pt x="27" y="40"/>
                    <a:pt x="28" y="40"/>
                  </a:cubicBezTo>
                  <a:cubicBezTo>
                    <a:pt x="23" y="33"/>
                    <a:pt x="19" y="28"/>
                    <a:pt x="15" y="24"/>
                  </a:cubicBezTo>
                  <a:cubicBezTo>
                    <a:pt x="9" y="16"/>
                    <a:pt x="6" y="10"/>
                    <a:pt x="5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926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3" name="Freeform 3387"/>
            <p:cNvSpPr>
              <a:spLocks/>
            </p:cNvSpPr>
            <p:nvPr/>
          </p:nvSpPr>
          <p:spPr bwMode="auto">
            <a:xfrm>
              <a:off x="3915" y="3184"/>
              <a:ext cx="5" cy="6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2"/>
                    <a:pt x="1" y="3"/>
                    <a:pt x="3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4" name="Freeform 3388"/>
            <p:cNvSpPr>
              <a:spLocks/>
            </p:cNvSpPr>
            <p:nvPr/>
          </p:nvSpPr>
          <p:spPr bwMode="auto">
            <a:xfrm>
              <a:off x="3918" y="3182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1 w 3"/>
                <a:gd name="T5" fmla="*/ 3 h 3"/>
                <a:gd name="T6" fmla="*/ 3 w 3"/>
                <a:gd name="T7" fmla="*/ 1 h 3"/>
                <a:gd name="T8" fmla="*/ 3 w 3"/>
                <a:gd name="T9" fmla="*/ 0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5" name="Freeform 3389"/>
            <p:cNvSpPr>
              <a:spLocks/>
            </p:cNvSpPr>
            <p:nvPr/>
          </p:nvSpPr>
          <p:spPr bwMode="auto">
            <a:xfrm>
              <a:off x="3912" y="3190"/>
              <a:ext cx="8" cy="12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2 h 7"/>
                <a:gd name="T4" fmla="*/ 5 w 5"/>
                <a:gd name="T5" fmla="*/ 7 h 7"/>
                <a:gd name="T6" fmla="*/ 4 w 5"/>
                <a:gd name="T7" fmla="*/ 6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3" y="5"/>
                    <a:pt x="5" y="7"/>
                  </a:cubicBezTo>
                  <a:cubicBezTo>
                    <a:pt x="5" y="7"/>
                    <a:pt x="4" y="6"/>
                    <a:pt x="4" y="6"/>
                  </a:cubicBezTo>
                  <a:cubicBezTo>
                    <a:pt x="3" y="3"/>
                    <a:pt x="2" y="2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6" name="Freeform 3390"/>
            <p:cNvSpPr>
              <a:spLocks/>
            </p:cNvSpPr>
            <p:nvPr/>
          </p:nvSpPr>
          <p:spPr bwMode="auto">
            <a:xfrm>
              <a:off x="3912" y="3185"/>
              <a:ext cx="8" cy="16"/>
            </a:xfrm>
            <a:custGeom>
              <a:avLst/>
              <a:gdLst>
                <a:gd name="T0" fmla="*/ 2 w 5"/>
                <a:gd name="T1" fmla="*/ 0 h 9"/>
                <a:gd name="T2" fmla="*/ 0 w 5"/>
                <a:gd name="T3" fmla="*/ 3 h 9"/>
                <a:gd name="T4" fmla="*/ 4 w 5"/>
                <a:gd name="T5" fmla="*/ 9 h 9"/>
                <a:gd name="T6" fmla="*/ 5 w 5"/>
                <a:gd name="T7" fmla="*/ 3 h 9"/>
                <a:gd name="T8" fmla="*/ 2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3" y="6"/>
                    <a:pt x="4" y="9"/>
                  </a:cubicBezTo>
                  <a:cubicBezTo>
                    <a:pt x="4" y="7"/>
                    <a:pt x="4" y="5"/>
                    <a:pt x="5" y="3"/>
                  </a:cubicBezTo>
                  <a:cubicBezTo>
                    <a:pt x="3" y="2"/>
                    <a:pt x="3" y="1"/>
                    <a:pt x="2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7" name="Freeform 3391"/>
            <p:cNvSpPr>
              <a:spLocks/>
            </p:cNvSpPr>
            <p:nvPr/>
          </p:nvSpPr>
          <p:spPr bwMode="auto">
            <a:xfrm>
              <a:off x="3910" y="3202"/>
              <a:ext cx="7" cy="9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2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8" name="Freeform 3392"/>
            <p:cNvSpPr>
              <a:spLocks/>
            </p:cNvSpPr>
            <p:nvPr/>
          </p:nvSpPr>
          <p:spPr bwMode="auto">
            <a:xfrm>
              <a:off x="3910" y="3194"/>
              <a:ext cx="29" cy="42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5 h 25"/>
                <a:gd name="T4" fmla="*/ 4 w 17"/>
                <a:gd name="T5" fmla="*/ 10 h 25"/>
                <a:gd name="T6" fmla="*/ 17 w 17"/>
                <a:gd name="T7" fmla="*/ 25 h 25"/>
                <a:gd name="T8" fmla="*/ 13 w 17"/>
                <a:gd name="T9" fmla="*/ 20 h 25"/>
                <a:gd name="T10" fmla="*/ 6 w 17"/>
                <a:gd name="T11" fmla="*/ 5 h 25"/>
                <a:gd name="T12" fmla="*/ 1 w 1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2" y="7"/>
                    <a:pt x="3" y="9"/>
                    <a:pt x="4" y="10"/>
                  </a:cubicBezTo>
                  <a:cubicBezTo>
                    <a:pt x="8" y="15"/>
                    <a:pt x="12" y="20"/>
                    <a:pt x="17" y="25"/>
                  </a:cubicBezTo>
                  <a:cubicBezTo>
                    <a:pt x="16" y="23"/>
                    <a:pt x="14" y="22"/>
                    <a:pt x="13" y="20"/>
                  </a:cubicBezTo>
                  <a:cubicBezTo>
                    <a:pt x="9" y="14"/>
                    <a:pt x="6" y="9"/>
                    <a:pt x="6" y="5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9" name="Freeform 3393"/>
            <p:cNvSpPr>
              <a:spLocks/>
            </p:cNvSpPr>
            <p:nvPr/>
          </p:nvSpPr>
          <p:spPr bwMode="auto">
            <a:xfrm>
              <a:off x="3912" y="3206"/>
              <a:ext cx="29" cy="46"/>
            </a:xfrm>
            <a:custGeom>
              <a:avLst/>
              <a:gdLst>
                <a:gd name="T0" fmla="*/ 0 w 17"/>
                <a:gd name="T1" fmla="*/ 0 h 27"/>
                <a:gd name="T2" fmla="*/ 7 w 17"/>
                <a:gd name="T3" fmla="*/ 14 h 27"/>
                <a:gd name="T4" fmla="*/ 11 w 17"/>
                <a:gd name="T5" fmla="*/ 19 h 27"/>
                <a:gd name="T6" fmla="*/ 17 w 17"/>
                <a:gd name="T7" fmla="*/ 27 h 27"/>
                <a:gd name="T8" fmla="*/ 3 w 17"/>
                <a:gd name="T9" fmla="*/ 3 h 27"/>
                <a:gd name="T10" fmla="*/ 0 w 1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cubicBezTo>
                    <a:pt x="1" y="4"/>
                    <a:pt x="3" y="8"/>
                    <a:pt x="7" y="14"/>
                  </a:cubicBezTo>
                  <a:cubicBezTo>
                    <a:pt x="8" y="16"/>
                    <a:pt x="10" y="18"/>
                    <a:pt x="11" y="19"/>
                  </a:cubicBezTo>
                  <a:cubicBezTo>
                    <a:pt x="13" y="22"/>
                    <a:pt x="15" y="24"/>
                    <a:pt x="17" y="27"/>
                  </a:cubicBezTo>
                  <a:cubicBezTo>
                    <a:pt x="13" y="20"/>
                    <a:pt x="8" y="11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0" name="Freeform 3394"/>
            <p:cNvSpPr>
              <a:spLocks/>
            </p:cNvSpPr>
            <p:nvPr/>
          </p:nvSpPr>
          <p:spPr bwMode="auto">
            <a:xfrm>
              <a:off x="3917" y="3211"/>
              <a:ext cx="42" cy="61"/>
            </a:xfrm>
            <a:custGeom>
              <a:avLst/>
              <a:gdLst>
                <a:gd name="T0" fmla="*/ 0 w 25"/>
                <a:gd name="T1" fmla="*/ 0 h 36"/>
                <a:gd name="T2" fmla="*/ 14 w 25"/>
                <a:gd name="T3" fmla="*/ 24 h 36"/>
                <a:gd name="T4" fmla="*/ 25 w 25"/>
                <a:gd name="T5" fmla="*/ 36 h 36"/>
                <a:gd name="T6" fmla="*/ 13 w 25"/>
                <a:gd name="T7" fmla="*/ 15 h 36"/>
                <a:gd name="T8" fmla="*/ 0 w 2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cubicBezTo>
                    <a:pt x="5" y="8"/>
                    <a:pt x="10" y="17"/>
                    <a:pt x="14" y="24"/>
                  </a:cubicBezTo>
                  <a:cubicBezTo>
                    <a:pt x="18" y="28"/>
                    <a:pt x="22" y="32"/>
                    <a:pt x="25" y="36"/>
                  </a:cubicBezTo>
                  <a:cubicBezTo>
                    <a:pt x="21" y="28"/>
                    <a:pt x="17" y="21"/>
                    <a:pt x="13" y="15"/>
                  </a:cubicBezTo>
                  <a:cubicBezTo>
                    <a:pt x="8" y="10"/>
                    <a:pt x="4" y="5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1" name="Freeform 3395"/>
            <p:cNvSpPr>
              <a:spLocks/>
            </p:cNvSpPr>
            <p:nvPr/>
          </p:nvSpPr>
          <p:spPr bwMode="auto">
            <a:xfrm>
              <a:off x="3930" y="3238"/>
              <a:ext cx="31" cy="48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1 h 28"/>
                <a:gd name="T4" fmla="*/ 18 w 18"/>
                <a:gd name="T5" fmla="*/ 28 h 28"/>
                <a:gd name="T6" fmla="*/ 6 w 18"/>
                <a:gd name="T7" fmla="*/ 8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7"/>
                    <a:pt x="8" y="14"/>
                    <a:pt x="12" y="21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19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2" name="Freeform 3396"/>
            <p:cNvSpPr>
              <a:spLocks/>
            </p:cNvSpPr>
            <p:nvPr/>
          </p:nvSpPr>
          <p:spPr bwMode="auto">
            <a:xfrm>
              <a:off x="4022" y="3769"/>
              <a:ext cx="165" cy="474"/>
            </a:xfrm>
            <a:custGeom>
              <a:avLst/>
              <a:gdLst>
                <a:gd name="T0" fmla="*/ 81 w 97"/>
                <a:gd name="T1" fmla="*/ 0 h 278"/>
                <a:gd name="T2" fmla="*/ 76 w 97"/>
                <a:gd name="T3" fmla="*/ 0 h 278"/>
                <a:gd name="T4" fmla="*/ 0 w 97"/>
                <a:gd name="T5" fmla="*/ 278 h 278"/>
                <a:gd name="T6" fmla="*/ 3 w 97"/>
                <a:gd name="T7" fmla="*/ 277 h 278"/>
                <a:gd name="T8" fmla="*/ 81 w 97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78">
                  <a:moveTo>
                    <a:pt x="81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92" y="120"/>
                    <a:pt x="72" y="236"/>
                    <a:pt x="0" y="278"/>
                  </a:cubicBezTo>
                  <a:cubicBezTo>
                    <a:pt x="1" y="278"/>
                    <a:pt x="2" y="277"/>
                    <a:pt x="3" y="277"/>
                  </a:cubicBezTo>
                  <a:cubicBezTo>
                    <a:pt x="77" y="237"/>
                    <a:pt x="97" y="121"/>
                    <a:pt x="8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3" name="Freeform 3397"/>
            <p:cNvSpPr>
              <a:spLocks/>
            </p:cNvSpPr>
            <p:nvPr/>
          </p:nvSpPr>
          <p:spPr bwMode="auto">
            <a:xfrm>
              <a:off x="4150" y="3759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4" name="Freeform 3398"/>
            <p:cNvSpPr>
              <a:spLocks/>
            </p:cNvSpPr>
            <p:nvPr/>
          </p:nvSpPr>
          <p:spPr bwMode="auto">
            <a:xfrm>
              <a:off x="4150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E3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5" name="Freeform 3399"/>
            <p:cNvSpPr>
              <a:spLocks/>
            </p:cNvSpPr>
            <p:nvPr/>
          </p:nvSpPr>
          <p:spPr bwMode="auto">
            <a:xfrm>
              <a:off x="4150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6" name="Freeform 3400"/>
            <p:cNvSpPr>
              <a:spLocks/>
            </p:cNvSpPr>
            <p:nvPr/>
          </p:nvSpPr>
          <p:spPr bwMode="auto">
            <a:xfrm>
              <a:off x="4148" y="3742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1"/>
                    <a:pt x="5" y="0"/>
                  </a:cubicBezTo>
                </a:path>
              </a:pathLst>
            </a:custGeom>
            <a:solidFill>
              <a:srgbClr val="649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7" name="Freeform 3401"/>
            <p:cNvSpPr>
              <a:spLocks/>
            </p:cNvSpPr>
            <p:nvPr/>
          </p:nvSpPr>
          <p:spPr bwMode="auto">
            <a:xfrm>
              <a:off x="4147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8" name="Freeform 3402"/>
            <p:cNvSpPr>
              <a:spLocks/>
            </p:cNvSpPr>
            <p:nvPr/>
          </p:nvSpPr>
          <p:spPr bwMode="auto">
            <a:xfrm>
              <a:off x="4145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D8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9" name="Freeform 3403"/>
            <p:cNvSpPr>
              <a:spLocks/>
            </p:cNvSpPr>
            <p:nvPr/>
          </p:nvSpPr>
          <p:spPr bwMode="auto">
            <a:xfrm>
              <a:off x="4143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A8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0" name="Freeform 3404"/>
            <p:cNvSpPr>
              <a:spLocks/>
            </p:cNvSpPr>
            <p:nvPr/>
          </p:nvSpPr>
          <p:spPr bwMode="auto">
            <a:xfrm>
              <a:off x="4141" y="3705"/>
              <a:ext cx="11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88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1" name="Freeform 3405"/>
            <p:cNvSpPr>
              <a:spLocks/>
            </p:cNvSpPr>
            <p:nvPr/>
          </p:nvSpPr>
          <p:spPr bwMode="auto">
            <a:xfrm>
              <a:off x="4140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57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2" name="Freeform 3406"/>
            <p:cNvSpPr>
              <a:spLocks/>
            </p:cNvSpPr>
            <p:nvPr/>
          </p:nvSpPr>
          <p:spPr bwMode="auto">
            <a:xfrm>
              <a:off x="4138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27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3" name="Freeform 3407"/>
            <p:cNvSpPr>
              <a:spLocks/>
            </p:cNvSpPr>
            <p:nvPr/>
          </p:nvSpPr>
          <p:spPr bwMode="auto">
            <a:xfrm>
              <a:off x="4136" y="3676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F77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4" name="Freeform 3408"/>
            <p:cNvSpPr>
              <a:spLocks/>
            </p:cNvSpPr>
            <p:nvPr/>
          </p:nvSpPr>
          <p:spPr bwMode="auto">
            <a:xfrm>
              <a:off x="4135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C72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5" name="Freeform 3409"/>
            <p:cNvSpPr>
              <a:spLocks/>
            </p:cNvSpPr>
            <p:nvPr/>
          </p:nvSpPr>
          <p:spPr bwMode="auto">
            <a:xfrm>
              <a:off x="4130" y="3649"/>
              <a:ext cx="13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96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6" name="Freeform 3410"/>
            <p:cNvSpPr>
              <a:spLocks/>
            </p:cNvSpPr>
            <p:nvPr/>
          </p:nvSpPr>
          <p:spPr bwMode="auto">
            <a:xfrm>
              <a:off x="4119" y="3606"/>
              <a:ext cx="19" cy="43"/>
            </a:xfrm>
            <a:custGeom>
              <a:avLst/>
              <a:gdLst>
                <a:gd name="T0" fmla="*/ 5 w 11"/>
                <a:gd name="T1" fmla="*/ 0 h 25"/>
                <a:gd name="T2" fmla="*/ 0 w 11"/>
                <a:gd name="T3" fmla="*/ 0 h 25"/>
                <a:gd name="T4" fmla="*/ 6 w 11"/>
                <a:gd name="T5" fmla="*/ 25 h 25"/>
                <a:gd name="T6" fmla="*/ 11 w 11"/>
                <a:gd name="T7" fmla="*/ 25 h 25"/>
                <a:gd name="T8" fmla="*/ 5 w 1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17"/>
                    <a:pt x="7" y="8"/>
                    <a:pt x="5" y="0"/>
                  </a:cubicBezTo>
                </a:path>
              </a:pathLst>
            </a:custGeom>
            <a:solidFill>
              <a:srgbClr val="2B43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7" name="Freeform 3411"/>
            <p:cNvSpPr>
              <a:spLocks/>
            </p:cNvSpPr>
            <p:nvPr/>
          </p:nvSpPr>
          <p:spPr bwMode="auto">
            <a:xfrm>
              <a:off x="4114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BFD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8" name="Freeform 3412"/>
            <p:cNvSpPr>
              <a:spLocks noEditPoints="1"/>
            </p:cNvSpPr>
            <p:nvPr/>
          </p:nvSpPr>
          <p:spPr bwMode="auto">
            <a:xfrm>
              <a:off x="3941" y="3252"/>
              <a:ext cx="182" cy="337"/>
            </a:xfrm>
            <a:custGeom>
              <a:avLst/>
              <a:gdLst>
                <a:gd name="T0" fmla="*/ 50 w 107"/>
                <a:gd name="T1" fmla="*/ 88 h 198"/>
                <a:gd name="T2" fmla="*/ 47 w 107"/>
                <a:gd name="T3" fmla="*/ 91 h 198"/>
                <a:gd name="T4" fmla="*/ 95 w 107"/>
                <a:gd name="T5" fmla="*/ 136 h 198"/>
                <a:gd name="T6" fmla="*/ 87 w 107"/>
                <a:gd name="T7" fmla="*/ 139 h 198"/>
                <a:gd name="T8" fmla="*/ 96 w 107"/>
                <a:gd name="T9" fmla="*/ 168 h 198"/>
                <a:gd name="T10" fmla="*/ 92 w 107"/>
                <a:gd name="T11" fmla="*/ 169 h 198"/>
                <a:gd name="T12" fmla="*/ 102 w 107"/>
                <a:gd name="T13" fmla="*/ 198 h 198"/>
                <a:gd name="T14" fmla="*/ 107 w 107"/>
                <a:gd name="T15" fmla="*/ 198 h 198"/>
                <a:gd name="T16" fmla="*/ 97 w 107"/>
                <a:gd name="T17" fmla="*/ 168 h 198"/>
                <a:gd name="T18" fmla="*/ 101 w 107"/>
                <a:gd name="T19" fmla="*/ 167 h 198"/>
                <a:gd name="T20" fmla="*/ 92 w 107"/>
                <a:gd name="T21" fmla="*/ 138 h 198"/>
                <a:gd name="T22" fmla="*/ 100 w 107"/>
                <a:gd name="T23" fmla="*/ 135 h 198"/>
                <a:gd name="T24" fmla="*/ 50 w 107"/>
                <a:gd name="T25" fmla="*/ 88 h 198"/>
                <a:gd name="T26" fmla="*/ 0 w 107"/>
                <a:gd name="T27" fmla="*/ 0 h 198"/>
                <a:gd name="T28" fmla="*/ 12 w 107"/>
                <a:gd name="T29" fmla="*/ 20 h 198"/>
                <a:gd name="T30" fmla="*/ 6 w 107"/>
                <a:gd name="T31" fmla="*/ 13 h 198"/>
                <a:gd name="T32" fmla="*/ 12 w 107"/>
                <a:gd name="T33" fmla="*/ 26 h 198"/>
                <a:gd name="T34" fmla="*/ 17 w 107"/>
                <a:gd name="T35" fmla="*/ 25 h 198"/>
                <a:gd name="T36" fmla="*/ 11 w 107"/>
                <a:gd name="T37" fmla="*/ 12 h 198"/>
                <a:gd name="T38" fmla="*/ 0 w 107"/>
                <a:gd name="T3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7" h="198">
                  <a:moveTo>
                    <a:pt x="50" y="88"/>
                  </a:moveTo>
                  <a:cubicBezTo>
                    <a:pt x="49" y="89"/>
                    <a:pt x="48" y="90"/>
                    <a:pt x="47" y="91"/>
                  </a:cubicBezTo>
                  <a:cubicBezTo>
                    <a:pt x="62" y="113"/>
                    <a:pt x="81" y="134"/>
                    <a:pt x="95" y="136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95" y="168"/>
                    <a:pt x="94" y="169"/>
                    <a:pt x="92" y="169"/>
                  </a:cubicBezTo>
                  <a:cubicBezTo>
                    <a:pt x="96" y="179"/>
                    <a:pt x="99" y="188"/>
                    <a:pt x="102" y="198"/>
                  </a:cubicBezTo>
                  <a:cubicBezTo>
                    <a:pt x="107" y="198"/>
                    <a:pt x="107" y="198"/>
                    <a:pt x="107" y="198"/>
                  </a:cubicBezTo>
                  <a:cubicBezTo>
                    <a:pt x="104" y="188"/>
                    <a:pt x="101" y="178"/>
                    <a:pt x="97" y="168"/>
                  </a:cubicBezTo>
                  <a:cubicBezTo>
                    <a:pt x="99" y="167"/>
                    <a:pt x="100" y="167"/>
                    <a:pt x="101" y="167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86" y="133"/>
                    <a:pt x="66" y="110"/>
                    <a:pt x="50" y="88"/>
                  </a:cubicBezTo>
                  <a:moveTo>
                    <a:pt x="0" y="0"/>
                  </a:moveTo>
                  <a:cubicBezTo>
                    <a:pt x="7" y="11"/>
                    <a:pt x="12" y="20"/>
                    <a:pt x="12" y="20"/>
                  </a:cubicBezTo>
                  <a:cubicBezTo>
                    <a:pt x="12" y="20"/>
                    <a:pt x="10" y="17"/>
                    <a:pt x="6" y="13"/>
                  </a:cubicBezTo>
                  <a:cubicBezTo>
                    <a:pt x="8" y="17"/>
                    <a:pt x="10" y="22"/>
                    <a:pt x="12" y="26"/>
                  </a:cubicBezTo>
                  <a:cubicBezTo>
                    <a:pt x="14" y="26"/>
                    <a:pt x="16" y="25"/>
                    <a:pt x="17" y="25"/>
                  </a:cubicBezTo>
                  <a:cubicBezTo>
                    <a:pt x="15" y="20"/>
                    <a:pt x="13" y="16"/>
                    <a:pt x="11" y="12"/>
                  </a:cubicBezTo>
                  <a:cubicBezTo>
                    <a:pt x="8" y="8"/>
                    <a:pt x="4" y="4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9" name="Freeform 3413"/>
            <p:cNvSpPr>
              <a:spLocks/>
            </p:cNvSpPr>
            <p:nvPr/>
          </p:nvSpPr>
          <p:spPr bwMode="auto">
            <a:xfrm>
              <a:off x="3961" y="3294"/>
              <a:ext cx="65" cy="113"/>
            </a:xfrm>
            <a:custGeom>
              <a:avLst/>
              <a:gdLst>
                <a:gd name="T0" fmla="*/ 5 w 38"/>
                <a:gd name="T1" fmla="*/ 0 h 66"/>
                <a:gd name="T2" fmla="*/ 0 w 38"/>
                <a:gd name="T3" fmla="*/ 1 h 66"/>
                <a:gd name="T4" fmla="*/ 23 w 38"/>
                <a:gd name="T5" fmla="*/ 48 h 66"/>
                <a:gd name="T6" fmla="*/ 35 w 38"/>
                <a:gd name="T7" fmla="*/ 66 h 66"/>
                <a:gd name="T8" fmla="*/ 38 w 38"/>
                <a:gd name="T9" fmla="*/ 63 h 66"/>
                <a:gd name="T10" fmla="*/ 28 w 38"/>
                <a:gd name="T11" fmla="*/ 46 h 66"/>
                <a:gd name="T12" fmla="*/ 5 w 38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6">
                  <a:moveTo>
                    <a:pt x="5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8" y="17"/>
                    <a:pt x="15" y="34"/>
                    <a:pt x="23" y="48"/>
                  </a:cubicBezTo>
                  <a:cubicBezTo>
                    <a:pt x="26" y="54"/>
                    <a:pt x="30" y="60"/>
                    <a:pt x="35" y="66"/>
                  </a:cubicBezTo>
                  <a:cubicBezTo>
                    <a:pt x="36" y="65"/>
                    <a:pt x="37" y="64"/>
                    <a:pt x="38" y="63"/>
                  </a:cubicBezTo>
                  <a:cubicBezTo>
                    <a:pt x="34" y="57"/>
                    <a:pt x="31" y="52"/>
                    <a:pt x="28" y="46"/>
                  </a:cubicBezTo>
                  <a:cubicBezTo>
                    <a:pt x="20" y="32"/>
                    <a:pt x="13" y="16"/>
                    <a:pt x="5" y="0"/>
                  </a:cubicBezTo>
                </a:path>
              </a:pathLst>
            </a:custGeom>
            <a:solidFill>
              <a:srgbClr val="249B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0" name="Freeform 3414"/>
            <p:cNvSpPr>
              <a:spLocks/>
            </p:cNvSpPr>
            <p:nvPr/>
          </p:nvSpPr>
          <p:spPr bwMode="auto">
            <a:xfrm>
              <a:off x="2876" y="3383"/>
              <a:ext cx="5" cy="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1" name="Freeform 3415"/>
            <p:cNvSpPr>
              <a:spLocks/>
            </p:cNvSpPr>
            <p:nvPr/>
          </p:nvSpPr>
          <p:spPr bwMode="auto">
            <a:xfrm>
              <a:off x="2879" y="3385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2" name="Freeform 3416"/>
            <p:cNvSpPr>
              <a:spLocks/>
            </p:cNvSpPr>
            <p:nvPr/>
          </p:nvSpPr>
          <p:spPr bwMode="auto">
            <a:xfrm>
              <a:off x="2874" y="3388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3" name="Freeform 3417"/>
            <p:cNvSpPr>
              <a:spLocks/>
            </p:cNvSpPr>
            <p:nvPr/>
          </p:nvSpPr>
          <p:spPr bwMode="auto">
            <a:xfrm>
              <a:off x="2859" y="3390"/>
              <a:ext cx="24" cy="42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3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4 w 14"/>
                <a:gd name="T13" fmla="*/ 22 h 25"/>
                <a:gd name="T14" fmla="*/ 4 w 14"/>
                <a:gd name="T15" fmla="*/ 22 h 25"/>
                <a:gd name="T16" fmla="*/ 5 w 14"/>
                <a:gd name="T17" fmla="*/ 22 h 25"/>
                <a:gd name="T18" fmla="*/ 14 w 14"/>
                <a:gd name="T19" fmla="*/ 1 h 25"/>
                <a:gd name="T20" fmla="*/ 12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4" name="Freeform 3418"/>
            <p:cNvSpPr>
              <a:spLocks/>
            </p:cNvSpPr>
            <p:nvPr/>
          </p:nvSpPr>
          <p:spPr bwMode="auto">
            <a:xfrm>
              <a:off x="3535" y="5040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5" name="Freeform 3419"/>
            <p:cNvSpPr>
              <a:spLocks/>
            </p:cNvSpPr>
            <p:nvPr/>
          </p:nvSpPr>
          <p:spPr bwMode="auto">
            <a:xfrm>
              <a:off x="3532" y="5042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6" name="Freeform 3420"/>
            <p:cNvSpPr>
              <a:spLocks/>
            </p:cNvSpPr>
            <p:nvPr/>
          </p:nvSpPr>
          <p:spPr bwMode="auto">
            <a:xfrm>
              <a:off x="3527" y="5042"/>
              <a:ext cx="8" cy="2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5 w 5"/>
                <a:gd name="T7" fmla="*/ 0 h 1"/>
                <a:gd name="T8" fmla="*/ 3 w 5"/>
                <a:gd name="T9" fmla="*/ 0 h 1"/>
                <a:gd name="T10" fmla="*/ 0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Group 3622"/>
          <p:cNvGrpSpPr>
            <a:grpSpLocks/>
          </p:cNvGrpSpPr>
          <p:nvPr/>
        </p:nvGrpSpPr>
        <p:grpSpPr bwMode="auto">
          <a:xfrm>
            <a:off x="4705264" y="3992142"/>
            <a:ext cx="2031920" cy="2722455"/>
            <a:chOff x="2660" y="2989"/>
            <a:chExt cx="1536" cy="2058"/>
          </a:xfrm>
        </p:grpSpPr>
        <p:sp>
          <p:nvSpPr>
            <p:cNvPr id="5677" name="Freeform 3422"/>
            <p:cNvSpPr>
              <a:spLocks/>
            </p:cNvSpPr>
            <p:nvPr/>
          </p:nvSpPr>
          <p:spPr bwMode="auto">
            <a:xfrm>
              <a:off x="3523" y="5042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2 w 5"/>
                <a:gd name="T9" fmla="*/ 1 h 2"/>
                <a:gd name="T10" fmla="*/ 2 w 5"/>
                <a:gd name="T11" fmla="*/ 1 h 2"/>
                <a:gd name="T12" fmla="*/ 2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8" name="Freeform 3423"/>
            <p:cNvSpPr>
              <a:spLocks/>
            </p:cNvSpPr>
            <p:nvPr/>
          </p:nvSpPr>
          <p:spPr bwMode="auto">
            <a:xfrm>
              <a:off x="3518" y="5044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9" name="Freeform 3424"/>
            <p:cNvSpPr>
              <a:spLocks/>
            </p:cNvSpPr>
            <p:nvPr/>
          </p:nvSpPr>
          <p:spPr bwMode="auto">
            <a:xfrm>
              <a:off x="3513" y="5044"/>
              <a:ext cx="9" cy="1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0" name="Freeform 3425"/>
            <p:cNvSpPr>
              <a:spLocks/>
            </p:cNvSpPr>
            <p:nvPr/>
          </p:nvSpPr>
          <p:spPr bwMode="auto">
            <a:xfrm>
              <a:off x="3510" y="5044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2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1" name="Freeform 3426"/>
            <p:cNvSpPr>
              <a:spLocks/>
            </p:cNvSpPr>
            <p:nvPr/>
          </p:nvSpPr>
          <p:spPr bwMode="auto">
            <a:xfrm>
              <a:off x="3504" y="5044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2" name="Freeform 3427"/>
            <p:cNvSpPr>
              <a:spLocks noEditPoints="1"/>
            </p:cNvSpPr>
            <p:nvPr/>
          </p:nvSpPr>
          <p:spPr bwMode="auto">
            <a:xfrm>
              <a:off x="2660" y="3751"/>
              <a:ext cx="850" cy="1296"/>
            </a:xfrm>
            <a:custGeom>
              <a:avLst/>
              <a:gdLst>
                <a:gd name="T0" fmla="*/ 388 w 499"/>
                <a:gd name="T1" fmla="*/ 622 h 761"/>
                <a:gd name="T2" fmla="*/ 383 w 499"/>
                <a:gd name="T3" fmla="*/ 622 h 761"/>
                <a:gd name="T4" fmla="*/ 380 w 499"/>
                <a:gd name="T5" fmla="*/ 650 h 761"/>
                <a:gd name="T6" fmla="*/ 490 w 499"/>
                <a:gd name="T7" fmla="*/ 761 h 761"/>
                <a:gd name="T8" fmla="*/ 496 w 499"/>
                <a:gd name="T9" fmla="*/ 761 h 761"/>
                <a:gd name="T10" fmla="*/ 499 w 499"/>
                <a:gd name="T11" fmla="*/ 760 h 761"/>
                <a:gd name="T12" fmla="*/ 495 w 499"/>
                <a:gd name="T13" fmla="*/ 760 h 761"/>
                <a:gd name="T14" fmla="*/ 385 w 499"/>
                <a:gd name="T15" fmla="*/ 649 h 761"/>
                <a:gd name="T16" fmla="*/ 388 w 499"/>
                <a:gd name="T17" fmla="*/ 622 h 761"/>
                <a:gd name="T18" fmla="*/ 43 w 499"/>
                <a:gd name="T19" fmla="*/ 0 h 761"/>
                <a:gd name="T20" fmla="*/ 38 w 499"/>
                <a:gd name="T21" fmla="*/ 0 h 761"/>
                <a:gd name="T22" fmla="*/ 10 w 499"/>
                <a:gd name="T23" fmla="*/ 198 h 761"/>
                <a:gd name="T24" fmla="*/ 126 w 499"/>
                <a:gd name="T25" fmla="*/ 438 h 761"/>
                <a:gd name="T26" fmla="*/ 284 w 499"/>
                <a:gd name="T27" fmla="*/ 514 h 761"/>
                <a:gd name="T28" fmla="*/ 284 w 499"/>
                <a:gd name="T29" fmla="*/ 511 h 761"/>
                <a:gd name="T30" fmla="*/ 131 w 499"/>
                <a:gd name="T31" fmla="*/ 437 h 761"/>
                <a:gd name="T32" fmla="*/ 15 w 499"/>
                <a:gd name="T33" fmla="*/ 197 h 761"/>
                <a:gd name="T34" fmla="*/ 43 w 499"/>
                <a:gd name="T35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761">
                  <a:moveTo>
                    <a:pt x="388" y="622"/>
                  </a:moveTo>
                  <a:cubicBezTo>
                    <a:pt x="383" y="622"/>
                    <a:pt x="383" y="622"/>
                    <a:pt x="383" y="622"/>
                  </a:cubicBezTo>
                  <a:cubicBezTo>
                    <a:pt x="381" y="631"/>
                    <a:pt x="380" y="641"/>
                    <a:pt x="380" y="650"/>
                  </a:cubicBezTo>
                  <a:cubicBezTo>
                    <a:pt x="380" y="711"/>
                    <a:pt x="429" y="761"/>
                    <a:pt x="490" y="761"/>
                  </a:cubicBezTo>
                  <a:cubicBezTo>
                    <a:pt x="492" y="761"/>
                    <a:pt x="494" y="761"/>
                    <a:pt x="496" y="761"/>
                  </a:cubicBezTo>
                  <a:cubicBezTo>
                    <a:pt x="497" y="760"/>
                    <a:pt x="498" y="760"/>
                    <a:pt x="499" y="760"/>
                  </a:cubicBezTo>
                  <a:cubicBezTo>
                    <a:pt x="497" y="760"/>
                    <a:pt x="496" y="760"/>
                    <a:pt x="495" y="760"/>
                  </a:cubicBezTo>
                  <a:cubicBezTo>
                    <a:pt x="434" y="760"/>
                    <a:pt x="385" y="710"/>
                    <a:pt x="385" y="649"/>
                  </a:cubicBezTo>
                  <a:cubicBezTo>
                    <a:pt x="385" y="640"/>
                    <a:pt x="386" y="631"/>
                    <a:pt x="388" y="622"/>
                  </a:cubicBezTo>
                  <a:moveTo>
                    <a:pt x="43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6" y="71"/>
                    <a:pt x="0" y="147"/>
                    <a:pt x="10" y="198"/>
                  </a:cubicBezTo>
                  <a:cubicBezTo>
                    <a:pt x="35" y="320"/>
                    <a:pt x="74" y="384"/>
                    <a:pt x="126" y="438"/>
                  </a:cubicBezTo>
                  <a:cubicBezTo>
                    <a:pt x="159" y="471"/>
                    <a:pt x="221" y="498"/>
                    <a:pt x="284" y="514"/>
                  </a:cubicBezTo>
                  <a:cubicBezTo>
                    <a:pt x="284" y="511"/>
                    <a:pt x="284" y="511"/>
                    <a:pt x="284" y="511"/>
                  </a:cubicBezTo>
                  <a:cubicBezTo>
                    <a:pt x="223" y="496"/>
                    <a:pt x="163" y="469"/>
                    <a:pt x="131" y="437"/>
                  </a:cubicBezTo>
                  <a:cubicBezTo>
                    <a:pt x="79" y="383"/>
                    <a:pt x="40" y="319"/>
                    <a:pt x="15" y="197"/>
                  </a:cubicBezTo>
                  <a:cubicBezTo>
                    <a:pt x="5" y="146"/>
                    <a:pt x="21" y="71"/>
                    <a:pt x="43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3" name="Freeform 3428"/>
            <p:cNvSpPr>
              <a:spLocks/>
            </p:cNvSpPr>
            <p:nvPr/>
          </p:nvSpPr>
          <p:spPr bwMode="auto">
            <a:xfrm>
              <a:off x="2724" y="3432"/>
              <a:ext cx="132" cy="319"/>
            </a:xfrm>
            <a:custGeom>
              <a:avLst/>
              <a:gdLst>
                <a:gd name="T0" fmla="*/ 74 w 77"/>
                <a:gd name="T1" fmla="*/ 0 h 187"/>
                <a:gd name="T2" fmla="*/ 73 w 77"/>
                <a:gd name="T3" fmla="*/ 3 h 187"/>
                <a:gd name="T4" fmla="*/ 72 w 77"/>
                <a:gd name="T5" fmla="*/ 2 h 187"/>
                <a:gd name="T6" fmla="*/ 0 w 77"/>
                <a:gd name="T7" fmla="*/ 187 h 187"/>
                <a:gd name="T8" fmla="*/ 5 w 77"/>
                <a:gd name="T9" fmla="*/ 187 h 187"/>
                <a:gd name="T10" fmla="*/ 77 w 77"/>
                <a:gd name="T11" fmla="*/ 1 h 187"/>
                <a:gd name="T12" fmla="*/ 74 w 77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87">
                  <a:moveTo>
                    <a:pt x="74" y="0"/>
                  </a:moveTo>
                  <a:cubicBezTo>
                    <a:pt x="73" y="3"/>
                    <a:pt x="73" y="3"/>
                    <a:pt x="73" y="3"/>
                  </a:cubicBezTo>
                  <a:cubicBezTo>
                    <a:pt x="73" y="2"/>
                    <a:pt x="73" y="2"/>
                    <a:pt x="72" y="2"/>
                  </a:cubicBezTo>
                  <a:cubicBezTo>
                    <a:pt x="65" y="18"/>
                    <a:pt x="28" y="99"/>
                    <a:pt x="0" y="187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33" y="98"/>
                    <a:pt x="70" y="17"/>
                    <a:pt x="77" y="1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699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4" name="Freeform 3429"/>
            <p:cNvSpPr>
              <a:spLocks/>
            </p:cNvSpPr>
            <p:nvPr/>
          </p:nvSpPr>
          <p:spPr bwMode="auto">
            <a:xfrm>
              <a:off x="3143" y="4621"/>
              <a:ext cx="181" cy="189"/>
            </a:xfrm>
            <a:custGeom>
              <a:avLst/>
              <a:gdLst>
                <a:gd name="T0" fmla="*/ 0 w 106"/>
                <a:gd name="T1" fmla="*/ 0 h 111"/>
                <a:gd name="T2" fmla="*/ 0 w 106"/>
                <a:gd name="T3" fmla="*/ 3 h 111"/>
                <a:gd name="T4" fmla="*/ 20 w 106"/>
                <a:gd name="T5" fmla="*/ 7 h 111"/>
                <a:gd name="T6" fmla="*/ 101 w 106"/>
                <a:gd name="T7" fmla="*/ 107 h 111"/>
                <a:gd name="T8" fmla="*/ 99 w 106"/>
                <a:gd name="T9" fmla="*/ 111 h 111"/>
                <a:gd name="T10" fmla="*/ 104 w 106"/>
                <a:gd name="T11" fmla="*/ 111 h 111"/>
                <a:gd name="T12" fmla="*/ 106 w 106"/>
                <a:gd name="T13" fmla="*/ 106 h 111"/>
                <a:gd name="T14" fmla="*/ 25 w 106"/>
                <a:gd name="T15" fmla="*/ 6 h 111"/>
                <a:gd name="T16" fmla="*/ 0 w 106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1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4"/>
                    <a:pt x="13" y="6"/>
                    <a:pt x="20" y="7"/>
                  </a:cubicBezTo>
                  <a:cubicBezTo>
                    <a:pt x="37" y="49"/>
                    <a:pt x="65" y="84"/>
                    <a:pt x="101" y="107"/>
                  </a:cubicBezTo>
                  <a:cubicBezTo>
                    <a:pt x="100" y="108"/>
                    <a:pt x="100" y="110"/>
                    <a:pt x="99" y="111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09"/>
                    <a:pt x="105" y="107"/>
                    <a:pt x="106" y="106"/>
                  </a:cubicBezTo>
                  <a:cubicBezTo>
                    <a:pt x="70" y="82"/>
                    <a:pt x="42" y="47"/>
                    <a:pt x="25" y="6"/>
                  </a:cubicBezTo>
                  <a:cubicBezTo>
                    <a:pt x="17" y="4"/>
                    <a:pt x="8" y="2"/>
                    <a:pt x="0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5" name="Freeform 3430"/>
            <p:cNvSpPr>
              <a:spLocks/>
            </p:cNvSpPr>
            <p:nvPr/>
          </p:nvSpPr>
          <p:spPr bwMode="auto">
            <a:xfrm>
              <a:off x="3280" y="4129"/>
              <a:ext cx="6" cy="2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0 h 1"/>
                <a:gd name="T4" fmla="*/ 0 w 4"/>
                <a:gd name="T5" fmla="*/ 1 h 1"/>
                <a:gd name="T6" fmla="*/ 3 w 4"/>
                <a:gd name="T7" fmla="*/ 0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6" name="Freeform 3431"/>
            <p:cNvSpPr>
              <a:spLocks/>
            </p:cNvSpPr>
            <p:nvPr/>
          </p:nvSpPr>
          <p:spPr bwMode="auto">
            <a:xfrm>
              <a:off x="3286" y="412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241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7" name="Freeform 3432"/>
            <p:cNvSpPr>
              <a:spLocks/>
            </p:cNvSpPr>
            <p:nvPr/>
          </p:nvSpPr>
          <p:spPr bwMode="auto">
            <a:xfrm>
              <a:off x="3276" y="4129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8" name="Freeform 3433"/>
            <p:cNvSpPr>
              <a:spLocks/>
            </p:cNvSpPr>
            <p:nvPr/>
          </p:nvSpPr>
          <p:spPr bwMode="auto">
            <a:xfrm>
              <a:off x="3273" y="4131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9" name="Freeform 3434"/>
            <p:cNvSpPr>
              <a:spLocks/>
            </p:cNvSpPr>
            <p:nvPr/>
          </p:nvSpPr>
          <p:spPr bwMode="auto">
            <a:xfrm>
              <a:off x="3268" y="4132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0" name="Freeform 3435"/>
            <p:cNvSpPr>
              <a:spLocks/>
            </p:cNvSpPr>
            <p:nvPr/>
          </p:nvSpPr>
          <p:spPr bwMode="auto">
            <a:xfrm>
              <a:off x="3264" y="4134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1" name="Freeform 3436"/>
            <p:cNvSpPr>
              <a:spLocks/>
            </p:cNvSpPr>
            <p:nvPr/>
          </p:nvSpPr>
          <p:spPr bwMode="auto">
            <a:xfrm>
              <a:off x="3261" y="4137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2" name="Freeform 3437"/>
            <p:cNvSpPr>
              <a:spLocks/>
            </p:cNvSpPr>
            <p:nvPr/>
          </p:nvSpPr>
          <p:spPr bwMode="auto">
            <a:xfrm>
              <a:off x="3256" y="4139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3" name="Freeform 3438"/>
            <p:cNvSpPr>
              <a:spLocks/>
            </p:cNvSpPr>
            <p:nvPr/>
          </p:nvSpPr>
          <p:spPr bwMode="auto">
            <a:xfrm>
              <a:off x="3252" y="4141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3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4" name="Freeform 3439"/>
            <p:cNvSpPr>
              <a:spLocks/>
            </p:cNvSpPr>
            <p:nvPr/>
          </p:nvSpPr>
          <p:spPr bwMode="auto">
            <a:xfrm>
              <a:off x="3188" y="4200"/>
              <a:ext cx="8" cy="17"/>
            </a:xfrm>
            <a:custGeom>
              <a:avLst/>
              <a:gdLst>
                <a:gd name="T0" fmla="*/ 4 w 5"/>
                <a:gd name="T1" fmla="*/ 0 h 10"/>
                <a:gd name="T2" fmla="*/ 0 w 5"/>
                <a:gd name="T3" fmla="*/ 9 h 10"/>
                <a:gd name="T4" fmla="*/ 4 w 5"/>
                <a:gd name="T5" fmla="*/ 10 h 10"/>
                <a:gd name="T6" fmla="*/ 5 w 5"/>
                <a:gd name="T7" fmla="*/ 7 h 10"/>
                <a:gd name="T8" fmla="*/ 5 w 5"/>
                <a:gd name="T9" fmla="*/ 6 h 10"/>
                <a:gd name="T10" fmla="*/ 4 w 5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3"/>
                    <a:pt x="1" y="6"/>
                    <a:pt x="0" y="9"/>
                  </a:cubicBezTo>
                  <a:cubicBezTo>
                    <a:pt x="1" y="9"/>
                    <a:pt x="3" y="10"/>
                    <a:pt x="4" y="10"/>
                  </a:cubicBezTo>
                  <a:cubicBezTo>
                    <a:pt x="4" y="9"/>
                    <a:pt x="5" y="8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5" name="Freeform 3440"/>
            <p:cNvSpPr>
              <a:spLocks/>
            </p:cNvSpPr>
            <p:nvPr/>
          </p:nvSpPr>
          <p:spPr bwMode="auto">
            <a:xfrm>
              <a:off x="3194" y="4142"/>
              <a:ext cx="64" cy="70"/>
            </a:xfrm>
            <a:custGeom>
              <a:avLst/>
              <a:gdLst>
                <a:gd name="T0" fmla="*/ 34 w 37"/>
                <a:gd name="T1" fmla="*/ 0 h 41"/>
                <a:gd name="T2" fmla="*/ 34 w 37"/>
                <a:gd name="T3" fmla="*/ 0 h 41"/>
                <a:gd name="T4" fmla="*/ 0 w 37"/>
                <a:gd name="T5" fmla="*/ 34 h 41"/>
                <a:gd name="T6" fmla="*/ 1 w 37"/>
                <a:gd name="T7" fmla="*/ 40 h 41"/>
                <a:gd name="T8" fmla="*/ 1 w 37"/>
                <a:gd name="T9" fmla="*/ 41 h 41"/>
                <a:gd name="T10" fmla="*/ 37 w 37"/>
                <a:gd name="T11" fmla="*/ 0 h 41"/>
                <a:gd name="T12" fmla="*/ 34 w 37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1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0" y="8"/>
                    <a:pt x="8" y="20"/>
                    <a:pt x="0" y="34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1"/>
                  </a:cubicBezTo>
                  <a:cubicBezTo>
                    <a:pt x="9" y="24"/>
                    <a:pt x="21" y="1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6" name="Freeform 3441"/>
            <p:cNvSpPr>
              <a:spLocks/>
            </p:cNvSpPr>
            <p:nvPr/>
          </p:nvSpPr>
          <p:spPr bwMode="auto">
            <a:xfrm>
              <a:off x="3956" y="4618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7" name="Freeform 3442"/>
            <p:cNvSpPr>
              <a:spLocks/>
            </p:cNvSpPr>
            <p:nvPr/>
          </p:nvSpPr>
          <p:spPr bwMode="auto">
            <a:xfrm>
              <a:off x="3951" y="4619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8" name="Freeform 3443"/>
            <p:cNvSpPr>
              <a:spLocks/>
            </p:cNvSpPr>
            <p:nvPr/>
          </p:nvSpPr>
          <p:spPr bwMode="auto">
            <a:xfrm>
              <a:off x="3947" y="4619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9" name="Freeform 3444"/>
            <p:cNvSpPr>
              <a:spLocks/>
            </p:cNvSpPr>
            <p:nvPr/>
          </p:nvSpPr>
          <p:spPr bwMode="auto">
            <a:xfrm>
              <a:off x="3942" y="46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0" name="Freeform 3445"/>
            <p:cNvSpPr>
              <a:spLocks/>
            </p:cNvSpPr>
            <p:nvPr/>
          </p:nvSpPr>
          <p:spPr bwMode="auto">
            <a:xfrm>
              <a:off x="3939" y="4621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1" name="Freeform 3446"/>
            <p:cNvSpPr>
              <a:spLocks/>
            </p:cNvSpPr>
            <p:nvPr/>
          </p:nvSpPr>
          <p:spPr bwMode="auto">
            <a:xfrm>
              <a:off x="3934" y="4623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2" name="Freeform 3447"/>
            <p:cNvSpPr>
              <a:spLocks/>
            </p:cNvSpPr>
            <p:nvPr/>
          </p:nvSpPr>
          <p:spPr bwMode="auto">
            <a:xfrm>
              <a:off x="3930" y="4625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3" name="Freeform 3448"/>
            <p:cNvSpPr>
              <a:spLocks/>
            </p:cNvSpPr>
            <p:nvPr/>
          </p:nvSpPr>
          <p:spPr bwMode="auto">
            <a:xfrm>
              <a:off x="3925" y="4625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4" name="Freeform 3449"/>
            <p:cNvSpPr>
              <a:spLocks/>
            </p:cNvSpPr>
            <p:nvPr/>
          </p:nvSpPr>
          <p:spPr bwMode="auto">
            <a:xfrm>
              <a:off x="3901" y="4626"/>
              <a:ext cx="28" cy="5"/>
            </a:xfrm>
            <a:custGeom>
              <a:avLst/>
              <a:gdLst>
                <a:gd name="T0" fmla="*/ 16 w 16"/>
                <a:gd name="T1" fmla="*/ 0 h 3"/>
                <a:gd name="T2" fmla="*/ 1 w 16"/>
                <a:gd name="T3" fmla="*/ 3 h 3"/>
                <a:gd name="T4" fmla="*/ 0 w 16"/>
                <a:gd name="T5" fmla="*/ 3 h 3"/>
                <a:gd name="T6" fmla="*/ 14 w 16"/>
                <a:gd name="T7" fmla="*/ 0 h 3"/>
                <a:gd name="T8" fmla="*/ 16 w 1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">
                  <a:moveTo>
                    <a:pt x="16" y="0"/>
                  </a:moveTo>
                  <a:cubicBezTo>
                    <a:pt x="11" y="1"/>
                    <a:pt x="6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5" y="2"/>
                    <a:pt x="9" y="1"/>
                    <a:pt x="14" y="0"/>
                  </a:cubicBezTo>
                  <a:cubicBezTo>
                    <a:pt x="15" y="0"/>
                    <a:pt x="16" y="0"/>
                    <a:pt x="16" y="0"/>
                  </a:cubicBezTo>
                </a:path>
              </a:pathLst>
            </a:custGeom>
            <a:solidFill>
              <a:srgbClr val="57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5" name="Freeform 3450"/>
            <p:cNvSpPr>
              <a:spLocks/>
            </p:cNvSpPr>
            <p:nvPr/>
          </p:nvSpPr>
          <p:spPr bwMode="auto">
            <a:xfrm>
              <a:off x="3126" y="2993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6" name="Freeform 3451"/>
            <p:cNvSpPr>
              <a:spLocks/>
            </p:cNvSpPr>
            <p:nvPr/>
          </p:nvSpPr>
          <p:spPr bwMode="auto">
            <a:xfrm>
              <a:off x="3130" y="2993"/>
              <a:ext cx="5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2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B4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7" name="Freeform 3452"/>
            <p:cNvSpPr>
              <a:spLocks/>
            </p:cNvSpPr>
            <p:nvPr/>
          </p:nvSpPr>
          <p:spPr bwMode="auto">
            <a:xfrm>
              <a:off x="3125" y="2994"/>
              <a:ext cx="3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8" name="Freeform 3453"/>
            <p:cNvSpPr>
              <a:spLocks/>
            </p:cNvSpPr>
            <p:nvPr/>
          </p:nvSpPr>
          <p:spPr bwMode="auto">
            <a:xfrm>
              <a:off x="3094" y="3001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9" name="Freeform 3454"/>
            <p:cNvSpPr>
              <a:spLocks/>
            </p:cNvSpPr>
            <p:nvPr/>
          </p:nvSpPr>
          <p:spPr bwMode="auto">
            <a:xfrm>
              <a:off x="3092" y="3003"/>
              <a:ext cx="5" cy="2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0 h 1"/>
                <a:gd name="T8" fmla="*/ 2 w 3"/>
                <a:gd name="T9" fmla="*/ 1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0" name="Freeform 3455"/>
            <p:cNvSpPr>
              <a:spLocks/>
            </p:cNvSpPr>
            <p:nvPr/>
          </p:nvSpPr>
          <p:spPr bwMode="auto">
            <a:xfrm>
              <a:off x="3097" y="3001"/>
              <a:ext cx="4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1" name="Freeform 3456"/>
            <p:cNvSpPr>
              <a:spLocks/>
            </p:cNvSpPr>
            <p:nvPr/>
          </p:nvSpPr>
          <p:spPr bwMode="auto">
            <a:xfrm>
              <a:off x="3089" y="30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2" name="Freeform 3457"/>
            <p:cNvSpPr>
              <a:spLocks/>
            </p:cNvSpPr>
            <p:nvPr/>
          </p:nvSpPr>
          <p:spPr bwMode="auto">
            <a:xfrm>
              <a:off x="3087" y="300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3" name="Freeform 3458"/>
            <p:cNvSpPr>
              <a:spLocks/>
            </p:cNvSpPr>
            <p:nvPr/>
          </p:nvSpPr>
          <p:spPr bwMode="auto">
            <a:xfrm>
              <a:off x="3089" y="3003"/>
              <a:ext cx="7" cy="3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4" name="Freeform 3459"/>
            <p:cNvSpPr>
              <a:spLocks/>
            </p:cNvSpPr>
            <p:nvPr/>
          </p:nvSpPr>
          <p:spPr bwMode="auto">
            <a:xfrm>
              <a:off x="3087" y="3006"/>
              <a:ext cx="5" cy="0"/>
            </a:xfrm>
            <a:custGeom>
              <a:avLst/>
              <a:gdLst>
                <a:gd name="T0" fmla="*/ 1 w 3"/>
                <a:gd name="T1" fmla="*/ 0 w 3"/>
                <a:gd name="T2" fmla="*/ 2 w 3"/>
                <a:gd name="T3" fmla="*/ 2 w 3"/>
                <a:gd name="T4" fmla="*/ 3 w 3"/>
                <a:gd name="T5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5" name="Freeform 3460"/>
            <p:cNvSpPr>
              <a:spLocks/>
            </p:cNvSpPr>
            <p:nvPr/>
          </p:nvSpPr>
          <p:spPr bwMode="auto">
            <a:xfrm>
              <a:off x="3084" y="3006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6" name="Freeform 3461"/>
            <p:cNvSpPr>
              <a:spLocks/>
            </p:cNvSpPr>
            <p:nvPr/>
          </p:nvSpPr>
          <p:spPr bwMode="auto">
            <a:xfrm>
              <a:off x="3082" y="3008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7" name="Freeform 3462"/>
            <p:cNvSpPr>
              <a:spLocks/>
            </p:cNvSpPr>
            <p:nvPr/>
          </p:nvSpPr>
          <p:spPr bwMode="auto">
            <a:xfrm>
              <a:off x="3084" y="3006"/>
              <a:ext cx="7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8" name="Freeform 3463"/>
            <p:cNvSpPr>
              <a:spLocks/>
            </p:cNvSpPr>
            <p:nvPr/>
          </p:nvSpPr>
          <p:spPr bwMode="auto">
            <a:xfrm>
              <a:off x="3082" y="3008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9" name="Freeform 3464"/>
            <p:cNvSpPr>
              <a:spLocks/>
            </p:cNvSpPr>
            <p:nvPr/>
          </p:nvSpPr>
          <p:spPr bwMode="auto">
            <a:xfrm>
              <a:off x="3079" y="3010"/>
              <a:ext cx="3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0" name="Freeform 3465"/>
            <p:cNvSpPr>
              <a:spLocks/>
            </p:cNvSpPr>
            <p:nvPr/>
          </p:nvSpPr>
          <p:spPr bwMode="auto">
            <a:xfrm>
              <a:off x="3074" y="3012"/>
              <a:ext cx="6" cy="6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2 h 4"/>
                <a:gd name="T4" fmla="*/ 0 w 4"/>
                <a:gd name="T5" fmla="*/ 3 h 4"/>
                <a:gd name="T6" fmla="*/ 1 w 4"/>
                <a:gd name="T7" fmla="*/ 4 h 4"/>
                <a:gd name="T8" fmla="*/ 4 w 4"/>
                <a:gd name="T9" fmla="*/ 1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1" name="Freeform 3466"/>
            <p:cNvSpPr>
              <a:spLocks/>
            </p:cNvSpPr>
            <p:nvPr/>
          </p:nvSpPr>
          <p:spPr bwMode="auto">
            <a:xfrm>
              <a:off x="3074" y="3017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2" name="Freeform 3467"/>
            <p:cNvSpPr>
              <a:spLocks/>
            </p:cNvSpPr>
            <p:nvPr/>
          </p:nvSpPr>
          <p:spPr bwMode="auto">
            <a:xfrm>
              <a:off x="3080" y="3010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3" name="Freeform 3468"/>
            <p:cNvSpPr>
              <a:spLocks noEditPoints="1"/>
            </p:cNvSpPr>
            <p:nvPr/>
          </p:nvSpPr>
          <p:spPr bwMode="auto">
            <a:xfrm>
              <a:off x="3074" y="3013"/>
              <a:ext cx="8" cy="5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0 w 5"/>
                <a:gd name="T5" fmla="*/ 2 h 3"/>
                <a:gd name="T6" fmla="*/ 0 w 5"/>
                <a:gd name="T7" fmla="*/ 1 h 3"/>
                <a:gd name="T8" fmla="*/ 4 w 5"/>
                <a:gd name="T9" fmla="*/ 0 h 3"/>
                <a:gd name="T10" fmla="*/ 1 w 5"/>
                <a:gd name="T11" fmla="*/ 3 h 3"/>
                <a:gd name="T12" fmla="*/ 1 w 5"/>
                <a:gd name="T13" fmla="*/ 3 h 3"/>
                <a:gd name="T14" fmla="*/ 5 w 5"/>
                <a:gd name="T15" fmla="*/ 0 h 3"/>
                <a:gd name="T16" fmla="*/ 4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4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4" name="Freeform 3469"/>
            <p:cNvSpPr>
              <a:spLocks/>
            </p:cNvSpPr>
            <p:nvPr/>
          </p:nvSpPr>
          <p:spPr bwMode="auto">
            <a:xfrm>
              <a:off x="3067" y="3015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3 h 6"/>
                <a:gd name="T4" fmla="*/ 1 w 5"/>
                <a:gd name="T5" fmla="*/ 6 h 6"/>
                <a:gd name="T6" fmla="*/ 5 w 5"/>
                <a:gd name="T7" fmla="*/ 2 h 6"/>
                <a:gd name="T8" fmla="*/ 5 w 5"/>
                <a:gd name="T9" fmla="*/ 2 h 6"/>
                <a:gd name="T10" fmla="*/ 4 w 5"/>
                <a:gd name="T11" fmla="*/ 3 h 6"/>
                <a:gd name="T12" fmla="*/ 4 w 5"/>
                <a:gd name="T13" fmla="*/ 1 h 6"/>
                <a:gd name="T14" fmla="*/ 4 w 5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5" name="Freeform 3470"/>
            <p:cNvSpPr>
              <a:spLocks/>
            </p:cNvSpPr>
            <p:nvPr/>
          </p:nvSpPr>
          <p:spPr bwMode="auto">
            <a:xfrm>
              <a:off x="2915" y="3020"/>
              <a:ext cx="153" cy="353"/>
            </a:xfrm>
            <a:custGeom>
              <a:avLst/>
              <a:gdLst>
                <a:gd name="T0" fmla="*/ 89 w 90"/>
                <a:gd name="T1" fmla="*/ 0 h 207"/>
                <a:gd name="T2" fmla="*/ 54 w 90"/>
                <a:gd name="T3" fmla="*/ 32 h 207"/>
                <a:gd name="T4" fmla="*/ 11 w 90"/>
                <a:gd name="T5" fmla="*/ 85 h 207"/>
                <a:gd name="T6" fmla="*/ 0 w 90"/>
                <a:gd name="T7" fmla="*/ 205 h 207"/>
                <a:gd name="T8" fmla="*/ 3 w 90"/>
                <a:gd name="T9" fmla="*/ 207 h 207"/>
                <a:gd name="T10" fmla="*/ 4 w 90"/>
                <a:gd name="T11" fmla="*/ 204 h 207"/>
                <a:gd name="T12" fmla="*/ 5 w 90"/>
                <a:gd name="T13" fmla="*/ 204 h 207"/>
                <a:gd name="T14" fmla="*/ 15 w 90"/>
                <a:gd name="T15" fmla="*/ 84 h 207"/>
                <a:gd name="T16" fmla="*/ 59 w 90"/>
                <a:gd name="T17" fmla="*/ 31 h 207"/>
                <a:gd name="T18" fmla="*/ 90 w 90"/>
                <a:gd name="T19" fmla="*/ 3 h 207"/>
                <a:gd name="T20" fmla="*/ 89 w 90"/>
                <a:gd name="T2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07">
                  <a:moveTo>
                    <a:pt x="89" y="0"/>
                  </a:moveTo>
                  <a:cubicBezTo>
                    <a:pt x="79" y="9"/>
                    <a:pt x="67" y="21"/>
                    <a:pt x="54" y="32"/>
                  </a:cubicBezTo>
                  <a:cubicBezTo>
                    <a:pt x="29" y="54"/>
                    <a:pt x="16" y="49"/>
                    <a:pt x="11" y="85"/>
                  </a:cubicBezTo>
                  <a:cubicBezTo>
                    <a:pt x="6" y="114"/>
                    <a:pt x="1" y="179"/>
                    <a:pt x="0" y="205"/>
                  </a:cubicBezTo>
                  <a:cubicBezTo>
                    <a:pt x="3" y="207"/>
                    <a:pt x="3" y="207"/>
                    <a:pt x="3" y="207"/>
                  </a:cubicBezTo>
                  <a:cubicBezTo>
                    <a:pt x="4" y="204"/>
                    <a:pt x="4" y="204"/>
                    <a:pt x="4" y="204"/>
                  </a:cubicBezTo>
                  <a:cubicBezTo>
                    <a:pt x="5" y="204"/>
                    <a:pt x="5" y="204"/>
                    <a:pt x="5" y="204"/>
                  </a:cubicBezTo>
                  <a:cubicBezTo>
                    <a:pt x="6" y="177"/>
                    <a:pt x="11" y="113"/>
                    <a:pt x="15" y="84"/>
                  </a:cubicBezTo>
                  <a:cubicBezTo>
                    <a:pt x="21" y="48"/>
                    <a:pt x="34" y="53"/>
                    <a:pt x="59" y="31"/>
                  </a:cubicBezTo>
                  <a:cubicBezTo>
                    <a:pt x="70" y="21"/>
                    <a:pt x="80" y="11"/>
                    <a:pt x="90" y="3"/>
                  </a:cubicBezTo>
                  <a:cubicBezTo>
                    <a:pt x="90" y="2"/>
                    <a:pt x="89" y="1"/>
                    <a:pt x="89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6" name="Freeform 3471"/>
            <p:cNvSpPr>
              <a:spLocks/>
            </p:cNvSpPr>
            <p:nvPr/>
          </p:nvSpPr>
          <p:spPr bwMode="auto">
            <a:xfrm>
              <a:off x="4010" y="3035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3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7" name="Freeform 3472"/>
            <p:cNvSpPr>
              <a:spLocks/>
            </p:cNvSpPr>
            <p:nvPr/>
          </p:nvSpPr>
          <p:spPr bwMode="auto">
            <a:xfrm>
              <a:off x="4009" y="3037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8" name="Freeform 3473"/>
            <p:cNvSpPr>
              <a:spLocks/>
            </p:cNvSpPr>
            <p:nvPr/>
          </p:nvSpPr>
          <p:spPr bwMode="auto">
            <a:xfrm>
              <a:off x="3973" y="3049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9" name="Freeform 3474"/>
            <p:cNvSpPr>
              <a:spLocks/>
            </p:cNvSpPr>
            <p:nvPr/>
          </p:nvSpPr>
          <p:spPr bwMode="auto">
            <a:xfrm>
              <a:off x="3978" y="3046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0" name="Freeform 3475"/>
            <p:cNvSpPr>
              <a:spLocks/>
            </p:cNvSpPr>
            <p:nvPr/>
          </p:nvSpPr>
          <p:spPr bwMode="auto">
            <a:xfrm>
              <a:off x="3975" y="3047"/>
              <a:ext cx="5" cy="2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2 w 3"/>
                <a:gd name="T9" fmla="*/ 1 h 1"/>
                <a:gd name="T10" fmla="*/ 3 w 3"/>
                <a:gd name="T11" fmla="*/ 0 h 1"/>
                <a:gd name="T12" fmla="*/ 3 w 3"/>
                <a:gd name="T13" fmla="*/ 0 h 1"/>
                <a:gd name="T14" fmla="*/ 2 w 3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1" name="Freeform 3476"/>
            <p:cNvSpPr>
              <a:spLocks/>
            </p:cNvSpPr>
            <p:nvPr/>
          </p:nvSpPr>
          <p:spPr bwMode="auto">
            <a:xfrm>
              <a:off x="3973" y="304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2" name="Freeform 3477"/>
            <p:cNvSpPr>
              <a:spLocks/>
            </p:cNvSpPr>
            <p:nvPr/>
          </p:nvSpPr>
          <p:spPr bwMode="auto">
            <a:xfrm>
              <a:off x="3971" y="304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3" name="Freeform 3478"/>
            <p:cNvSpPr>
              <a:spLocks/>
            </p:cNvSpPr>
            <p:nvPr/>
          </p:nvSpPr>
          <p:spPr bwMode="auto">
            <a:xfrm>
              <a:off x="3969" y="3049"/>
              <a:ext cx="4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2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4" name="Freeform 3479"/>
            <p:cNvSpPr>
              <a:spLocks/>
            </p:cNvSpPr>
            <p:nvPr/>
          </p:nvSpPr>
          <p:spPr bwMode="auto">
            <a:xfrm>
              <a:off x="3973" y="3049"/>
              <a:ext cx="5" cy="2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5" name="Freeform 3480"/>
            <p:cNvSpPr>
              <a:spLocks/>
            </p:cNvSpPr>
            <p:nvPr/>
          </p:nvSpPr>
          <p:spPr bwMode="auto">
            <a:xfrm>
              <a:off x="3973" y="3049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6" name="Freeform 3481"/>
            <p:cNvSpPr>
              <a:spLocks/>
            </p:cNvSpPr>
            <p:nvPr/>
          </p:nvSpPr>
          <p:spPr bwMode="auto">
            <a:xfrm>
              <a:off x="3973" y="3051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7" name="Freeform 3482"/>
            <p:cNvSpPr>
              <a:spLocks/>
            </p:cNvSpPr>
            <p:nvPr/>
          </p:nvSpPr>
          <p:spPr bwMode="auto">
            <a:xfrm>
              <a:off x="3968" y="3051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8" name="Freeform 3483"/>
            <p:cNvSpPr>
              <a:spLocks/>
            </p:cNvSpPr>
            <p:nvPr/>
          </p:nvSpPr>
          <p:spPr bwMode="auto">
            <a:xfrm>
              <a:off x="3966" y="3052"/>
              <a:ext cx="7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1 h 3"/>
                <a:gd name="T4" fmla="*/ 4 w 4"/>
                <a:gd name="T5" fmla="*/ 3 h 3"/>
                <a:gd name="T6" fmla="*/ 3 w 4"/>
                <a:gd name="T7" fmla="*/ 1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9" name="Freeform 3484"/>
            <p:cNvSpPr>
              <a:spLocks/>
            </p:cNvSpPr>
            <p:nvPr/>
          </p:nvSpPr>
          <p:spPr bwMode="auto">
            <a:xfrm>
              <a:off x="3971" y="3052"/>
              <a:ext cx="4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0" name="Freeform 3485"/>
            <p:cNvSpPr>
              <a:spLocks/>
            </p:cNvSpPr>
            <p:nvPr/>
          </p:nvSpPr>
          <p:spPr bwMode="auto">
            <a:xfrm>
              <a:off x="3971" y="3054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2 h 3"/>
                <a:gd name="T4" fmla="*/ 1 w 1"/>
                <a:gd name="T5" fmla="*/ 3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1" name="Freeform 3486"/>
            <p:cNvSpPr>
              <a:spLocks/>
            </p:cNvSpPr>
            <p:nvPr/>
          </p:nvSpPr>
          <p:spPr bwMode="auto">
            <a:xfrm>
              <a:off x="3964" y="3054"/>
              <a:ext cx="9" cy="9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2 h 5"/>
                <a:gd name="T4" fmla="*/ 5 w 5"/>
                <a:gd name="T5" fmla="*/ 5 h 5"/>
                <a:gd name="T6" fmla="*/ 5 w 5"/>
                <a:gd name="T7" fmla="*/ 4 h 5"/>
                <a:gd name="T8" fmla="*/ 5 w 5"/>
                <a:gd name="T9" fmla="*/ 2 h 5"/>
                <a:gd name="T10" fmla="*/ 1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2" y="3"/>
                    <a:pt x="3" y="4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2" name="Freeform 3487"/>
            <p:cNvSpPr>
              <a:spLocks/>
            </p:cNvSpPr>
            <p:nvPr/>
          </p:nvSpPr>
          <p:spPr bwMode="auto">
            <a:xfrm>
              <a:off x="3964" y="3057"/>
              <a:ext cx="9" cy="11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5 w 5"/>
                <a:gd name="T7" fmla="*/ 3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3"/>
                    <a:pt x="3" y="5"/>
                    <a:pt x="5" y="6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3" name="Freeform 3488"/>
            <p:cNvSpPr>
              <a:spLocks/>
            </p:cNvSpPr>
            <p:nvPr/>
          </p:nvSpPr>
          <p:spPr bwMode="auto">
            <a:xfrm>
              <a:off x="3964" y="30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4" name="Freeform 3489"/>
            <p:cNvSpPr>
              <a:spLocks/>
            </p:cNvSpPr>
            <p:nvPr/>
          </p:nvSpPr>
          <p:spPr bwMode="auto">
            <a:xfrm>
              <a:off x="3964" y="3066"/>
              <a:ext cx="4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1 w 2"/>
                <a:gd name="T7" fmla="*/ 3 h 4"/>
                <a:gd name="T8" fmla="*/ 2 w 2"/>
                <a:gd name="T9" fmla="*/ 3 h 4"/>
                <a:gd name="T10" fmla="*/ 1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5" name="Freeform 3490"/>
            <p:cNvSpPr>
              <a:spLocks/>
            </p:cNvSpPr>
            <p:nvPr/>
          </p:nvSpPr>
          <p:spPr bwMode="auto">
            <a:xfrm>
              <a:off x="3966" y="3071"/>
              <a:ext cx="3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6" name="Freeform 3491"/>
            <p:cNvSpPr>
              <a:spLocks/>
            </p:cNvSpPr>
            <p:nvPr/>
          </p:nvSpPr>
          <p:spPr bwMode="auto">
            <a:xfrm>
              <a:off x="3973" y="3057"/>
              <a:ext cx="0" cy="4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7" name="Freeform 3492"/>
            <p:cNvSpPr>
              <a:spLocks/>
            </p:cNvSpPr>
            <p:nvPr/>
          </p:nvSpPr>
          <p:spPr bwMode="auto">
            <a:xfrm>
              <a:off x="3964" y="3061"/>
              <a:ext cx="9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1 h 6"/>
                <a:gd name="T4" fmla="*/ 1 w 5"/>
                <a:gd name="T5" fmla="*/ 3 h 6"/>
                <a:gd name="T6" fmla="*/ 3 w 5"/>
                <a:gd name="T7" fmla="*/ 6 h 6"/>
                <a:gd name="T8" fmla="*/ 5 w 5"/>
                <a:gd name="T9" fmla="*/ 6 h 6"/>
                <a:gd name="T10" fmla="*/ 5 w 5"/>
                <a:gd name="T11" fmla="*/ 4 h 6"/>
                <a:gd name="T12" fmla="*/ 0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8" name="Freeform 3493"/>
            <p:cNvSpPr>
              <a:spLocks/>
            </p:cNvSpPr>
            <p:nvPr/>
          </p:nvSpPr>
          <p:spPr bwMode="auto">
            <a:xfrm>
              <a:off x="3969" y="3071"/>
              <a:ext cx="4" cy="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9" name="Freeform 3494"/>
            <p:cNvSpPr>
              <a:spLocks noEditPoints="1"/>
            </p:cNvSpPr>
            <p:nvPr/>
          </p:nvSpPr>
          <p:spPr bwMode="auto">
            <a:xfrm>
              <a:off x="3964" y="3066"/>
              <a:ext cx="5" cy="10"/>
            </a:xfrm>
            <a:custGeom>
              <a:avLst/>
              <a:gdLst>
                <a:gd name="T0" fmla="*/ 0 w 3"/>
                <a:gd name="T1" fmla="*/ 3 h 6"/>
                <a:gd name="T2" fmla="*/ 0 w 3"/>
                <a:gd name="T3" fmla="*/ 6 h 6"/>
                <a:gd name="T4" fmla="*/ 1 w 3"/>
                <a:gd name="T5" fmla="*/ 5 h 6"/>
                <a:gd name="T6" fmla="*/ 1 w 3"/>
                <a:gd name="T7" fmla="*/ 4 h 6"/>
                <a:gd name="T8" fmla="*/ 0 w 3"/>
                <a:gd name="T9" fmla="*/ 3 h 6"/>
                <a:gd name="T10" fmla="*/ 1 w 3"/>
                <a:gd name="T11" fmla="*/ 0 h 6"/>
                <a:gd name="T12" fmla="*/ 2 w 3"/>
                <a:gd name="T13" fmla="*/ 3 h 6"/>
                <a:gd name="T14" fmla="*/ 2 w 3"/>
                <a:gd name="T15" fmla="*/ 3 h 6"/>
                <a:gd name="T16" fmla="*/ 3 w 3"/>
                <a:gd name="T17" fmla="*/ 3 h 6"/>
                <a:gd name="T18" fmla="*/ 1 w 3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0" y="4"/>
                    <a:pt x="0" y="5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3"/>
                    <a:pt x="0" y="3"/>
                  </a:cubicBezTo>
                  <a:moveTo>
                    <a:pt x="1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0" name="Freeform 3495"/>
            <p:cNvSpPr>
              <a:spLocks noEditPoints="1"/>
            </p:cNvSpPr>
            <p:nvPr/>
          </p:nvSpPr>
          <p:spPr bwMode="auto">
            <a:xfrm>
              <a:off x="3966" y="3071"/>
              <a:ext cx="5" cy="4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1 w 3"/>
                <a:gd name="T11" fmla="*/ 0 h 2"/>
                <a:gd name="T12" fmla="*/ 2 w 3"/>
                <a:gd name="T13" fmla="*/ 2 h 2"/>
                <a:gd name="T14" fmla="*/ 3 w 3"/>
                <a:gd name="T15" fmla="*/ 1 h 2"/>
                <a:gd name="T16" fmla="*/ 2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1" name="Freeform 3496"/>
            <p:cNvSpPr>
              <a:spLocks/>
            </p:cNvSpPr>
            <p:nvPr/>
          </p:nvSpPr>
          <p:spPr bwMode="auto">
            <a:xfrm>
              <a:off x="3930" y="3085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2" name="Freeform 3497"/>
            <p:cNvSpPr>
              <a:spLocks/>
            </p:cNvSpPr>
            <p:nvPr/>
          </p:nvSpPr>
          <p:spPr bwMode="auto">
            <a:xfrm>
              <a:off x="3934" y="3083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3" name="Freeform 3498"/>
            <p:cNvSpPr>
              <a:spLocks/>
            </p:cNvSpPr>
            <p:nvPr/>
          </p:nvSpPr>
          <p:spPr bwMode="auto">
            <a:xfrm>
              <a:off x="3935" y="3083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4" name="Freeform 3499"/>
            <p:cNvSpPr>
              <a:spLocks/>
            </p:cNvSpPr>
            <p:nvPr/>
          </p:nvSpPr>
          <p:spPr bwMode="auto">
            <a:xfrm>
              <a:off x="3932" y="308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5" name="Freeform 3500"/>
            <p:cNvSpPr>
              <a:spLocks/>
            </p:cNvSpPr>
            <p:nvPr/>
          </p:nvSpPr>
          <p:spPr bwMode="auto">
            <a:xfrm>
              <a:off x="3934" y="3083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6" name="Freeform 3501"/>
            <p:cNvSpPr>
              <a:spLocks/>
            </p:cNvSpPr>
            <p:nvPr/>
          </p:nvSpPr>
          <p:spPr bwMode="auto">
            <a:xfrm>
              <a:off x="3934" y="3083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7" name="Freeform 3502"/>
            <p:cNvSpPr>
              <a:spLocks/>
            </p:cNvSpPr>
            <p:nvPr/>
          </p:nvSpPr>
          <p:spPr bwMode="auto">
            <a:xfrm>
              <a:off x="3927" y="30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8" name="Freeform 3503"/>
            <p:cNvSpPr>
              <a:spLocks/>
            </p:cNvSpPr>
            <p:nvPr/>
          </p:nvSpPr>
          <p:spPr bwMode="auto">
            <a:xfrm>
              <a:off x="3927" y="3085"/>
              <a:ext cx="5" cy="3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0 w 3"/>
                <a:gd name="T7" fmla="*/ 1 h 2"/>
                <a:gd name="T8" fmla="*/ 0 w 3"/>
                <a:gd name="T9" fmla="*/ 1 h 2"/>
                <a:gd name="T10" fmla="*/ 3 w 3"/>
                <a:gd name="T11" fmla="*/ 2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9" name="Freeform 3504"/>
            <p:cNvSpPr>
              <a:spLocks/>
            </p:cNvSpPr>
            <p:nvPr/>
          </p:nvSpPr>
          <p:spPr bwMode="auto">
            <a:xfrm>
              <a:off x="3935" y="308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0" name="Freeform 3505"/>
            <p:cNvSpPr>
              <a:spLocks/>
            </p:cNvSpPr>
            <p:nvPr/>
          </p:nvSpPr>
          <p:spPr bwMode="auto">
            <a:xfrm>
              <a:off x="3932" y="3085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1" name="Oval 3506"/>
            <p:cNvSpPr>
              <a:spLocks noChangeArrowheads="1"/>
            </p:cNvSpPr>
            <p:nvPr/>
          </p:nvSpPr>
          <p:spPr bwMode="auto">
            <a:xfrm>
              <a:off x="3934" y="3085"/>
              <a:ext cx="1" cy="1"/>
            </a:xfrm>
            <a:prstGeom prst="ellipse">
              <a:avLst/>
            </a:pr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2" name="Freeform 3507"/>
            <p:cNvSpPr>
              <a:spLocks/>
            </p:cNvSpPr>
            <p:nvPr/>
          </p:nvSpPr>
          <p:spPr bwMode="auto">
            <a:xfrm>
              <a:off x="3934" y="3085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B4A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3" name="Freeform 3508"/>
            <p:cNvSpPr>
              <a:spLocks/>
            </p:cNvSpPr>
            <p:nvPr/>
          </p:nvSpPr>
          <p:spPr bwMode="auto">
            <a:xfrm>
              <a:off x="3927" y="3086"/>
              <a:ext cx="3" cy="6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0 w 2"/>
                <a:gd name="T9" fmla="*/ 0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4" name="Freeform 3509"/>
            <p:cNvSpPr>
              <a:spLocks noEditPoints="1"/>
            </p:cNvSpPr>
            <p:nvPr/>
          </p:nvSpPr>
          <p:spPr bwMode="auto">
            <a:xfrm>
              <a:off x="3923" y="3086"/>
              <a:ext cx="9" cy="6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2 w 5"/>
                <a:gd name="T7" fmla="*/ 0 h 3"/>
                <a:gd name="T8" fmla="*/ 2 w 5"/>
                <a:gd name="T9" fmla="*/ 0 h 3"/>
                <a:gd name="T10" fmla="*/ 4 w 5"/>
                <a:gd name="T11" fmla="*/ 3 h 3"/>
                <a:gd name="T12" fmla="*/ 4 w 5"/>
                <a:gd name="T13" fmla="*/ 3 h 3"/>
                <a:gd name="T14" fmla="*/ 5 w 5"/>
                <a:gd name="T15" fmla="*/ 1 h 3"/>
                <a:gd name="T16" fmla="*/ 5 w 5"/>
                <a:gd name="T17" fmla="*/ 1 h 3"/>
                <a:gd name="T18" fmla="*/ 2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moveTo>
                    <a:pt x="2" y="0"/>
                  </a:moveTo>
                  <a:cubicBezTo>
                    <a:pt x="3" y="1"/>
                    <a:pt x="3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5" name="Freeform 3510"/>
            <p:cNvSpPr>
              <a:spLocks/>
            </p:cNvSpPr>
            <p:nvPr/>
          </p:nvSpPr>
          <p:spPr bwMode="auto">
            <a:xfrm>
              <a:off x="3932" y="3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6" name="Freeform 3511"/>
            <p:cNvSpPr>
              <a:spLocks/>
            </p:cNvSpPr>
            <p:nvPr/>
          </p:nvSpPr>
          <p:spPr bwMode="auto">
            <a:xfrm>
              <a:off x="3922" y="3090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7" name="Oval 3512"/>
            <p:cNvSpPr>
              <a:spLocks noChangeArrowheads="1"/>
            </p:cNvSpPr>
            <p:nvPr/>
          </p:nvSpPr>
          <p:spPr bwMode="auto">
            <a:xfrm>
              <a:off x="3930" y="3092"/>
              <a:ext cx="1" cy="1"/>
            </a:xfrm>
            <a:prstGeom prst="ellipse">
              <a:avLst/>
            </a:pr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8" name="Freeform 3513"/>
            <p:cNvSpPr>
              <a:spLocks noEditPoints="1"/>
            </p:cNvSpPr>
            <p:nvPr/>
          </p:nvSpPr>
          <p:spPr bwMode="auto">
            <a:xfrm>
              <a:off x="3923" y="3090"/>
              <a:ext cx="7" cy="7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4 w 4"/>
                <a:gd name="T5" fmla="*/ 1 h 4"/>
                <a:gd name="T6" fmla="*/ 4 w 4"/>
                <a:gd name="T7" fmla="*/ 1 h 4"/>
                <a:gd name="T8" fmla="*/ 0 w 4"/>
                <a:gd name="T9" fmla="*/ 0 h 4"/>
                <a:gd name="T10" fmla="*/ 0 w 4"/>
                <a:gd name="T11" fmla="*/ 0 h 4"/>
                <a:gd name="T12" fmla="*/ 1 w 4"/>
                <a:gd name="T13" fmla="*/ 3 h 4"/>
                <a:gd name="T14" fmla="*/ 3 w 4"/>
                <a:gd name="T15" fmla="*/ 4 h 4"/>
                <a:gd name="T16" fmla="*/ 4 w 4"/>
                <a:gd name="T17" fmla="*/ 1 h 4"/>
                <a:gd name="T18" fmla="*/ 4 w 4"/>
                <a:gd name="T19" fmla="*/ 1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9" name="Freeform 3514"/>
            <p:cNvSpPr>
              <a:spLocks/>
            </p:cNvSpPr>
            <p:nvPr/>
          </p:nvSpPr>
          <p:spPr bwMode="auto">
            <a:xfrm>
              <a:off x="3920" y="3093"/>
              <a:ext cx="9" cy="14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4 h 8"/>
                <a:gd name="T4" fmla="*/ 5 w 5"/>
                <a:gd name="T5" fmla="*/ 8 h 8"/>
                <a:gd name="T6" fmla="*/ 5 w 5"/>
                <a:gd name="T7" fmla="*/ 5 h 8"/>
                <a:gd name="T8" fmla="*/ 3 w 5"/>
                <a:gd name="T9" fmla="*/ 1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2" y="5"/>
                    <a:pt x="3" y="6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4"/>
                    <a:pt x="4" y="3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0" name="Freeform 3515"/>
            <p:cNvSpPr>
              <a:spLocks/>
            </p:cNvSpPr>
            <p:nvPr/>
          </p:nvSpPr>
          <p:spPr bwMode="auto">
            <a:xfrm>
              <a:off x="3920" y="3103"/>
              <a:ext cx="5" cy="14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3 h 8"/>
                <a:gd name="T4" fmla="*/ 3 w 3"/>
                <a:gd name="T5" fmla="*/ 8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6"/>
                    <a:pt x="3" y="8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1" name="Freeform 3516"/>
            <p:cNvSpPr>
              <a:spLocks/>
            </p:cNvSpPr>
            <p:nvPr/>
          </p:nvSpPr>
          <p:spPr bwMode="auto">
            <a:xfrm>
              <a:off x="3925" y="3095"/>
              <a:ext cx="4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2" name="Freeform 3517"/>
            <p:cNvSpPr>
              <a:spLocks/>
            </p:cNvSpPr>
            <p:nvPr/>
          </p:nvSpPr>
          <p:spPr bwMode="auto">
            <a:xfrm>
              <a:off x="3959" y="3168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2 w 5"/>
                <a:gd name="T7" fmla="*/ 1 h 1"/>
                <a:gd name="T8" fmla="*/ 5 w 5"/>
                <a:gd name="T9" fmla="*/ 0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3" name="Freeform 3518"/>
            <p:cNvSpPr>
              <a:spLocks/>
            </p:cNvSpPr>
            <p:nvPr/>
          </p:nvSpPr>
          <p:spPr bwMode="auto">
            <a:xfrm>
              <a:off x="3920" y="3100"/>
              <a:ext cx="48" cy="70"/>
            </a:xfrm>
            <a:custGeom>
              <a:avLst/>
              <a:gdLst>
                <a:gd name="T0" fmla="*/ 0 w 28"/>
                <a:gd name="T1" fmla="*/ 0 h 41"/>
                <a:gd name="T2" fmla="*/ 0 w 28"/>
                <a:gd name="T3" fmla="*/ 2 h 41"/>
                <a:gd name="T4" fmla="*/ 3 w 28"/>
                <a:gd name="T5" fmla="*/ 10 h 41"/>
                <a:gd name="T6" fmla="*/ 0 w 28"/>
                <a:gd name="T7" fmla="*/ 5 h 41"/>
                <a:gd name="T8" fmla="*/ 10 w 28"/>
                <a:gd name="T9" fmla="*/ 25 h 41"/>
                <a:gd name="T10" fmla="*/ 23 w 28"/>
                <a:gd name="T11" fmla="*/ 41 h 41"/>
                <a:gd name="T12" fmla="*/ 23 w 28"/>
                <a:gd name="T13" fmla="*/ 41 h 41"/>
                <a:gd name="T14" fmla="*/ 28 w 28"/>
                <a:gd name="T15" fmla="*/ 40 h 41"/>
                <a:gd name="T16" fmla="*/ 15 w 28"/>
                <a:gd name="T17" fmla="*/ 24 h 41"/>
                <a:gd name="T18" fmla="*/ 5 w 28"/>
                <a:gd name="T19" fmla="*/ 4 h 41"/>
                <a:gd name="T20" fmla="*/ 0 w 28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41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5"/>
                    <a:pt x="2" y="7"/>
                    <a:pt x="3" y="10"/>
                  </a:cubicBezTo>
                  <a:cubicBezTo>
                    <a:pt x="2" y="8"/>
                    <a:pt x="1" y="7"/>
                    <a:pt x="0" y="5"/>
                  </a:cubicBezTo>
                  <a:cubicBezTo>
                    <a:pt x="1" y="11"/>
                    <a:pt x="4" y="17"/>
                    <a:pt x="10" y="25"/>
                  </a:cubicBezTo>
                  <a:cubicBezTo>
                    <a:pt x="14" y="29"/>
                    <a:pt x="18" y="34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1"/>
                    <a:pt x="26" y="40"/>
                    <a:pt x="28" y="40"/>
                  </a:cubicBezTo>
                  <a:cubicBezTo>
                    <a:pt x="23" y="33"/>
                    <a:pt x="19" y="27"/>
                    <a:pt x="15" y="24"/>
                  </a:cubicBezTo>
                  <a:cubicBezTo>
                    <a:pt x="9" y="16"/>
                    <a:pt x="6" y="9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D82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4" name="Freeform 3519"/>
            <p:cNvSpPr>
              <a:spLocks/>
            </p:cNvSpPr>
            <p:nvPr/>
          </p:nvSpPr>
          <p:spPr bwMode="auto">
            <a:xfrm>
              <a:off x="3929" y="3177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2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5" name="Freeform 3520"/>
            <p:cNvSpPr>
              <a:spLocks/>
            </p:cNvSpPr>
            <p:nvPr/>
          </p:nvSpPr>
          <p:spPr bwMode="auto">
            <a:xfrm>
              <a:off x="3934" y="3177"/>
              <a:ext cx="3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6" name="Freeform 3521"/>
            <p:cNvSpPr>
              <a:spLocks/>
            </p:cNvSpPr>
            <p:nvPr/>
          </p:nvSpPr>
          <p:spPr bwMode="auto">
            <a:xfrm>
              <a:off x="3923" y="3180"/>
              <a:ext cx="6" cy="9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2 h 5"/>
                <a:gd name="T4" fmla="*/ 3 w 3"/>
                <a:gd name="T5" fmla="*/ 5 h 5"/>
                <a:gd name="T6" fmla="*/ 3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1" y="3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7" name="Freeform 3522"/>
            <p:cNvSpPr>
              <a:spLocks/>
            </p:cNvSpPr>
            <p:nvPr/>
          </p:nvSpPr>
          <p:spPr bwMode="auto">
            <a:xfrm>
              <a:off x="3927" y="3178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1 w 3"/>
                <a:gd name="T5" fmla="*/ 4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8" name="Freeform 3523"/>
            <p:cNvSpPr>
              <a:spLocks/>
            </p:cNvSpPr>
            <p:nvPr/>
          </p:nvSpPr>
          <p:spPr bwMode="auto">
            <a:xfrm>
              <a:off x="3920" y="3187"/>
              <a:ext cx="9" cy="14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4 w 5"/>
                <a:gd name="T7" fmla="*/ 6 h 8"/>
                <a:gd name="T8" fmla="*/ 0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4"/>
                    <a:pt x="3" y="6"/>
                    <a:pt x="5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9" name="Freeform 3524"/>
            <p:cNvSpPr>
              <a:spLocks/>
            </p:cNvSpPr>
            <p:nvPr/>
          </p:nvSpPr>
          <p:spPr bwMode="auto">
            <a:xfrm>
              <a:off x="3920" y="3184"/>
              <a:ext cx="9" cy="13"/>
            </a:xfrm>
            <a:custGeom>
              <a:avLst/>
              <a:gdLst>
                <a:gd name="T0" fmla="*/ 2 w 5"/>
                <a:gd name="T1" fmla="*/ 0 h 8"/>
                <a:gd name="T2" fmla="*/ 0 w 5"/>
                <a:gd name="T3" fmla="*/ 2 h 8"/>
                <a:gd name="T4" fmla="*/ 4 w 5"/>
                <a:gd name="T5" fmla="*/ 8 h 8"/>
                <a:gd name="T6" fmla="*/ 5 w 5"/>
                <a:gd name="T7" fmla="*/ 3 h 8"/>
                <a:gd name="T8" fmla="*/ 2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2" y="4"/>
                    <a:pt x="3" y="6"/>
                    <a:pt x="4" y="8"/>
                  </a:cubicBezTo>
                  <a:cubicBezTo>
                    <a:pt x="4" y="6"/>
                    <a:pt x="4" y="4"/>
                    <a:pt x="5" y="3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0" name="Freeform 3525"/>
            <p:cNvSpPr>
              <a:spLocks/>
            </p:cNvSpPr>
            <p:nvPr/>
          </p:nvSpPr>
          <p:spPr bwMode="auto">
            <a:xfrm>
              <a:off x="3918" y="3201"/>
              <a:ext cx="7" cy="8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1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2" y="2"/>
                    <a:pt x="3" y="4"/>
                    <a:pt x="4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1" name="Freeform 3526"/>
            <p:cNvSpPr>
              <a:spLocks/>
            </p:cNvSpPr>
            <p:nvPr/>
          </p:nvSpPr>
          <p:spPr bwMode="auto">
            <a:xfrm>
              <a:off x="3918" y="3190"/>
              <a:ext cx="29" cy="45"/>
            </a:xfrm>
            <a:custGeom>
              <a:avLst/>
              <a:gdLst>
                <a:gd name="T0" fmla="*/ 1 w 17"/>
                <a:gd name="T1" fmla="*/ 0 h 26"/>
                <a:gd name="T2" fmla="*/ 0 w 17"/>
                <a:gd name="T3" fmla="*/ 6 h 26"/>
                <a:gd name="T4" fmla="*/ 4 w 17"/>
                <a:gd name="T5" fmla="*/ 11 h 26"/>
                <a:gd name="T6" fmla="*/ 17 w 17"/>
                <a:gd name="T7" fmla="*/ 26 h 26"/>
                <a:gd name="T8" fmla="*/ 13 w 17"/>
                <a:gd name="T9" fmla="*/ 21 h 26"/>
                <a:gd name="T10" fmla="*/ 6 w 17"/>
                <a:gd name="T11" fmla="*/ 6 h 26"/>
                <a:gd name="T12" fmla="*/ 1 w 1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2" y="7"/>
                    <a:pt x="3" y="9"/>
                    <a:pt x="4" y="11"/>
                  </a:cubicBezTo>
                  <a:cubicBezTo>
                    <a:pt x="8" y="16"/>
                    <a:pt x="12" y="21"/>
                    <a:pt x="17" y="26"/>
                  </a:cubicBezTo>
                  <a:cubicBezTo>
                    <a:pt x="16" y="24"/>
                    <a:pt x="14" y="22"/>
                    <a:pt x="13" y="21"/>
                  </a:cubicBezTo>
                  <a:cubicBezTo>
                    <a:pt x="9" y="15"/>
                    <a:pt x="6" y="10"/>
                    <a:pt x="6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2" name="Freeform 3527"/>
            <p:cNvSpPr>
              <a:spLocks/>
            </p:cNvSpPr>
            <p:nvPr/>
          </p:nvSpPr>
          <p:spPr bwMode="auto">
            <a:xfrm>
              <a:off x="3920" y="3202"/>
              <a:ext cx="29" cy="46"/>
            </a:xfrm>
            <a:custGeom>
              <a:avLst/>
              <a:gdLst>
                <a:gd name="T0" fmla="*/ 0 w 17"/>
                <a:gd name="T1" fmla="*/ 0 h 27"/>
                <a:gd name="T2" fmla="*/ 7 w 17"/>
                <a:gd name="T3" fmla="*/ 15 h 27"/>
                <a:gd name="T4" fmla="*/ 11 w 17"/>
                <a:gd name="T5" fmla="*/ 20 h 27"/>
                <a:gd name="T6" fmla="*/ 17 w 17"/>
                <a:gd name="T7" fmla="*/ 27 h 27"/>
                <a:gd name="T8" fmla="*/ 3 w 17"/>
                <a:gd name="T9" fmla="*/ 4 h 27"/>
                <a:gd name="T10" fmla="*/ 0 w 1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cubicBezTo>
                    <a:pt x="0" y="4"/>
                    <a:pt x="3" y="9"/>
                    <a:pt x="7" y="15"/>
                  </a:cubicBezTo>
                  <a:cubicBezTo>
                    <a:pt x="8" y="17"/>
                    <a:pt x="10" y="18"/>
                    <a:pt x="11" y="20"/>
                  </a:cubicBezTo>
                  <a:cubicBezTo>
                    <a:pt x="13" y="23"/>
                    <a:pt x="15" y="25"/>
                    <a:pt x="17" y="27"/>
                  </a:cubicBezTo>
                  <a:cubicBezTo>
                    <a:pt x="13" y="20"/>
                    <a:pt x="8" y="12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3" name="Freeform 3528"/>
            <p:cNvSpPr>
              <a:spLocks/>
            </p:cNvSpPr>
            <p:nvPr/>
          </p:nvSpPr>
          <p:spPr bwMode="auto">
            <a:xfrm>
              <a:off x="3925" y="3209"/>
              <a:ext cx="43" cy="60"/>
            </a:xfrm>
            <a:custGeom>
              <a:avLst/>
              <a:gdLst>
                <a:gd name="T0" fmla="*/ 0 w 25"/>
                <a:gd name="T1" fmla="*/ 0 h 35"/>
                <a:gd name="T2" fmla="*/ 14 w 25"/>
                <a:gd name="T3" fmla="*/ 23 h 35"/>
                <a:gd name="T4" fmla="*/ 25 w 25"/>
                <a:gd name="T5" fmla="*/ 35 h 35"/>
                <a:gd name="T6" fmla="*/ 13 w 25"/>
                <a:gd name="T7" fmla="*/ 15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8"/>
                    <a:pt x="22" y="32"/>
                    <a:pt x="25" y="35"/>
                  </a:cubicBezTo>
                  <a:cubicBezTo>
                    <a:pt x="21" y="28"/>
                    <a:pt x="17" y="21"/>
                    <a:pt x="13" y="15"/>
                  </a:cubicBezTo>
                  <a:cubicBezTo>
                    <a:pt x="8" y="10"/>
                    <a:pt x="4" y="5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4" name="Freeform 3529"/>
            <p:cNvSpPr>
              <a:spLocks/>
            </p:cNvSpPr>
            <p:nvPr/>
          </p:nvSpPr>
          <p:spPr bwMode="auto">
            <a:xfrm>
              <a:off x="3939" y="3236"/>
              <a:ext cx="30" cy="48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1 h 28"/>
                <a:gd name="T4" fmla="*/ 18 w 18"/>
                <a:gd name="T5" fmla="*/ 28 h 28"/>
                <a:gd name="T6" fmla="*/ 6 w 18"/>
                <a:gd name="T7" fmla="*/ 7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6"/>
                    <a:pt x="8" y="13"/>
                    <a:pt x="12" y="21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19"/>
                    <a:pt x="6" y="7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5" name="Freeform 3530"/>
            <p:cNvSpPr>
              <a:spLocks/>
            </p:cNvSpPr>
            <p:nvPr/>
          </p:nvSpPr>
          <p:spPr bwMode="auto">
            <a:xfrm>
              <a:off x="4027" y="3769"/>
              <a:ext cx="169" cy="472"/>
            </a:xfrm>
            <a:custGeom>
              <a:avLst/>
              <a:gdLst>
                <a:gd name="T0" fmla="*/ 83 w 99"/>
                <a:gd name="T1" fmla="*/ 0 h 277"/>
                <a:gd name="T2" fmla="*/ 78 w 99"/>
                <a:gd name="T3" fmla="*/ 0 h 277"/>
                <a:gd name="T4" fmla="*/ 0 w 99"/>
                <a:gd name="T5" fmla="*/ 277 h 277"/>
                <a:gd name="T6" fmla="*/ 2 w 99"/>
                <a:gd name="T7" fmla="*/ 277 h 277"/>
                <a:gd name="T8" fmla="*/ 83 w 99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77">
                  <a:moveTo>
                    <a:pt x="83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94" y="121"/>
                    <a:pt x="74" y="237"/>
                    <a:pt x="0" y="277"/>
                  </a:cubicBezTo>
                  <a:cubicBezTo>
                    <a:pt x="0" y="277"/>
                    <a:pt x="1" y="277"/>
                    <a:pt x="2" y="277"/>
                  </a:cubicBezTo>
                  <a:cubicBezTo>
                    <a:pt x="78" y="238"/>
                    <a:pt x="99" y="121"/>
                    <a:pt x="83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6" name="Freeform 3531"/>
            <p:cNvSpPr>
              <a:spLocks/>
            </p:cNvSpPr>
            <p:nvPr/>
          </p:nvSpPr>
          <p:spPr bwMode="auto">
            <a:xfrm>
              <a:off x="4160" y="3759"/>
              <a:ext cx="9" cy="1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0 h 6"/>
                <a:gd name="T4" fmla="*/ 0 w 5"/>
                <a:gd name="T5" fmla="*/ 6 h 6"/>
                <a:gd name="T6" fmla="*/ 5 w 5"/>
                <a:gd name="T7" fmla="*/ 6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7" name="Freeform 3532"/>
            <p:cNvSpPr>
              <a:spLocks/>
            </p:cNvSpPr>
            <p:nvPr/>
          </p:nvSpPr>
          <p:spPr bwMode="auto">
            <a:xfrm>
              <a:off x="4159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8" name="Freeform 3533"/>
            <p:cNvSpPr>
              <a:spLocks/>
            </p:cNvSpPr>
            <p:nvPr/>
          </p:nvSpPr>
          <p:spPr bwMode="auto">
            <a:xfrm>
              <a:off x="4159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597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9" name="Freeform 3534"/>
            <p:cNvSpPr>
              <a:spLocks/>
            </p:cNvSpPr>
            <p:nvPr/>
          </p:nvSpPr>
          <p:spPr bwMode="auto">
            <a:xfrm>
              <a:off x="4157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1"/>
                    <a:pt x="5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0" name="Freeform 3535"/>
            <p:cNvSpPr>
              <a:spLocks/>
            </p:cNvSpPr>
            <p:nvPr/>
          </p:nvSpPr>
          <p:spPr bwMode="auto">
            <a:xfrm>
              <a:off x="4155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608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1" name="Freeform 3536"/>
            <p:cNvSpPr>
              <a:spLocks/>
            </p:cNvSpPr>
            <p:nvPr/>
          </p:nvSpPr>
          <p:spPr bwMode="auto">
            <a:xfrm>
              <a:off x="4153" y="3723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C8B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2" name="Freeform 3537"/>
            <p:cNvSpPr>
              <a:spLocks/>
            </p:cNvSpPr>
            <p:nvPr/>
          </p:nvSpPr>
          <p:spPr bwMode="auto">
            <a:xfrm>
              <a:off x="4152" y="3713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3" name="Freeform 3538"/>
            <p:cNvSpPr>
              <a:spLocks/>
            </p:cNvSpPr>
            <p:nvPr/>
          </p:nvSpPr>
          <p:spPr bwMode="auto">
            <a:xfrm>
              <a:off x="4150" y="3705"/>
              <a:ext cx="12" cy="8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578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4" name="Freeform 3539"/>
            <p:cNvSpPr>
              <a:spLocks/>
            </p:cNvSpPr>
            <p:nvPr/>
          </p:nvSpPr>
          <p:spPr bwMode="auto">
            <a:xfrm>
              <a:off x="4148" y="3695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47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5" name="Freeform 3540"/>
            <p:cNvSpPr>
              <a:spLocks/>
            </p:cNvSpPr>
            <p:nvPr/>
          </p:nvSpPr>
          <p:spPr bwMode="auto">
            <a:xfrm>
              <a:off x="4147" y="3686"/>
              <a:ext cx="12" cy="9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27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6" name="Freeform 3541"/>
            <p:cNvSpPr>
              <a:spLocks/>
            </p:cNvSpPr>
            <p:nvPr/>
          </p:nvSpPr>
          <p:spPr bwMode="auto">
            <a:xfrm>
              <a:off x="4145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F7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7" name="Freeform 3542"/>
            <p:cNvSpPr>
              <a:spLocks/>
            </p:cNvSpPr>
            <p:nvPr/>
          </p:nvSpPr>
          <p:spPr bwMode="auto">
            <a:xfrm>
              <a:off x="4143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B71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8" name="Freeform 3543"/>
            <p:cNvSpPr>
              <a:spLocks/>
            </p:cNvSpPr>
            <p:nvPr/>
          </p:nvSpPr>
          <p:spPr bwMode="auto">
            <a:xfrm>
              <a:off x="4138" y="3649"/>
              <a:ext cx="14" cy="18"/>
            </a:xfrm>
            <a:custGeom>
              <a:avLst/>
              <a:gdLst>
                <a:gd name="T0" fmla="*/ 6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6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7" y="4"/>
                    <a:pt x="6" y="0"/>
                  </a:cubicBezTo>
                </a:path>
              </a:pathLst>
            </a:custGeom>
            <a:solidFill>
              <a:srgbClr val="486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9" name="Freeform 3544"/>
            <p:cNvSpPr>
              <a:spLocks/>
            </p:cNvSpPr>
            <p:nvPr/>
          </p:nvSpPr>
          <p:spPr bwMode="auto">
            <a:xfrm>
              <a:off x="4128" y="3606"/>
              <a:ext cx="20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6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6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7" y="8"/>
                    <a:pt x="5" y="0"/>
                  </a:cubicBezTo>
                </a:path>
              </a:pathLst>
            </a:custGeom>
            <a:solidFill>
              <a:srgbClr val="2B4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0" name="Freeform 3545"/>
            <p:cNvSpPr>
              <a:spLocks/>
            </p:cNvSpPr>
            <p:nvPr/>
          </p:nvSpPr>
          <p:spPr bwMode="auto">
            <a:xfrm>
              <a:off x="4123" y="3589"/>
              <a:ext cx="13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BD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1" name="Freeform 3546"/>
            <p:cNvSpPr>
              <a:spLocks noEditPoints="1"/>
            </p:cNvSpPr>
            <p:nvPr/>
          </p:nvSpPr>
          <p:spPr bwMode="auto">
            <a:xfrm>
              <a:off x="3949" y="3248"/>
              <a:ext cx="182" cy="341"/>
            </a:xfrm>
            <a:custGeom>
              <a:avLst/>
              <a:gdLst>
                <a:gd name="T0" fmla="*/ 49 w 107"/>
                <a:gd name="T1" fmla="*/ 86 h 200"/>
                <a:gd name="T2" fmla="*/ 45 w 107"/>
                <a:gd name="T3" fmla="*/ 90 h 200"/>
                <a:gd name="T4" fmla="*/ 95 w 107"/>
                <a:gd name="T5" fmla="*/ 137 h 200"/>
                <a:gd name="T6" fmla="*/ 87 w 107"/>
                <a:gd name="T7" fmla="*/ 140 h 200"/>
                <a:gd name="T8" fmla="*/ 96 w 107"/>
                <a:gd name="T9" fmla="*/ 169 h 200"/>
                <a:gd name="T10" fmla="*/ 92 w 107"/>
                <a:gd name="T11" fmla="*/ 170 h 200"/>
                <a:gd name="T12" fmla="*/ 102 w 107"/>
                <a:gd name="T13" fmla="*/ 200 h 200"/>
                <a:gd name="T14" fmla="*/ 107 w 107"/>
                <a:gd name="T15" fmla="*/ 200 h 200"/>
                <a:gd name="T16" fmla="*/ 97 w 107"/>
                <a:gd name="T17" fmla="*/ 169 h 200"/>
                <a:gd name="T18" fmla="*/ 101 w 107"/>
                <a:gd name="T19" fmla="*/ 167 h 200"/>
                <a:gd name="T20" fmla="*/ 92 w 107"/>
                <a:gd name="T21" fmla="*/ 138 h 200"/>
                <a:gd name="T22" fmla="*/ 100 w 107"/>
                <a:gd name="T23" fmla="*/ 136 h 200"/>
                <a:gd name="T24" fmla="*/ 49 w 107"/>
                <a:gd name="T25" fmla="*/ 86 h 200"/>
                <a:gd name="T26" fmla="*/ 0 w 107"/>
                <a:gd name="T27" fmla="*/ 0 h 200"/>
                <a:gd name="T28" fmla="*/ 12 w 107"/>
                <a:gd name="T29" fmla="*/ 21 h 200"/>
                <a:gd name="T30" fmla="*/ 6 w 107"/>
                <a:gd name="T31" fmla="*/ 14 h 200"/>
                <a:gd name="T32" fmla="*/ 12 w 107"/>
                <a:gd name="T33" fmla="*/ 27 h 200"/>
                <a:gd name="T34" fmla="*/ 18 w 107"/>
                <a:gd name="T35" fmla="*/ 27 h 200"/>
                <a:gd name="T36" fmla="*/ 11 w 107"/>
                <a:gd name="T37" fmla="*/ 12 h 200"/>
                <a:gd name="T38" fmla="*/ 0 w 107"/>
                <a:gd name="T3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7" h="200">
                  <a:moveTo>
                    <a:pt x="49" y="86"/>
                  </a:moveTo>
                  <a:cubicBezTo>
                    <a:pt x="48" y="88"/>
                    <a:pt x="47" y="89"/>
                    <a:pt x="45" y="90"/>
                  </a:cubicBezTo>
                  <a:cubicBezTo>
                    <a:pt x="61" y="112"/>
                    <a:pt x="81" y="135"/>
                    <a:pt x="95" y="137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96" y="169"/>
                    <a:pt x="96" y="169"/>
                    <a:pt x="96" y="169"/>
                  </a:cubicBezTo>
                  <a:cubicBezTo>
                    <a:pt x="95" y="169"/>
                    <a:pt x="94" y="169"/>
                    <a:pt x="92" y="170"/>
                  </a:cubicBezTo>
                  <a:cubicBezTo>
                    <a:pt x="96" y="180"/>
                    <a:pt x="99" y="190"/>
                    <a:pt x="102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189"/>
                    <a:pt x="101" y="179"/>
                    <a:pt x="97" y="169"/>
                  </a:cubicBezTo>
                  <a:cubicBezTo>
                    <a:pt x="99" y="168"/>
                    <a:pt x="100" y="168"/>
                    <a:pt x="101" y="167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85" y="133"/>
                    <a:pt x="64" y="109"/>
                    <a:pt x="49" y="86"/>
                  </a:cubicBezTo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10" y="18"/>
                    <a:pt x="6" y="14"/>
                  </a:cubicBezTo>
                  <a:cubicBezTo>
                    <a:pt x="8" y="18"/>
                    <a:pt x="10" y="22"/>
                    <a:pt x="12" y="27"/>
                  </a:cubicBezTo>
                  <a:cubicBezTo>
                    <a:pt x="14" y="27"/>
                    <a:pt x="16" y="27"/>
                    <a:pt x="18" y="27"/>
                  </a:cubicBezTo>
                  <a:cubicBezTo>
                    <a:pt x="16" y="22"/>
                    <a:pt x="13" y="17"/>
                    <a:pt x="11" y="12"/>
                  </a:cubicBezTo>
                  <a:cubicBezTo>
                    <a:pt x="8" y="9"/>
                    <a:pt x="4" y="5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2" name="Freeform 3547"/>
            <p:cNvSpPr>
              <a:spLocks/>
            </p:cNvSpPr>
            <p:nvPr/>
          </p:nvSpPr>
          <p:spPr bwMode="auto">
            <a:xfrm>
              <a:off x="3969" y="3294"/>
              <a:ext cx="63" cy="108"/>
            </a:xfrm>
            <a:custGeom>
              <a:avLst/>
              <a:gdLst>
                <a:gd name="T0" fmla="*/ 6 w 37"/>
                <a:gd name="T1" fmla="*/ 0 h 63"/>
                <a:gd name="T2" fmla="*/ 0 w 37"/>
                <a:gd name="T3" fmla="*/ 0 h 63"/>
                <a:gd name="T4" fmla="*/ 23 w 37"/>
                <a:gd name="T5" fmla="*/ 46 h 63"/>
                <a:gd name="T6" fmla="*/ 33 w 37"/>
                <a:gd name="T7" fmla="*/ 63 h 63"/>
                <a:gd name="T8" fmla="*/ 37 w 37"/>
                <a:gd name="T9" fmla="*/ 59 h 63"/>
                <a:gd name="T10" fmla="*/ 28 w 37"/>
                <a:gd name="T11" fmla="*/ 45 h 63"/>
                <a:gd name="T12" fmla="*/ 6 w 37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63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8" y="16"/>
                    <a:pt x="15" y="32"/>
                    <a:pt x="23" y="46"/>
                  </a:cubicBezTo>
                  <a:cubicBezTo>
                    <a:pt x="26" y="52"/>
                    <a:pt x="29" y="57"/>
                    <a:pt x="33" y="63"/>
                  </a:cubicBezTo>
                  <a:cubicBezTo>
                    <a:pt x="35" y="62"/>
                    <a:pt x="36" y="61"/>
                    <a:pt x="37" y="59"/>
                  </a:cubicBezTo>
                  <a:cubicBezTo>
                    <a:pt x="33" y="54"/>
                    <a:pt x="30" y="50"/>
                    <a:pt x="28" y="45"/>
                  </a:cubicBezTo>
                  <a:cubicBezTo>
                    <a:pt x="20" y="31"/>
                    <a:pt x="13" y="15"/>
                    <a:pt x="6" y="0"/>
                  </a:cubicBezTo>
                </a:path>
              </a:pathLst>
            </a:custGeom>
            <a:solidFill>
              <a:srgbClr val="239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3" name="Freeform 3548"/>
            <p:cNvSpPr>
              <a:spLocks/>
            </p:cNvSpPr>
            <p:nvPr/>
          </p:nvSpPr>
          <p:spPr bwMode="auto">
            <a:xfrm>
              <a:off x="2886" y="3376"/>
              <a:ext cx="4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4" name="Freeform 3549"/>
            <p:cNvSpPr>
              <a:spLocks/>
            </p:cNvSpPr>
            <p:nvPr/>
          </p:nvSpPr>
          <p:spPr bwMode="auto">
            <a:xfrm>
              <a:off x="2890" y="3376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5" name="Freeform 3550"/>
            <p:cNvSpPr>
              <a:spLocks/>
            </p:cNvSpPr>
            <p:nvPr/>
          </p:nvSpPr>
          <p:spPr bwMode="auto">
            <a:xfrm>
              <a:off x="2884" y="3381"/>
              <a:ext cx="6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0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6" name="Freeform 3551"/>
            <p:cNvSpPr>
              <a:spLocks/>
            </p:cNvSpPr>
            <p:nvPr/>
          </p:nvSpPr>
          <p:spPr bwMode="auto">
            <a:xfrm>
              <a:off x="2888" y="3381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7" name="Freeform 3552"/>
            <p:cNvSpPr>
              <a:spLocks/>
            </p:cNvSpPr>
            <p:nvPr/>
          </p:nvSpPr>
          <p:spPr bwMode="auto">
            <a:xfrm>
              <a:off x="2883" y="3386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8" name="Freeform 3553"/>
            <p:cNvSpPr>
              <a:spLocks/>
            </p:cNvSpPr>
            <p:nvPr/>
          </p:nvSpPr>
          <p:spPr bwMode="auto">
            <a:xfrm>
              <a:off x="2867" y="3388"/>
              <a:ext cx="24" cy="41"/>
            </a:xfrm>
            <a:custGeom>
              <a:avLst/>
              <a:gdLst>
                <a:gd name="T0" fmla="*/ 12 w 14"/>
                <a:gd name="T1" fmla="*/ 0 h 24"/>
                <a:gd name="T2" fmla="*/ 12 w 14"/>
                <a:gd name="T3" fmla="*/ 3 h 24"/>
                <a:gd name="T4" fmla="*/ 9 w 14"/>
                <a:gd name="T5" fmla="*/ 2 h 24"/>
                <a:gd name="T6" fmla="*/ 0 w 14"/>
                <a:gd name="T7" fmla="*/ 23 h 24"/>
                <a:gd name="T8" fmla="*/ 3 w 14"/>
                <a:gd name="T9" fmla="*/ 24 h 24"/>
                <a:gd name="T10" fmla="*/ 4 w 14"/>
                <a:gd name="T11" fmla="*/ 22 h 24"/>
                <a:gd name="T12" fmla="*/ 4 w 14"/>
                <a:gd name="T13" fmla="*/ 22 h 24"/>
                <a:gd name="T14" fmla="*/ 4 w 14"/>
                <a:gd name="T15" fmla="*/ 22 h 24"/>
                <a:gd name="T16" fmla="*/ 5 w 14"/>
                <a:gd name="T17" fmla="*/ 22 h 24"/>
                <a:gd name="T18" fmla="*/ 14 w 14"/>
                <a:gd name="T19" fmla="*/ 0 h 24"/>
                <a:gd name="T20" fmla="*/ 12 w 1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4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9" name="Freeform 3554"/>
            <p:cNvSpPr>
              <a:spLocks/>
            </p:cNvSpPr>
            <p:nvPr/>
          </p:nvSpPr>
          <p:spPr bwMode="auto">
            <a:xfrm>
              <a:off x="3549" y="5037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3" y="1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0" name="Freeform 3555"/>
            <p:cNvSpPr>
              <a:spLocks/>
            </p:cNvSpPr>
            <p:nvPr/>
          </p:nvSpPr>
          <p:spPr bwMode="auto">
            <a:xfrm>
              <a:off x="2856" y="3429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1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1" name="Freeform 3556"/>
            <p:cNvSpPr>
              <a:spLocks/>
            </p:cNvSpPr>
            <p:nvPr/>
          </p:nvSpPr>
          <p:spPr bwMode="auto">
            <a:xfrm>
              <a:off x="3544" y="5038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2" name="Freeform 3557"/>
            <p:cNvSpPr>
              <a:spLocks/>
            </p:cNvSpPr>
            <p:nvPr/>
          </p:nvSpPr>
          <p:spPr bwMode="auto">
            <a:xfrm>
              <a:off x="3540" y="5038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3" name="Freeform 3558"/>
            <p:cNvSpPr>
              <a:spLocks/>
            </p:cNvSpPr>
            <p:nvPr/>
          </p:nvSpPr>
          <p:spPr bwMode="auto">
            <a:xfrm>
              <a:off x="3535" y="5040"/>
              <a:ext cx="9" cy="2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5 w 5"/>
                <a:gd name="T7" fmla="*/ 0 h 1"/>
                <a:gd name="T8" fmla="*/ 2 w 5"/>
                <a:gd name="T9" fmla="*/ 0 h 1"/>
                <a:gd name="T10" fmla="*/ 0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4" name="Freeform 3559"/>
            <p:cNvSpPr>
              <a:spLocks/>
            </p:cNvSpPr>
            <p:nvPr/>
          </p:nvSpPr>
          <p:spPr bwMode="auto">
            <a:xfrm>
              <a:off x="3532" y="5040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2 w 4"/>
                <a:gd name="T11" fmla="*/ 1 h 1"/>
                <a:gd name="T12" fmla="*/ 2 w 4"/>
                <a:gd name="T13" fmla="*/ 1 h 1"/>
                <a:gd name="T14" fmla="*/ 4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5" name="Freeform 3560"/>
            <p:cNvSpPr>
              <a:spLocks/>
            </p:cNvSpPr>
            <p:nvPr/>
          </p:nvSpPr>
          <p:spPr bwMode="auto">
            <a:xfrm>
              <a:off x="3527" y="5040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6" name="Freeform 3561"/>
            <p:cNvSpPr>
              <a:spLocks/>
            </p:cNvSpPr>
            <p:nvPr/>
          </p:nvSpPr>
          <p:spPr bwMode="auto">
            <a:xfrm>
              <a:off x="3522" y="5042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7" name="Freeform 3562"/>
            <p:cNvSpPr>
              <a:spLocks/>
            </p:cNvSpPr>
            <p:nvPr/>
          </p:nvSpPr>
          <p:spPr bwMode="auto">
            <a:xfrm>
              <a:off x="3518" y="504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2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8" name="Freeform 3563"/>
            <p:cNvSpPr>
              <a:spLocks/>
            </p:cNvSpPr>
            <p:nvPr/>
          </p:nvSpPr>
          <p:spPr bwMode="auto">
            <a:xfrm>
              <a:off x="3513" y="504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9" name="Freeform 3564"/>
            <p:cNvSpPr>
              <a:spLocks/>
            </p:cNvSpPr>
            <p:nvPr/>
          </p:nvSpPr>
          <p:spPr bwMode="auto">
            <a:xfrm>
              <a:off x="3510" y="5042"/>
              <a:ext cx="6" cy="3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0" name="Freeform 3565"/>
            <p:cNvSpPr>
              <a:spLocks noEditPoints="1"/>
            </p:cNvSpPr>
            <p:nvPr/>
          </p:nvSpPr>
          <p:spPr bwMode="auto">
            <a:xfrm>
              <a:off x="2668" y="3751"/>
              <a:ext cx="845" cy="1294"/>
            </a:xfrm>
            <a:custGeom>
              <a:avLst/>
              <a:gdLst>
                <a:gd name="T0" fmla="*/ 388 w 496"/>
                <a:gd name="T1" fmla="*/ 622 h 760"/>
                <a:gd name="T2" fmla="*/ 383 w 496"/>
                <a:gd name="T3" fmla="*/ 622 h 760"/>
                <a:gd name="T4" fmla="*/ 380 w 496"/>
                <a:gd name="T5" fmla="*/ 649 h 760"/>
                <a:gd name="T6" fmla="*/ 490 w 496"/>
                <a:gd name="T7" fmla="*/ 760 h 760"/>
                <a:gd name="T8" fmla="*/ 494 w 496"/>
                <a:gd name="T9" fmla="*/ 760 h 760"/>
                <a:gd name="T10" fmla="*/ 496 w 496"/>
                <a:gd name="T11" fmla="*/ 758 h 760"/>
                <a:gd name="T12" fmla="*/ 495 w 496"/>
                <a:gd name="T13" fmla="*/ 758 h 760"/>
                <a:gd name="T14" fmla="*/ 385 w 496"/>
                <a:gd name="T15" fmla="*/ 648 h 760"/>
                <a:gd name="T16" fmla="*/ 388 w 496"/>
                <a:gd name="T17" fmla="*/ 622 h 760"/>
                <a:gd name="T18" fmla="*/ 42 w 496"/>
                <a:gd name="T19" fmla="*/ 0 h 760"/>
                <a:gd name="T20" fmla="*/ 38 w 496"/>
                <a:gd name="T21" fmla="*/ 0 h 760"/>
                <a:gd name="T22" fmla="*/ 10 w 496"/>
                <a:gd name="T23" fmla="*/ 197 h 760"/>
                <a:gd name="T24" fmla="*/ 126 w 496"/>
                <a:gd name="T25" fmla="*/ 437 h 760"/>
                <a:gd name="T26" fmla="*/ 279 w 496"/>
                <a:gd name="T27" fmla="*/ 511 h 760"/>
                <a:gd name="T28" fmla="*/ 280 w 496"/>
                <a:gd name="T29" fmla="*/ 509 h 760"/>
                <a:gd name="T30" fmla="*/ 131 w 496"/>
                <a:gd name="T31" fmla="*/ 435 h 760"/>
                <a:gd name="T32" fmla="*/ 15 w 496"/>
                <a:gd name="T33" fmla="*/ 196 h 760"/>
                <a:gd name="T34" fmla="*/ 42 w 496"/>
                <a:gd name="T35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6" h="760">
                  <a:moveTo>
                    <a:pt x="388" y="622"/>
                  </a:moveTo>
                  <a:cubicBezTo>
                    <a:pt x="383" y="622"/>
                    <a:pt x="383" y="622"/>
                    <a:pt x="383" y="622"/>
                  </a:cubicBezTo>
                  <a:cubicBezTo>
                    <a:pt x="381" y="631"/>
                    <a:pt x="380" y="640"/>
                    <a:pt x="380" y="649"/>
                  </a:cubicBezTo>
                  <a:cubicBezTo>
                    <a:pt x="380" y="710"/>
                    <a:pt x="429" y="760"/>
                    <a:pt x="490" y="760"/>
                  </a:cubicBezTo>
                  <a:cubicBezTo>
                    <a:pt x="491" y="760"/>
                    <a:pt x="492" y="760"/>
                    <a:pt x="494" y="760"/>
                  </a:cubicBezTo>
                  <a:cubicBezTo>
                    <a:pt x="494" y="759"/>
                    <a:pt x="495" y="759"/>
                    <a:pt x="496" y="758"/>
                  </a:cubicBezTo>
                  <a:cubicBezTo>
                    <a:pt x="496" y="758"/>
                    <a:pt x="495" y="758"/>
                    <a:pt x="495" y="758"/>
                  </a:cubicBezTo>
                  <a:cubicBezTo>
                    <a:pt x="434" y="758"/>
                    <a:pt x="385" y="709"/>
                    <a:pt x="385" y="648"/>
                  </a:cubicBezTo>
                  <a:cubicBezTo>
                    <a:pt x="385" y="639"/>
                    <a:pt x="386" y="630"/>
                    <a:pt x="388" y="622"/>
                  </a:cubicBezTo>
                  <a:moveTo>
                    <a:pt x="42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6" y="71"/>
                    <a:pt x="0" y="146"/>
                    <a:pt x="10" y="197"/>
                  </a:cubicBezTo>
                  <a:cubicBezTo>
                    <a:pt x="35" y="319"/>
                    <a:pt x="74" y="383"/>
                    <a:pt x="126" y="437"/>
                  </a:cubicBezTo>
                  <a:cubicBezTo>
                    <a:pt x="158" y="469"/>
                    <a:pt x="218" y="496"/>
                    <a:pt x="279" y="511"/>
                  </a:cubicBezTo>
                  <a:cubicBezTo>
                    <a:pt x="280" y="509"/>
                    <a:pt x="280" y="509"/>
                    <a:pt x="280" y="509"/>
                  </a:cubicBezTo>
                  <a:cubicBezTo>
                    <a:pt x="220" y="493"/>
                    <a:pt x="162" y="467"/>
                    <a:pt x="131" y="435"/>
                  </a:cubicBezTo>
                  <a:cubicBezTo>
                    <a:pt x="79" y="382"/>
                    <a:pt x="40" y="318"/>
                    <a:pt x="15" y="196"/>
                  </a:cubicBezTo>
                  <a:cubicBezTo>
                    <a:pt x="5" y="145"/>
                    <a:pt x="21" y="70"/>
                    <a:pt x="42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1" name="Freeform 3566"/>
            <p:cNvSpPr>
              <a:spLocks/>
            </p:cNvSpPr>
            <p:nvPr/>
          </p:nvSpPr>
          <p:spPr bwMode="auto">
            <a:xfrm>
              <a:off x="2733" y="3431"/>
              <a:ext cx="131" cy="320"/>
            </a:xfrm>
            <a:custGeom>
              <a:avLst/>
              <a:gdLst>
                <a:gd name="T0" fmla="*/ 74 w 77"/>
                <a:gd name="T1" fmla="*/ 0 h 188"/>
                <a:gd name="T2" fmla="*/ 73 w 77"/>
                <a:gd name="T3" fmla="*/ 2 h 188"/>
                <a:gd name="T4" fmla="*/ 72 w 77"/>
                <a:gd name="T5" fmla="*/ 2 h 188"/>
                <a:gd name="T6" fmla="*/ 0 w 77"/>
                <a:gd name="T7" fmla="*/ 188 h 188"/>
                <a:gd name="T8" fmla="*/ 4 w 77"/>
                <a:gd name="T9" fmla="*/ 188 h 188"/>
                <a:gd name="T10" fmla="*/ 77 w 77"/>
                <a:gd name="T11" fmla="*/ 1 h 188"/>
                <a:gd name="T12" fmla="*/ 74 w 77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88">
                  <a:moveTo>
                    <a:pt x="74" y="0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3" y="2"/>
                    <a:pt x="72" y="2"/>
                    <a:pt x="72" y="2"/>
                  </a:cubicBezTo>
                  <a:cubicBezTo>
                    <a:pt x="65" y="18"/>
                    <a:pt x="28" y="99"/>
                    <a:pt x="0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32" y="99"/>
                    <a:pt x="70" y="16"/>
                    <a:pt x="77" y="1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solidFill>
              <a:srgbClr val="689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2" name="Freeform 3567"/>
            <p:cNvSpPr>
              <a:spLocks/>
            </p:cNvSpPr>
            <p:nvPr/>
          </p:nvSpPr>
          <p:spPr bwMode="auto">
            <a:xfrm>
              <a:off x="3143" y="4618"/>
              <a:ext cx="188" cy="192"/>
            </a:xfrm>
            <a:custGeom>
              <a:avLst/>
              <a:gdLst>
                <a:gd name="T0" fmla="*/ 1 w 110"/>
                <a:gd name="T1" fmla="*/ 0 h 113"/>
                <a:gd name="T2" fmla="*/ 0 w 110"/>
                <a:gd name="T3" fmla="*/ 2 h 113"/>
                <a:gd name="T4" fmla="*/ 25 w 110"/>
                <a:gd name="T5" fmla="*/ 8 h 113"/>
                <a:gd name="T6" fmla="*/ 106 w 110"/>
                <a:gd name="T7" fmla="*/ 108 h 113"/>
                <a:gd name="T8" fmla="*/ 104 w 110"/>
                <a:gd name="T9" fmla="*/ 113 h 113"/>
                <a:gd name="T10" fmla="*/ 109 w 110"/>
                <a:gd name="T11" fmla="*/ 113 h 113"/>
                <a:gd name="T12" fmla="*/ 110 w 110"/>
                <a:gd name="T13" fmla="*/ 106 h 113"/>
                <a:gd name="T14" fmla="*/ 30 w 110"/>
                <a:gd name="T15" fmla="*/ 7 h 113"/>
                <a:gd name="T16" fmla="*/ 1 w 110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8" y="4"/>
                    <a:pt x="17" y="6"/>
                    <a:pt x="25" y="8"/>
                  </a:cubicBezTo>
                  <a:cubicBezTo>
                    <a:pt x="42" y="49"/>
                    <a:pt x="70" y="84"/>
                    <a:pt x="106" y="108"/>
                  </a:cubicBezTo>
                  <a:cubicBezTo>
                    <a:pt x="105" y="109"/>
                    <a:pt x="105" y="111"/>
                    <a:pt x="104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1"/>
                    <a:pt x="110" y="109"/>
                    <a:pt x="110" y="106"/>
                  </a:cubicBezTo>
                  <a:cubicBezTo>
                    <a:pt x="75" y="83"/>
                    <a:pt x="47" y="48"/>
                    <a:pt x="30" y="7"/>
                  </a:cubicBezTo>
                  <a:cubicBezTo>
                    <a:pt x="20" y="5"/>
                    <a:pt x="10" y="2"/>
                    <a:pt x="1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3" name="Freeform 3568"/>
            <p:cNvSpPr>
              <a:spLocks/>
            </p:cNvSpPr>
            <p:nvPr/>
          </p:nvSpPr>
          <p:spPr bwMode="auto">
            <a:xfrm>
              <a:off x="3293" y="4125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2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316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4" name="Freeform 3569"/>
            <p:cNvSpPr>
              <a:spLocks/>
            </p:cNvSpPr>
            <p:nvPr/>
          </p:nvSpPr>
          <p:spPr bwMode="auto">
            <a:xfrm>
              <a:off x="3288" y="4125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2316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5" name="Freeform 3570"/>
            <p:cNvSpPr>
              <a:spLocks/>
            </p:cNvSpPr>
            <p:nvPr/>
          </p:nvSpPr>
          <p:spPr bwMode="auto">
            <a:xfrm>
              <a:off x="3285" y="4129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6" name="Freeform 3571"/>
            <p:cNvSpPr>
              <a:spLocks/>
            </p:cNvSpPr>
            <p:nvPr/>
          </p:nvSpPr>
          <p:spPr bwMode="auto">
            <a:xfrm>
              <a:off x="3286" y="4127"/>
              <a:ext cx="7" cy="2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</a:path>
              </a:pathLst>
            </a:custGeom>
            <a:solidFill>
              <a:srgbClr val="2316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7" name="Freeform 3572"/>
            <p:cNvSpPr>
              <a:spLocks/>
            </p:cNvSpPr>
            <p:nvPr/>
          </p:nvSpPr>
          <p:spPr bwMode="auto">
            <a:xfrm>
              <a:off x="3281" y="4129"/>
              <a:ext cx="5" cy="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8" name="Freeform 3573"/>
            <p:cNvSpPr>
              <a:spLocks/>
            </p:cNvSpPr>
            <p:nvPr/>
          </p:nvSpPr>
          <p:spPr bwMode="auto">
            <a:xfrm>
              <a:off x="3286" y="4129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</a:path>
              </a:pathLst>
            </a:custGeom>
            <a:solidFill>
              <a:srgbClr val="2316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9" name="Freeform 3574"/>
            <p:cNvSpPr>
              <a:spLocks/>
            </p:cNvSpPr>
            <p:nvPr/>
          </p:nvSpPr>
          <p:spPr bwMode="auto">
            <a:xfrm>
              <a:off x="3276" y="4131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0" name="Freeform 3575"/>
            <p:cNvSpPr>
              <a:spLocks/>
            </p:cNvSpPr>
            <p:nvPr/>
          </p:nvSpPr>
          <p:spPr bwMode="auto">
            <a:xfrm>
              <a:off x="3273" y="4132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1" name="Freeform 3576"/>
            <p:cNvSpPr>
              <a:spLocks/>
            </p:cNvSpPr>
            <p:nvPr/>
          </p:nvSpPr>
          <p:spPr bwMode="auto">
            <a:xfrm>
              <a:off x="3268" y="4134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2" name="Freeform 3577"/>
            <p:cNvSpPr>
              <a:spLocks/>
            </p:cNvSpPr>
            <p:nvPr/>
          </p:nvSpPr>
          <p:spPr bwMode="auto">
            <a:xfrm>
              <a:off x="3264" y="4136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3" name="Freeform 3578"/>
            <p:cNvSpPr>
              <a:spLocks/>
            </p:cNvSpPr>
            <p:nvPr/>
          </p:nvSpPr>
          <p:spPr bwMode="auto">
            <a:xfrm>
              <a:off x="3261" y="413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3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4" name="Freeform 3579"/>
            <p:cNvSpPr>
              <a:spLocks/>
            </p:cNvSpPr>
            <p:nvPr/>
          </p:nvSpPr>
          <p:spPr bwMode="auto">
            <a:xfrm>
              <a:off x="3258" y="4141"/>
              <a:ext cx="8" cy="3"/>
            </a:xfrm>
            <a:custGeom>
              <a:avLst/>
              <a:gdLst>
                <a:gd name="T0" fmla="*/ 2 w 5"/>
                <a:gd name="T1" fmla="*/ 0 h 2"/>
                <a:gd name="T2" fmla="*/ 2 w 5"/>
                <a:gd name="T3" fmla="*/ 0 h 2"/>
                <a:gd name="T4" fmla="*/ 0 w 5"/>
                <a:gd name="T5" fmla="*/ 1 h 2"/>
                <a:gd name="T6" fmla="*/ 2 w 5"/>
                <a:gd name="T7" fmla="*/ 2 h 2"/>
                <a:gd name="T8" fmla="*/ 5 w 5"/>
                <a:gd name="T9" fmla="*/ 0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5" name="Freeform 3580"/>
            <p:cNvSpPr>
              <a:spLocks/>
            </p:cNvSpPr>
            <p:nvPr/>
          </p:nvSpPr>
          <p:spPr bwMode="auto">
            <a:xfrm>
              <a:off x="3194" y="4212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6" name="Freeform 3581"/>
            <p:cNvSpPr>
              <a:spLocks/>
            </p:cNvSpPr>
            <p:nvPr/>
          </p:nvSpPr>
          <p:spPr bwMode="auto">
            <a:xfrm>
              <a:off x="3196" y="4142"/>
              <a:ext cx="65" cy="77"/>
            </a:xfrm>
            <a:custGeom>
              <a:avLst/>
              <a:gdLst>
                <a:gd name="T0" fmla="*/ 36 w 38"/>
                <a:gd name="T1" fmla="*/ 0 h 45"/>
                <a:gd name="T2" fmla="*/ 0 w 38"/>
                <a:gd name="T3" fmla="*/ 41 h 45"/>
                <a:gd name="T4" fmla="*/ 1 w 38"/>
                <a:gd name="T5" fmla="*/ 44 h 45"/>
                <a:gd name="T6" fmla="*/ 3 w 38"/>
                <a:gd name="T7" fmla="*/ 45 h 45"/>
                <a:gd name="T8" fmla="*/ 38 w 38"/>
                <a:gd name="T9" fmla="*/ 1 h 45"/>
                <a:gd name="T10" fmla="*/ 36 w 38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5">
                  <a:moveTo>
                    <a:pt x="36" y="0"/>
                  </a:moveTo>
                  <a:cubicBezTo>
                    <a:pt x="20" y="10"/>
                    <a:pt x="8" y="24"/>
                    <a:pt x="0" y="41"/>
                  </a:cubicBezTo>
                  <a:cubicBezTo>
                    <a:pt x="1" y="42"/>
                    <a:pt x="1" y="43"/>
                    <a:pt x="1" y="44"/>
                  </a:cubicBezTo>
                  <a:cubicBezTo>
                    <a:pt x="2" y="45"/>
                    <a:pt x="2" y="45"/>
                    <a:pt x="3" y="45"/>
                  </a:cubicBezTo>
                  <a:cubicBezTo>
                    <a:pt x="10" y="27"/>
                    <a:pt x="22" y="11"/>
                    <a:pt x="38" y="1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7" name="Freeform 3582"/>
            <p:cNvSpPr>
              <a:spLocks/>
            </p:cNvSpPr>
            <p:nvPr/>
          </p:nvSpPr>
          <p:spPr bwMode="auto">
            <a:xfrm>
              <a:off x="3968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8" name="Freeform 3583"/>
            <p:cNvSpPr>
              <a:spLocks/>
            </p:cNvSpPr>
            <p:nvPr/>
          </p:nvSpPr>
          <p:spPr bwMode="auto">
            <a:xfrm>
              <a:off x="3964" y="4616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9" name="Freeform 3584"/>
            <p:cNvSpPr>
              <a:spLocks/>
            </p:cNvSpPr>
            <p:nvPr/>
          </p:nvSpPr>
          <p:spPr bwMode="auto">
            <a:xfrm>
              <a:off x="3959" y="4616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0" name="Freeform 3585"/>
            <p:cNvSpPr>
              <a:spLocks/>
            </p:cNvSpPr>
            <p:nvPr/>
          </p:nvSpPr>
          <p:spPr bwMode="auto">
            <a:xfrm>
              <a:off x="3956" y="4618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1" name="Freeform 3586"/>
            <p:cNvSpPr>
              <a:spLocks/>
            </p:cNvSpPr>
            <p:nvPr/>
          </p:nvSpPr>
          <p:spPr bwMode="auto">
            <a:xfrm>
              <a:off x="3951" y="4618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2" name="Freeform 3587"/>
            <p:cNvSpPr>
              <a:spLocks/>
            </p:cNvSpPr>
            <p:nvPr/>
          </p:nvSpPr>
          <p:spPr bwMode="auto">
            <a:xfrm>
              <a:off x="3947" y="4619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3" name="Freeform 3588"/>
            <p:cNvSpPr>
              <a:spLocks/>
            </p:cNvSpPr>
            <p:nvPr/>
          </p:nvSpPr>
          <p:spPr bwMode="auto">
            <a:xfrm>
              <a:off x="3942" y="46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4" name="Freeform 3589"/>
            <p:cNvSpPr>
              <a:spLocks/>
            </p:cNvSpPr>
            <p:nvPr/>
          </p:nvSpPr>
          <p:spPr bwMode="auto">
            <a:xfrm>
              <a:off x="3939" y="4621"/>
              <a:ext cx="7" cy="4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5" name="Freeform 3590"/>
            <p:cNvSpPr>
              <a:spLocks/>
            </p:cNvSpPr>
            <p:nvPr/>
          </p:nvSpPr>
          <p:spPr bwMode="auto">
            <a:xfrm>
              <a:off x="3934" y="4623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6" name="Freeform 3591"/>
            <p:cNvSpPr>
              <a:spLocks/>
            </p:cNvSpPr>
            <p:nvPr/>
          </p:nvSpPr>
          <p:spPr bwMode="auto">
            <a:xfrm>
              <a:off x="3929" y="4623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7" name="Freeform 3592"/>
            <p:cNvSpPr>
              <a:spLocks/>
            </p:cNvSpPr>
            <p:nvPr/>
          </p:nvSpPr>
          <p:spPr bwMode="auto">
            <a:xfrm>
              <a:off x="3903" y="4625"/>
              <a:ext cx="31" cy="6"/>
            </a:xfrm>
            <a:custGeom>
              <a:avLst/>
              <a:gdLst>
                <a:gd name="T0" fmla="*/ 18 w 18"/>
                <a:gd name="T1" fmla="*/ 0 h 4"/>
                <a:gd name="T2" fmla="*/ 0 w 18"/>
                <a:gd name="T3" fmla="*/ 3 h 4"/>
                <a:gd name="T4" fmla="*/ 0 w 18"/>
                <a:gd name="T5" fmla="*/ 4 h 4"/>
                <a:gd name="T6" fmla="*/ 15 w 18"/>
                <a:gd name="T7" fmla="*/ 1 h 4"/>
                <a:gd name="T8" fmla="*/ 18 w 1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cubicBezTo>
                    <a:pt x="12" y="1"/>
                    <a:pt x="6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5" y="3"/>
                    <a:pt x="10" y="2"/>
                    <a:pt x="15" y="1"/>
                  </a:cubicBezTo>
                  <a:cubicBezTo>
                    <a:pt x="16" y="0"/>
                    <a:pt x="17" y="0"/>
                    <a:pt x="18" y="0"/>
                  </a:cubicBezTo>
                </a:path>
              </a:pathLst>
            </a:custGeom>
            <a:solidFill>
              <a:srgbClr val="5634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8" name="Freeform 3593"/>
            <p:cNvSpPr>
              <a:spLocks/>
            </p:cNvSpPr>
            <p:nvPr/>
          </p:nvSpPr>
          <p:spPr bwMode="auto">
            <a:xfrm>
              <a:off x="3135" y="2989"/>
              <a:ext cx="8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4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2A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9" name="Freeform 3594"/>
            <p:cNvSpPr>
              <a:spLocks/>
            </p:cNvSpPr>
            <p:nvPr/>
          </p:nvSpPr>
          <p:spPr bwMode="auto">
            <a:xfrm>
              <a:off x="3103" y="3000"/>
              <a:ext cx="5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0" name="Freeform 3595"/>
            <p:cNvSpPr>
              <a:spLocks/>
            </p:cNvSpPr>
            <p:nvPr/>
          </p:nvSpPr>
          <p:spPr bwMode="auto">
            <a:xfrm>
              <a:off x="3101" y="3001"/>
              <a:ext cx="5" cy="0"/>
            </a:xfrm>
            <a:custGeom>
              <a:avLst/>
              <a:gdLst>
                <a:gd name="T0" fmla="*/ 2 w 3"/>
                <a:gd name="T1" fmla="*/ 1 w 3"/>
                <a:gd name="T2" fmla="*/ 0 w 3"/>
                <a:gd name="T3" fmla="*/ 2 w 3"/>
                <a:gd name="T4" fmla="*/ 2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1" name="Freeform 3596"/>
            <p:cNvSpPr>
              <a:spLocks/>
            </p:cNvSpPr>
            <p:nvPr/>
          </p:nvSpPr>
          <p:spPr bwMode="auto">
            <a:xfrm>
              <a:off x="3106" y="3000"/>
              <a:ext cx="3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2" name="Freeform 3597"/>
            <p:cNvSpPr>
              <a:spLocks/>
            </p:cNvSpPr>
            <p:nvPr/>
          </p:nvSpPr>
          <p:spPr bwMode="auto">
            <a:xfrm>
              <a:off x="4019" y="3034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3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3" name="Freeform 3598"/>
            <p:cNvSpPr>
              <a:spLocks/>
            </p:cNvSpPr>
            <p:nvPr/>
          </p:nvSpPr>
          <p:spPr bwMode="auto">
            <a:xfrm>
              <a:off x="3981" y="3046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4" name="Freeform 3599"/>
            <p:cNvSpPr>
              <a:spLocks/>
            </p:cNvSpPr>
            <p:nvPr/>
          </p:nvSpPr>
          <p:spPr bwMode="auto">
            <a:xfrm>
              <a:off x="3986" y="3044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5" name="Freeform 3600"/>
            <p:cNvSpPr>
              <a:spLocks/>
            </p:cNvSpPr>
            <p:nvPr/>
          </p:nvSpPr>
          <p:spPr bwMode="auto">
            <a:xfrm>
              <a:off x="3983" y="3044"/>
              <a:ext cx="5" cy="3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0 w 3"/>
                <a:gd name="T5" fmla="*/ 1 h 2"/>
                <a:gd name="T6" fmla="*/ 0 w 3"/>
                <a:gd name="T7" fmla="*/ 1 h 2"/>
                <a:gd name="T8" fmla="*/ 2 w 3"/>
                <a:gd name="T9" fmla="*/ 2 h 2"/>
                <a:gd name="T10" fmla="*/ 3 w 3"/>
                <a:gd name="T11" fmla="*/ 1 h 2"/>
                <a:gd name="T12" fmla="*/ 3 w 3"/>
                <a:gd name="T13" fmla="*/ 1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6" name="Freeform 3601"/>
            <p:cNvSpPr>
              <a:spLocks/>
            </p:cNvSpPr>
            <p:nvPr/>
          </p:nvSpPr>
          <p:spPr bwMode="auto">
            <a:xfrm>
              <a:off x="3939" y="308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7" name="Freeform 3602"/>
            <p:cNvSpPr>
              <a:spLocks/>
            </p:cNvSpPr>
            <p:nvPr/>
          </p:nvSpPr>
          <p:spPr bwMode="auto">
            <a:xfrm>
              <a:off x="3942" y="308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8" name="Freeform 3603"/>
            <p:cNvSpPr>
              <a:spLocks noEditPoints="1"/>
            </p:cNvSpPr>
            <p:nvPr/>
          </p:nvSpPr>
          <p:spPr bwMode="auto">
            <a:xfrm>
              <a:off x="3941" y="3080"/>
              <a:ext cx="6" cy="3"/>
            </a:xfrm>
            <a:custGeom>
              <a:avLst/>
              <a:gdLst>
                <a:gd name="T0" fmla="*/ 1 w 4"/>
                <a:gd name="T1" fmla="*/ 1 h 2"/>
                <a:gd name="T2" fmla="*/ 0 w 4"/>
                <a:gd name="T3" fmla="*/ 1 h 2"/>
                <a:gd name="T4" fmla="*/ 0 w 4"/>
                <a:gd name="T5" fmla="*/ 2 h 2"/>
                <a:gd name="T6" fmla="*/ 1 w 4"/>
                <a:gd name="T7" fmla="*/ 2 h 2"/>
                <a:gd name="T8" fmla="*/ 1 w 4"/>
                <a:gd name="T9" fmla="*/ 2 h 2"/>
                <a:gd name="T10" fmla="*/ 1 w 4"/>
                <a:gd name="T11" fmla="*/ 1 h 2"/>
                <a:gd name="T12" fmla="*/ 4 w 4"/>
                <a:gd name="T13" fmla="*/ 0 h 2"/>
                <a:gd name="T14" fmla="*/ 2 w 4"/>
                <a:gd name="T15" fmla="*/ 1 h 2"/>
                <a:gd name="T16" fmla="*/ 2 w 4"/>
                <a:gd name="T17" fmla="*/ 1 h 2"/>
                <a:gd name="T18" fmla="*/ 4 w 4"/>
                <a:gd name="T19" fmla="*/ 0 h 2"/>
                <a:gd name="T20" fmla="*/ 4 w 4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9" name="Freeform 3604"/>
            <p:cNvSpPr>
              <a:spLocks/>
            </p:cNvSpPr>
            <p:nvPr/>
          </p:nvSpPr>
          <p:spPr bwMode="auto">
            <a:xfrm>
              <a:off x="3937" y="3175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2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0" name="Freeform 3605"/>
            <p:cNvSpPr>
              <a:spLocks/>
            </p:cNvSpPr>
            <p:nvPr/>
          </p:nvSpPr>
          <p:spPr bwMode="auto">
            <a:xfrm>
              <a:off x="3942" y="3175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1" name="Freeform 3606"/>
            <p:cNvSpPr>
              <a:spLocks/>
            </p:cNvSpPr>
            <p:nvPr/>
          </p:nvSpPr>
          <p:spPr bwMode="auto">
            <a:xfrm>
              <a:off x="2895" y="3374"/>
              <a:ext cx="3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2" name="Freeform 3607"/>
            <p:cNvSpPr>
              <a:spLocks/>
            </p:cNvSpPr>
            <p:nvPr/>
          </p:nvSpPr>
          <p:spPr bwMode="auto">
            <a:xfrm>
              <a:off x="2898" y="3374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3" name="Freeform 3608"/>
            <p:cNvSpPr>
              <a:spLocks/>
            </p:cNvSpPr>
            <p:nvPr/>
          </p:nvSpPr>
          <p:spPr bwMode="auto">
            <a:xfrm>
              <a:off x="2864" y="3427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4" name="Freeform 3609"/>
            <p:cNvSpPr>
              <a:spLocks/>
            </p:cNvSpPr>
            <p:nvPr/>
          </p:nvSpPr>
          <p:spPr bwMode="auto">
            <a:xfrm>
              <a:off x="3302" y="4122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2 w 5"/>
                <a:gd name="T5" fmla="*/ 1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5" name="Freeform 3610"/>
            <p:cNvSpPr>
              <a:spLocks/>
            </p:cNvSpPr>
            <p:nvPr/>
          </p:nvSpPr>
          <p:spPr bwMode="auto">
            <a:xfrm>
              <a:off x="3976" y="4613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0"/>
                    <a:pt x="4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6" name="Freeform 3611"/>
            <p:cNvSpPr>
              <a:spLocks/>
            </p:cNvSpPr>
            <p:nvPr/>
          </p:nvSpPr>
          <p:spPr bwMode="auto">
            <a:xfrm>
              <a:off x="3557" y="5035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7" name="Freeform 3612"/>
            <p:cNvSpPr>
              <a:spLocks/>
            </p:cNvSpPr>
            <p:nvPr/>
          </p:nvSpPr>
          <p:spPr bwMode="auto">
            <a:xfrm>
              <a:off x="3133" y="2993"/>
              <a:ext cx="4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2A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8" name="Freeform 3613"/>
            <p:cNvSpPr>
              <a:spLocks/>
            </p:cNvSpPr>
            <p:nvPr/>
          </p:nvSpPr>
          <p:spPr bwMode="auto">
            <a:xfrm>
              <a:off x="3097" y="30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9" name="Freeform 3614"/>
            <p:cNvSpPr>
              <a:spLocks/>
            </p:cNvSpPr>
            <p:nvPr/>
          </p:nvSpPr>
          <p:spPr bwMode="auto">
            <a:xfrm>
              <a:off x="3096" y="3003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0" name="Freeform 3615"/>
            <p:cNvSpPr>
              <a:spLocks/>
            </p:cNvSpPr>
            <p:nvPr/>
          </p:nvSpPr>
          <p:spPr bwMode="auto">
            <a:xfrm>
              <a:off x="3097" y="3001"/>
              <a:ext cx="7" cy="4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1 h 2"/>
                <a:gd name="T6" fmla="*/ 0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1" name="Freeform 3616"/>
            <p:cNvSpPr>
              <a:spLocks/>
            </p:cNvSpPr>
            <p:nvPr/>
          </p:nvSpPr>
          <p:spPr bwMode="auto">
            <a:xfrm>
              <a:off x="3096" y="3003"/>
              <a:ext cx="5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2" name="Freeform 3617"/>
            <p:cNvSpPr>
              <a:spLocks/>
            </p:cNvSpPr>
            <p:nvPr/>
          </p:nvSpPr>
          <p:spPr bwMode="auto">
            <a:xfrm>
              <a:off x="4017" y="3035"/>
              <a:ext cx="4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3" name="Freeform 3618"/>
            <p:cNvSpPr>
              <a:spLocks/>
            </p:cNvSpPr>
            <p:nvPr/>
          </p:nvSpPr>
          <p:spPr bwMode="auto">
            <a:xfrm>
              <a:off x="3980" y="3046"/>
              <a:ext cx="3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4" name="Freeform 3619"/>
            <p:cNvSpPr>
              <a:spLocks/>
            </p:cNvSpPr>
            <p:nvPr/>
          </p:nvSpPr>
          <p:spPr bwMode="auto">
            <a:xfrm>
              <a:off x="3978" y="3047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5" name="Freeform 3620"/>
            <p:cNvSpPr>
              <a:spLocks/>
            </p:cNvSpPr>
            <p:nvPr/>
          </p:nvSpPr>
          <p:spPr bwMode="auto">
            <a:xfrm>
              <a:off x="3981" y="3046"/>
              <a:ext cx="5" cy="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6" name="Freeform 3621"/>
            <p:cNvSpPr>
              <a:spLocks/>
            </p:cNvSpPr>
            <p:nvPr/>
          </p:nvSpPr>
          <p:spPr bwMode="auto">
            <a:xfrm>
              <a:off x="3981" y="3047"/>
              <a:ext cx="4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Group 3823"/>
          <p:cNvGrpSpPr>
            <a:grpSpLocks/>
          </p:cNvGrpSpPr>
          <p:nvPr/>
        </p:nvGrpSpPr>
        <p:grpSpPr bwMode="auto">
          <a:xfrm>
            <a:off x="4727753" y="3990819"/>
            <a:ext cx="2018691" cy="2717164"/>
            <a:chOff x="2677" y="2988"/>
            <a:chExt cx="1526" cy="2054"/>
          </a:xfrm>
        </p:grpSpPr>
        <p:sp>
          <p:nvSpPr>
            <p:cNvPr id="5477" name="Freeform 3623"/>
            <p:cNvSpPr>
              <a:spLocks/>
            </p:cNvSpPr>
            <p:nvPr/>
          </p:nvSpPr>
          <p:spPr bwMode="auto">
            <a:xfrm>
              <a:off x="3935" y="308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8" name="Freeform 3624"/>
            <p:cNvSpPr>
              <a:spLocks/>
            </p:cNvSpPr>
            <p:nvPr/>
          </p:nvSpPr>
          <p:spPr bwMode="auto">
            <a:xfrm>
              <a:off x="3935" y="3083"/>
              <a:ext cx="6" cy="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0 w 3"/>
                <a:gd name="T7" fmla="*/ 1 h 1"/>
                <a:gd name="T8" fmla="*/ 0 w 3"/>
                <a:gd name="T9" fmla="*/ 1 h 1"/>
                <a:gd name="T10" fmla="*/ 3 w 3"/>
                <a:gd name="T11" fmla="*/ 1 h 1"/>
                <a:gd name="T12" fmla="*/ 3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9" name="Freeform 3625"/>
            <p:cNvSpPr>
              <a:spLocks/>
            </p:cNvSpPr>
            <p:nvPr/>
          </p:nvSpPr>
          <p:spPr bwMode="auto">
            <a:xfrm>
              <a:off x="3942" y="3083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0" name="Freeform 3626"/>
            <p:cNvSpPr>
              <a:spLocks/>
            </p:cNvSpPr>
            <p:nvPr/>
          </p:nvSpPr>
          <p:spPr bwMode="auto">
            <a:xfrm>
              <a:off x="3941" y="3083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1" name="Freeform 3627"/>
            <p:cNvSpPr>
              <a:spLocks/>
            </p:cNvSpPr>
            <p:nvPr/>
          </p:nvSpPr>
          <p:spPr bwMode="auto">
            <a:xfrm>
              <a:off x="3932" y="3178"/>
              <a:ext cx="5" cy="9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3 w 3"/>
                <a:gd name="T5" fmla="*/ 5 h 5"/>
                <a:gd name="T6" fmla="*/ 3 w 3"/>
                <a:gd name="T7" fmla="*/ 3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3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2" name="Freeform 3628"/>
            <p:cNvSpPr>
              <a:spLocks/>
            </p:cNvSpPr>
            <p:nvPr/>
          </p:nvSpPr>
          <p:spPr bwMode="auto">
            <a:xfrm>
              <a:off x="3934" y="3177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3" name="Freeform 3629"/>
            <p:cNvSpPr>
              <a:spLocks/>
            </p:cNvSpPr>
            <p:nvPr/>
          </p:nvSpPr>
          <p:spPr bwMode="auto">
            <a:xfrm>
              <a:off x="2893" y="3379"/>
              <a:ext cx="5" cy="6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4" name="Freeform 3630"/>
            <p:cNvSpPr>
              <a:spLocks/>
            </p:cNvSpPr>
            <p:nvPr/>
          </p:nvSpPr>
          <p:spPr bwMode="auto">
            <a:xfrm>
              <a:off x="3297" y="4124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5" name="Freeform 3631"/>
            <p:cNvSpPr>
              <a:spLocks/>
            </p:cNvSpPr>
            <p:nvPr/>
          </p:nvSpPr>
          <p:spPr bwMode="auto">
            <a:xfrm>
              <a:off x="3973" y="4613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6" name="Freeform 3632"/>
            <p:cNvSpPr>
              <a:spLocks/>
            </p:cNvSpPr>
            <p:nvPr/>
          </p:nvSpPr>
          <p:spPr bwMode="auto">
            <a:xfrm>
              <a:off x="3552" y="5035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7" name="Freeform 3633"/>
            <p:cNvSpPr>
              <a:spLocks/>
            </p:cNvSpPr>
            <p:nvPr/>
          </p:nvSpPr>
          <p:spPr bwMode="auto">
            <a:xfrm>
              <a:off x="2896" y="3379"/>
              <a:ext cx="6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8" name="Freeform 3634"/>
            <p:cNvSpPr>
              <a:spLocks/>
            </p:cNvSpPr>
            <p:nvPr/>
          </p:nvSpPr>
          <p:spPr bwMode="auto">
            <a:xfrm>
              <a:off x="3092" y="3005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9" name="Freeform 3635"/>
            <p:cNvSpPr>
              <a:spLocks/>
            </p:cNvSpPr>
            <p:nvPr/>
          </p:nvSpPr>
          <p:spPr bwMode="auto">
            <a:xfrm>
              <a:off x="3091" y="3006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0" name="Freeform 3636"/>
            <p:cNvSpPr>
              <a:spLocks/>
            </p:cNvSpPr>
            <p:nvPr/>
          </p:nvSpPr>
          <p:spPr bwMode="auto">
            <a:xfrm>
              <a:off x="3092" y="3005"/>
              <a:ext cx="7" cy="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1" name="Freeform 3637"/>
            <p:cNvSpPr>
              <a:spLocks/>
            </p:cNvSpPr>
            <p:nvPr/>
          </p:nvSpPr>
          <p:spPr bwMode="auto">
            <a:xfrm>
              <a:off x="3091" y="3006"/>
              <a:ext cx="5" cy="6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2" name="Freeform 3638"/>
            <p:cNvSpPr>
              <a:spLocks/>
            </p:cNvSpPr>
            <p:nvPr/>
          </p:nvSpPr>
          <p:spPr bwMode="auto">
            <a:xfrm>
              <a:off x="3976" y="3049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3" name="Freeform 3639"/>
            <p:cNvSpPr>
              <a:spLocks/>
            </p:cNvSpPr>
            <p:nvPr/>
          </p:nvSpPr>
          <p:spPr bwMode="auto">
            <a:xfrm>
              <a:off x="3975" y="3051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4" name="Freeform 3640"/>
            <p:cNvSpPr>
              <a:spLocks/>
            </p:cNvSpPr>
            <p:nvPr/>
          </p:nvSpPr>
          <p:spPr bwMode="auto">
            <a:xfrm>
              <a:off x="3975" y="3052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1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5" name="Freeform 3641"/>
            <p:cNvSpPr>
              <a:spLocks/>
            </p:cNvSpPr>
            <p:nvPr/>
          </p:nvSpPr>
          <p:spPr bwMode="auto">
            <a:xfrm>
              <a:off x="3980" y="3049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6" name="Freeform 3642"/>
            <p:cNvSpPr>
              <a:spLocks/>
            </p:cNvSpPr>
            <p:nvPr/>
          </p:nvSpPr>
          <p:spPr bwMode="auto">
            <a:xfrm>
              <a:off x="3980" y="3052"/>
              <a:ext cx="1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7" name="Freeform 3643"/>
            <p:cNvSpPr>
              <a:spLocks/>
            </p:cNvSpPr>
            <p:nvPr/>
          </p:nvSpPr>
          <p:spPr bwMode="auto">
            <a:xfrm>
              <a:off x="3980" y="3054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8" name="Freeform 3644"/>
            <p:cNvSpPr>
              <a:spLocks/>
            </p:cNvSpPr>
            <p:nvPr/>
          </p:nvSpPr>
          <p:spPr bwMode="auto">
            <a:xfrm>
              <a:off x="3937" y="3088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9" name="Freeform 3645"/>
            <p:cNvSpPr>
              <a:spLocks/>
            </p:cNvSpPr>
            <p:nvPr/>
          </p:nvSpPr>
          <p:spPr bwMode="auto">
            <a:xfrm>
              <a:off x="3937" y="3088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0" name="Freeform 3646"/>
            <p:cNvSpPr>
              <a:spLocks/>
            </p:cNvSpPr>
            <p:nvPr/>
          </p:nvSpPr>
          <p:spPr bwMode="auto">
            <a:xfrm>
              <a:off x="3935" y="3085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1" name="Oval 3647"/>
            <p:cNvSpPr>
              <a:spLocks noChangeArrowheads="1"/>
            </p:cNvSpPr>
            <p:nvPr/>
          </p:nvSpPr>
          <p:spPr bwMode="auto">
            <a:xfrm>
              <a:off x="3939" y="3088"/>
              <a:ext cx="1" cy="2"/>
            </a:xfrm>
            <a:prstGeom prst="ellipse">
              <a:avLst/>
            </a:pr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2" name="Freeform 3648"/>
            <p:cNvSpPr>
              <a:spLocks/>
            </p:cNvSpPr>
            <p:nvPr/>
          </p:nvSpPr>
          <p:spPr bwMode="auto">
            <a:xfrm>
              <a:off x="3939" y="3088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3" name="Freeform 3649"/>
            <p:cNvSpPr>
              <a:spLocks/>
            </p:cNvSpPr>
            <p:nvPr/>
          </p:nvSpPr>
          <p:spPr bwMode="auto">
            <a:xfrm>
              <a:off x="3935" y="3085"/>
              <a:ext cx="6" cy="5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0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4" name="Freeform 3650"/>
            <p:cNvSpPr>
              <a:spLocks/>
            </p:cNvSpPr>
            <p:nvPr/>
          </p:nvSpPr>
          <p:spPr bwMode="auto">
            <a:xfrm>
              <a:off x="3932" y="3085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5" name="Freeform 3651"/>
            <p:cNvSpPr>
              <a:spLocks/>
            </p:cNvSpPr>
            <p:nvPr/>
          </p:nvSpPr>
          <p:spPr bwMode="auto">
            <a:xfrm>
              <a:off x="3934" y="3085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6" name="Freeform 3652"/>
            <p:cNvSpPr>
              <a:spLocks/>
            </p:cNvSpPr>
            <p:nvPr/>
          </p:nvSpPr>
          <p:spPr bwMode="auto">
            <a:xfrm>
              <a:off x="3934" y="3085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7" name="Freeform 3653"/>
            <p:cNvSpPr>
              <a:spLocks/>
            </p:cNvSpPr>
            <p:nvPr/>
          </p:nvSpPr>
          <p:spPr bwMode="auto">
            <a:xfrm>
              <a:off x="3941" y="3085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8" name="Freeform 3654"/>
            <p:cNvSpPr>
              <a:spLocks/>
            </p:cNvSpPr>
            <p:nvPr/>
          </p:nvSpPr>
          <p:spPr bwMode="auto">
            <a:xfrm>
              <a:off x="3929" y="3185"/>
              <a:ext cx="8" cy="14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4 w 5"/>
                <a:gd name="T7" fmla="*/ 6 h 8"/>
                <a:gd name="T8" fmla="*/ 0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5"/>
                    <a:pt x="5" y="8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9" name="Freeform 3655"/>
            <p:cNvSpPr>
              <a:spLocks/>
            </p:cNvSpPr>
            <p:nvPr/>
          </p:nvSpPr>
          <p:spPr bwMode="auto">
            <a:xfrm>
              <a:off x="3929" y="3180"/>
              <a:ext cx="8" cy="15"/>
            </a:xfrm>
            <a:custGeom>
              <a:avLst/>
              <a:gdLst>
                <a:gd name="T0" fmla="*/ 2 w 5"/>
                <a:gd name="T1" fmla="*/ 0 h 9"/>
                <a:gd name="T2" fmla="*/ 0 w 5"/>
                <a:gd name="T3" fmla="*/ 3 h 9"/>
                <a:gd name="T4" fmla="*/ 4 w 5"/>
                <a:gd name="T5" fmla="*/ 9 h 9"/>
                <a:gd name="T6" fmla="*/ 5 w 5"/>
                <a:gd name="T7" fmla="*/ 4 h 9"/>
                <a:gd name="T8" fmla="*/ 2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3" y="7"/>
                    <a:pt x="4" y="9"/>
                  </a:cubicBezTo>
                  <a:cubicBezTo>
                    <a:pt x="4" y="7"/>
                    <a:pt x="4" y="5"/>
                    <a:pt x="5" y="4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0" name="Freeform 3656"/>
            <p:cNvSpPr>
              <a:spLocks/>
            </p:cNvSpPr>
            <p:nvPr/>
          </p:nvSpPr>
          <p:spPr bwMode="auto">
            <a:xfrm>
              <a:off x="2891" y="3383"/>
              <a:ext cx="5" cy="8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3 h 5"/>
                <a:gd name="T4" fmla="*/ 3 w 3"/>
                <a:gd name="T5" fmla="*/ 5 h 5"/>
                <a:gd name="T6" fmla="*/ 3 w 3"/>
                <a:gd name="T7" fmla="*/ 1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1" name="Freeform 3657"/>
            <p:cNvSpPr>
              <a:spLocks/>
            </p:cNvSpPr>
            <p:nvPr/>
          </p:nvSpPr>
          <p:spPr bwMode="auto">
            <a:xfrm>
              <a:off x="3293" y="4125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2" name="Freeform 3658"/>
            <p:cNvSpPr>
              <a:spLocks/>
            </p:cNvSpPr>
            <p:nvPr/>
          </p:nvSpPr>
          <p:spPr bwMode="auto">
            <a:xfrm>
              <a:off x="3968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3" name="Freeform 3659"/>
            <p:cNvSpPr>
              <a:spLocks/>
            </p:cNvSpPr>
            <p:nvPr/>
          </p:nvSpPr>
          <p:spPr bwMode="auto">
            <a:xfrm>
              <a:off x="3549" y="5037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4" name="Freeform 3660"/>
            <p:cNvSpPr>
              <a:spLocks/>
            </p:cNvSpPr>
            <p:nvPr/>
          </p:nvSpPr>
          <p:spPr bwMode="auto">
            <a:xfrm>
              <a:off x="3087" y="3006"/>
              <a:ext cx="4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5" name="Freeform 3661"/>
            <p:cNvSpPr>
              <a:spLocks/>
            </p:cNvSpPr>
            <p:nvPr/>
          </p:nvSpPr>
          <p:spPr bwMode="auto">
            <a:xfrm>
              <a:off x="3082" y="3010"/>
              <a:ext cx="7" cy="5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2 h 3"/>
                <a:gd name="T4" fmla="*/ 0 w 4"/>
                <a:gd name="T5" fmla="*/ 3 h 3"/>
                <a:gd name="T6" fmla="*/ 1 w 4"/>
                <a:gd name="T7" fmla="*/ 3 h 3"/>
                <a:gd name="T8" fmla="*/ 4 w 4"/>
                <a:gd name="T9" fmla="*/ 0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6" name="Freeform 3662"/>
            <p:cNvSpPr>
              <a:spLocks/>
            </p:cNvSpPr>
            <p:nvPr/>
          </p:nvSpPr>
          <p:spPr bwMode="auto">
            <a:xfrm>
              <a:off x="3082" y="3015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7" name="Freeform 3663"/>
            <p:cNvSpPr>
              <a:spLocks/>
            </p:cNvSpPr>
            <p:nvPr/>
          </p:nvSpPr>
          <p:spPr bwMode="auto">
            <a:xfrm>
              <a:off x="3089" y="3008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8" name="Freeform 3664"/>
            <p:cNvSpPr>
              <a:spLocks noEditPoints="1"/>
            </p:cNvSpPr>
            <p:nvPr/>
          </p:nvSpPr>
          <p:spPr bwMode="auto">
            <a:xfrm>
              <a:off x="3082" y="3010"/>
              <a:ext cx="9" cy="7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0 w 5"/>
                <a:gd name="T5" fmla="*/ 3 h 4"/>
                <a:gd name="T6" fmla="*/ 0 w 5"/>
                <a:gd name="T7" fmla="*/ 2 h 4"/>
                <a:gd name="T8" fmla="*/ 4 w 5"/>
                <a:gd name="T9" fmla="*/ 0 h 4"/>
                <a:gd name="T10" fmla="*/ 1 w 5"/>
                <a:gd name="T11" fmla="*/ 3 h 4"/>
                <a:gd name="T12" fmla="*/ 1 w 5"/>
                <a:gd name="T13" fmla="*/ 4 h 4"/>
                <a:gd name="T14" fmla="*/ 5 w 5"/>
                <a:gd name="T15" fmla="*/ 1 h 4"/>
                <a:gd name="T16" fmla="*/ 4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2" y="1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9" name="Freeform 3665"/>
            <p:cNvSpPr>
              <a:spLocks/>
            </p:cNvSpPr>
            <p:nvPr/>
          </p:nvSpPr>
          <p:spPr bwMode="auto">
            <a:xfrm>
              <a:off x="3075" y="3013"/>
              <a:ext cx="9" cy="9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1 w 5"/>
                <a:gd name="T5" fmla="*/ 5 h 5"/>
                <a:gd name="T6" fmla="*/ 5 w 5"/>
                <a:gd name="T7" fmla="*/ 2 h 5"/>
                <a:gd name="T8" fmla="*/ 5 w 5"/>
                <a:gd name="T9" fmla="*/ 1 h 5"/>
                <a:gd name="T10" fmla="*/ 4 w 5"/>
                <a:gd name="T11" fmla="*/ 2 h 5"/>
                <a:gd name="T12" fmla="*/ 4 w 5"/>
                <a:gd name="T13" fmla="*/ 1 h 5"/>
                <a:gd name="T14" fmla="*/ 4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0" name="Freeform 3666"/>
            <p:cNvSpPr>
              <a:spLocks/>
            </p:cNvSpPr>
            <p:nvPr/>
          </p:nvSpPr>
          <p:spPr bwMode="auto">
            <a:xfrm>
              <a:off x="3067" y="3018"/>
              <a:ext cx="10" cy="12"/>
            </a:xfrm>
            <a:custGeom>
              <a:avLst/>
              <a:gdLst>
                <a:gd name="T0" fmla="*/ 5 w 6"/>
                <a:gd name="T1" fmla="*/ 0 h 7"/>
                <a:gd name="T2" fmla="*/ 1 w 6"/>
                <a:gd name="T3" fmla="*/ 4 h 7"/>
                <a:gd name="T4" fmla="*/ 0 w 6"/>
                <a:gd name="T5" fmla="*/ 7 h 7"/>
                <a:gd name="T6" fmla="*/ 6 w 6"/>
                <a:gd name="T7" fmla="*/ 2 h 7"/>
                <a:gd name="T8" fmla="*/ 5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4" y="1"/>
                    <a:pt x="2" y="2"/>
                    <a:pt x="1" y="4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2" y="6"/>
                    <a:pt x="4" y="4"/>
                    <a:pt x="6" y="2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1" name="Freeform 3667"/>
            <p:cNvSpPr>
              <a:spLocks/>
            </p:cNvSpPr>
            <p:nvPr/>
          </p:nvSpPr>
          <p:spPr bwMode="auto">
            <a:xfrm>
              <a:off x="2924" y="3025"/>
              <a:ext cx="144" cy="344"/>
            </a:xfrm>
            <a:custGeom>
              <a:avLst/>
              <a:gdLst>
                <a:gd name="T0" fmla="*/ 85 w 85"/>
                <a:gd name="T1" fmla="*/ 0 h 202"/>
                <a:gd name="T2" fmla="*/ 54 w 85"/>
                <a:gd name="T3" fmla="*/ 28 h 202"/>
                <a:gd name="T4" fmla="*/ 10 w 85"/>
                <a:gd name="T5" fmla="*/ 81 h 202"/>
                <a:gd name="T6" fmla="*/ 0 w 85"/>
                <a:gd name="T7" fmla="*/ 201 h 202"/>
                <a:gd name="T8" fmla="*/ 3 w 85"/>
                <a:gd name="T9" fmla="*/ 202 h 202"/>
                <a:gd name="T10" fmla="*/ 4 w 85"/>
                <a:gd name="T11" fmla="*/ 199 h 202"/>
                <a:gd name="T12" fmla="*/ 5 w 85"/>
                <a:gd name="T13" fmla="*/ 199 h 202"/>
                <a:gd name="T14" fmla="*/ 15 w 85"/>
                <a:gd name="T15" fmla="*/ 80 h 202"/>
                <a:gd name="T16" fmla="*/ 59 w 85"/>
                <a:gd name="T17" fmla="*/ 27 h 202"/>
                <a:gd name="T18" fmla="*/ 84 w 85"/>
                <a:gd name="T19" fmla="*/ 3 h 202"/>
                <a:gd name="T20" fmla="*/ 85 w 85"/>
                <a:gd name="T2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202">
                  <a:moveTo>
                    <a:pt x="85" y="0"/>
                  </a:moveTo>
                  <a:cubicBezTo>
                    <a:pt x="75" y="8"/>
                    <a:pt x="65" y="18"/>
                    <a:pt x="54" y="28"/>
                  </a:cubicBezTo>
                  <a:cubicBezTo>
                    <a:pt x="29" y="50"/>
                    <a:pt x="16" y="45"/>
                    <a:pt x="10" y="81"/>
                  </a:cubicBezTo>
                  <a:cubicBezTo>
                    <a:pt x="6" y="110"/>
                    <a:pt x="1" y="174"/>
                    <a:pt x="0" y="201"/>
                  </a:cubicBezTo>
                  <a:cubicBezTo>
                    <a:pt x="3" y="202"/>
                    <a:pt x="3" y="202"/>
                    <a:pt x="3" y="202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6" y="173"/>
                    <a:pt x="11" y="108"/>
                    <a:pt x="15" y="80"/>
                  </a:cubicBezTo>
                  <a:cubicBezTo>
                    <a:pt x="21" y="43"/>
                    <a:pt x="34" y="49"/>
                    <a:pt x="59" y="27"/>
                  </a:cubicBezTo>
                  <a:cubicBezTo>
                    <a:pt x="68" y="19"/>
                    <a:pt x="76" y="10"/>
                    <a:pt x="84" y="3"/>
                  </a:cubicBezTo>
                  <a:cubicBezTo>
                    <a:pt x="84" y="2"/>
                    <a:pt x="85" y="1"/>
                    <a:pt x="85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2" name="Freeform 3668"/>
            <p:cNvSpPr>
              <a:spLocks/>
            </p:cNvSpPr>
            <p:nvPr/>
          </p:nvSpPr>
          <p:spPr bwMode="auto">
            <a:xfrm>
              <a:off x="3973" y="3052"/>
              <a:ext cx="8" cy="9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2 h 5"/>
                <a:gd name="T4" fmla="*/ 5 w 5"/>
                <a:gd name="T5" fmla="*/ 5 h 5"/>
                <a:gd name="T6" fmla="*/ 5 w 5"/>
                <a:gd name="T7" fmla="*/ 3 h 5"/>
                <a:gd name="T8" fmla="*/ 4 w 5"/>
                <a:gd name="T9" fmla="*/ 2 h 5"/>
                <a:gd name="T10" fmla="*/ 1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2" y="3"/>
                    <a:pt x="3" y="4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3" name="Freeform 3669"/>
            <p:cNvSpPr>
              <a:spLocks/>
            </p:cNvSpPr>
            <p:nvPr/>
          </p:nvSpPr>
          <p:spPr bwMode="auto">
            <a:xfrm>
              <a:off x="3973" y="3056"/>
              <a:ext cx="8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5 w 5"/>
                <a:gd name="T7" fmla="*/ 3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3" y="4"/>
                    <a:pt x="5" y="6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4" name="Freeform 3670"/>
            <p:cNvSpPr>
              <a:spLocks/>
            </p:cNvSpPr>
            <p:nvPr/>
          </p:nvSpPr>
          <p:spPr bwMode="auto">
            <a:xfrm>
              <a:off x="3973" y="3061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5" name="Freeform 3671"/>
            <p:cNvSpPr>
              <a:spLocks/>
            </p:cNvSpPr>
            <p:nvPr/>
          </p:nvSpPr>
          <p:spPr bwMode="auto">
            <a:xfrm>
              <a:off x="3973" y="3063"/>
              <a:ext cx="3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1 w 2"/>
                <a:gd name="T7" fmla="*/ 3 h 4"/>
                <a:gd name="T8" fmla="*/ 2 w 2"/>
                <a:gd name="T9" fmla="*/ 3 h 4"/>
                <a:gd name="T10" fmla="*/ 1 w 2"/>
                <a:gd name="T11" fmla="*/ 1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6" name="Freeform 3672"/>
            <p:cNvSpPr>
              <a:spLocks/>
            </p:cNvSpPr>
            <p:nvPr/>
          </p:nvSpPr>
          <p:spPr bwMode="auto">
            <a:xfrm>
              <a:off x="3975" y="3068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2 h 3"/>
                <a:gd name="T8" fmla="*/ 1 w 2"/>
                <a:gd name="T9" fmla="*/ 3 h 3"/>
                <a:gd name="T10" fmla="*/ 2 w 2"/>
                <a:gd name="T11" fmla="*/ 2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7" name="Freeform 3673"/>
            <p:cNvSpPr>
              <a:spLocks/>
            </p:cNvSpPr>
            <p:nvPr/>
          </p:nvSpPr>
          <p:spPr bwMode="auto">
            <a:xfrm>
              <a:off x="3976" y="3071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8" name="Freeform 3674"/>
            <p:cNvSpPr>
              <a:spLocks/>
            </p:cNvSpPr>
            <p:nvPr/>
          </p:nvSpPr>
          <p:spPr bwMode="auto">
            <a:xfrm>
              <a:off x="3980" y="305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9" name="Freeform 3675"/>
            <p:cNvSpPr>
              <a:spLocks/>
            </p:cNvSpPr>
            <p:nvPr/>
          </p:nvSpPr>
          <p:spPr bwMode="auto">
            <a:xfrm>
              <a:off x="3973" y="3059"/>
              <a:ext cx="8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1 h 6"/>
                <a:gd name="T4" fmla="*/ 1 w 5"/>
                <a:gd name="T5" fmla="*/ 3 h 6"/>
                <a:gd name="T6" fmla="*/ 3 w 5"/>
                <a:gd name="T7" fmla="*/ 5 h 6"/>
                <a:gd name="T8" fmla="*/ 5 w 5"/>
                <a:gd name="T9" fmla="*/ 6 h 6"/>
                <a:gd name="T10" fmla="*/ 5 w 5"/>
                <a:gd name="T11" fmla="*/ 4 h 6"/>
                <a:gd name="T12" fmla="*/ 0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0" name="Freeform 3676"/>
            <p:cNvSpPr>
              <a:spLocks/>
            </p:cNvSpPr>
            <p:nvPr/>
          </p:nvSpPr>
          <p:spPr bwMode="auto">
            <a:xfrm>
              <a:off x="3978" y="3068"/>
              <a:ext cx="3" cy="3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1" name="Freeform 3677"/>
            <p:cNvSpPr>
              <a:spLocks noEditPoints="1"/>
            </p:cNvSpPr>
            <p:nvPr/>
          </p:nvSpPr>
          <p:spPr bwMode="auto">
            <a:xfrm>
              <a:off x="3973" y="3064"/>
              <a:ext cx="5" cy="7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4 h 4"/>
                <a:gd name="T4" fmla="*/ 1 w 3"/>
                <a:gd name="T5" fmla="*/ 4 h 4"/>
                <a:gd name="T6" fmla="*/ 1 w 3"/>
                <a:gd name="T7" fmla="*/ 3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2 h 4"/>
                <a:gd name="T14" fmla="*/ 2 w 3"/>
                <a:gd name="T15" fmla="*/ 2 h 4"/>
                <a:gd name="T16" fmla="*/ 3 w 3"/>
                <a:gd name="T17" fmla="*/ 2 h 4"/>
                <a:gd name="T18" fmla="*/ 1 w 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1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2" name="Freeform 3678"/>
            <p:cNvSpPr>
              <a:spLocks/>
            </p:cNvSpPr>
            <p:nvPr/>
          </p:nvSpPr>
          <p:spPr bwMode="auto">
            <a:xfrm>
              <a:off x="3973" y="307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3" name="Freeform 3679"/>
            <p:cNvSpPr>
              <a:spLocks noEditPoints="1"/>
            </p:cNvSpPr>
            <p:nvPr/>
          </p:nvSpPr>
          <p:spPr bwMode="auto">
            <a:xfrm>
              <a:off x="3975" y="3068"/>
              <a:ext cx="5" cy="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1 w 3"/>
                <a:gd name="T11" fmla="*/ 0 h 2"/>
                <a:gd name="T12" fmla="*/ 2 w 3"/>
                <a:gd name="T13" fmla="*/ 2 h 2"/>
                <a:gd name="T14" fmla="*/ 3 w 3"/>
                <a:gd name="T15" fmla="*/ 2 h 2"/>
                <a:gd name="T16" fmla="*/ 2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4" name="Freeform 3680"/>
            <p:cNvSpPr>
              <a:spLocks/>
            </p:cNvSpPr>
            <p:nvPr/>
          </p:nvSpPr>
          <p:spPr bwMode="auto">
            <a:xfrm>
              <a:off x="3975" y="3071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5" name="Freeform 3681"/>
            <p:cNvSpPr>
              <a:spLocks/>
            </p:cNvSpPr>
            <p:nvPr/>
          </p:nvSpPr>
          <p:spPr bwMode="auto">
            <a:xfrm>
              <a:off x="3930" y="3088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6" name="Freeform 3682"/>
            <p:cNvSpPr>
              <a:spLocks/>
            </p:cNvSpPr>
            <p:nvPr/>
          </p:nvSpPr>
          <p:spPr bwMode="auto">
            <a:xfrm>
              <a:off x="3937" y="308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7" name="Freeform 3683"/>
            <p:cNvSpPr>
              <a:spLocks noEditPoints="1"/>
            </p:cNvSpPr>
            <p:nvPr/>
          </p:nvSpPr>
          <p:spPr bwMode="auto">
            <a:xfrm>
              <a:off x="3932" y="3088"/>
              <a:ext cx="7" cy="7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4 w 4"/>
                <a:gd name="T5" fmla="*/ 1 h 4"/>
                <a:gd name="T6" fmla="*/ 4 w 4"/>
                <a:gd name="T7" fmla="*/ 1 h 4"/>
                <a:gd name="T8" fmla="*/ 0 w 4"/>
                <a:gd name="T9" fmla="*/ 0 h 4"/>
                <a:gd name="T10" fmla="*/ 0 w 4"/>
                <a:gd name="T11" fmla="*/ 0 h 4"/>
                <a:gd name="T12" fmla="*/ 1 w 4"/>
                <a:gd name="T13" fmla="*/ 3 h 4"/>
                <a:gd name="T14" fmla="*/ 3 w 4"/>
                <a:gd name="T15" fmla="*/ 4 h 4"/>
                <a:gd name="T16" fmla="*/ 4 w 4"/>
                <a:gd name="T17" fmla="*/ 1 h 4"/>
                <a:gd name="T18" fmla="*/ 3 w 4"/>
                <a:gd name="T19" fmla="*/ 0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8" name="Freeform 3684"/>
            <p:cNvSpPr>
              <a:spLocks/>
            </p:cNvSpPr>
            <p:nvPr/>
          </p:nvSpPr>
          <p:spPr bwMode="auto">
            <a:xfrm>
              <a:off x="3930" y="3092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9" name="Freeform 3685"/>
            <p:cNvSpPr>
              <a:spLocks/>
            </p:cNvSpPr>
            <p:nvPr/>
          </p:nvSpPr>
          <p:spPr bwMode="auto">
            <a:xfrm>
              <a:off x="3929" y="3092"/>
              <a:ext cx="8" cy="13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2 w 5"/>
                <a:gd name="T5" fmla="*/ 2 h 8"/>
                <a:gd name="T6" fmla="*/ 1 w 5"/>
                <a:gd name="T7" fmla="*/ 0 h 8"/>
                <a:gd name="T8" fmla="*/ 0 w 5"/>
                <a:gd name="T9" fmla="*/ 3 h 8"/>
                <a:gd name="T10" fmla="*/ 5 w 5"/>
                <a:gd name="T11" fmla="*/ 8 h 8"/>
                <a:gd name="T12" fmla="*/ 5 w 5"/>
                <a:gd name="T13" fmla="*/ 5 h 8"/>
                <a:gd name="T14" fmla="*/ 3 w 5"/>
                <a:gd name="T15" fmla="*/ 1 h 8"/>
                <a:gd name="T16" fmla="*/ 1 w 5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4" y="4"/>
                    <a:pt x="4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0" name="Freeform 3686"/>
            <p:cNvSpPr>
              <a:spLocks/>
            </p:cNvSpPr>
            <p:nvPr/>
          </p:nvSpPr>
          <p:spPr bwMode="auto">
            <a:xfrm>
              <a:off x="3929" y="3102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3 h 7"/>
                <a:gd name="T4" fmla="*/ 3 w 3"/>
                <a:gd name="T5" fmla="*/ 7 h 7"/>
                <a:gd name="T6" fmla="*/ 0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2" y="6"/>
                    <a:pt x="3" y="7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1" name="Freeform 3687"/>
            <p:cNvSpPr>
              <a:spLocks/>
            </p:cNvSpPr>
            <p:nvPr/>
          </p:nvSpPr>
          <p:spPr bwMode="auto">
            <a:xfrm>
              <a:off x="3934" y="3093"/>
              <a:ext cx="3" cy="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1" y="1"/>
                    <a:pt x="1" y="3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2" name="Freeform 3688"/>
            <p:cNvSpPr>
              <a:spLocks/>
            </p:cNvSpPr>
            <p:nvPr/>
          </p:nvSpPr>
          <p:spPr bwMode="auto">
            <a:xfrm>
              <a:off x="3968" y="3165"/>
              <a:ext cx="8" cy="3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1 w 5"/>
                <a:gd name="T7" fmla="*/ 2 h 2"/>
                <a:gd name="T8" fmla="*/ 2 w 5"/>
                <a:gd name="T9" fmla="*/ 2 h 2"/>
                <a:gd name="T10" fmla="*/ 5 w 5"/>
                <a:gd name="T11" fmla="*/ 0 h 2"/>
                <a:gd name="T12" fmla="*/ 4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3" name="Freeform 3689"/>
            <p:cNvSpPr>
              <a:spLocks/>
            </p:cNvSpPr>
            <p:nvPr/>
          </p:nvSpPr>
          <p:spPr bwMode="auto">
            <a:xfrm>
              <a:off x="3929" y="3097"/>
              <a:ext cx="46" cy="71"/>
            </a:xfrm>
            <a:custGeom>
              <a:avLst/>
              <a:gdLst>
                <a:gd name="T0" fmla="*/ 0 w 27"/>
                <a:gd name="T1" fmla="*/ 0 h 42"/>
                <a:gd name="T2" fmla="*/ 0 w 27"/>
                <a:gd name="T3" fmla="*/ 3 h 42"/>
                <a:gd name="T4" fmla="*/ 3 w 27"/>
                <a:gd name="T5" fmla="*/ 10 h 42"/>
                <a:gd name="T6" fmla="*/ 0 w 27"/>
                <a:gd name="T7" fmla="*/ 6 h 42"/>
                <a:gd name="T8" fmla="*/ 10 w 27"/>
                <a:gd name="T9" fmla="*/ 26 h 42"/>
                <a:gd name="T10" fmla="*/ 23 w 27"/>
                <a:gd name="T11" fmla="*/ 42 h 42"/>
                <a:gd name="T12" fmla="*/ 27 w 27"/>
                <a:gd name="T13" fmla="*/ 40 h 42"/>
                <a:gd name="T14" fmla="*/ 15 w 27"/>
                <a:gd name="T15" fmla="*/ 24 h 42"/>
                <a:gd name="T16" fmla="*/ 5 w 27"/>
                <a:gd name="T17" fmla="*/ 5 h 42"/>
                <a:gd name="T18" fmla="*/ 0 w 27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2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3" y="10"/>
                  </a:cubicBezTo>
                  <a:cubicBezTo>
                    <a:pt x="2" y="9"/>
                    <a:pt x="1" y="7"/>
                    <a:pt x="0" y="6"/>
                  </a:cubicBezTo>
                  <a:cubicBezTo>
                    <a:pt x="1" y="11"/>
                    <a:pt x="4" y="18"/>
                    <a:pt x="10" y="26"/>
                  </a:cubicBezTo>
                  <a:cubicBezTo>
                    <a:pt x="14" y="29"/>
                    <a:pt x="18" y="35"/>
                    <a:pt x="23" y="42"/>
                  </a:cubicBezTo>
                  <a:cubicBezTo>
                    <a:pt x="24" y="41"/>
                    <a:pt x="26" y="40"/>
                    <a:pt x="27" y="40"/>
                  </a:cubicBezTo>
                  <a:cubicBezTo>
                    <a:pt x="23" y="33"/>
                    <a:pt x="19" y="28"/>
                    <a:pt x="15" y="24"/>
                  </a:cubicBezTo>
                  <a:cubicBezTo>
                    <a:pt x="9" y="17"/>
                    <a:pt x="6" y="10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52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4" name="Freeform 3690"/>
            <p:cNvSpPr>
              <a:spLocks/>
            </p:cNvSpPr>
            <p:nvPr/>
          </p:nvSpPr>
          <p:spPr bwMode="auto">
            <a:xfrm>
              <a:off x="3927" y="3197"/>
              <a:ext cx="7" cy="10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2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2" y="3"/>
                    <a:pt x="3" y="4"/>
                    <a:pt x="4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5" name="Freeform 3691"/>
            <p:cNvSpPr>
              <a:spLocks/>
            </p:cNvSpPr>
            <p:nvPr/>
          </p:nvSpPr>
          <p:spPr bwMode="auto">
            <a:xfrm>
              <a:off x="3927" y="3189"/>
              <a:ext cx="29" cy="42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5 h 25"/>
                <a:gd name="T4" fmla="*/ 4 w 17"/>
                <a:gd name="T5" fmla="*/ 11 h 25"/>
                <a:gd name="T6" fmla="*/ 17 w 17"/>
                <a:gd name="T7" fmla="*/ 25 h 25"/>
                <a:gd name="T8" fmla="*/ 13 w 17"/>
                <a:gd name="T9" fmla="*/ 20 h 25"/>
                <a:gd name="T10" fmla="*/ 6 w 17"/>
                <a:gd name="T11" fmla="*/ 6 h 25"/>
                <a:gd name="T12" fmla="*/ 1 w 1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2" y="7"/>
                    <a:pt x="3" y="9"/>
                    <a:pt x="4" y="11"/>
                  </a:cubicBezTo>
                  <a:cubicBezTo>
                    <a:pt x="8" y="15"/>
                    <a:pt x="12" y="20"/>
                    <a:pt x="17" y="25"/>
                  </a:cubicBezTo>
                  <a:cubicBezTo>
                    <a:pt x="15" y="24"/>
                    <a:pt x="14" y="22"/>
                    <a:pt x="13" y="20"/>
                  </a:cubicBezTo>
                  <a:cubicBezTo>
                    <a:pt x="9" y="14"/>
                    <a:pt x="6" y="10"/>
                    <a:pt x="6" y="6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6" name="Freeform 3692"/>
            <p:cNvSpPr>
              <a:spLocks/>
            </p:cNvSpPr>
            <p:nvPr/>
          </p:nvSpPr>
          <p:spPr bwMode="auto">
            <a:xfrm>
              <a:off x="3929" y="3201"/>
              <a:ext cx="29" cy="46"/>
            </a:xfrm>
            <a:custGeom>
              <a:avLst/>
              <a:gdLst>
                <a:gd name="T0" fmla="*/ 0 w 17"/>
                <a:gd name="T1" fmla="*/ 0 h 27"/>
                <a:gd name="T2" fmla="*/ 7 w 17"/>
                <a:gd name="T3" fmla="*/ 15 h 27"/>
                <a:gd name="T4" fmla="*/ 11 w 17"/>
                <a:gd name="T5" fmla="*/ 20 h 27"/>
                <a:gd name="T6" fmla="*/ 17 w 17"/>
                <a:gd name="T7" fmla="*/ 27 h 27"/>
                <a:gd name="T8" fmla="*/ 3 w 17"/>
                <a:gd name="T9" fmla="*/ 4 h 27"/>
                <a:gd name="T10" fmla="*/ 0 w 1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cubicBezTo>
                    <a:pt x="0" y="4"/>
                    <a:pt x="3" y="9"/>
                    <a:pt x="7" y="15"/>
                  </a:cubicBezTo>
                  <a:cubicBezTo>
                    <a:pt x="8" y="16"/>
                    <a:pt x="10" y="18"/>
                    <a:pt x="11" y="20"/>
                  </a:cubicBezTo>
                  <a:cubicBezTo>
                    <a:pt x="13" y="22"/>
                    <a:pt x="15" y="25"/>
                    <a:pt x="17" y="27"/>
                  </a:cubicBezTo>
                  <a:cubicBezTo>
                    <a:pt x="13" y="20"/>
                    <a:pt x="8" y="12"/>
                    <a:pt x="3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7" name="Freeform 3693"/>
            <p:cNvSpPr>
              <a:spLocks/>
            </p:cNvSpPr>
            <p:nvPr/>
          </p:nvSpPr>
          <p:spPr bwMode="auto">
            <a:xfrm>
              <a:off x="3934" y="3207"/>
              <a:ext cx="42" cy="60"/>
            </a:xfrm>
            <a:custGeom>
              <a:avLst/>
              <a:gdLst>
                <a:gd name="T0" fmla="*/ 0 w 25"/>
                <a:gd name="T1" fmla="*/ 0 h 35"/>
                <a:gd name="T2" fmla="*/ 14 w 25"/>
                <a:gd name="T3" fmla="*/ 23 h 35"/>
                <a:gd name="T4" fmla="*/ 25 w 25"/>
                <a:gd name="T5" fmla="*/ 35 h 35"/>
                <a:gd name="T6" fmla="*/ 13 w 25"/>
                <a:gd name="T7" fmla="*/ 14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8"/>
                    <a:pt x="22" y="32"/>
                    <a:pt x="25" y="35"/>
                  </a:cubicBezTo>
                  <a:cubicBezTo>
                    <a:pt x="21" y="28"/>
                    <a:pt x="17" y="21"/>
                    <a:pt x="13" y="14"/>
                  </a:cubicBezTo>
                  <a:cubicBezTo>
                    <a:pt x="8" y="9"/>
                    <a:pt x="4" y="4"/>
                    <a:pt x="0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8" name="Freeform 3694"/>
            <p:cNvSpPr>
              <a:spLocks/>
            </p:cNvSpPr>
            <p:nvPr/>
          </p:nvSpPr>
          <p:spPr bwMode="auto">
            <a:xfrm>
              <a:off x="3947" y="3235"/>
              <a:ext cx="31" cy="47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0 h 28"/>
                <a:gd name="T4" fmla="*/ 18 w 18"/>
                <a:gd name="T5" fmla="*/ 28 h 28"/>
                <a:gd name="T6" fmla="*/ 6 w 18"/>
                <a:gd name="T7" fmla="*/ 7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6"/>
                    <a:pt x="8" y="13"/>
                    <a:pt x="12" y="20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19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9" name="Freeform 3695"/>
            <p:cNvSpPr>
              <a:spLocks/>
            </p:cNvSpPr>
            <p:nvPr/>
          </p:nvSpPr>
          <p:spPr bwMode="auto">
            <a:xfrm>
              <a:off x="4031" y="3769"/>
              <a:ext cx="172" cy="472"/>
            </a:xfrm>
            <a:custGeom>
              <a:avLst/>
              <a:gdLst>
                <a:gd name="T0" fmla="*/ 87 w 101"/>
                <a:gd name="T1" fmla="*/ 0 h 277"/>
                <a:gd name="T2" fmla="*/ 81 w 101"/>
                <a:gd name="T3" fmla="*/ 0 h 277"/>
                <a:gd name="T4" fmla="*/ 0 w 101"/>
                <a:gd name="T5" fmla="*/ 277 h 277"/>
                <a:gd name="T6" fmla="*/ 3 w 101"/>
                <a:gd name="T7" fmla="*/ 277 h 277"/>
                <a:gd name="T8" fmla="*/ 87 w 101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77">
                  <a:moveTo>
                    <a:pt x="87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97" y="121"/>
                    <a:pt x="76" y="238"/>
                    <a:pt x="0" y="277"/>
                  </a:cubicBezTo>
                  <a:cubicBezTo>
                    <a:pt x="1" y="277"/>
                    <a:pt x="2" y="277"/>
                    <a:pt x="3" y="277"/>
                  </a:cubicBezTo>
                  <a:cubicBezTo>
                    <a:pt x="80" y="239"/>
                    <a:pt x="101" y="122"/>
                    <a:pt x="87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0" name="Freeform 3696"/>
            <p:cNvSpPr>
              <a:spLocks/>
            </p:cNvSpPr>
            <p:nvPr/>
          </p:nvSpPr>
          <p:spPr bwMode="auto">
            <a:xfrm>
              <a:off x="4169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1" name="Freeform 3697"/>
            <p:cNvSpPr>
              <a:spLocks/>
            </p:cNvSpPr>
            <p:nvPr/>
          </p:nvSpPr>
          <p:spPr bwMode="auto">
            <a:xfrm>
              <a:off x="4167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2" name="Freeform 3698"/>
            <p:cNvSpPr>
              <a:spLocks/>
            </p:cNvSpPr>
            <p:nvPr/>
          </p:nvSpPr>
          <p:spPr bwMode="auto">
            <a:xfrm>
              <a:off x="4167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3" name="Freeform 3699"/>
            <p:cNvSpPr>
              <a:spLocks/>
            </p:cNvSpPr>
            <p:nvPr/>
          </p:nvSpPr>
          <p:spPr bwMode="auto">
            <a:xfrm>
              <a:off x="4165" y="3742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5" y="0"/>
                  </a:cubicBezTo>
                </a:path>
              </a:pathLst>
            </a:custGeom>
            <a:solidFill>
              <a:srgbClr val="619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4" name="Freeform 3700"/>
            <p:cNvSpPr>
              <a:spLocks/>
            </p:cNvSpPr>
            <p:nvPr/>
          </p:nvSpPr>
          <p:spPr bwMode="auto">
            <a:xfrm>
              <a:off x="4164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F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5" name="Freeform 3701"/>
            <p:cNvSpPr>
              <a:spLocks/>
            </p:cNvSpPr>
            <p:nvPr/>
          </p:nvSpPr>
          <p:spPr bwMode="auto">
            <a:xfrm>
              <a:off x="4162" y="3723"/>
              <a:ext cx="10" cy="9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5B8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6" name="Freeform 3702"/>
            <p:cNvSpPr>
              <a:spLocks/>
            </p:cNvSpPr>
            <p:nvPr/>
          </p:nvSpPr>
          <p:spPr bwMode="auto">
            <a:xfrm>
              <a:off x="4162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98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7" name="Freeform 3703"/>
            <p:cNvSpPr>
              <a:spLocks/>
            </p:cNvSpPr>
            <p:nvPr/>
          </p:nvSpPr>
          <p:spPr bwMode="auto">
            <a:xfrm>
              <a:off x="4160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568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8" name="Freeform 3704"/>
            <p:cNvSpPr>
              <a:spLocks/>
            </p:cNvSpPr>
            <p:nvPr/>
          </p:nvSpPr>
          <p:spPr bwMode="auto">
            <a:xfrm>
              <a:off x="4159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3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9" name="Freeform 3705"/>
            <p:cNvSpPr>
              <a:spLocks/>
            </p:cNvSpPr>
            <p:nvPr/>
          </p:nvSpPr>
          <p:spPr bwMode="auto">
            <a:xfrm>
              <a:off x="4155" y="3686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0" name="Freeform 3706"/>
            <p:cNvSpPr>
              <a:spLocks/>
            </p:cNvSpPr>
            <p:nvPr/>
          </p:nvSpPr>
          <p:spPr bwMode="auto">
            <a:xfrm>
              <a:off x="4153" y="3676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4E7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1" name="Freeform 3707"/>
            <p:cNvSpPr>
              <a:spLocks/>
            </p:cNvSpPr>
            <p:nvPr/>
          </p:nvSpPr>
          <p:spPr bwMode="auto">
            <a:xfrm>
              <a:off x="4152" y="3667"/>
              <a:ext cx="12" cy="9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A7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2" name="Freeform 3708"/>
            <p:cNvSpPr>
              <a:spLocks/>
            </p:cNvSpPr>
            <p:nvPr/>
          </p:nvSpPr>
          <p:spPr bwMode="auto">
            <a:xfrm>
              <a:off x="4148" y="3649"/>
              <a:ext cx="12" cy="18"/>
            </a:xfrm>
            <a:custGeom>
              <a:avLst/>
              <a:gdLst>
                <a:gd name="T0" fmla="*/ 5 w 7"/>
                <a:gd name="T1" fmla="*/ 0 h 11"/>
                <a:gd name="T2" fmla="*/ 0 w 7"/>
                <a:gd name="T3" fmla="*/ 0 h 11"/>
                <a:gd name="T4" fmla="*/ 2 w 7"/>
                <a:gd name="T5" fmla="*/ 11 h 11"/>
                <a:gd name="T6" fmla="*/ 7 w 7"/>
                <a:gd name="T7" fmla="*/ 11 h 11"/>
                <a:gd name="T8" fmla="*/ 5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7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3" name="Freeform 3709"/>
            <p:cNvSpPr>
              <a:spLocks/>
            </p:cNvSpPr>
            <p:nvPr/>
          </p:nvSpPr>
          <p:spPr bwMode="auto">
            <a:xfrm>
              <a:off x="4136" y="3606"/>
              <a:ext cx="21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5" y="0"/>
                  </a:cubicBezTo>
                </a:path>
              </a:pathLst>
            </a:custGeom>
            <a:solidFill>
              <a:srgbClr val="2A4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4" name="Freeform 3710"/>
            <p:cNvSpPr>
              <a:spLocks/>
            </p:cNvSpPr>
            <p:nvPr/>
          </p:nvSpPr>
          <p:spPr bwMode="auto">
            <a:xfrm>
              <a:off x="4131" y="3589"/>
              <a:ext cx="14" cy="17"/>
            </a:xfrm>
            <a:custGeom>
              <a:avLst/>
              <a:gdLst>
                <a:gd name="T0" fmla="*/ 6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6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6"/>
                    <a:pt x="7" y="3"/>
                    <a:pt x="6" y="0"/>
                  </a:cubicBezTo>
                </a:path>
              </a:pathLst>
            </a:custGeom>
            <a:solidFill>
              <a:srgbClr val="BBD3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5" name="Freeform 3711"/>
            <p:cNvSpPr>
              <a:spLocks noEditPoints="1"/>
            </p:cNvSpPr>
            <p:nvPr/>
          </p:nvSpPr>
          <p:spPr bwMode="auto">
            <a:xfrm>
              <a:off x="3958" y="3247"/>
              <a:ext cx="183" cy="342"/>
            </a:xfrm>
            <a:custGeom>
              <a:avLst/>
              <a:gdLst>
                <a:gd name="T0" fmla="*/ 46 w 108"/>
                <a:gd name="T1" fmla="*/ 83 h 201"/>
                <a:gd name="T2" fmla="*/ 44 w 108"/>
                <a:gd name="T3" fmla="*/ 87 h 201"/>
                <a:gd name="T4" fmla="*/ 95 w 108"/>
                <a:gd name="T5" fmla="*/ 137 h 201"/>
                <a:gd name="T6" fmla="*/ 87 w 108"/>
                <a:gd name="T7" fmla="*/ 139 h 201"/>
                <a:gd name="T8" fmla="*/ 96 w 108"/>
                <a:gd name="T9" fmla="*/ 168 h 201"/>
                <a:gd name="T10" fmla="*/ 92 w 108"/>
                <a:gd name="T11" fmla="*/ 170 h 201"/>
                <a:gd name="T12" fmla="*/ 102 w 108"/>
                <a:gd name="T13" fmla="*/ 201 h 201"/>
                <a:gd name="T14" fmla="*/ 108 w 108"/>
                <a:gd name="T15" fmla="*/ 201 h 201"/>
                <a:gd name="T16" fmla="*/ 97 w 108"/>
                <a:gd name="T17" fmla="*/ 168 h 201"/>
                <a:gd name="T18" fmla="*/ 101 w 108"/>
                <a:gd name="T19" fmla="*/ 167 h 201"/>
                <a:gd name="T20" fmla="*/ 92 w 108"/>
                <a:gd name="T21" fmla="*/ 138 h 201"/>
                <a:gd name="T22" fmla="*/ 100 w 108"/>
                <a:gd name="T23" fmla="*/ 135 h 201"/>
                <a:gd name="T24" fmla="*/ 46 w 108"/>
                <a:gd name="T25" fmla="*/ 83 h 201"/>
                <a:gd name="T26" fmla="*/ 0 w 108"/>
                <a:gd name="T27" fmla="*/ 0 h 201"/>
                <a:gd name="T28" fmla="*/ 12 w 108"/>
                <a:gd name="T29" fmla="*/ 21 h 201"/>
                <a:gd name="T30" fmla="*/ 6 w 108"/>
                <a:gd name="T31" fmla="*/ 13 h 201"/>
                <a:gd name="T32" fmla="*/ 13 w 108"/>
                <a:gd name="T33" fmla="*/ 28 h 201"/>
                <a:gd name="T34" fmla="*/ 13 w 108"/>
                <a:gd name="T35" fmla="*/ 28 h 201"/>
                <a:gd name="T36" fmla="*/ 19 w 108"/>
                <a:gd name="T37" fmla="*/ 28 h 201"/>
                <a:gd name="T38" fmla="*/ 11 w 108"/>
                <a:gd name="T39" fmla="*/ 12 h 201"/>
                <a:gd name="T40" fmla="*/ 0 w 108"/>
                <a:gd name="T41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201">
                  <a:moveTo>
                    <a:pt x="46" y="83"/>
                  </a:moveTo>
                  <a:cubicBezTo>
                    <a:pt x="46" y="84"/>
                    <a:pt x="45" y="86"/>
                    <a:pt x="44" y="87"/>
                  </a:cubicBezTo>
                  <a:cubicBezTo>
                    <a:pt x="59" y="110"/>
                    <a:pt x="80" y="134"/>
                    <a:pt x="95" y="137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95" y="169"/>
                    <a:pt x="94" y="169"/>
                    <a:pt x="92" y="170"/>
                  </a:cubicBezTo>
                  <a:cubicBezTo>
                    <a:pt x="96" y="180"/>
                    <a:pt x="99" y="190"/>
                    <a:pt x="102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104" y="190"/>
                    <a:pt x="101" y="179"/>
                    <a:pt x="97" y="168"/>
                  </a:cubicBezTo>
                  <a:cubicBezTo>
                    <a:pt x="99" y="168"/>
                    <a:pt x="100" y="167"/>
                    <a:pt x="101" y="167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85" y="133"/>
                    <a:pt x="62" y="107"/>
                    <a:pt x="46" y="83"/>
                  </a:cubicBezTo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10" y="18"/>
                    <a:pt x="6" y="13"/>
                  </a:cubicBezTo>
                  <a:cubicBezTo>
                    <a:pt x="8" y="18"/>
                    <a:pt x="11" y="23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5" y="28"/>
                    <a:pt x="17" y="28"/>
                    <a:pt x="19" y="28"/>
                  </a:cubicBezTo>
                  <a:cubicBezTo>
                    <a:pt x="16" y="23"/>
                    <a:pt x="14" y="17"/>
                    <a:pt x="11" y="12"/>
                  </a:cubicBezTo>
                  <a:cubicBezTo>
                    <a:pt x="8" y="9"/>
                    <a:pt x="4" y="5"/>
                    <a:pt x="0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6" name="Freeform 3712"/>
            <p:cNvSpPr>
              <a:spLocks/>
            </p:cNvSpPr>
            <p:nvPr/>
          </p:nvSpPr>
          <p:spPr bwMode="auto">
            <a:xfrm>
              <a:off x="3980" y="3294"/>
              <a:ext cx="56" cy="101"/>
            </a:xfrm>
            <a:custGeom>
              <a:avLst/>
              <a:gdLst>
                <a:gd name="T0" fmla="*/ 0 w 33"/>
                <a:gd name="T1" fmla="*/ 0 h 59"/>
                <a:gd name="T2" fmla="*/ 0 w 33"/>
                <a:gd name="T3" fmla="*/ 0 h 59"/>
                <a:gd name="T4" fmla="*/ 22 w 33"/>
                <a:gd name="T5" fmla="*/ 45 h 59"/>
                <a:gd name="T6" fmla="*/ 31 w 33"/>
                <a:gd name="T7" fmla="*/ 59 h 59"/>
                <a:gd name="T8" fmla="*/ 33 w 33"/>
                <a:gd name="T9" fmla="*/ 55 h 59"/>
                <a:gd name="T10" fmla="*/ 27 w 33"/>
                <a:gd name="T11" fmla="*/ 44 h 59"/>
                <a:gd name="T12" fmla="*/ 6 w 33"/>
                <a:gd name="T13" fmla="*/ 0 h 59"/>
                <a:gd name="T14" fmla="*/ 0 w 33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4" y="31"/>
                    <a:pt x="22" y="45"/>
                  </a:cubicBezTo>
                  <a:cubicBezTo>
                    <a:pt x="24" y="50"/>
                    <a:pt x="27" y="54"/>
                    <a:pt x="31" y="59"/>
                  </a:cubicBezTo>
                  <a:cubicBezTo>
                    <a:pt x="32" y="58"/>
                    <a:pt x="33" y="56"/>
                    <a:pt x="33" y="55"/>
                  </a:cubicBezTo>
                  <a:cubicBezTo>
                    <a:pt x="31" y="51"/>
                    <a:pt x="29" y="47"/>
                    <a:pt x="27" y="44"/>
                  </a:cubicBezTo>
                  <a:cubicBezTo>
                    <a:pt x="19" y="31"/>
                    <a:pt x="13" y="15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solidFill>
              <a:srgbClr val="239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7" name="Freeform 3713"/>
            <p:cNvSpPr>
              <a:spLocks/>
            </p:cNvSpPr>
            <p:nvPr/>
          </p:nvSpPr>
          <p:spPr bwMode="auto">
            <a:xfrm>
              <a:off x="2876" y="3385"/>
              <a:ext cx="24" cy="42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4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4 w 14"/>
                <a:gd name="T13" fmla="*/ 22 h 25"/>
                <a:gd name="T14" fmla="*/ 4 w 14"/>
                <a:gd name="T15" fmla="*/ 22 h 25"/>
                <a:gd name="T16" fmla="*/ 5 w 14"/>
                <a:gd name="T17" fmla="*/ 23 h 25"/>
                <a:gd name="T18" fmla="*/ 14 w 14"/>
                <a:gd name="T19" fmla="*/ 1 h 25"/>
                <a:gd name="T20" fmla="*/ 12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2"/>
                    <a:pt x="12" y="3"/>
                    <a:pt x="12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8" name="Freeform 3714"/>
            <p:cNvSpPr>
              <a:spLocks/>
            </p:cNvSpPr>
            <p:nvPr/>
          </p:nvSpPr>
          <p:spPr bwMode="auto">
            <a:xfrm>
              <a:off x="3544" y="5037"/>
              <a:ext cx="8" cy="3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5 w 5"/>
                <a:gd name="T5" fmla="*/ 0 h 2"/>
                <a:gd name="T6" fmla="*/ 5 w 5"/>
                <a:gd name="T7" fmla="*/ 0 h 2"/>
                <a:gd name="T8" fmla="*/ 2 w 5"/>
                <a:gd name="T9" fmla="*/ 1 h 2"/>
                <a:gd name="T10" fmla="*/ 0 w 5"/>
                <a:gd name="T11" fmla="*/ 2 h 2"/>
                <a:gd name="T12" fmla="*/ 3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9" name="Freeform 3715"/>
            <p:cNvSpPr>
              <a:spLocks/>
            </p:cNvSpPr>
            <p:nvPr/>
          </p:nvSpPr>
          <p:spPr bwMode="auto">
            <a:xfrm>
              <a:off x="3539" y="5038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3 w 5"/>
                <a:gd name="T9" fmla="*/ 1 h 1"/>
                <a:gd name="T10" fmla="*/ 3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0" name="Freeform 3716"/>
            <p:cNvSpPr>
              <a:spLocks/>
            </p:cNvSpPr>
            <p:nvPr/>
          </p:nvSpPr>
          <p:spPr bwMode="auto">
            <a:xfrm>
              <a:off x="3535" y="5038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1" name="Freeform 3717"/>
            <p:cNvSpPr>
              <a:spLocks/>
            </p:cNvSpPr>
            <p:nvPr/>
          </p:nvSpPr>
          <p:spPr bwMode="auto">
            <a:xfrm>
              <a:off x="3530" y="5038"/>
              <a:ext cx="9" cy="4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1 h 2"/>
                <a:gd name="T4" fmla="*/ 3 w 5"/>
                <a:gd name="T5" fmla="*/ 1 h 2"/>
                <a:gd name="T6" fmla="*/ 3 w 5"/>
                <a:gd name="T7" fmla="*/ 1 h 2"/>
                <a:gd name="T8" fmla="*/ 0 w 5"/>
                <a:gd name="T9" fmla="*/ 2 h 2"/>
                <a:gd name="T10" fmla="*/ 3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2" name="Freeform 3718"/>
            <p:cNvSpPr>
              <a:spLocks/>
            </p:cNvSpPr>
            <p:nvPr/>
          </p:nvSpPr>
          <p:spPr bwMode="auto">
            <a:xfrm>
              <a:off x="3527" y="504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2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3" name="Freeform 3719"/>
            <p:cNvSpPr>
              <a:spLocks/>
            </p:cNvSpPr>
            <p:nvPr/>
          </p:nvSpPr>
          <p:spPr bwMode="auto">
            <a:xfrm>
              <a:off x="3522" y="504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4" name="Freeform 3720"/>
            <p:cNvSpPr>
              <a:spLocks/>
            </p:cNvSpPr>
            <p:nvPr/>
          </p:nvSpPr>
          <p:spPr bwMode="auto">
            <a:xfrm>
              <a:off x="3516" y="5040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5" name="Freeform 3721"/>
            <p:cNvSpPr>
              <a:spLocks/>
            </p:cNvSpPr>
            <p:nvPr/>
          </p:nvSpPr>
          <p:spPr bwMode="auto">
            <a:xfrm>
              <a:off x="3513" y="5040"/>
              <a:ext cx="9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4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6" name="Freeform 3722"/>
            <p:cNvSpPr>
              <a:spLocks noEditPoints="1"/>
            </p:cNvSpPr>
            <p:nvPr/>
          </p:nvSpPr>
          <p:spPr bwMode="auto">
            <a:xfrm>
              <a:off x="2677" y="3751"/>
              <a:ext cx="839" cy="1291"/>
            </a:xfrm>
            <a:custGeom>
              <a:avLst/>
              <a:gdLst>
                <a:gd name="T0" fmla="*/ 387 w 493"/>
                <a:gd name="T1" fmla="*/ 622 h 758"/>
                <a:gd name="T2" fmla="*/ 383 w 493"/>
                <a:gd name="T3" fmla="*/ 622 h 758"/>
                <a:gd name="T4" fmla="*/ 380 w 493"/>
                <a:gd name="T5" fmla="*/ 648 h 758"/>
                <a:gd name="T6" fmla="*/ 490 w 493"/>
                <a:gd name="T7" fmla="*/ 758 h 758"/>
                <a:gd name="T8" fmla="*/ 491 w 493"/>
                <a:gd name="T9" fmla="*/ 758 h 758"/>
                <a:gd name="T10" fmla="*/ 493 w 493"/>
                <a:gd name="T11" fmla="*/ 757 h 758"/>
                <a:gd name="T12" fmla="*/ 385 w 493"/>
                <a:gd name="T13" fmla="*/ 646 h 758"/>
                <a:gd name="T14" fmla="*/ 387 w 493"/>
                <a:gd name="T15" fmla="*/ 622 h 758"/>
                <a:gd name="T16" fmla="*/ 42 w 493"/>
                <a:gd name="T17" fmla="*/ 0 h 758"/>
                <a:gd name="T18" fmla="*/ 37 w 493"/>
                <a:gd name="T19" fmla="*/ 0 h 758"/>
                <a:gd name="T20" fmla="*/ 10 w 493"/>
                <a:gd name="T21" fmla="*/ 196 h 758"/>
                <a:gd name="T22" fmla="*/ 126 w 493"/>
                <a:gd name="T23" fmla="*/ 435 h 758"/>
                <a:gd name="T24" fmla="*/ 275 w 493"/>
                <a:gd name="T25" fmla="*/ 509 h 758"/>
                <a:gd name="T26" fmla="*/ 275 w 493"/>
                <a:gd name="T27" fmla="*/ 506 h 758"/>
                <a:gd name="T28" fmla="*/ 131 w 493"/>
                <a:gd name="T29" fmla="*/ 434 h 758"/>
                <a:gd name="T30" fmla="*/ 15 w 493"/>
                <a:gd name="T31" fmla="*/ 194 h 758"/>
                <a:gd name="T32" fmla="*/ 42 w 493"/>
                <a:gd name="T3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3" h="758">
                  <a:moveTo>
                    <a:pt x="387" y="622"/>
                  </a:moveTo>
                  <a:cubicBezTo>
                    <a:pt x="383" y="622"/>
                    <a:pt x="383" y="622"/>
                    <a:pt x="383" y="622"/>
                  </a:cubicBezTo>
                  <a:cubicBezTo>
                    <a:pt x="381" y="630"/>
                    <a:pt x="380" y="639"/>
                    <a:pt x="380" y="648"/>
                  </a:cubicBezTo>
                  <a:cubicBezTo>
                    <a:pt x="380" y="709"/>
                    <a:pt x="429" y="758"/>
                    <a:pt x="490" y="758"/>
                  </a:cubicBezTo>
                  <a:cubicBezTo>
                    <a:pt x="490" y="758"/>
                    <a:pt x="491" y="758"/>
                    <a:pt x="491" y="758"/>
                  </a:cubicBezTo>
                  <a:cubicBezTo>
                    <a:pt x="492" y="758"/>
                    <a:pt x="492" y="757"/>
                    <a:pt x="493" y="757"/>
                  </a:cubicBezTo>
                  <a:cubicBezTo>
                    <a:pt x="433" y="756"/>
                    <a:pt x="385" y="707"/>
                    <a:pt x="385" y="646"/>
                  </a:cubicBezTo>
                  <a:cubicBezTo>
                    <a:pt x="385" y="638"/>
                    <a:pt x="386" y="630"/>
                    <a:pt x="387" y="622"/>
                  </a:cubicBezTo>
                  <a:moveTo>
                    <a:pt x="42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70"/>
                    <a:pt x="0" y="145"/>
                    <a:pt x="10" y="196"/>
                  </a:cubicBezTo>
                  <a:cubicBezTo>
                    <a:pt x="35" y="318"/>
                    <a:pt x="74" y="382"/>
                    <a:pt x="126" y="435"/>
                  </a:cubicBezTo>
                  <a:cubicBezTo>
                    <a:pt x="157" y="467"/>
                    <a:pt x="215" y="493"/>
                    <a:pt x="275" y="509"/>
                  </a:cubicBezTo>
                  <a:cubicBezTo>
                    <a:pt x="275" y="506"/>
                    <a:pt x="275" y="506"/>
                    <a:pt x="275" y="506"/>
                  </a:cubicBezTo>
                  <a:cubicBezTo>
                    <a:pt x="217" y="490"/>
                    <a:pt x="162" y="465"/>
                    <a:pt x="131" y="434"/>
                  </a:cubicBezTo>
                  <a:cubicBezTo>
                    <a:pt x="79" y="380"/>
                    <a:pt x="40" y="316"/>
                    <a:pt x="15" y="194"/>
                  </a:cubicBezTo>
                  <a:cubicBezTo>
                    <a:pt x="5" y="144"/>
                    <a:pt x="20" y="70"/>
                    <a:pt x="42" y="0"/>
                  </a:cubicBezTo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7" name="Freeform 3723"/>
            <p:cNvSpPr>
              <a:spLocks/>
            </p:cNvSpPr>
            <p:nvPr/>
          </p:nvSpPr>
          <p:spPr bwMode="auto">
            <a:xfrm>
              <a:off x="2740" y="3427"/>
              <a:ext cx="133" cy="324"/>
            </a:xfrm>
            <a:custGeom>
              <a:avLst/>
              <a:gdLst>
                <a:gd name="T0" fmla="*/ 75 w 78"/>
                <a:gd name="T1" fmla="*/ 0 h 190"/>
                <a:gd name="T2" fmla="*/ 74 w 78"/>
                <a:gd name="T3" fmla="*/ 3 h 190"/>
                <a:gd name="T4" fmla="*/ 73 w 78"/>
                <a:gd name="T5" fmla="*/ 3 h 190"/>
                <a:gd name="T6" fmla="*/ 0 w 78"/>
                <a:gd name="T7" fmla="*/ 190 h 190"/>
                <a:gd name="T8" fmla="*/ 5 w 78"/>
                <a:gd name="T9" fmla="*/ 190 h 190"/>
                <a:gd name="T10" fmla="*/ 78 w 78"/>
                <a:gd name="T11" fmla="*/ 1 h 190"/>
                <a:gd name="T12" fmla="*/ 75 w 78"/>
                <a:gd name="T1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90">
                  <a:moveTo>
                    <a:pt x="75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3" y="3"/>
                    <a:pt x="73" y="3"/>
                  </a:cubicBezTo>
                  <a:cubicBezTo>
                    <a:pt x="66" y="18"/>
                    <a:pt x="28" y="101"/>
                    <a:pt x="0" y="190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3" y="100"/>
                    <a:pt x="71" y="17"/>
                    <a:pt x="78" y="1"/>
                  </a:cubicBezTo>
                  <a:cubicBezTo>
                    <a:pt x="77" y="1"/>
                    <a:pt x="76" y="0"/>
                    <a:pt x="75" y="0"/>
                  </a:cubicBezTo>
                </a:path>
              </a:pathLst>
            </a:custGeom>
            <a:solidFill>
              <a:srgbClr val="679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8" name="Freeform 3724"/>
            <p:cNvSpPr>
              <a:spLocks/>
            </p:cNvSpPr>
            <p:nvPr/>
          </p:nvSpPr>
          <p:spPr bwMode="auto">
            <a:xfrm>
              <a:off x="3145" y="4613"/>
              <a:ext cx="194" cy="197"/>
            </a:xfrm>
            <a:custGeom>
              <a:avLst/>
              <a:gdLst>
                <a:gd name="T0" fmla="*/ 0 w 114"/>
                <a:gd name="T1" fmla="*/ 0 h 116"/>
                <a:gd name="T2" fmla="*/ 0 w 114"/>
                <a:gd name="T3" fmla="*/ 3 h 116"/>
                <a:gd name="T4" fmla="*/ 29 w 114"/>
                <a:gd name="T5" fmla="*/ 10 h 116"/>
                <a:gd name="T6" fmla="*/ 109 w 114"/>
                <a:gd name="T7" fmla="*/ 109 h 116"/>
                <a:gd name="T8" fmla="*/ 108 w 114"/>
                <a:gd name="T9" fmla="*/ 116 h 116"/>
                <a:gd name="T10" fmla="*/ 112 w 114"/>
                <a:gd name="T11" fmla="*/ 116 h 116"/>
                <a:gd name="T12" fmla="*/ 114 w 114"/>
                <a:gd name="T13" fmla="*/ 108 h 116"/>
                <a:gd name="T14" fmla="*/ 34 w 114"/>
                <a:gd name="T15" fmla="*/ 8 h 116"/>
                <a:gd name="T16" fmla="*/ 0 w 114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16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" y="5"/>
                    <a:pt x="19" y="8"/>
                    <a:pt x="29" y="10"/>
                  </a:cubicBezTo>
                  <a:cubicBezTo>
                    <a:pt x="46" y="51"/>
                    <a:pt x="74" y="86"/>
                    <a:pt x="109" y="109"/>
                  </a:cubicBezTo>
                  <a:cubicBezTo>
                    <a:pt x="109" y="112"/>
                    <a:pt x="108" y="114"/>
                    <a:pt x="108" y="116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3" y="113"/>
                    <a:pt x="114" y="111"/>
                    <a:pt x="114" y="108"/>
                  </a:cubicBezTo>
                  <a:cubicBezTo>
                    <a:pt x="79" y="85"/>
                    <a:pt x="51" y="50"/>
                    <a:pt x="34" y="8"/>
                  </a:cubicBezTo>
                  <a:cubicBezTo>
                    <a:pt x="23" y="6"/>
                    <a:pt x="11" y="3"/>
                    <a:pt x="0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9" name="Freeform 3725"/>
            <p:cNvSpPr>
              <a:spLocks/>
            </p:cNvSpPr>
            <p:nvPr/>
          </p:nvSpPr>
          <p:spPr bwMode="auto">
            <a:xfrm>
              <a:off x="3290" y="4127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0" name="Freeform 3726"/>
            <p:cNvSpPr>
              <a:spLocks/>
            </p:cNvSpPr>
            <p:nvPr/>
          </p:nvSpPr>
          <p:spPr bwMode="auto">
            <a:xfrm>
              <a:off x="3285" y="413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1" name="Freeform 3727"/>
            <p:cNvSpPr>
              <a:spLocks/>
            </p:cNvSpPr>
            <p:nvPr/>
          </p:nvSpPr>
          <p:spPr bwMode="auto">
            <a:xfrm>
              <a:off x="3286" y="4129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2" name="Freeform 3728"/>
            <p:cNvSpPr>
              <a:spLocks/>
            </p:cNvSpPr>
            <p:nvPr/>
          </p:nvSpPr>
          <p:spPr bwMode="auto">
            <a:xfrm>
              <a:off x="3281" y="4131"/>
              <a:ext cx="5" cy="1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3" name="Freeform 3729"/>
            <p:cNvSpPr>
              <a:spLocks/>
            </p:cNvSpPr>
            <p:nvPr/>
          </p:nvSpPr>
          <p:spPr bwMode="auto">
            <a:xfrm>
              <a:off x="3286" y="4131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4" name="Freeform 3730"/>
            <p:cNvSpPr>
              <a:spLocks/>
            </p:cNvSpPr>
            <p:nvPr/>
          </p:nvSpPr>
          <p:spPr bwMode="auto">
            <a:xfrm>
              <a:off x="3276" y="4132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5" name="Freeform 3731"/>
            <p:cNvSpPr>
              <a:spLocks/>
            </p:cNvSpPr>
            <p:nvPr/>
          </p:nvSpPr>
          <p:spPr bwMode="auto">
            <a:xfrm>
              <a:off x="3273" y="413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6" name="Freeform 3732"/>
            <p:cNvSpPr>
              <a:spLocks/>
            </p:cNvSpPr>
            <p:nvPr/>
          </p:nvSpPr>
          <p:spPr bwMode="auto">
            <a:xfrm>
              <a:off x="3269" y="4136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0 w 5"/>
                <a:gd name="T7" fmla="*/ 2 h 2"/>
                <a:gd name="T8" fmla="*/ 2 w 5"/>
                <a:gd name="T9" fmla="*/ 2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7" name="Freeform 3733"/>
            <p:cNvSpPr>
              <a:spLocks/>
            </p:cNvSpPr>
            <p:nvPr/>
          </p:nvSpPr>
          <p:spPr bwMode="auto">
            <a:xfrm>
              <a:off x="3266" y="4139"/>
              <a:ext cx="7" cy="2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2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8" name="Freeform 3734"/>
            <p:cNvSpPr>
              <a:spLocks/>
            </p:cNvSpPr>
            <p:nvPr/>
          </p:nvSpPr>
          <p:spPr bwMode="auto">
            <a:xfrm>
              <a:off x="3261" y="4141"/>
              <a:ext cx="8" cy="3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9" name="Freeform 3735"/>
            <p:cNvSpPr>
              <a:spLocks/>
            </p:cNvSpPr>
            <p:nvPr/>
          </p:nvSpPr>
          <p:spPr bwMode="auto">
            <a:xfrm>
              <a:off x="3201" y="4144"/>
              <a:ext cx="65" cy="77"/>
            </a:xfrm>
            <a:custGeom>
              <a:avLst/>
              <a:gdLst>
                <a:gd name="T0" fmla="*/ 35 w 38"/>
                <a:gd name="T1" fmla="*/ 0 h 45"/>
                <a:gd name="T2" fmla="*/ 0 w 38"/>
                <a:gd name="T3" fmla="*/ 44 h 45"/>
                <a:gd name="T4" fmla="*/ 4 w 38"/>
                <a:gd name="T5" fmla="*/ 45 h 45"/>
                <a:gd name="T6" fmla="*/ 38 w 38"/>
                <a:gd name="T7" fmla="*/ 0 h 45"/>
                <a:gd name="T8" fmla="*/ 35 w 3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35" y="0"/>
                  </a:moveTo>
                  <a:cubicBezTo>
                    <a:pt x="19" y="10"/>
                    <a:pt x="7" y="26"/>
                    <a:pt x="0" y="44"/>
                  </a:cubicBezTo>
                  <a:cubicBezTo>
                    <a:pt x="2" y="44"/>
                    <a:pt x="3" y="44"/>
                    <a:pt x="4" y="45"/>
                  </a:cubicBezTo>
                  <a:cubicBezTo>
                    <a:pt x="10" y="26"/>
                    <a:pt x="22" y="11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0" name="Freeform 3736"/>
            <p:cNvSpPr>
              <a:spLocks/>
            </p:cNvSpPr>
            <p:nvPr/>
          </p:nvSpPr>
          <p:spPr bwMode="auto">
            <a:xfrm>
              <a:off x="3964" y="4614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1" name="Freeform 3737"/>
            <p:cNvSpPr>
              <a:spLocks/>
            </p:cNvSpPr>
            <p:nvPr/>
          </p:nvSpPr>
          <p:spPr bwMode="auto">
            <a:xfrm>
              <a:off x="3959" y="4616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2" name="Freeform 3738"/>
            <p:cNvSpPr>
              <a:spLocks/>
            </p:cNvSpPr>
            <p:nvPr/>
          </p:nvSpPr>
          <p:spPr bwMode="auto">
            <a:xfrm>
              <a:off x="3956" y="4618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3" name="Freeform 3739"/>
            <p:cNvSpPr>
              <a:spLocks/>
            </p:cNvSpPr>
            <p:nvPr/>
          </p:nvSpPr>
          <p:spPr bwMode="auto">
            <a:xfrm>
              <a:off x="3951" y="4618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4" name="Freeform 3740"/>
            <p:cNvSpPr>
              <a:spLocks/>
            </p:cNvSpPr>
            <p:nvPr/>
          </p:nvSpPr>
          <p:spPr bwMode="auto">
            <a:xfrm>
              <a:off x="3946" y="4619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5" name="Freeform 3741"/>
            <p:cNvSpPr>
              <a:spLocks/>
            </p:cNvSpPr>
            <p:nvPr/>
          </p:nvSpPr>
          <p:spPr bwMode="auto">
            <a:xfrm>
              <a:off x="3942" y="4619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6" name="Freeform 3742"/>
            <p:cNvSpPr>
              <a:spLocks/>
            </p:cNvSpPr>
            <p:nvPr/>
          </p:nvSpPr>
          <p:spPr bwMode="auto">
            <a:xfrm>
              <a:off x="3937" y="46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7" name="Freeform 3743"/>
            <p:cNvSpPr>
              <a:spLocks/>
            </p:cNvSpPr>
            <p:nvPr/>
          </p:nvSpPr>
          <p:spPr bwMode="auto">
            <a:xfrm>
              <a:off x="3934" y="4623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8" name="Freeform 3744"/>
            <p:cNvSpPr>
              <a:spLocks/>
            </p:cNvSpPr>
            <p:nvPr/>
          </p:nvSpPr>
          <p:spPr bwMode="auto">
            <a:xfrm>
              <a:off x="3903" y="4623"/>
              <a:ext cx="34" cy="7"/>
            </a:xfrm>
            <a:custGeom>
              <a:avLst/>
              <a:gdLst>
                <a:gd name="T0" fmla="*/ 20 w 20"/>
                <a:gd name="T1" fmla="*/ 0 h 4"/>
                <a:gd name="T2" fmla="*/ 0 w 20"/>
                <a:gd name="T3" fmla="*/ 4 h 4"/>
                <a:gd name="T4" fmla="*/ 0 w 20"/>
                <a:gd name="T5" fmla="*/ 4 h 4"/>
                <a:gd name="T6" fmla="*/ 18 w 20"/>
                <a:gd name="T7" fmla="*/ 1 h 4"/>
                <a:gd name="T8" fmla="*/ 20 w 2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">
                  <a:moveTo>
                    <a:pt x="20" y="0"/>
                  </a:moveTo>
                  <a:cubicBezTo>
                    <a:pt x="13" y="1"/>
                    <a:pt x="7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6" y="3"/>
                    <a:pt x="12" y="2"/>
                    <a:pt x="18" y="1"/>
                  </a:cubicBezTo>
                  <a:cubicBezTo>
                    <a:pt x="18" y="1"/>
                    <a:pt x="19" y="0"/>
                    <a:pt x="20" y="0"/>
                  </a:cubicBezTo>
                </a:path>
              </a:pathLst>
            </a:custGeom>
            <a:solidFill>
              <a:srgbClr val="55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9" name="Freeform 3745"/>
            <p:cNvSpPr>
              <a:spLocks/>
            </p:cNvSpPr>
            <p:nvPr/>
          </p:nvSpPr>
          <p:spPr bwMode="auto">
            <a:xfrm>
              <a:off x="3143" y="2988"/>
              <a:ext cx="9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4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A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0" name="Freeform 3746"/>
            <p:cNvSpPr>
              <a:spLocks/>
            </p:cNvSpPr>
            <p:nvPr/>
          </p:nvSpPr>
          <p:spPr bwMode="auto">
            <a:xfrm>
              <a:off x="3142" y="2989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2A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1" name="Freeform 3747"/>
            <p:cNvSpPr>
              <a:spLocks/>
            </p:cNvSpPr>
            <p:nvPr/>
          </p:nvSpPr>
          <p:spPr bwMode="auto">
            <a:xfrm>
              <a:off x="3111" y="2998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2" name="Freeform 3748"/>
            <p:cNvSpPr>
              <a:spLocks/>
            </p:cNvSpPr>
            <p:nvPr/>
          </p:nvSpPr>
          <p:spPr bwMode="auto">
            <a:xfrm>
              <a:off x="3109" y="3000"/>
              <a:ext cx="5" cy="0"/>
            </a:xfrm>
            <a:custGeom>
              <a:avLst/>
              <a:gdLst>
                <a:gd name="T0" fmla="*/ 2 w 3"/>
                <a:gd name="T1" fmla="*/ 1 w 3"/>
                <a:gd name="T2" fmla="*/ 0 w 3"/>
                <a:gd name="T3" fmla="*/ 2 w 3"/>
                <a:gd name="T4" fmla="*/ 2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3" name="Freeform 3749"/>
            <p:cNvSpPr>
              <a:spLocks/>
            </p:cNvSpPr>
            <p:nvPr/>
          </p:nvSpPr>
          <p:spPr bwMode="auto">
            <a:xfrm>
              <a:off x="3114" y="2998"/>
              <a:ext cx="4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4" name="Freeform 3750"/>
            <p:cNvSpPr>
              <a:spLocks/>
            </p:cNvSpPr>
            <p:nvPr/>
          </p:nvSpPr>
          <p:spPr bwMode="auto">
            <a:xfrm>
              <a:off x="3106" y="30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5" name="Freeform 3751"/>
            <p:cNvSpPr>
              <a:spLocks/>
            </p:cNvSpPr>
            <p:nvPr/>
          </p:nvSpPr>
          <p:spPr bwMode="auto">
            <a:xfrm>
              <a:off x="3104" y="3001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6" name="Freeform 3752"/>
            <p:cNvSpPr>
              <a:spLocks/>
            </p:cNvSpPr>
            <p:nvPr/>
          </p:nvSpPr>
          <p:spPr bwMode="auto">
            <a:xfrm>
              <a:off x="3106" y="3000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7" name="Freeform 3753"/>
            <p:cNvSpPr>
              <a:spLocks/>
            </p:cNvSpPr>
            <p:nvPr/>
          </p:nvSpPr>
          <p:spPr bwMode="auto">
            <a:xfrm>
              <a:off x="3104" y="3001"/>
              <a:ext cx="5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2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8" name="Freeform 3754"/>
            <p:cNvSpPr>
              <a:spLocks/>
            </p:cNvSpPr>
            <p:nvPr/>
          </p:nvSpPr>
          <p:spPr bwMode="auto">
            <a:xfrm>
              <a:off x="3101" y="3001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9" name="Freeform 3755"/>
            <p:cNvSpPr>
              <a:spLocks/>
            </p:cNvSpPr>
            <p:nvPr/>
          </p:nvSpPr>
          <p:spPr bwMode="auto">
            <a:xfrm>
              <a:off x="3099" y="3005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0" name="Freeform 3756"/>
            <p:cNvSpPr>
              <a:spLocks/>
            </p:cNvSpPr>
            <p:nvPr/>
          </p:nvSpPr>
          <p:spPr bwMode="auto">
            <a:xfrm>
              <a:off x="3101" y="3001"/>
              <a:ext cx="7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1" name="Freeform 3757"/>
            <p:cNvSpPr>
              <a:spLocks/>
            </p:cNvSpPr>
            <p:nvPr/>
          </p:nvSpPr>
          <p:spPr bwMode="auto">
            <a:xfrm>
              <a:off x="3099" y="3005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2" name="Freeform 3758"/>
            <p:cNvSpPr>
              <a:spLocks/>
            </p:cNvSpPr>
            <p:nvPr/>
          </p:nvSpPr>
          <p:spPr bwMode="auto">
            <a:xfrm>
              <a:off x="3096" y="3005"/>
              <a:ext cx="3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3" name="Freeform 3759"/>
            <p:cNvSpPr>
              <a:spLocks/>
            </p:cNvSpPr>
            <p:nvPr/>
          </p:nvSpPr>
          <p:spPr bwMode="auto">
            <a:xfrm>
              <a:off x="3091" y="3008"/>
              <a:ext cx="6" cy="5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2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0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4" name="Freeform 3760"/>
            <p:cNvSpPr>
              <a:spLocks/>
            </p:cNvSpPr>
            <p:nvPr/>
          </p:nvSpPr>
          <p:spPr bwMode="auto">
            <a:xfrm>
              <a:off x="3091" y="3012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5" name="Freeform 3761"/>
            <p:cNvSpPr>
              <a:spLocks/>
            </p:cNvSpPr>
            <p:nvPr/>
          </p:nvSpPr>
          <p:spPr bwMode="auto">
            <a:xfrm>
              <a:off x="3097" y="3006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6" name="Freeform 3762"/>
            <p:cNvSpPr>
              <a:spLocks noEditPoints="1"/>
            </p:cNvSpPr>
            <p:nvPr/>
          </p:nvSpPr>
          <p:spPr bwMode="auto">
            <a:xfrm>
              <a:off x="3091" y="3008"/>
              <a:ext cx="6" cy="5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0 w 4"/>
                <a:gd name="T5" fmla="*/ 2 h 3"/>
                <a:gd name="T6" fmla="*/ 0 w 4"/>
                <a:gd name="T7" fmla="*/ 2 h 3"/>
                <a:gd name="T8" fmla="*/ 4 w 4"/>
                <a:gd name="T9" fmla="*/ 0 h 3"/>
                <a:gd name="T10" fmla="*/ 1 w 4"/>
                <a:gd name="T11" fmla="*/ 3 h 3"/>
                <a:gd name="T12" fmla="*/ 1 w 4"/>
                <a:gd name="T13" fmla="*/ 3 h 3"/>
                <a:gd name="T14" fmla="*/ 4 w 4"/>
                <a:gd name="T15" fmla="*/ 1 h 3"/>
                <a:gd name="T16" fmla="*/ 4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7" name="Freeform 3763"/>
            <p:cNvSpPr>
              <a:spLocks/>
            </p:cNvSpPr>
            <p:nvPr/>
          </p:nvSpPr>
          <p:spPr bwMode="auto">
            <a:xfrm>
              <a:off x="3084" y="3012"/>
              <a:ext cx="8" cy="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0 w 5"/>
                <a:gd name="T5" fmla="*/ 5 h 5"/>
                <a:gd name="T6" fmla="*/ 5 w 5"/>
                <a:gd name="T7" fmla="*/ 1 h 5"/>
                <a:gd name="T8" fmla="*/ 5 w 5"/>
                <a:gd name="T9" fmla="*/ 1 h 5"/>
                <a:gd name="T10" fmla="*/ 4 w 5"/>
                <a:gd name="T11" fmla="*/ 2 h 5"/>
                <a:gd name="T12" fmla="*/ 4 w 5"/>
                <a:gd name="T13" fmla="*/ 0 h 5"/>
                <a:gd name="T14" fmla="*/ 4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2" y="4"/>
                    <a:pt x="3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8" name="Freeform 3764"/>
            <p:cNvSpPr>
              <a:spLocks/>
            </p:cNvSpPr>
            <p:nvPr/>
          </p:nvSpPr>
          <p:spPr bwMode="auto">
            <a:xfrm>
              <a:off x="3075" y="3017"/>
              <a:ext cx="9" cy="12"/>
            </a:xfrm>
            <a:custGeom>
              <a:avLst/>
              <a:gdLst>
                <a:gd name="T0" fmla="*/ 5 w 5"/>
                <a:gd name="T1" fmla="*/ 0 h 7"/>
                <a:gd name="T2" fmla="*/ 1 w 5"/>
                <a:gd name="T3" fmla="*/ 3 h 7"/>
                <a:gd name="T4" fmla="*/ 0 w 5"/>
                <a:gd name="T5" fmla="*/ 7 h 7"/>
                <a:gd name="T6" fmla="*/ 5 w 5"/>
                <a:gd name="T7" fmla="*/ 2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2" y="5"/>
                    <a:pt x="4" y="4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9" name="Freeform 3765"/>
            <p:cNvSpPr>
              <a:spLocks/>
            </p:cNvSpPr>
            <p:nvPr/>
          </p:nvSpPr>
          <p:spPr bwMode="auto">
            <a:xfrm>
              <a:off x="3062" y="3022"/>
              <a:ext cx="15" cy="18"/>
            </a:xfrm>
            <a:custGeom>
              <a:avLst/>
              <a:gdLst>
                <a:gd name="T0" fmla="*/ 9 w 9"/>
                <a:gd name="T1" fmla="*/ 0 h 11"/>
                <a:gd name="T2" fmla="*/ 3 w 9"/>
                <a:gd name="T3" fmla="*/ 5 h 11"/>
                <a:gd name="T4" fmla="*/ 0 w 9"/>
                <a:gd name="T5" fmla="*/ 11 h 11"/>
                <a:gd name="T6" fmla="*/ 8 w 9"/>
                <a:gd name="T7" fmla="*/ 4 h 11"/>
                <a:gd name="T8" fmla="*/ 9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cubicBezTo>
                    <a:pt x="7" y="2"/>
                    <a:pt x="5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9"/>
                    <a:pt x="5" y="6"/>
                    <a:pt x="8" y="4"/>
                  </a:cubicBezTo>
                  <a:cubicBezTo>
                    <a:pt x="8" y="3"/>
                    <a:pt x="9" y="2"/>
                    <a:pt x="9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0" name="Freeform 3766"/>
            <p:cNvSpPr>
              <a:spLocks/>
            </p:cNvSpPr>
            <p:nvPr/>
          </p:nvSpPr>
          <p:spPr bwMode="auto">
            <a:xfrm>
              <a:off x="2932" y="3030"/>
              <a:ext cx="135" cy="337"/>
            </a:xfrm>
            <a:custGeom>
              <a:avLst/>
              <a:gdLst>
                <a:gd name="T0" fmla="*/ 79 w 79"/>
                <a:gd name="T1" fmla="*/ 0 h 198"/>
                <a:gd name="T2" fmla="*/ 54 w 79"/>
                <a:gd name="T3" fmla="*/ 24 h 198"/>
                <a:gd name="T4" fmla="*/ 10 w 79"/>
                <a:gd name="T5" fmla="*/ 77 h 198"/>
                <a:gd name="T6" fmla="*/ 0 w 79"/>
                <a:gd name="T7" fmla="*/ 196 h 198"/>
                <a:gd name="T8" fmla="*/ 3 w 79"/>
                <a:gd name="T9" fmla="*/ 198 h 198"/>
                <a:gd name="T10" fmla="*/ 4 w 79"/>
                <a:gd name="T11" fmla="*/ 195 h 198"/>
                <a:gd name="T12" fmla="*/ 5 w 79"/>
                <a:gd name="T13" fmla="*/ 195 h 198"/>
                <a:gd name="T14" fmla="*/ 15 w 79"/>
                <a:gd name="T15" fmla="*/ 75 h 198"/>
                <a:gd name="T16" fmla="*/ 59 w 79"/>
                <a:gd name="T17" fmla="*/ 22 h 198"/>
                <a:gd name="T18" fmla="*/ 76 w 79"/>
                <a:gd name="T19" fmla="*/ 6 h 198"/>
                <a:gd name="T20" fmla="*/ 79 w 79"/>
                <a:gd name="T2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98">
                  <a:moveTo>
                    <a:pt x="79" y="0"/>
                  </a:moveTo>
                  <a:cubicBezTo>
                    <a:pt x="71" y="7"/>
                    <a:pt x="63" y="16"/>
                    <a:pt x="54" y="24"/>
                  </a:cubicBezTo>
                  <a:cubicBezTo>
                    <a:pt x="29" y="46"/>
                    <a:pt x="16" y="40"/>
                    <a:pt x="10" y="77"/>
                  </a:cubicBezTo>
                  <a:cubicBezTo>
                    <a:pt x="6" y="105"/>
                    <a:pt x="1" y="170"/>
                    <a:pt x="0" y="196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5" y="195"/>
                    <a:pt x="5" y="195"/>
                    <a:pt x="5" y="195"/>
                  </a:cubicBezTo>
                  <a:cubicBezTo>
                    <a:pt x="6" y="169"/>
                    <a:pt x="11" y="104"/>
                    <a:pt x="15" y="75"/>
                  </a:cubicBezTo>
                  <a:cubicBezTo>
                    <a:pt x="21" y="39"/>
                    <a:pt x="34" y="44"/>
                    <a:pt x="59" y="22"/>
                  </a:cubicBezTo>
                  <a:cubicBezTo>
                    <a:pt x="65" y="17"/>
                    <a:pt x="71" y="12"/>
                    <a:pt x="76" y="6"/>
                  </a:cubicBezTo>
                  <a:cubicBezTo>
                    <a:pt x="77" y="4"/>
                    <a:pt x="78" y="2"/>
                    <a:pt x="79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1" name="Freeform 3767"/>
            <p:cNvSpPr>
              <a:spLocks/>
            </p:cNvSpPr>
            <p:nvPr/>
          </p:nvSpPr>
          <p:spPr bwMode="auto">
            <a:xfrm>
              <a:off x="4027" y="3030"/>
              <a:ext cx="7" cy="4"/>
            </a:xfrm>
            <a:custGeom>
              <a:avLst/>
              <a:gdLst>
                <a:gd name="T0" fmla="*/ 4 w 4"/>
                <a:gd name="T1" fmla="*/ 0 h 2"/>
                <a:gd name="T2" fmla="*/ 3 w 4"/>
                <a:gd name="T3" fmla="*/ 1 h 2"/>
                <a:gd name="T4" fmla="*/ 0 w 4"/>
                <a:gd name="T5" fmla="*/ 2 h 2"/>
                <a:gd name="T6" fmla="*/ 0 w 4"/>
                <a:gd name="T7" fmla="*/ 2 h 2"/>
                <a:gd name="T8" fmla="*/ 1 w 4"/>
                <a:gd name="T9" fmla="*/ 2 h 2"/>
                <a:gd name="T10" fmla="*/ 3 w 4"/>
                <a:gd name="T11" fmla="*/ 1 h 2"/>
                <a:gd name="T12" fmla="*/ 4 w 4"/>
                <a:gd name="T13" fmla="*/ 1 h 2"/>
                <a:gd name="T14" fmla="*/ 4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2" name="Freeform 3768"/>
            <p:cNvSpPr>
              <a:spLocks/>
            </p:cNvSpPr>
            <p:nvPr/>
          </p:nvSpPr>
          <p:spPr bwMode="auto">
            <a:xfrm>
              <a:off x="4026" y="3034"/>
              <a:ext cx="3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3" name="Freeform 3769"/>
            <p:cNvSpPr>
              <a:spLocks/>
            </p:cNvSpPr>
            <p:nvPr/>
          </p:nvSpPr>
          <p:spPr bwMode="auto">
            <a:xfrm>
              <a:off x="3990" y="3044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4" name="Freeform 3770"/>
            <p:cNvSpPr>
              <a:spLocks/>
            </p:cNvSpPr>
            <p:nvPr/>
          </p:nvSpPr>
          <p:spPr bwMode="auto">
            <a:xfrm>
              <a:off x="3995" y="3042"/>
              <a:ext cx="3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5" name="Freeform 3771"/>
            <p:cNvSpPr>
              <a:spLocks/>
            </p:cNvSpPr>
            <p:nvPr/>
          </p:nvSpPr>
          <p:spPr bwMode="auto">
            <a:xfrm>
              <a:off x="3992" y="3042"/>
              <a:ext cx="5" cy="2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2 w 3"/>
                <a:gd name="T9" fmla="*/ 1 h 1"/>
                <a:gd name="T10" fmla="*/ 3 w 3"/>
                <a:gd name="T11" fmla="*/ 1 h 1"/>
                <a:gd name="T12" fmla="*/ 3 w 3"/>
                <a:gd name="T13" fmla="*/ 0 h 1"/>
                <a:gd name="T14" fmla="*/ 2 w 3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6" name="Freeform 3772"/>
            <p:cNvSpPr>
              <a:spLocks/>
            </p:cNvSpPr>
            <p:nvPr/>
          </p:nvSpPr>
          <p:spPr bwMode="auto">
            <a:xfrm>
              <a:off x="3988" y="3044"/>
              <a:ext cx="4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7" name="Freeform 3773"/>
            <p:cNvSpPr>
              <a:spLocks/>
            </p:cNvSpPr>
            <p:nvPr/>
          </p:nvSpPr>
          <p:spPr bwMode="auto">
            <a:xfrm>
              <a:off x="3986" y="3046"/>
              <a:ext cx="4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8" name="Freeform 3774"/>
            <p:cNvSpPr>
              <a:spLocks/>
            </p:cNvSpPr>
            <p:nvPr/>
          </p:nvSpPr>
          <p:spPr bwMode="auto">
            <a:xfrm>
              <a:off x="3990" y="3044"/>
              <a:ext cx="5" cy="2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9" name="Freeform 3775"/>
            <p:cNvSpPr>
              <a:spLocks/>
            </p:cNvSpPr>
            <p:nvPr/>
          </p:nvSpPr>
          <p:spPr bwMode="auto">
            <a:xfrm>
              <a:off x="3990" y="3046"/>
              <a:ext cx="3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0" name="Freeform 3776"/>
            <p:cNvSpPr>
              <a:spLocks/>
            </p:cNvSpPr>
            <p:nvPr/>
          </p:nvSpPr>
          <p:spPr bwMode="auto">
            <a:xfrm>
              <a:off x="3985" y="3047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1" name="Freeform 3777"/>
            <p:cNvSpPr>
              <a:spLocks/>
            </p:cNvSpPr>
            <p:nvPr/>
          </p:nvSpPr>
          <p:spPr bwMode="auto">
            <a:xfrm>
              <a:off x="3983" y="3049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2" name="Freeform 3778"/>
            <p:cNvSpPr>
              <a:spLocks/>
            </p:cNvSpPr>
            <p:nvPr/>
          </p:nvSpPr>
          <p:spPr bwMode="auto">
            <a:xfrm>
              <a:off x="3988" y="3047"/>
              <a:ext cx="4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3" name="Freeform 3779"/>
            <p:cNvSpPr>
              <a:spLocks/>
            </p:cNvSpPr>
            <p:nvPr/>
          </p:nvSpPr>
          <p:spPr bwMode="auto">
            <a:xfrm>
              <a:off x="3988" y="3051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4" name="Freeform 3780"/>
            <p:cNvSpPr>
              <a:spLocks/>
            </p:cNvSpPr>
            <p:nvPr/>
          </p:nvSpPr>
          <p:spPr bwMode="auto">
            <a:xfrm>
              <a:off x="3981" y="3051"/>
              <a:ext cx="9" cy="8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1 h 5"/>
                <a:gd name="T4" fmla="*/ 5 w 5"/>
                <a:gd name="T5" fmla="*/ 5 h 5"/>
                <a:gd name="T6" fmla="*/ 5 w 5"/>
                <a:gd name="T7" fmla="*/ 3 h 5"/>
                <a:gd name="T8" fmla="*/ 4 w 5"/>
                <a:gd name="T9" fmla="*/ 2 h 5"/>
                <a:gd name="T10" fmla="*/ 1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2" y="2"/>
                    <a:pt x="3" y="3"/>
                    <a:pt x="5" y="5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5" name="Freeform 3781"/>
            <p:cNvSpPr>
              <a:spLocks/>
            </p:cNvSpPr>
            <p:nvPr/>
          </p:nvSpPr>
          <p:spPr bwMode="auto">
            <a:xfrm>
              <a:off x="3981" y="3052"/>
              <a:ext cx="9" cy="11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5 w 5"/>
                <a:gd name="T7" fmla="*/ 4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3"/>
                    <a:pt x="3" y="4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6" name="Freeform 3782"/>
            <p:cNvSpPr>
              <a:spLocks/>
            </p:cNvSpPr>
            <p:nvPr/>
          </p:nvSpPr>
          <p:spPr bwMode="auto">
            <a:xfrm>
              <a:off x="3981" y="3056"/>
              <a:ext cx="9" cy="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5 w 5"/>
                <a:gd name="T5" fmla="*/ 5 h 5"/>
                <a:gd name="T6" fmla="*/ 5 w 5"/>
                <a:gd name="T7" fmla="*/ 4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3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7" name="Freeform 3783"/>
            <p:cNvSpPr>
              <a:spLocks/>
            </p:cNvSpPr>
            <p:nvPr/>
          </p:nvSpPr>
          <p:spPr bwMode="auto">
            <a:xfrm>
              <a:off x="3988" y="305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8" name="Freeform 3784"/>
            <p:cNvSpPr>
              <a:spLocks/>
            </p:cNvSpPr>
            <p:nvPr/>
          </p:nvSpPr>
          <p:spPr bwMode="auto">
            <a:xfrm>
              <a:off x="3981" y="3057"/>
              <a:ext cx="2" cy="6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9" name="Freeform 3785"/>
            <p:cNvSpPr>
              <a:spLocks/>
            </p:cNvSpPr>
            <p:nvPr/>
          </p:nvSpPr>
          <p:spPr bwMode="auto">
            <a:xfrm>
              <a:off x="3981" y="3061"/>
              <a:ext cx="4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1 w 2"/>
                <a:gd name="T7" fmla="*/ 3 h 4"/>
                <a:gd name="T8" fmla="*/ 2 w 2"/>
                <a:gd name="T9" fmla="*/ 3 h 4"/>
                <a:gd name="T10" fmla="*/ 1 w 2"/>
                <a:gd name="T11" fmla="*/ 1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0" name="Freeform 3786"/>
            <p:cNvSpPr>
              <a:spLocks/>
            </p:cNvSpPr>
            <p:nvPr/>
          </p:nvSpPr>
          <p:spPr bwMode="auto">
            <a:xfrm>
              <a:off x="3983" y="3066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1" name="Freeform 3787"/>
            <p:cNvSpPr>
              <a:spLocks/>
            </p:cNvSpPr>
            <p:nvPr/>
          </p:nvSpPr>
          <p:spPr bwMode="auto">
            <a:xfrm>
              <a:off x="3985" y="30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2" name="Freeform 3788"/>
            <p:cNvSpPr>
              <a:spLocks/>
            </p:cNvSpPr>
            <p:nvPr/>
          </p:nvSpPr>
          <p:spPr bwMode="auto">
            <a:xfrm>
              <a:off x="3981" y="3056"/>
              <a:ext cx="9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1 h 6"/>
                <a:gd name="T4" fmla="*/ 1 w 5"/>
                <a:gd name="T5" fmla="*/ 4 h 6"/>
                <a:gd name="T6" fmla="*/ 3 w 5"/>
                <a:gd name="T7" fmla="*/ 6 h 6"/>
                <a:gd name="T8" fmla="*/ 5 w 5"/>
                <a:gd name="T9" fmla="*/ 6 h 6"/>
                <a:gd name="T10" fmla="*/ 5 w 5"/>
                <a:gd name="T11" fmla="*/ 5 h 6"/>
                <a:gd name="T12" fmla="*/ 0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5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3" name="Freeform 3789"/>
            <p:cNvSpPr>
              <a:spLocks/>
            </p:cNvSpPr>
            <p:nvPr/>
          </p:nvSpPr>
          <p:spPr bwMode="auto">
            <a:xfrm>
              <a:off x="3986" y="3066"/>
              <a:ext cx="4" cy="3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4" name="Freeform 3790"/>
            <p:cNvSpPr>
              <a:spLocks noEditPoints="1"/>
            </p:cNvSpPr>
            <p:nvPr/>
          </p:nvSpPr>
          <p:spPr bwMode="auto">
            <a:xfrm>
              <a:off x="3981" y="3063"/>
              <a:ext cx="5" cy="6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4 h 4"/>
                <a:gd name="T4" fmla="*/ 1 w 3"/>
                <a:gd name="T5" fmla="*/ 4 h 4"/>
                <a:gd name="T6" fmla="*/ 1 w 3"/>
                <a:gd name="T7" fmla="*/ 3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2 h 4"/>
                <a:gd name="T14" fmla="*/ 2 w 3"/>
                <a:gd name="T15" fmla="*/ 2 h 4"/>
                <a:gd name="T16" fmla="*/ 3 w 3"/>
                <a:gd name="T17" fmla="*/ 2 h 4"/>
                <a:gd name="T18" fmla="*/ 1 w 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1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5" name="Freeform 3791"/>
            <p:cNvSpPr>
              <a:spLocks/>
            </p:cNvSpPr>
            <p:nvPr/>
          </p:nvSpPr>
          <p:spPr bwMode="auto">
            <a:xfrm>
              <a:off x="3981" y="306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6" name="Freeform 3792"/>
            <p:cNvSpPr>
              <a:spLocks noEditPoints="1"/>
            </p:cNvSpPr>
            <p:nvPr/>
          </p:nvSpPr>
          <p:spPr bwMode="auto">
            <a:xfrm>
              <a:off x="3983" y="3066"/>
              <a:ext cx="5" cy="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1 w 3"/>
                <a:gd name="T11" fmla="*/ 0 h 2"/>
                <a:gd name="T12" fmla="*/ 2 w 3"/>
                <a:gd name="T13" fmla="*/ 2 h 2"/>
                <a:gd name="T14" fmla="*/ 3 w 3"/>
                <a:gd name="T15" fmla="*/ 2 h 2"/>
                <a:gd name="T16" fmla="*/ 2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7" name="Freeform 3793"/>
            <p:cNvSpPr>
              <a:spLocks/>
            </p:cNvSpPr>
            <p:nvPr/>
          </p:nvSpPr>
          <p:spPr bwMode="auto">
            <a:xfrm>
              <a:off x="3983" y="306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8" name="Freeform 3794"/>
            <p:cNvSpPr>
              <a:spLocks/>
            </p:cNvSpPr>
            <p:nvPr/>
          </p:nvSpPr>
          <p:spPr bwMode="auto">
            <a:xfrm>
              <a:off x="3947" y="308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9" name="Freeform 3795"/>
            <p:cNvSpPr>
              <a:spLocks/>
            </p:cNvSpPr>
            <p:nvPr/>
          </p:nvSpPr>
          <p:spPr bwMode="auto">
            <a:xfrm>
              <a:off x="3951" y="3078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0" name="Freeform 3796"/>
            <p:cNvSpPr>
              <a:spLocks noEditPoints="1"/>
            </p:cNvSpPr>
            <p:nvPr/>
          </p:nvSpPr>
          <p:spPr bwMode="auto">
            <a:xfrm>
              <a:off x="3949" y="3078"/>
              <a:ext cx="7" cy="2"/>
            </a:xfrm>
            <a:custGeom>
              <a:avLst/>
              <a:gdLst>
                <a:gd name="T0" fmla="*/ 1 w 4"/>
                <a:gd name="T1" fmla="*/ 1 h 1"/>
                <a:gd name="T2" fmla="*/ 0 w 4"/>
                <a:gd name="T3" fmla="*/ 1 h 1"/>
                <a:gd name="T4" fmla="*/ 0 w 4"/>
                <a:gd name="T5" fmla="*/ 1 h 1"/>
                <a:gd name="T6" fmla="*/ 1 w 4"/>
                <a:gd name="T7" fmla="*/ 1 h 1"/>
                <a:gd name="T8" fmla="*/ 1 w 4"/>
                <a:gd name="T9" fmla="*/ 1 h 1"/>
                <a:gd name="T10" fmla="*/ 1 w 4"/>
                <a:gd name="T11" fmla="*/ 1 h 1"/>
                <a:gd name="T12" fmla="*/ 4 w 4"/>
                <a:gd name="T13" fmla="*/ 0 h 1"/>
                <a:gd name="T14" fmla="*/ 2 w 4"/>
                <a:gd name="T15" fmla="*/ 0 h 1"/>
                <a:gd name="T16" fmla="*/ 2 w 4"/>
                <a:gd name="T17" fmla="*/ 1 h 1"/>
                <a:gd name="T18" fmla="*/ 4 w 4"/>
                <a:gd name="T19" fmla="*/ 0 h 1"/>
                <a:gd name="T20" fmla="*/ 4 w 4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1" name="Freeform 3797"/>
            <p:cNvSpPr>
              <a:spLocks/>
            </p:cNvSpPr>
            <p:nvPr/>
          </p:nvSpPr>
          <p:spPr bwMode="auto">
            <a:xfrm>
              <a:off x="3944" y="3081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2" name="Freeform 3798"/>
            <p:cNvSpPr>
              <a:spLocks/>
            </p:cNvSpPr>
            <p:nvPr/>
          </p:nvSpPr>
          <p:spPr bwMode="auto">
            <a:xfrm>
              <a:off x="3944" y="3080"/>
              <a:ext cx="5" cy="3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0 w 3"/>
                <a:gd name="T7" fmla="*/ 1 h 2"/>
                <a:gd name="T8" fmla="*/ 0 w 3"/>
                <a:gd name="T9" fmla="*/ 2 h 2"/>
                <a:gd name="T10" fmla="*/ 3 w 3"/>
                <a:gd name="T11" fmla="*/ 2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3" name="Freeform 3799"/>
            <p:cNvSpPr>
              <a:spLocks/>
            </p:cNvSpPr>
            <p:nvPr/>
          </p:nvSpPr>
          <p:spPr bwMode="auto">
            <a:xfrm>
              <a:off x="3951" y="3080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4" name="Freeform 3800"/>
            <p:cNvSpPr>
              <a:spLocks/>
            </p:cNvSpPr>
            <p:nvPr/>
          </p:nvSpPr>
          <p:spPr bwMode="auto">
            <a:xfrm>
              <a:off x="3949" y="3080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5" name="Freeform 3801"/>
            <p:cNvSpPr>
              <a:spLocks/>
            </p:cNvSpPr>
            <p:nvPr/>
          </p:nvSpPr>
          <p:spPr bwMode="auto">
            <a:xfrm>
              <a:off x="3944" y="3083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6" name="Freeform 3802"/>
            <p:cNvSpPr>
              <a:spLocks noEditPoints="1"/>
            </p:cNvSpPr>
            <p:nvPr/>
          </p:nvSpPr>
          <p:spPr bwMode="auto">
            <a:xfrm>
              <a:off x="3941" y="3083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2 w 5"/>
                <a:gd name="T7" fmla="*/ 0 h 2"/>
                <a:gd name="T8" fmla="*/ 2 w 5"/>
                <a:gd name="T9" fmla="*/ 0 h 2"/>
                <a:gd name="T10" fmla="*/ 4 w 5"/>
                <a:gd name="T11" fmla="*/ 2 h 2"/>
                <a:gd name="T12" fmla="*/ 4 w 5"/>
                <a:gd name="T13" fmla="*/ 2 h 2"/>
                <a:gd name="T14" fmla="*/ 5 w 5"/>
                <a:gd name="T15" fmla="*/ 0 h 2"/>
                <a:gd name="T16" fmla="*/ 5 w 5"/>
                <a:gd name="T17" fmla="*/ 0 h 2"/>
                <a:gd name="T18" fmla="*/ 2 w 5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moveTo>
                    <a:pt x="2" y="0"/>
                  </a:moveTo>
                  <a:cubicBezTo>
                    <a:pt x="3" y="0"/>
                    <a:pt x="3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7" name="Freeform 3803"/>
            <p:cNvSpPr>
              <a:spLocks/>
            </p:cNvSpPr>
            <p:nvPr/>
          </p:nvSpPr>
          <p:spPr bwMode="auto">
            <a:xfrm>
              <a:off x="3949" y="30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8" name="Freeform 3804"/>
            <p:cNvSpPr>
              <a:spLocks/>
            </p:cNvSpPr>
            <p:nvPr/>
          </p:nvSpPr>
          <p:spPr bwMode="auto">
            <a:xfrm>
              <a:off x="3939" y="30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2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9" name="Oval 3805"/>
            <p:cNvSpPr>
              <a:spLocks noChangeArrowheads="1"/>
            </p:cNvSpPr>
            <p:nvPr/>
          </p:nvSpPr>
          <p:spPr bwMode="auto">
            <a:xfrm>
              <a:off x="3939" y="3090"/>
              <a:ext cx="1" cy="1"/>
            </a:xfrm>
            <a:prstGeom prst="ellipse">
              <a:avLst/>
            </a:pr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0" name="Freeform 3806"/>
            <p:cNvSpPr>
              <a:spLocks/>
            </p:cNvSpPr>
            <p:nvPr/>
          </p:nvSpPr>
          <p:spPr bwMode="auto">
            <a:xfrm>
              <a:off x="3939" y="3086"/>
              <a:ext cx="3" cy="6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1" name="Freeform 3807"/>
            <p:cNvSpPr>
              <a:spLocks/>
            </p:cNvSpPr>
            <p:nvPr/>
          </p:nvSpPr>
          <p:spPr bwMode="auto">
            <a:xfrm>
              <a:off x="3946" y="3086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2" name="Freeform 3808"/>
            <p:cNvSpPr>
              <a:spLocks noEditPoints="1"/>
            </p:cNvSpPr>
            <p:nvPr/>
          </p:nvSpPr>
          <p:spPr bwMode="auto">
            <a:xfrm>
              <a:off x="3941" y="3085"/>
              <a:ext cx="6" cy="8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1 h 5"/>
                <a:gd name="T4" fmla="*/ 4 w 4"/>
                <a:gd name="T5" fmla="*/ 1 h 5"/>
                <a:gd name="T6" fmla="*/ 4 w 4"/>
                <a:gd name="T7" fmla="*/ 1 h 5"/>
                <a:gd name="T8" fmla="*/ 0 w 4"/>
                <a:gd name="T9" fmla="*/ 0 h 5"/>
                <a:gd name="T10" fmla="*/ 0 w 4"/>
                <a:gd name="T11" fmla="*/ 1 h 5"/>
                <a:gd name="T12" fmla="*/ 1 w 4"/>
                <a:gd name="T13" fmla="*/ 4 h 5"/>
                <a:gd name="T14" fmla="*/ 3 w 4"/>
                <a:gd name="T15" fmla="*/ 5 h 5"/>
                <a:gd name="T16" fmla="*/ 4 w 4"/>
                <a:gd name="T17" fmla="*/ 2 h 5"/>
                <a:gd name="T18" fmla="*/ 3 w 4"/>
                <a:gd name="T19" fmla="*/ 1 h 5"/>
                <a:gd name="T20" fmla="*/ 0 w 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4"/>
                    <a:pt x="2" y="4"/>
                    <a:pt x="3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3" name="Freeform 3809"/>
            <p:cNvSpPr>
              <a:spLocks/>
            </p:cNvSpPr>
            <p:nvPr/>
          </p:nvSpPr>
          <p:spPr bwMode="auto">
            <a:xfrm>
              <a:off x="3939" y="3090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32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4" name="Freeform 3810"/>
            <p:cNvSpPr>
              <a:spLocks/>
            </p:cNvSpPr>
            <p:nvPr/>
          </p:nvSpPr>
          <p:spPr bwMode="auto">
            <a:xfrm>
              <a:off x="3937" y="3090"/>
              <a:ext cx="9" cy="12"/>
            </a:xfrm>
            <a:custGeom>
              <a:avLst/>
              <a:gdLst>
                <a:gd name="T0" fmla="*/ 1 w 5"/>
                <a:gd name="T1" fmla="*/ 0 h 7"/>
                <a:gd name="T2" fmla="*/ 1 w 5"/>
                <a:gd name="T3" fmla="*/ 0 h 7"/>
                <a:gd name="T4" fmla="*/ 2 w 5"/>
                <a:gd name="T5" fmla="*/ 1 h 7"/>
                <a:gd name="T6" fmla="*/ 1 w 5"/>
                <a:gd name="T7" fmla="*/ 0 h 7"/>
                <a:gd name="T8" fmla="*/ 0 w 5"/>
                <a:gd name="T9" fmla="*/ 3 h 7"/>
                <a:gd name="T10" fmla="*/ 5 w 5"/>
                <a:gd name="T11" fmla="*/ 7 h 7"/>
                <a:gd name="T12" fmla="*/ 4 w 5"/>
                <a:gd name="T13" fmla="*/ 4 h 7"/>
                <a:gd name="T14" fmla="*/ 3 w 5"/>
                <a:gd name="T15" fmla="*/ 2 h 7"/>
                <a:gd name="T16" fmla="*/ 1 w 5"/>
                <a:gd name="T17" fmla="*/ 0 h 7"/>
                <a:gd name="T18" fmla="*/ 1 w 5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6"/>
                    <a:pt x="5" y="7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32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5" name="Freeform 3811"/>
            <p:cNvSpPr>
              <a:spLocks/>
            </p:cNvSpPr>
            <p:nvPr/>
          </p:nvSpPr>
          <p:spPr bwMode="auto">
            <a:xfrm>
              <a:off x="3939" y="3090"/>
              <a:ext cx="3" cy="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1 h 2"/>
                <a:gd name="T6" fmla="*/ 0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6" name="Freeform 3812"/>
            <p:cNvSpPr>
              <a:spLocks/>
            </p:cNvSpPr>
            <p:nvPr/>
          </p:nvSpPr>
          <p:spPr bwMode="auto">
            <a:xfrm>
              <a:off x="3939" y="3090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7" name="Freeform 3813"/>
            <p:cNvSpPr>
              <a:spLocks/>
            </p:cNvSpPr>
            <p:nvPr/>
          </p:nvSpPr>
          <p:spPr bwMode="auto">
            <a:xfrm>
              <a:off x="3937" y="3100"/>
              <a:ext cx="5" cy="12"/>
            </a:xfrm>
            <a:custGeom>
              <a:avLst/>
              <a:gdLst>
                <a:gd name="T0" fmla="*/ 0 w 3"/>
                <a:gd name="T1" fmla="*/ 0 h 7"/>
                <a:gd name="T2" fmla="*/ 0 w 3"/>
                <a:gd name="T3" fmla="*/ 3 h 7"/>
                <a:gd name="T4" fmla="*/ 3 w 3"/>
                <a:gd name="T5" fmla="*/ 7 h 7"/>
                <a:gd name="T6" fmla="*/ 0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2" y="5"/>
                    <a:pt x="3" y="7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D32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8" name="Freeform 3814"/>
            <p:cNvSpPr>
              <a:spLocks/>
            </p:cNvSpPr>
            <p:nvPr/>
          </p:nvSpPr>
          <p:spPr bwMode="auto">
            <a:xfrm>
              <a:off x="3942" y="3093"/>
              <a:ext cx="4" cy="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32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9" name="Freeform 3815"/>
            <p:cNvSpPr>
              <a:spLocks/>
            </p:cNvSpPr>
            <p:nvPr/>
          </p:nvSpPr>
          <p:spPr bwMode="auto">
            <a:xfrm>
              <a:off x="3942" y="3092"/>
              <a:ext cx="4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0" name="Freeform 3816"/>
            <p:cNvSpPr>
              <a:spLocks/>
            </p:cNvSpPr>
            <p:nvPr/>
          </p:nvSpPr>
          <p:spPr bwMode="auto">
            <a:xfrm>
              <a:off x="3942" y="3092"/>
              <a:ext cx="4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A49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1" name="Freeform 3817"/>
            <p:cNvSpPr>
              <a:spLocks/>
            </p:cNvSpPr>
            <p:nvPr/>
          </p:nvSpPr>
          <p:spPr bwMode="auto">
            <a:xfrm>
              <a:off x="3975" y="3160"/>
              <a:ext cx="10" cy="5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3 h 3"/>
                <a:gd name="T4" fmla="*/ 1 w 6"/>
                <a:gd name="T5" fmla="*/ 3 h 3"/>
                <a:gd name="T6" fmla="*/ 2 w 6"/>
                <a:gd name="T7" fmla="*/ 3 h 3"/>
                <a:gd name="T8" fmla="*/ 3 w 6"/>
                <a:gd name="T9" fmla="*/ 3 h 3"/>
                <a:gd name="T10" fmla="*/ 6 w 6"/>
                <a:gd name="T11" fmla="*/ 2 h 3"/>
                <a:gd name="T12" fmla="*/ 4 w 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5" y="1"/>
                    <a:pt x="5" y="1"/>
                    <a:pt x="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2" name="Freeform 3818"/>
            <p:cNvSpPr>
              <a:spLocks/>
            </p:cNvSpPr>
            <p:nvPr/>
          </p:nvSpPr>
          <p:spPr bwMode="auto">
            <a:xfrm>
              <a:off x="3937" y="3095"/>
              <a:ext cx="44" cy="70"/>
            </a:xfrm>
            <a:custGeom>
              <a:avLst/>
              <a:gdLst>
                <a:gd name="T0" fmla="*/ 0 w 26"/>
                <a:gd name="T1" fmla="*/ 0 h 41"/>
                <a:gd name="T2" fmla="*/ 0 w 26"/>
                <a:gd name="T3" fmla="*/ 3 h 41"/>
                <a:gd name="T4" fmla="*/ 3 w 26"/>
                <a:gd name="T5" fmla="*/ 10 h 41"/>
                <a:gd name="T6" fmla="*/ 0 w 26"/>
                <a:gd name="T7" fmla="*/ 6 h 41"/>
                <a:gd name="T8" fmla="*/ 10 w 26"/>
                <a:gd name="T9" fmla="*/ 25 h 41"/>
                <a:gd name="T10" fmla="*/ 22 w 26"/>
                <a:gd name="T11" fmla="*/ 41 h 41"/>
                <a:gd name="T12" fmla="*/ 26 w 26"/>
                <a:gd name="T13" fmla="*/ 38 h 41"/>
                <a:gd name="T14" fmla="*/ 15 w 26"/>
                <a:gd name="T15" fmla="*/ 24 h 41"/>
                <a:gd name="T16" fmla="*/ 5 w 26"/>
                <a:gd name="T17" fmla="*/ 4 h 41"/>
                <a:gd name="T18" fmla="*/ 0 w 26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8"/>
                    <a:pt x="3" y="10"/>
                  </a:cubicBezTo>
                  <a:cubicBezTo>
                    <a:pt x="2" y="8"/>
                    <a:pt x="1" y="7"/>
                    <a:pt x="0" y="6"/>
                  </a:cubicBezTo>
                  <a:cubicBezTo>
                    <a:pt x="1" y="11"/>
                    <a:pt x="4" y="18"/>
                    <a:pt x="10" y="25"/>
                  </a:cubicBezTo>
                  <a:cubicBezTo>
                    <a:pt x="14" y="29"/>
                    <a:pt x="18" y="34"/>
                    <a:pt x="22" y="41"/>
                  </a:cubicBezTo>
                  <a:cubicBezTo>
                    <a:pt x="23" y="40"/>
                    <a:pt x="25" y="39"/>
                    <a:pt x="26" y="38"/>
                  </a:cubicBezTo>
                  <a:cubicBezTo>
                    <a:pt x="22" y="32"/>
                    <a:pt x="18" y="27"/>
                    <a:pt x="15" y="24"/>
                  </a:cubicBezTo>
                  <a:cubicBezTo>
                    <a:pt x="9" y="16"/>
                    <a:pt x="5" y="10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D32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3" name="Freeform 3819"/>
            <p:cNvSpPr>
              <a:spLocks/>
            </p:cNvSpPr>
            <p:nvPr/>
          </p:nvSpPr>
          <p:spPr bwMode="auto">
            <a:xfrm>
              <a:off x="3946" y="3172"/>
              <a:ext cx="5" cy="5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2 w 3"/>
                <a:gd name="T5" fmla="*/ 2 h 3"/>
                <a:gd name="T6" fmla="*/ 2 w 3"/>
                <a:gd name="T7" fmla="*/ 3 h 3"/>
                <a:gd name="T8" fmla="*/ 3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4" name="Freeform 3820"/>
            <p:cNvSpPr>
              <a:spLocks/>
            </p:cNvSpPr>
            <p:nvPr/>
          </p:nvSpPr>
          <p:spPr bwMode="auto">
            <a:xfrm>
              <a:off x="3951" y="3172"/>
              <a:ext cx="3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5" name="Freeform 3821"/>
            <p:cNvSpPr>
              <a:spLocks/>
            </p:cNvSpPr>
            <p:nvPr/>
          </p:nvSpPr>
          <p:spPr bwMode="auto">
            <a:xfrm>
              <a:off x="3941" y="3177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6" name="Freeform 3822"/>
            <p:cNvSpPr>
              <a:spLocks/>
            </p:cNvSpPr>
            <p:nvPr/>
          </p:nvSpPr>
          <p:spPr bwMode="auto">
            <a:xfrm>
              <a:off x="3942" y="3175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4 w 4"/>
                <a:gd name="T7" fmla="*/ 1 h 3"/>
                <a:gd name="T8" fmla="*/ 4 w 4"/>
                <a:gd name="T9" fmla="*/ 0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Group 4024"/>
          <p:cNvGrpSpPr>
            <a:grpSpLocks/>
          </p:cNvGrpSpPr>
          <p:nvPr/>
        </p:nvGrpSpPr>
        <p:grpSpPr bwMode="auto">
          <a:xfrm>
            <a:off x="4738336" y="3988173"/>
            <a:ext cx="2030597" cy="2717164"/>
            <a:chOff x="2685" y="2986"/>
            <a:chExt cx="1535" cy="2054"/>
          </a:xfrm>
        </p:grpSpPr>
        <p:sp>
          <p:nvSpPr>
            <p:cNvPr id="5277" name="Freeform 3824"/>
            <p:cNvSpPr>
              <a:spLocks/>
            </p:cNvSpPr>
            <p:nvPr/>
          </p:nvSpPr>
          <p:spPr bwMode="auto">
            <a:xfrm>
              <a:off x="3937" y="3184"/>
              <a:ext cx="9" cy="11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2 h 7"/>
                <a:gd name="T4" fmla="*/ 5 w 5"/>
                <a:gd name="T5" fmla="*/ 7 h 7"/>
                <a:gd name="T6" fmla="*/ 4 w 5"/>
                <a:gd name="T7" fmla="*/ 6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3" y="5"/>
                    <a:pt x="5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8" name="Freeform 3825"/>
            <p:cNvSpPr>
              <a:spLocks/>
            </p:cNvSpPr>
            <p:nvPr/>
          </p:nvSpPr>
          <p:spPr bwMode="auto">
            <a:xfrm>
              <a:off x="3937" y="3178"/>
              <a:ext cx="9" cy="16"/>
            </a:xfrm>
            <a:custGeom>
              <a:avLst/>
              <a:gdLst>
                <a:gd name="T0" fmla="*/ 2 w 5"/>
                <a:gd name="T1" fmla="*/ 0 h 9"/>
                <a:gd name="T2" fmla="*/ 0 w 5"/>
                <a:gd name="T3" fmla="*/ 3 h 9"/>
                <a:gd name="T4" fmla="*/ 4 w 5"/>
                <a:gd name="T5" fmla="*/ 9 h 9"/>
                <a:gd name="T6" fmla="*/ 5 w 5"/>
                <a:gd name="T7" fmla="*/ 3 h 9"/>
                <a:gd name="T8" fmla="*/ 2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3" y="7"/>
                    <a:pt x="4" y="9"/>
                  </a:cubicBezTo>
                  <a:cubicBezTo>
                    <a:pt x="4" y="7"/>
                    <a:pt x="4" y="5"/>
                    <a:pt x="5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9" name="Freeform 3826"/>
            <p:cNvSpPr>
              <a:spLocks/>
            </p:cNvSpPr>
            <p:nvPr/>
          </p:nvSpPr>
          <p:spPr bwMode="auto">
            <a:xfrm>
              <a:off x="3935" y="3195"/>
              <a:ext cx="7" cy="9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2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0" name="Freeform 3827"/>
            <p:cNvSpPr>
              <a:spLocks/>
            </p:cNvSpPr>
            <p:nvPr/>
          </p:nvSpPr>
          <p:spPr bwMode="auto">
            <a:xfrm>
              <a:off x="3935" y="3187"/>
              <a:ext cx="29" cy="43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5 h 25"/>
                <a:gd name="T4" fmla="*/ 4 w 17"/>
                <a:gd name="T5" fmla="*/ 10 h 25"/>
                <a:gd name="T6" fmla="*/ 17 w 17"/>
                <a:gd name="T7" fmla="*/ 25 h 25"/>
                <a:gd name="T8" fmla="*/ 13 w 17"/>
                <a:gd name="T9" fmla="*/ 20 h 25"/>
                <a:gd name="T10" fmla="*/ 6 w 17"/>
                <a:gd name="T11" fmla="*/ 5 h 25"/>
                <a:gd name="T12" fmla="*/ 1 w 1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7"/>
                    <a:pt x="3" y="9"/>
                    <a:pt x="4" y="10"/>
                  </a:cubicBezTo>
                  <a:cubicBezTo>
                    <a:pt x="8" y="15"/>
                    <a:pt x="12" y="20"/>
                    <a:pt x="17" y="25"/>
                  </a:cubicBezTo>
                  <a:cubicBezTo>
                    <a:pt x="15" y="23"/>
                    <a:pt x="14" y="22"/>
                    <a:pt x="13" y="20"/>
                  </a:cubicBezTo>
                  <a:cubicBezTo>
                    <a:pt x="9" y="14"/>
                    <a:pt x="6" y="9"/>
                    <a:pt x="6" y="5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1" name="Freeform 3828"/>
            <p:cNvSpPr>
              <a:spLocks/>
            </p:cNvSpPr>
            <p:nvPr/>
          </p:nvSpPr>
          <p:spPr bwMode="auto">
            <a:xfrm>
              <a:off x="3937" y="3199"/>
              <a:ext cx="29" cy="46"/>
            </a:xfrm>
            <a:custGeom>
              <a:avLst/>
              <a:gdLst>
                <a:gd name="T0" fmla="*/ 0 w 17"/>
                <a:gd name="T1" fmla="*/ 0 h 27"/>
                <a:gd name="T2" fmla="*/ 7 w 17"/>
                <a:gd name="T3" fmla="*/ 14 h 27"/>
                <a:gd name="T4" fmla="*/ 11 w 17"/>
                <a:gd name="T5" fmla="*/ 19 h 27"/>
                <a:gd name="T6" fmla="*/ 17 w 17"/>
                <a:gd name="T7" fmla="*/ 27 h 27"/>
                <a:gd name="T8" fmla="*/ 3 w 17"/>
                <a:gd name="T9" fmla="*/ 3 h 27"/>
                <a:gd name="T10" fmla="*/ 0 w 1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cubicBezTo>
                    <a:pt x="0" y="4"/>
                    <a:pt x="3" y="8"/>
                    <a:pt x="7" y="14"/>
                  </a:cubicBezTo>
                  <a:cubicBezTo>
                    <a:pt x="8" y="16"/>
                    <a:pt x="9" y="18"/>
                    <a:pt x="11" y="19"/>
                  </a:cubicBezTo>
                  <a:cubicBezTo>
                    <a:pt x="13" y="22"/>
                    <a:pt x="15" y="24"/>
                    <a:pt x="17" y="27"/>
                  </a:cubicBezTo>
                  <a:cubicBezTo>
                    <a:pt x="13" y="20"/>
                    <a:pt x="8" y="11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2" name="Freeform 3829"/>
            <p:cNvSpPr>
              <a:spLocks/>
            </p:cNvSpPr>
            <p:nvPr/>
          </p:nvSpPr>
          <p:spPr bwMode="auto">
            <a:xfrm>
              <a:off x="3942" y="3204"/>
              <a:ext cx="43" cy="61"/>
            </a:xfrm>
            <a:custGeom>
              <a:avLst/>
              <a:gdLst>
                <a:gd name="T0" fmla="*/ 0 w 25"/>
                <a:gd name="T1" fmla="*/ 0 h 36"/>
                <a:gd name="T2" fmla="*/ 14 w 25"/>
                <a:gd name="T3" fmla="*/ 24 h 36"/>
                <a:gd name="T4" fmla="*/ 25 w 25"/>
                <a:gd name="T5" fmla="*/ 36 h 36"/>
                <a:gd name="T6" fmla="*/ 13 w 25"/>
                <a:gd name="T7" fmla="*/ 15 h 36"/>
                <a:gd name="T8" fmla="*/ 0 w 2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cubicBezTo>
                    <a:pt x="5" y="8"/>
                    <a:pt x="10" y="17"/>
                    <a:pt x="14" y="24"/>
                  </a:cubicBezTo>
                  <a:cubicBezTo>
                    <a:pt x="18" y="28"/>
                    <a:pt x="22" y="32"/>
                    <a:pt x="25" y="36"/>
                  </a:cubicBezTo>
                  <a:cubicBezTo>
                    <a:pt x="21" y="28"/>
                    <a:pt x="17" y="21"/>
                    <a:pt x="13" y="15"/>
                  </a:cubicBezTo>
                  <a:cubicBezTo>
                    <a:pt x="8" y="10"/>
                    <a:pt x="4" y="5"/>
                    <a:pt x="0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3" name="Freeform 3830"/>
            <p:cNvSpPr>
              <a:spLocks/>
            </p:cNvSpPr>
            <p:nvPr/>
          </p:nvSpPr>
          <p:spPr bwMode="auto">
            <a:xfrm>
              <a:off x="3956" y="3231"/>
              <a:ext cx="30" cy="48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1 h 28"/>
                <a:gd name="T4" fmla="*/ 18 w 18"/>
                <a:gd name="T5" fmla="*/ 28 h 28"/>
                <a:gd name="T6" fmla="*/ 6 w 18"/>
                <a:gd name="T7" fmla="*/ 8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7"/>
                    <a:pt x="8" y="14"/>
                    <a:pt x="12" y="21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19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4" name="Freeform 3831"/>
            <p:cNvSpPr>
              <a:spLocks/>
            </p:cNvSpPr>
            <p:nvPr/>
          </p:nvSpPr>
          <p:spPr bwMode="auto">
            <a:xfrm>
              <a:off x="4128" y="3471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5" name="Freeform 3832"/>
            <p:cNvSpPr>
              <a:spLocks/>
            </p:cNvSpPr>
            <p:nvPr/>
          </p:nvSpPr>
          <p:spPr bwMode="auto">
            <a:xfrm>
              <a:off x="4036" y="3769"/>
              <a:ext cx="175" cy="472"/>
            </a:xfrm>
            <a:custGeom>
              <a:avLst/>
              <a:gdLst>
                <a:gd name="T0" fmla="*/ 89 w 103"/>
                <a:gd name="T1" fmla="*/ 0 h 277"/>
                <a:gd name="T2" fmla="*/ 84 w 103"/>
                <a:gd name="T3" fmla="*/ 0 h 277"/>
                <a:gd name="T4" fmla="*/ 0 w 103"/>
                <a:gd name="T5" fmla="*/ 277 h 277"/>
                <a:gd name="T6" fmla="*/ 3 w 103"/>
                <a:gd name="T7" fmla="*/ 277 h 277"/>
                <a:gd name="T8" fmla="*/ 89 w 103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277">
                  <a:moveTo>
                    <a:pt x="89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8" y="122"/>
                    <a:pt x="77" y="239"/>
                    <a:pt x="0" y="277"/>
                  </a:cubicBezTo>
                  <a:cubicBezTo>
                    <a:pt x="1" y="277"/>
                    <a:pt x="2" y="277"/>
                    <a:pt x="3" y="277"/>
                  </a:cubicBezTo>
                  <a:cubicBezTo>
                    <a:pt x="82" y="240"/>
                    <a:pt x="103" y="123"/>
                    <a:pt x="89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6" name="Freeform 3833"/>
            <p:cNvSpPr>
              <a:spLocks/>
            </p:cNvSpPr>
            <p:nvPr/>
          </p:nvSpPr>
          <p:spPr bwMode="auto">
            <a:xfrm>
              <a:off x="4177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7" name="Freeform 3834"/>
            <p:cNvSpPr>
              <a:spLocks/>
            </p:cNvSpPr>
            <p:nvPr/>
          </p:nvSpPr>
          <p:spPr bwMode="auto">
            <a:xfrm>
              <a:off x="4176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8" name="Freeform 3835"/>
            <p:cNvSpPr>
              <a:spLocks/>
            </p:cNvSpPr>
            <p:nvPr/>
          </p:nvSpPr>
          <p:spPr bwMode="auto">
            <a:xfrm>
              <a:off x="4176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9" name="Freeform 3836"/>
            <p:cNvSpPr>
              <a:spLocks/>
            </p:cNvSpPr>
            <p:nvPr/>
          </p:nvSpPr>
          <p:spPr bwMode="auto">
            <a:xfrm>
              <a:off x="4174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5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0" name="Freeform 3837"/>
            <p:cNvSpPr>
              <a:spLocks/>
            </p:cNvSpPr>
            <p:nvPr/>
          </p:nvSpPr>
          <p:spPr bwMode="auto">
            <a:xfrm>
              <a:off x="4172" y="3732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E8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1" name="Freeform 3838"/>
            <p:cNvSpPr>
              <a:spLocks/>
            </p:cNvSpPr>
            <p:nvPr/>
          </p:nvSpPr>
          <p:spPr bwMode="auto">
            <a:xfrm>
              <a:off x="4172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5A88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2" name="Freeform 3839"/>
            <p:cNvSpPr>
              <a:spLocks/>
            </p:cNvSpPr>
            <p:nvPr/>
          </p:nvSpPr>
          <p:spPr bwMode="auto">
            <a:xfrm>
              <a:off x="4170" y="3713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88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3" name="Freeform 3840"/>
            <p:cNvSpPr>
              <a:spLocks/>
            </p:cNvSpPr>
            <p:nvPr/>
          </p:nvSpPr>
          <p:spPr bwMode="auto">
            <a:xfrm>
              <a:off x="4169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5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4" name="Freeform 3841"/>
            <p:cNvSpPr>
              <a:spLocks/>
            </p:cNvSpPr>
            <p:nvPr/>
          </p:nvSpPr>
          <p:spPr bwMode="auto">
            <a:xfrm>
              <a:off x="4167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27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5" name="Freeform 3842"/>
            <p:cNvSpPr>
              <a:spLocks/>
            </p:cNvSpPr>
            <p:nvPr/>
          </p:nvSpPr>
          <p:spPr bwMode="auto">
            <a:xfrm>
              <a:off x="4165" y="3686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07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6" name="Freeform 3843"/>
            <p:cNvSpPr>
              <a:spLocks/>
            </p:cNvSpPr>
            <p:nvPr/>
          </p:nvSpPr>
          <p:spPr bwMode="auto">
            <a:xfrm>
              <a:off x="4164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D7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7" name="Freeform 3844"/>
            <p:cNvSpPr>
              <a:spLocks/>
            </p:cNvSpPr>
            <p:nvPr/>
          </p:nvSpPr>
          <p:spPr bwMode="auto">
            <a:xfrm>
              <a:off x="4160" y="3667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2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2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4A6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8" name="Freeform 3845"/>
            <p:cNvSpPr>
              <a:spLocks/>
            </p:cNvSpPr>
            <p:nvPr/>
          </p:nvSpPr>
          <p:spPr bwMode="auto">
            <a:xfrm>
              <a:off x="4157" y="3649"/>
              <a:ext cx="13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2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2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76A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9" name="Freeform 3846"/>
            <p:cNvSpPr>
              <a:spLocks/>
            </p:cNvSpPr>
            <p:nvPr/>
          </p:nvSpPr>
          <p:spPr bwMode="auto">
            <a:xfrm>
              <a:off x="4145" y="3606"/>
              <a:ext cx="20" cy="43"/>
            </a:xfrm>
            <a:custGeom>
              <a:avLst/>
              <a:gdLst>
                <a:gd name="T0" fmla="*/ 6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6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6" y="0"/>
                  </a:cubicBezTo>
                </a:path>
              </a:pathLst>
            </a:custGeom>
            <a:solidFill>
              <a:srgbClr val="2A4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0" name="Freeform 3847"/>
            <p:cNvSpPr>
              <a:spLocks/>
            </p:cNvSpPr>
            <p:nvPr/>
          </p:nvSpPr>
          <p:spPr bwMode="auto">
            <a:xfrm>
              <a:off x="4141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2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2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B9D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1" name="Freeform 3848"/>
            <p:cNvSpPr>
              <a:spLocks noEditPoints="1"/>
            </p:cNvSpPr>
            <p:nvPr/>
          </p:nvSpPr>
          <p:spPr bwMode="auto">
            <a:xfrm>
              <a:off x="3966" y="3245"/>
              <a:ext cx="184" cy="344"/>
            </a:xfrm>
            <a:custGeom>
              <a:avLst/>
              <a:gdLst>
                <a:gd name="T0" fmla="*/ 44 w 108"/>
                <a:gd name="T1" fmla="*/ 78 h 202"/>
                <a:gd name="T2" fmla="*/ 41 w 108"/>
                <a:gd name="T3" fmla="*/ 84 h 202"/>
                <a:gd name="T4" fmla="*/ 95 w 108"/>
                <a:gd name="T5" fmla="*/ 136 h 202"/>
                <a:gd name="T6" fmla="*/ 87 w 108"/>
                <a:gd name="T7" fmla="*/ 139 h 202"/>
                <a:gd name="T8" fmla="*/ 96 w 108"/>
                <a:gd name="T9" fmla="*/ 168 h 202"/>
                <a:gd name="T10" fmla="*/ 92 w 108"/>
                <a:gd name="T11" fmla="*/ 169 h 202"/>
                <a:gd name="T12" fmla="*/ 103 w 108"/>
                <a:gd name="T13" fmla="*/ 202 h 202"/>
                <a:gd name="T14" fmla="*/ 108 w 108"/>
                <a:gd name="T15" fmla="*/ 202 h 202"/>
                <a:gd name="T16" fmla="*/ 97 w 108"/>
                <a:gd name="T17" fmla="*/ 168 h 202"/>
                <a:gd name="T18" fmla="*/ 101 w 108"/>
                <a:gd name="T19" fmla="*/ 167 h 202"/>
                <a:gd name="T20" fmla="*/ 92 w 108"/>
                <a:gd name="T21" fmla="*/ 138 h 202"/>
                <a:gd name="T22" fmla="*/ 100 w 108"/>
                <a:gd name="T23" fmla="*/ 135 h 202"/>
                <a:gd name="T24" fmla="*/ 95 w 108"/>
                <a:gd name="T25" fmla="*/ 134 h 202"/>
                <a:gd name="T26" fmla="*/ 95 w 108"/>
                <a:gd name="T27" fmla="*/ 134 h 202"/>
                <a:gd name="T28" fmla="*/ 95 w 108"/>
                <a:gd name="T29" fmla="*/ 133 h 202"/>
                <a:gd name="T30" fmla="*/ 44 w 108"/>
                <a:gd name="T31" fmla="*/ 78 h 202"/>
                <a:gd name="T32" fmla="*/ 0 w 108"/>
                <a:gd name="T33" fmla="*/ 0 h 202"/>
                <a:gd name="T34" fmla="*/ 12 w 108"/>
                <a:gd name="T35" fmla="*/ 20 h 202"/>
                <a:gd name="T36" fmla="*/ 6 w 108"/>
                <a:gd name="T37" fmla="*/ 13 h 202"/>
                <a:gd name="T38" fmla="*/ 14 w 108"/>
                <a:gd name="T39" fmla="*/ 29 h 202"/>
                <a:gd name="T40" fmla="*/ 20 w 108"/>
                <a:gd name="T41" fmla="*/ 30 h 202"/>
                <a:gd name="T42" fmla="*/ 11 w 108"/>
                <a:gd name="T43" fmla="*/ 12 h 202"/>
                <a:gd name="T44" fmla="*/ 0 w 108"/>
                <a:gd name="T45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8" h="202">
                  <a:moveTo>
                    <a:pt x="44" y="78"/>
                  </a:moveTo>
                  <a:cubicBezTo>
                    <a:pt x="43" y="80"/>
                    <a:pt x="42" y="82"/>
                    <a:pt x="41" y="84"/>
                  </a:cubicBezTo>
                  <a:cubicBezTo>
                    <a:pt x="57" y="108"/>
                    <a:pt x="80" y="134"/>
                    <a:pt x="95" y="136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6" y="168"/>
                    <a:pt x="96" y="168"/>
                    <a:pt x="96" y="168"/>
                  </a:cubicBezTo>
                  <a:cubicBezTo>
                    <a:pt x="95" y="168"/>
                    <a:pt x="94" y="169"/>
                    <a:pt x="92" y="169"/>
                  </a:cubicBezTo>
                  <a:cubicBezTo>
                    <a:pt x="96" y="180"/>
                    <a:pt x="99" y="191"/>
                    <a:pt x="103" y="202"/>
                  </a:cubicBezTo>
                  <a:cubicBezTo>
                    <a:pt x="108" y="202"/>
                    <a:pt x="108" y="202"/>
                    <a:pt x="108" y="202"/>
                  </a:cubicBezTo>
                  <a:cubicBezTo>
                    <a:pt x="105" y="190"/>
                    <a:pt x="101" y="179"/>
                    <a:pt x="97" y="168"/>
                  </a:cubicBezTo>
                  <a:cubicBezTo>
                    <a:pt x="99" y="167"/>
                    <a:pt x="100" y="167"/>
                    <a:pt x="101" y="167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98" y="135"/>
                    <a:pt x="97" y="134"/>
                    <a:pt x="95" y="134"/>
                  </a:cubicBezTo>
                  <a:cubicBezTo>
                    <a:pt x="95" y="134"/>
                    <a:pt x="95" y="134"/>
                    <a:pt x="95" y="134"/>
                  </a:cubicBezTo>
                  <a:cubicBezTo>
                    <a:pt x="95" y="134"/>
                    <a:pt x="95" y="134"/>
                    <a:pt x="95" y="133"/>
                  </a:cubicBezTo>
                  <a:cubicBezTo>
                    <a:pt x="79" y="126"/>
                    <a:pt x="58" y="100"/>
                    <a:pt x="44" y="78"/>
                  </a:cubicBezTo>
                  <a:moveTo>
                    <a:pt x="0" y="0"/>
                  </a:moveTo>
                  <a:cubicBezTo>
                    <a:pt x="7" y="11"/>
                    <a:pt x="12" y="20"/>
                    <a:pt x="12" y="20"/>
                  </a:cubicBezTo>
                  <a:cubicBezTo>
                    <a:pt x="12" y="20"/>
                    <a:pt x="10" y="17"/>
                    <a:pt x="6" y="13"/>
                  </a:cubicBezTo>
                  <a:cubicBezTo>
                    <a:pt x="9" y="18"/>
                    <a:pt x="11" y="24"/>
                    <a:pt x="14" y="29"/>
                  </a:cubicBezTo>
                  <a:cubicBezTo>
                    <a:pt x="16" y="29"/>
                    <a:pt x="18" y="30"/>
                    <a:pt x="20" y="30"/>
                  </a:cubicBezTo>
                  <a:cubicBezTo>
                    <a:pt x="17" y="24"/>
                    <a:pt x="14" y="18"/>
                    <a:pt x="11" y="12"/>
                  </a:cubicBezTo>
                  <a:cubicBezTo>
                    <a:pt x="8" y="8"/>
                    <a:pt x="4" y="4"/>
                    <a:pt x="0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2" name="Freeform 3849"/>
            <p:cNvSpPr>
              <a:spLocks/>
            </p:cNvSpPr>
            <p:nvPr/>
          </p:nvSpPr>
          <p:spPr bwMode="auto">
            <a:xfrm>
              <a:off x="3990" y="3294"/>
              <a:ext cx="51" cy="94"/>
            </a:xfrm>
            <a:custGeom>
              <a:avLst/>
              <a:gdLst>
                <a:gd name="T0" fmla="*/ 0 w 30"/>
                <a:gd name="T1" fmla="*/ 0 h 55"/>
                <a:gd name="T2" fmla="*/ 21 w 30"/>
                <a:gd name="T3" fmla="*/ 44 h 55"/>
                <a:gd name="T4" fmla="*/ 27 w 30"/>
                <a:gd name="T5" fmla="*/ 55 h 55"/>
                <a:gd name="T6" fmla="*/ 30 w 30"/>
                <a:gd name="T7" fmla="*/ 49 h 55"/>
                <a:gd name="T8" fmla="*/ 26 w 30"/>
                <a:gd name="T9" fmla="*/ 42 h 55"/>
                <a:gd name="T10" fmla="*/ 6 w 30"/>
                <a:gd name="T11" fmla="*/ 1 h 55"/>
                <a:gd name="T12" fmla="*/ 0 w 30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55">
                  <a:moveTo>
                    <a:pt x="0" y="0"/>
                  </a:moveTo>
                  <a:cubicBezTo>
                    <a:pt x="7" y="15"/>
                    <a:pt x="13" y="31"/>
                    <a:pt x="21" y="44"/>
                  </a:cubicBezTo>
                  <a:cubicBezTo>
                    <a:pt x="23" y="47"/>
                    <a:pt x="25" y="51"/>
                    <a:pt x="27" y="55"/>
                  </a:cubicBezTo>
                  <a:cubicBezTo>
                    <a:pt x="28" y="53"/>
                    <a:pt x="29" y="51"/>
                    <a:pt x="30" y="49"/>
                  </a:cubicBezTo>
                  <a:cubicBezTo>
                    <a:pt x="28" y="47"/>
                    <a:pt x="27" y="45"/>
                    <a:pt x="26" y="42"/>
                  </a:cubicBezTo>
                  <a:cubicBezTo>
                    <a:pt x="19" y="30"/>
                    <a:pt x="12" y="16"/>
                    <a:pt x="6" y="1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solidFill>
              <a:srgbClr val="239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3" name="Freeform 3850"/>
            <p:cNvSpPr>
              <a:spLocks/>
            </p:cNvSpPr>
            <p:nvPr/>
          </p:nvSpPr>
          <p:spPr bwMode="auto">
            <a:xfrm>
              <a:off x="2903" y="3371"/>
              <a:ext cx="4" cy="7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0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4" name="Freeform 3851"/>
            <p:cNvSpPr>
              <a:spLocks/>
            </p:cNvSpPr>
            <p:nvPr/>
          </p:nvSpPr>
          <p:spPr bwMode="auto">
            <a:xfrm>
              <a:off x="2907" y="3371"/>
              <a:ext cx="5" cy="8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4 h 5"/>
                <a:gd name="T4" fmla="*/ 2 w 3"/>
                <a:gd name="T5" fmla="*/ 5 h 5"/>
                <a:gd name="T6" fmla="*/ 3 w 3"/>
                <a:gd name="T7" fmla="*/ 2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5" name="Freeform 3852"/>
            <p:cNvSpPr>
              <a:spLocks/>
            </p:cNvSpPr>
            <p:nvPr/>
          </p:nvSpPr>
          <p:spPr bwMode="auto">
            <a:xfrm>
              <a:off x="2902" y="3376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6" name="Freeform 3853"/>
            <p:cNvSpPr>
              <a:spLocks/>
            </p:cNvSpPr>
            <p:nvPr/>
          </p:nvSpPr>
          <p:spPr bwMode="auto">
            <a:xfrm>
              <a:off x="2905" y="3378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7" name="Freeform 3854"/>
            <p:cNvSpPr>
              <a:spLocks/>
            </p:cNvSpPr>
            <p:nvPr/>
          </p:nvSpPr>
          <p:spPr bwMode="auto">
            <a:xfrm>
              <a:off x="2900" y="3381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8" name="Freeform 3855"/>
            <p:cNvSpPr>
              <a:spLocks/>
            </p:cNvSpPr>
            <p:nvPr/>
          </p:nvSpPr>
          <p:spPr bwMode="auto">
            <a:xfrm>
              <a:off x="2884" y="3383"/>
              <a:ext cx="24" cy="42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3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4 w 14"/>
                <a:gd name="T13" fmla="*/ 22 h 25"/>
                <a:gd name="T14" fmla="*/ 4 w 14"/>
                <a:gd name="T15" fmla="*/ 22 h 25"/>
                <a:gd name="T16" fmla="*/ 5 w 14"/>
                <a:gd name="T17" fmla="*/ 22 h 25"/>
                <a:gd name="T18" fmla="*/ 14 w 14"/>
                <a:gd name="T19" fmla="*/ 1 h 25"/>
                <a:gd name="T20" fmla="*/ 12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9" name="Freeform 3856"/>
            <p:cNvSpPr>
              <a:spLocks/>
            </p:cNvSpPr>
            <p:nvPr/>
          </p:nvSpPr>
          <p:spPr bwMode="auto">
            <a:xfrm>
              <a:off x="3566" y="5033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0"/>
                    <a:pt x="3" y="0"/>
                    <a:pt x="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0" name="Freeform 3857"/>
            <p:cNvSpPr>
              <a:spLocks/>
            </p:cNvSpPr>
            <p:nvPr/>
          </p:nvSpPr>
          <p:spPr bwMode="auto">
            <a:xfrm>
              <a:off x="2873" y="3425"/>
              <a:ext cx="3" cy="6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1" name="Freeform 3858"/>
            <p:cNvSpPr>
              <a:spLocks/>
            </p:cNvSpPr>
            <p:nvPr/>
          </p:nvSpPr>
          <p:spPr bwMode="auto">
            <a:xfrm>
              <a:off x="3561" y="5033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2" name="Freeform 3859"/>
            <p:cNvSpPr>
              <a:spLocks/>
            </p:cNvSpPr>
            <p:nvPr/>
          </p:nvSpPr>
          <p:spPr bwMode="auto">
            <a:xfrm>
              <a:off x="3557" y="5035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3" name="Freeform 3860"/>
            <p:cNvSpPr>
              <a:spLocks/>
            </p:cNvSpPr>
            <p:nvPr/>
          </p:nvSpPr>
          <p:spPr bwMode="auto">
            <a:xfrm>
              <a:off x="3552" y="5035"/>
              <a:ext cx="9" cy="2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5 w 5"/>
                <a:gd name="T5" fmla="*/ 0 h 1"/>
                <a:gd name="T6" fmla="*/ 5 w 5"/>
                <a:gd name="T7" fmla="*/ 0 h 1"/>
                <a:gd name="T8" fmla="*/ 2 w 5"/>
                <a:gd name="T9" fmla="*/ 0 h 1"/>
                <a:gd name="T10" fmla="*/ 0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4" name="Freeform 3861"/>
            <p:cNvSpPr>
              <a:spLocks/>
            </p:cNvSpPr>
            <p:nvPr/>
          </p:nvSpPr>
          <p:spPr bwMode="auto">
            <a:xfrm>
              <a:off x="3547" y="5035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3 w 5"/>
                <a:gd name="T9" fmla="*/ 1 h 2"/>
                <a:gd name="T10" fmla="*/ 3 w 5"/>
                <a:gd name="T11" fmla="*/ 1 h 2"/>
                <a:gd name="T12" fmla="*/ 3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5" name="Freeform 3862"/>
            <p:cNvSpPr>
              <a:spLocks/>
            </p:cNvSpPr>
            <p:nvPr/>
          </p:nvSpPr>
          <p:spPr bwMode="auto">
            <a:xfrm>
              <a:off x="3544" y="5037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6" name="Freeform 3863"/>
            <p:cNvSpPr>
              <a:spLocks/>
            </p:cNvSpPr>
            <p:nvPr/>
          </p:nvSpPr>
          <p:spPr bwMode="auto">
            <a:xfrm>
              <a:off x="3539" y="5037"/>
              <a:ext cx="8" cy="1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7" name="Freeform 3864"/>
            <p:cNvSpPr>
              <a:spLocks/>
            </p:cNvSpPr>
            <p:nvPr/>
          </p:nvSpPr>
          <p:spPr bwMode="auto">
            <a:xfrm>
              <a:off x="3535" y="5037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2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8" name="Freeform 3865"/>
            <p:cNvSpPr>
              <a:spLocks/>
            </p:cNvSpPr>
            <p:nvPr/>
          </p:nvSpPr>
          <p:spPr bwMode="auto">
            <a:xfrm>
              <a:off x="3530" y="5037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9" name="Freeform 3866"/>
            <p:cNvSpPr>
              <a:spLocks/>
            </p:cNvSpPr>
            <p:nvPr/>
          </p:nvSpPr>
          <p:spPr bwMode="auto">
            <a:xfrm>
              <a:off x="3525" y="5038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0" name="Freeform 3867"/>
            <p:cNvSpPr>
              <a:spLocks/>
            </p:cNvSpPr>
            <p:nvPr/>
          </p:nvSpPr>
          <p:spPr bwMode="auto">
            <a:xfrm>
              <a:off x="3522" y="5038"/>
              <a:ext cx="8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4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1" name="Freeform 3868"/>
            <p:cNvSpPr>
              <a:spLocks/>
            </p:cNvSpPr>
            <p:nvPr/>
          </p:nvSpPr>
          <p:spPr bwMode="auto">
            <a:xfrm>
              <a:off x="3516" y="5038"/>
              <a:ext cx="9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3 w 5"/>
                <a:gd name="T7" fmla="*/ 1 h 1"/>
                <a:gd name="T8" fmla="*/ 5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2" name="Freeform 3869"/>
            <p:cNvSpPr>
              <a:spLocks noEditPoints="1"/>
            </p:cNvSpPr>
            <p:nvPr/>
          </p:nvSpPr>
          <p:spPr bwMode="auto">
            <a:xfrm>
              <a:off x="2685" y="3751"/>
              <a:ext cx="835" cy="1289"/>
            </a:xfrm>
            <a:custGeom>
              <a:avLst/>
              <a:gdLst>
                <a:gd name="T0" fmla="*/ 387 w 490"/>
                <a:gd name="T1" fmla="*/ 622 h 757"/>
                <a:gd name="T2" fmla="*/ 382 w 490"/>
                <a:gd name="T3" fmla="*/ 622 h 757"/>
                <a:gd name="T4" fmla="*/ 380 w 490"/>
                <a:gd name="T5" fmla="*/ 646 h 757"/>
                <a:gd name="T6" fmla="*/ 488 w 490"/>
                <a:gd name="T7" fmla="*/ 757 h 757"/>
                <a:gd name="T8" fmla="*/ 490 w 490"/>
                <a:gd name="T9" fmla="*/ 756 h 757"/>
                <a:gd name="T10" fmla="*/ 385 w 490"/>
                <a:gd name="T11" fmla="*/ 645 h 757"/>
                <a:gd name="T12" fmla="*/ 387 w 490"/>
                <a:gd name="T13" fmla="*/ 622 h 757"/>
                <a:gd name="T14" fmla="*/ 42 w 490"/>
                <a:gd name="T15" fmla="*/ 0 h 757"/>
                <a:gd name="T16" fmla="*/ 37 w 490"/>
                <a:gd name="T17" fmla="*/ 0 h 757"/>
                <a:gd name="T18" fmla="*/ 10 w 490"/>
                <a:gd name="T19" fmla="*/ 194 h 757"/>
                <a:gd name="T20" fmla="*/ 126 w 490"/>
                <a:gd name="T21" fmla="*/ 434 h 757"/>
                <a:gd name="T22" fmla="*/ 270 w 490"/>
                <a:gd name="T23" fmla="*/ 506 h 757"/>
                <a:gd name="T24" fmla="*/ 271 w 490"/>
                <a:gd name="T25" fmla="*/ 504 h 757"/>
                <a:gd name="T26" fmla="*/ 131 w 490"/>
                <a:gd name="T27" fmla="*/ 433 h 757"/>
                <a:gd name="T28" fmla="*/ 15 w 490"/>
                <a:gd name="T29" fmla="*/ 193 h 757"/>
                <a:gd name="T30" fmla="*/ 42 w 490"/>
                <a:gd name="T31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0" h="757">
                  <a:moveTo>
                    <a:pt x="387" y="622"/>
                  </a:moveTo>
                  <a:cubicBezTo>
                    <a:pt x="382" y="622"/>
                    <a:pt x="382" y="622"/>
                    <a:pt x="382" y="622"/>
                  </a:cubicBezTo>
                  <a:cubicBezTo>
                    <a:pt x="381" y="630"/>
                    <a:pt x="380" y="638"/>
                    <a:pt x="380" y="646"/>
                  </a:cubicBezTo>
                  <a:cubicBezTo>
                    <a:pt x="380" y="707"/>
                    <a:pt x="428" y="756"/>
                    <a:pt x="488" y="757"/>
                  </a:cubicBezTo>
                  <a:cubicBezTo>
                    <a:pt x="489" y="757"/>
                    <a:pt x="490" y="756"/>
                    <a:pt x="490" y="756"/>
                  </a:cubicBezTo>
                  <a:cubicBezTo>
                    <a:pt x="432" y="753"/>
                    <a:pt x="385" y="705"/>
                    <a:pt x="385" y="645"/>
                  </a:cubicBezTo>
                  <a:cubicBezTo>
                    <a:pt x="385" y="637"/>
                    <a:pt x="385" y="629"/>
                    <a:pt x="387" y="622"/>
                  </a:cubicBezTo>
                  <a:moveTo>
                    <a:pt x="42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5" y="70"/>
                    <a:pt x="0" y="144"/>
                    <a:pt x="10" y="194"/>
                  </a:cubicBezTo>
                  <a:cubicBezTo>
                    <a:pt x="35" y="316"/>
                    <a:pt x="74" y="380"/>
                    <a:pt x="126" y="434"/>
                  </a:cubicBezTo>
                  <a:cubicBezTo>
                    <a:pt x="157" y="465"/>
                    <a:pt x="212" y="490"/>
                    <a:pt x="270" y="506"/>
                  </a:cubicBezTo>
                  <a:cubicBezTo>
                    <a:pt x="271" y="504"/>
                    <a:pt x="271" y="504"/>
                    <a:pt x="271" y="504"/>
                  </a:cubicBezTo>
                  <a:cubicBezTo>
                    <a:pt x="214" y="488"/>
                    <a:pt x="161" y="463"/>
                    <a:pt x="131" y="433"/>
                  </a:cubicBezTo>
                  <a:cubicBezTo>
                    <a:pt x="79" y="379"/>
                    <a:pt x="40" y="315"/>
                    <a:pt x="15" y="193"/>
                  </a:cubicBezTo>
                  <a:cubicBezTo>
                    <a:pt x="5" y="143"/>
                    <a:pt x="20" y="70"/>
                    <a:pt x="42" y="0"/>
                  </a:cubicBezTo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3" name="Freeform 3870"/>
            <p:cNvSpPr>
              <a:spLocks/>
            </p:cNvSpPr>
            <p:nvPr/>
          </p:nvSpPr>
          <p:spPr bwMode="auto">
            <a:xfrm>
              <a:off x="2748" y="3425"/>
              <a:ext cx="133" cy="326"/>
            </a:xfrm>
            <a:custGeom>
              <a:avLst/>
              <a:gdLst>
                <a:gd name="T0" fmla="*/ 75 w 78"/>
                <a:gd name="T1" fmla="*/ 0 h 191"/>
                <a:gd name="T2" fmla="*/ 74 w 78"/>
                <a:gd name="T3" fmla="*/ 3 h 191"/>
                <a:gd name="T4" fmla="*/ 73 w 78"/>
                <a:gd name="T5" fmla="*/ 2 h 191"/>
                <a:gd name="T6" fmla="*/ 0 w 78"/>
                <a:gd name="T7" fmla="*/ 191 h 191"/>
                <a:gd name="T8" fmla="*/ 5 w 78"/>
                <a:gd name="T9" fmla="*/ 191 h 191"/>
                <a:gd name="T10" fmla="*/ 78 w 78"/>
                <a:gd name="T11" fmla="*/ 1 h 191"/>
                <a:gd name="T12" fmla="*/ 75 w 78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91">
                  <a:moveTo>
                    <a:pt x="75" y="0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3" y="2"/>
                    <a:pt x="73" y="2"/>
                  </a:cubicBezTo>
                  <a:cubicBezTo>
                    <a:pt x="66" y="18"/>
                    <a:pt x="28" y="101"/>
                    <a:pt x="0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32" y="101"/>
                    <a:pt x="71" y="17"/>
                    <a:pt x="78" y="1"/>
                  </a:cubicBezTo>
                  <a:cubicBezTo>
                    <a:pt x="77" y="0"/>
                    <a:pt x="76" y="0"/>
                    <a:pt x="75" y="0"/>
                  </a:cubicBezTo>
                </a:path>
              </a:pathLst>
            </a:custGeom>
            <a:solidFill>
              <a:srgbClr val="669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4" name="Freeform 3871"/>
            <p:cNvSpPr>
              <a:spLocks/>
            </p:cNvSpPr>
            <p:nvPr/>
          </p:nvSpPr>
          <p:spPr bwMode="auto">
            <a:xfrm>
              <a:off x="3145" y="4609"/>
              <a:ext cx="203" cy="201"/>
            </a:xfrm>
            <a:custGeom>
              <a:avLst/>
              <a:gdLst>
                <a:gd name="T0" fmla="*/ 1 w 119"/>
                <a:gd name="T1" fmla="*/ 0 h 118"/>
                <a:gd name="T2" fmla="*/ 0 w 119"/>
                <a:gd name="T3" fmla="*/ 2 h 118"/>
                <a:gd name="T4" fmla="*/ 34 w 119"/>
                <a:gd name="T5" fmla="*/ 10 h 118"/>
                <a:gd name="T6" fmla="*/ 114 w 119"/>
                <a:gd name="T7" fmla="*/ 110 h 118"/>
                <a:gd name="T8" fmla="*/ 112 w 119"/>
                <a:gd name="T9" fmla="*/ 118 h 118"/>
                <a:gd name="T10" fmla="*/ 117 w 119"/>
                <a:gd name="T11" fmla="*/ 118 h 118"/>
                <a:gd name="T12" fmla="*/ 119 w 119"/>
                <a:gd name="T13" fmla="*/ 109 h 118"/>
                <a:gd name="T14" fmla="*/ 39 w 119"/>
                <a:gd name="T15" fmla="*/ 9 h 118"/>
                <a:gd name="T16" fmla="*/ 1 w 119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18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1" y="5"/>
                    <a:pt x="23" y="8"/>
                    <a:pt x="34" y="10"/>
                  </a:cubicBezTo>
                  <a:cubicBezTo>
                    <a:pt x="51" y="52"/>
                    <a:pt x="79" y="87"/>
                    <a:pt x="114" y="110"/>
                  </a:cubicBezTo>
                  <a:cubicBezTo>
                    <a:pt x="114" y="113"/>
                    <a:pt x="113" y="115"/>
                    <a:pt x="112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8" y="115"/>
                    <a:pt x="118" y="112"/>
                    <a:pt x="119" y="109"/>
                  </a:cubicBezTo>
                  <a:cubicBezTo>
                    <a:pt x="84" y="85"/>
                    <a:pt x="56" y="50"/>
                    <a:pt x="39" y="9"/>
                  </a:cubicBezTo>
                  <a:cubicBezTo>
                    <a:pt x="26" y="6"/>
                    <a:pt x="14" y="3"/>
                    <a:pt x="1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5" name="Freeform 3872"/>
            <p:cNvSpPr>
              <a:spLocks/>
            </p:cNvSpPr>
            <p:nvPr/>
          </p:nvSpPr>
          <p:spPr bwMode="auto">
            <a:xfrm>
              <a:off x="3310" y="4120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6" name="Freeform 3873"/>
            <p:cNvSpPr>
              <a:spLocks/>
            </p:cNvSpPr>
            <p:nvPr/>
          </p:nvSpPr>
          <p:spPr bwMode="auto">
            <a:xfrm>
              <a:off x="3305" y="4122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7" name="Freeform 3874"/>
            <p:cNvSpPr>
              <a:spLocks/>
            </p:cNvSpPr>
            <p:nvPr/>
          </p:nvSpPr>
          <p:spPr bwMode="auto">
            <a:xfrm>
              <a:off x="3302" y="4124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8" name="Freeform 3875"/>
            <p:cNvSpPr>
              <a:spLocks/>
            </p:cNvSpPr>
            <p:nvPr/>
          </p:nvSpPr>
          <p:spPr bwMode="auto">
            <a:xfrm>
              <a:off x="3297" y="4124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9" name="Freeform 3876"/>
            <p:cNvSpPr>
              <a:spLocks/>
            </p:cNvSpPr>
            <p:nvPr/>
          </p:nvSpPr>
          <p:spPr bwMode="auto">
            <a:xfrm>
              <a:off x="3293" y="4125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0" name="Freeform 3877"/>
            <p:cNvSpPr>
              <a:spLocks/>
            </p:cNvSpPr>
            <p:nvPr/>
          </p:nvSpPr>
          <p:spPr bwMode="auto">
            <a:xfrm>
              <a:off x="3290" y="4127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1" name="Freeform 3878"/>
            <p:cNvSpPr>
              <a:spLocks/>
            </p:cNvSpPr>
            <p:nvPr/>
          </p:nvSpPr>
          <p:spPr bwMode="auto">
            <a:xfrm>
              <a:off x="3285" y="4132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2" name="Freeform 3879"/>
            <p:cNvSpPr>
              <a:spLocks/>
            </p:cNvSpPr>
            <p:nvPr/>
          </p:nvSpPr>
          <p:spPr bwMode="auto">
            <a:xfrm>
              <a:off x="3286" y="4131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3" name="Freeform 3880"/>
            <p:cNvSpPr>
              <a:spLocks/>
            </p:cNvSpPr>
            <p:nvPr/>
          </p:nvSpPr>
          <p:spPr bwMode="auto">
            <a:xfrm>
              <a:off x="3281" y="4132"/>
              <a:ext cx="5" cy="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4" name="Freeform 3881"/>
            <p:cNvSpPr>
              <a:spLocks/>
            </p:cNvSpPr>
            <p:nvPr/>
          </p:nvSpPr>
          <p:spPr bwMode="auto">
            <a:xfrm>
              <a:off x="3286" y="4132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23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5" name="Freeform 3882"/>
            <p:cNvSpPr>
              <a:spLocks/>
            </p:cNvSpPr>
            <p:nvPr/>
          </p:nvSpPr>
          <p:spPr bwMode="auto">
            <a:xfrm>
              <a:off x="3278" y="413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2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6" name="Freeform 3883"/>
            <p:cNvSpPr>
              <a:spLocks/>
            </p:cNvSpPr>
            <p:nvPr/>
          </p:nvSpPr>
          <p:spPr bwMode="auto">
            <a:xfrm>
              <a:off x="3273" y="4136"/>
              <a:ext cx="8" cy="3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  <a:gd name="T10" fmla="*/ 3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7" name="Freeform 3884"/>
            <p:cNvSpPr>
              <a:spLocks/>
            </p:cNvSpPr>
            <p:nvPr/>
          </p:nvSpPr>
          <p:spPr bwMode="auto">
            <a:xfrm>
              <a:off x="3269" y="4139"/>
              <a:ext cx="9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8" name="Freeform 3885"/>
            <p:cNvSpPr>
              <a:spLocks/>
            </p:cNvSpPr>
            <p:nvPr/>
          </p:nvSpPr>
          <p:spPr bwMode="auto">
            <a:xfrm>
              <a:off x="3266" y="4141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9" name="Freeform 3886"/>
            <p:cNvSpPr>
              <a:spLocks/>
            </p:cNvSpPr>
            <p:nvPr/>
          </p:nvSpPr>
          <p:spPr bwMode="auto">
            <a:xfrm>
              <a:off x="3208" y="4144"/>
              <a:ext cx="63" cy="77"/>
            </a:xfrm>
            <a:custGeom>
              <a:avLst/>
              <a:gdLst>
                <a:gd name="T0" fmla="*/ 34 w 37"/>
                <a:gd name="T1" fmla="*/ 0 h 45"/>
                <a:gd name="T2" fmla="*/ 0 w 37"/>
                <a:gd name="T3" fmla="*/ 45 h 45"/>
                <a:gd name="T4" fmla="*/ 5 w 37"/>
                <a:gd name="T5" fmla="*/ 45 h 45"/>
                <a:gd name="T6" fmla="*/ 37 w 37"/>
                <a:gd name="T7" fmla="*/ 0 h 45"/>
                <a:gd name="T8" fmla="*/ 34 w 37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5">
                  <a:moveTo>
                    <a:pt x="34" y="0"/>
                  </a:moveTo>
                  <a:cubicBezTo>
                    <a:pt x="18" y="11"/>
                    <a:pt x="6" y="26"/>
                    <a:pt x="0" y="45"/>
                  </a:cubicBezTo>
                  <a:cubicBezTo>
                    <a:pt x="2" y="45"/>
                    <a:pt x="3" y="45"/>
                    <a:pt x="5" y="45"/>
                  </a:cubicBezTo>
                  <a:cubicBezTo>
                    <a:pt x="10" y="27"/>
                    <a:pt x="22" y="11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0" name="Freeform 3887"/>
            <p:cNvSpPr>
              <a:spLocks/>
            </p:cNvSpPr>
            <p:nvPr/>
          </p:nvSpPr>
          <p:spPr bwMode="auto">
            <a:xfrm>
              <a:off x="3985" y="4609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4" y="1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1" name="Freeform 3888"/>
            <p:cNvSpPr>
              <a:spLocks/>
            </p:cNvSpPr>
            <p:nvPr/>
          </p:nvSpPr>
          <p:spPr bwMode="auto">
            <a:xfrm>
              <a:off x="3981" y="4611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2" name="Freeform 3889"/>
            <p:cNvSpPr>
              <a:spLocks/>
            </p:cNvSpPr>
            <p:nvPr/>
          </p:nvSpPr>
          <p:spPr bwMode="auto">
            <a:xfrm>
              <a:off x="3976" y="4613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3" name="Freeform 3890"/>
            <p:cNvSpPr>
              <a:spLocks/>
            </p:cNvSpPr>
            <p:nvPr/>
          </p:nvSpPr>
          <p:spPr bwMode="auto">
            <a:xfrm>
              <a:off x="3973" y="4613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4" name="Freeform 3891"/>
            <p:cNvSpPr>
              <a:spLocks/>
            </p:cNvSpPr>
            <p:nvPr/>
          </p:nvSpPr>
          <p:spPr bwMode="auto">
            <a:xfrm>
              <a:off x="3968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5" name="Freeform 3892"/>
            <p:cNvSpPr>
              <a:spLocks/>
            </p:cNvSpPr>
            <p:nvPr/>
          </p:nvSpPr>
          <p:spPr bwMode="auto">
            <a:xfrm>
              <a:off x="3964" y="4614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6" name="Freeform 3893"/>
            <p:cNvSpPr>
              <a:spLocks/>
            </p:cNvSpPr>
            <p:nvPr/>
          </p:nvSpPr>
          <p:spPr bwMode="auto">
            <a:xfrm>
              <a:off x="3959" y="4616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7" name="Freeform 3894"/>
            <p:cNvSpPr>
              <a:spLocks/>
            </p:cNvSpPr>
            <p:nvPr/>
          </p:nvSpPr>
          <p:spPr bwMode="auto">
            <a:xfrm>
              <a:off x="3954" y="4618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8" name="Freeform 3895"/>
            <p:cNvSpPr>
              <a:spLocks/>
            </p:cNvSpPr>
            <p:nvPr/>
          </p:nvSpPr>
          <p:spPr bwMode="auto">
            <a:xfrm>
              <a:off x="3951" y="4618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9" name="Freeform 3896"/>
            <p:cNvSpPr>
              <a:spLocks/>
            </p:cNvSpPr>
            <p:nvPr/>
          </p:nvSpPr>
          <p:spPr bwMode="auto">
            <a:xfrm>
              <a:off x="3946" y="461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0" name="Freeform 3897"/>
            <p:cNvSpPr>
              <a:spLocks/>
            </p:cNvSpPr>
            <p:nvPr/>
          </p:nvSpPr>
          <p:spPr bwMode="auto">
            <a:xfrm>
              <a:off x="3942" y="4619"/>
              <a:ext cx="7" cy="4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1" name="Freeform 3898"/>
            <p:cNvSpPr>
              <a:spLocks/>
            </p:cNvSpPr>
            <p:nvPr/>
          </p:nvSpPr>
          <p:spPr bwMode="auto">
            <a:xfrm>
              <a:off x="3937" y="46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2" name="Freeform 3899"/>
            <p:cNvSpPr>
              <a:spLocks/>
            </p:cNvSpPr>
            <p:nvPr/>
          </p:nvSpPr>
          <p:spPr bwMode="auto">
            <a:xfrm>
              <a:off x="3903" y="4621"/>
              <a:ext cx="38" cy="9"/>
            </a:xfrm>
            <a:custGeom>
              <a:avLst/>
              <a:gdLst>
                <a:gd name="T0" fmla="*/ 22 w 22"/>
                <a:gd name="T1" fmla="*/ 0 h 5"/>
                <a:gd name="T2" fmla="*/ 0 w 22"/>
                <a:gd name="T3" fmla="*/ 4 h 5"/>
                <a:gd name="T4" fmla="*/ 0 w 22"/>
                <a:gd name="T5" fmla="*/ 5 h 5"/>
                <a:gd name="T6" fmla="*/ 20 w 22"/>
                <a:gd name="T7" fmla="*/ 1 h 5"/>
                <a:gd name="T8" fmla="*/ 22 w 2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5">
                  <a:moveTo>
                    <a:pt x="22" y="0"/>
                  </a:moveTo>
                  <a:cubicBezTo>
                    <a:pt x="15" y="2"/>
                    <a:pt x="8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7" y="4"/>
                    <a:pt x="13" y="2"/>
                    <a:pt x="20" y="1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543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3" name="Freeform 3900"/>
            <p:cNvSpPr>
              <a:spLocks/>
            </p:cNvSpPr>
            <p:nvPr/>
          </p:nvSpPr>
          <p:spPr bwMode="auto">
            <a:xfrm>
              <a:off x="3152" y="2986"/>
              <a:ext cx="8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4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94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4" name="Freeform 3901"/>
            <p:cNvSpPr>
              <a:spLocks/>
            </p:cNvSpPr>
            <p:nvPr/>
          </p:nvSpPr>
          <p:spPr bwMode="auto">
            <a:xfrm>
              <a:off x="3120" y="2994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5" name="Freeform 3902"/>
            <p:cNvSpPr>
              <a:spLocks/>
            </p:cNvSpPr>
            <p:nvPr/>
          </p:nvSpPr>
          <p:spPr bwMode="auto">
            <a:xfrm>
              <a:off x="3118" y="2996"/>
              <a:ext cx="5" cy="2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6" name="Freeform 3903"/>
            <p:cNvSpPr>
              <a:spLocks/>
            </p:cNvSpPr>
            <p:nvPr/>
          </p:nvSpPr>
          <p:spPr bwMode="auto">
            <a:xfrm>
              <a:off x="3123" y="2994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7" name="Freeform 3904"/>
            <p:cNvSpPr>
              <a:spLocks/>
            </p:cNvSpPr>
            <p:nvPr/>
          </p:nvSpPr>
          <p:spPr bwMode="auto">
            <a:xfrm>
              <a:off x="4043" y="3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8" name="Freeform 3905"/>
            <p:cNvSpPr>
              <a:spLocks/>
            </p:cNvSpPr>
            <p:nvPr/>
          </p:nvSpPr>
          <p:spPr bwMode="auto">
            <a:xfrm>
              <a:off x="4034" y="3029"/>
              <a:ext cx="9" cy="1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2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5 w 5"/>
                <a:gd name="T15" fmla="*/ 0 h 1"/>
                <a:gd name="T16" fmla="*/ 5 w 5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9" name="Freeform 3906"/>
            <p:cNvSpPr>
              <a:spLocks/>
            </p:cNvSpPr>
            <p:nvPr/>
          </p:nvSpPr>
          <p:spPr bwMode="auto">
            <a:xfrm>
              <a:off x="3998" y="3042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0" name="Freeform 3907"/>
            <p:cNvSpPr>
              <a:spLocks/>
            </p:cNvSpPr>
            <p:nvPr/>
          </p:nvSpPr>
          <p:spPr bwMode="auto">
            <a:xfrm>
              <a:off x="4004" y="3039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1" name="Freeform 3908"/>
            <p:cNvSpPr>
              <a:spLocks/>
            </p:cNvSpPr>
            <p:nvPr/>
          </p:nvSpPr>
          <p:spPr bwMode="auto">
            <a:xfrm>
              <a:off x="4000" y="3040"/>
              <a:ext cx="5" cy="2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0 w 3"/>
                <a:gd name="T7" fmla="*/ 1 h 1"/>
                <a:gd name="T8" fmla="*/ 2 w 3"/>
                <a:gd name="T9" fmla="*/ 1 h 1"/>
                <a:gd name="T10" fmla="*/ 3 w 3"/>
                <a:gd name="T11" fmla="*/ 0 h 1"/>
                <a:gd name="T12" fmla="*/ 3 w 3"/>
                <a:gd name="T13" fmla="*/ 0 h 1"/>
                <a:gd name="T14" fmla="*/ 2 w 3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2" name="Freeform 3909"/>
            <p:cNvSpPr>
              <a:spLocks/>
            </p:cNvSpPr>
            <p:nvPr/>
          </p:nvSpPr>
          <p:spPr bwMode="auto">
            <a:xfrm>
              <a:off x="3956" y="30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3" name="Freeform 3910"/>
            <p:cNvSpPr>
              <a:spLocks/>
            </p:cNvSpPr>
            <p:nvPr/>
          </p:nvSpPr>
          <p:spPr bwMode="auto">
            <a:xfrm>
              <a:off x="3959" y="3076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4" name="Freeform 3911"/>
            <p:cNvSpPr>
              <a:spLocks/>
            </p:cNvSpPr>
            <p:nvPr/>
          </p:nvSpPr>
          <p:spPr bwMode="auto">
            <a:xfrm>
              <a:off x="3963" y="3076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5" name="Freeform 3912"/>
            <p:cNvSpPr>
              <a:spLocks noEditPoints="1"/>
            </p:cNvSpPr>
            <p:nvPr/>
          </p:nvSpPr>
          <p:spPr bwMode="auto">
            <a:xfrm>
              <a:off x="3956" y="3076"/>
              <a:ext cx="7" cy="2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2 w 4"/>
                <a:gd name="T9" fmla="*/ 1 h 1"/>
                <a:gd name="T10" fmla="*/ 2 w 4"/>
                <a:gd name="T11" fmla="*/ 0 h 1"/>
                <a:gd name="T12" fmla="*/ 4 w 4"/>
                <a:gd name="T13" fmla="*/ 0 h 1"/>
                <a:gd name="T14" fmla="*/ 3 w 4"/>
                <a:gd name="T15" fmla="*/ 0 h 1"/>
                <a:gd name="T16" fmla="*/ 3 w 4"/>
                <a:gd name="T17" fmla="*/ 1 h 1"/>
                <a:gd name="T18" fmla="*/ 4 w 4"/>
                <a:gd name="T19" fmla="*/ 0 h 1"/>
                <a:gd name="T20" fmla="*/ 4 w 4"/>
                <a:gd name="T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6" name="Freeform 3913"/>
            <p:cNvSpPr>
              <a:spLocks/>
            </p:cNvSpPr>
            <p:nvPr/>
          </p:nvSpPr>
          <p:spPr bwMode="auto">
            <a:xfrm>
              <a:off x="3954" y="3170"/>
              <a:ext cx="5" cy="3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2 w 3"/>
                <a:gd name="T9" fmla="*/ 2 h 2"/>
                <a:gd name="T10" fmla="*/ 3 w 3"/>
                <a:gd name="T11" fmla="*/ 1 h 2"/>
                <a:gd name="T12" fmla="*/ 3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7" name="Freeform 3914"/>
            <p:cNvSpPr>
              <a:spLocks/>
            </p:cNvSpPr>
            <p:nvPr/>
          </p:nvSpPr>
          <p:spPr bwMode="auto">
            <a:xfrm>
              <a:off x="3958" y="3170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0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8" name="Freeform 3915"/>
            <p:cNvSpPr>
              <a:spLocks/>
            </p:cNvSpPr>
            <p:nvPr/>
          </p:nvSpPr>
          <p:spPr bwMode="auto">
            <a:xfrm>
              <a:off x="3959" y="3170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9" name="Freeform 3916"/>
            <p:cNvSpPr>
              <a:spLocks/>
            </p:cNvSpPr>
            <p:nvPr/>
          </p:nvSpPr>
          <p:spPr bwMode="auto">
            <a:xfrm>
              <a:off x="3959" y="31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0" name="Freeform 3917"/>
            <p:cNvSpPr>
              <a:spLocks/>
            </p:cNvSpPr>
            <p:nvPr/>
          </p:nvSpPr>
          <p:spPr bwMode="auto">
            <a:xfrm>
              <a:off x="2912" y="3369"/>
              <a:ext cx="3" cy="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1" name="Freeform 3918"/>
            <p:cNvSpPr>
              <a:spLocks/>
            </p:cNvSpPr>
            <p:nvPr/>
          </p:nvSpPr>
          <p:spPr bwMode="auto">
            <a:xfrm>
              <a:off x="2913" y="3369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2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2" name="Freeform 3919"/>
            <p:cNvSpPr>
              <a:spLocks/>
            </p:cNvSpPr>
            <p:nvPr/>
          </p:nvSpPr>
          <p:spPr bwMode="auto">
            <a:xfrm>
              <a:off x="2881" y="3422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3" name="Freeform 3920"/>
            <p:cNvSpPr>
              <a:spLocks/>
            </p:cNvSpPr>
            <p:nvPr/>
          </p:nvSpPr>
          <p:spPr bwMode="auto">
            <a:xfrm>
              <a:off x="3319" y="4119"/>
              <a:ext cx="8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2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4" name="Freeform 3921"/>
            <p:cNvSpPr>
              <a:spLocks/>
            </p:cNvSpPr>
            <p:nvPr/>
          </p:nvSpPr>
          <p:spPr bwMode="auto">
            <a:xfrm>
              <a:off x="3993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5" name="Freeform 3922"/>
            <p:cNvSpPr>
              <a:spLocks/>
            </p:cNvSpPr>
            <p:nvPr/>
          </p:nvSpPr>
          <p:spPr bwMode="auto">
            <a:xfrm>
              <a:off x="3573" y="5030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4" y="1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6" name="Freeform 3923"/>
            <p:cNvSpPr>
              <a:spLocks/>
            </p:cNvSpPr>
            <p:nvPr/>
          </p:nvSpPr>
          <p:spPr bwMode="auto">
            <a:xfrm>
              <a:off x="3150" y="2988"/>
              <a:ext cx="4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94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7" name="Freeform 3924"/>
            <p:cNvSpPr>
              <a:spLocks/>
            </p:cNvSpPr>
            <p:nvPr/>
          </p:nvSpPr>
          <p:spPr bwMode="auto">
            <a:xfrm>
              <a:off x="3114" y="3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8" name="Freeform 3925"/>
            <p:cNvSpPr>
              <a:spLocks/>
            </p:cNvSpPr>
            <p:nvPr/>
          </p:nvSpPr>
          <p:spPr bwMode="auto">
            <a:xfrm>
              <a:off x="3113" y="3000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9" name="Freeform 3926"/>
            <p:cNvSpPr>
              <a:spLocks/>
            </p:cNvSpPr>
            <p:nvPr/>
          </p:nvSpPr>
          <p:spPr bwMode="auto">
            <a:xfrm>
              <a:off x="3114" y="2998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0" name="Freeform 3927"/>
            <p:cNvSpPr>
              <a:spLocks/>
            </p:cNvSpPr>
            <p:nvPr/>
          </p:nvSpPr>
          <p:spPr bwMode="auto">
            <a:xfrm>
              <a:off x="3113" y="3000"/>
              <a:ext cx="5" cy="0"/>
            </a:xfrm>
            <a:custGeom>
              <a:avLst/>
              <a:gdLst>
                <a:gd name="T0" fmla="*/ 1 w 3"/>
                <a:gd name="T1" fmla="*/ 0 w 3"/>
                <a:gd name="T2" fmla="*/ 2 w 3"/>
                <a:gd name="T3" fmla="*/ 2 w 3"/>
                <a:gd name="T4" fmla="*/ 3 w 3"/>
                <a:gd name="T5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1" name="Freeform 3928"/>
            <p:cNvSpPr>
              <a:spLocks/>
            </p:cNvSpPr>
            <p:nvPr/>
          </p:nvSpPr>
          <p:spPr bwMode="auto">
            <a:xfrm>
              <a:off x="3109" y="3000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2" name="Freeform 3929"/>
            <p:cNvSpPr>
              <a:spLocks/>
            </p:cNvSpPr>
            <p:nvPr/>
          </p:nvSpPr>
          <p:spPr bwMode="auto">
            <a:xfrm>
              <a:off x="3108" y="3001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3" name="Freeform 3930"/>
            <p:cNvSpPr>
              <a:spLocks/>
            </p:cNvSpPr>
            <p:nvPr/>
          </p:nvSpPr>
          <p:spPr bwMode="auto">
            <a:xfrm>
              <a:off x="3109" y="3000"/>
              <a:ext cx="7" cy="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4" name="Freeform 3931"/>
            <p:cNvSpPr>
              <a:spLocks/>
            </p:cNvSpPr>
            <p:nvPr/>
          </p:nvSpPr>
          <p:spPr bwMode="auto">
            <a:xfrm>
              <a:off x="3108" y="3001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5" name="Freeform 3932"/>
            <p:cNvSpPr>
              <a:spLocks/>
            </p:cNvSpPr>
            <p:nvPr/>
          </p:nvSpPr>
          <p:spPr bwMode="auto">
            <a:xfrm>
              <a:off x="3104" y="3003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6" name="Freeform 3933"/>
            <p:cNvSpPr>
              <a:spLocks/>
            </p:cNvSpPr>
            <p:nvPr/>
          </p:nvSpPr>
          <p:spPr bwMode="auto">
            <a:xfrm>
              <a:off x="3099" y="3005"/>
              <a:ext cx="7" cy="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2 h 4"/>
                <a:gd name="T4" fmla="*/ 0 w 4"/>
                <a:gd name="T5" fmla="*/ 3 h 4"/>
                <a:gd name="T6" fmla="*/ 1 w 4"/>
                <a:gd name="T7" fmla="*/ 4 h 4"/>
                <a:gd name="T8" fmla="*/ 4 w 4"/>
                <a:gd name="T9" fmla="*/ 1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7" name="Freeform 3934"/>
            <p:cNvSpPr>
              <a:spLocks/>
            </p:cNvSpPr>
            <p:nvPr/>
          </p:nvSpPr>
          <p:spPr bwMode="auto">
            <a:xfrm>
              <a:off x="3099" y="301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8" name="Freeform 3935"/>
            <p:cNvSpPr>
              <a:spLocks/>
            </p:cNvSpPr>
            <p:nvPr/>
          </p:nvSpPr>
          <p:spPr bwMode="auto">
            <a:xfrm>
              <a:off x="3106" y="3003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9" name="Freeform 3936"/>
            <p:cNvSpPr>
              <a:spLocks noEditPoints="1"/>
            </p:cNvSpPr>
            <p:nvPr/>
          </p:nvSpPr>
          <p:spPr bwMode="auto">
            <a:xfrm>
              <a:off x="3097" y="3006"/>
              <a:ext cx="9" cy="6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1 w 5"/>
                <a:gd name="T7" fmla="*/ 1 h 3"/>
                <a:gd name="T8" fmla="*/ 5 w 5"/>
                <a:gd name="T9" fmla="*/ 0 h 3"/>
                <a:gd name="T10" fmla="*/ 2 w 5"/>
                <a:gd name="T11" fmla="*/ 3 h 3"/>
                <a:gd name="T12" fmla="*/ 2 w 5"/>
                <a:gd name="T13" fmla="*/ 3 h 3"/>
                <a:gd name="T14" fmla="*/ 5 w 5"/>
                <a:gd name="T15" fmla="*/ 0 h 3"/>
                <a:gd name="T16" fmla="*/ 5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5" y="0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0" name="Freeform 3937"/>
            <p:cNvSpPr>
              <a:spLocks/>
            </p:cNvSpPr>
            <p:nvPr/>
          </p:nvSpPr>
          <p:spPr bwMode="auto">
            <a:xfrm>
              <a:off x="3092" y="3010"/>
              <a:ext cx="9" cy="8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2 h 5"/>
                <a:gd name="T4" fmla="*/ 0 w 5"/>
                <a:gd name="T5" fmla="*/ 5 h 5"/>
                <a:gd name="T6" fmla="*/ 5 w 5"/>
                <a:gd name="T7" fmla="*/ 1 h 5"/>
                <a:gd name="T8" fmla="*/ 5 w 5"/>
                <a:gd name="T9" fmla="*/ 1 h 5"/>
                <a:gd name="T10" fmla="*/ 4 w 5"/>
                <a:gd name="T11" fmla="*/ 2 h 5"/>
                <a:gd name="T12" fmla="*/ 4 w 5"/>
                <a:gd name="T13" fmla="*/ 0 h 5"/>
                <a:gd name="T14" fmla="*/ 3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1" name="Freeform 3938"/>
            <p:cNvSpPr>
              <a:spLocks/>
            </p:cNvSpPr>
            <p:nvPr/>
          </p:nvSpPr>
          <p:spPr bwMode="auto">
            <a:xfrm>
              <a:off x="3084" y="3013"/>
              <a:ext cx="8" cy="14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4 h 8"/>
                <a:gd name="T4" fmla="*/ 0 w 5"/>
                <a:gd name="T5" fmla="*/ 8 h 8"/>
                <a:gd name="T6" fmla="*/ 5 w 5"/>
                <a:gd name="T7" fmla="*/ 3 h 8"/>
                <a:gd name="T8" fmla="*/ 5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2" y="6"/>
                    <a:pt x="4" y="4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2" name="Freeform 3939"/>
            <p:cNvSpPr>
              <a:spLocks/>
            </p:cNvSpPr>
            <p:nvPr/>
          </p:nvSpPr>
          <p:spPr bwMode="auto">
            <a:xfrm>
              <a:off x="3074" y="3020"/>
              <a:ext cx="11" cy="14"/>
            </a:xfrm>
            <a:custGeom>
              <a:avLst/>
              <a:gdLst>
                <a:gd name="T0" fmla="*/ 6 w 7"/>
                <a:gd name="T1" fmla="*/ 0 h 8"/>
                <a:gd name="T2" fmla="*/ 1 w 7"/>
                <a:gd name="T3" fmla="*/ 5 h 8"/>
                <a:gd name="T4" fmla="*/ 0 w 7"/>
                <a:gd name="T5" fmla="*/ 8 h 8"/>
                <a:gd name="T6" fmla="*/ 4 w 7"/>
                <a:gd name="T7" fmla="*/ 6 h 8"/>
                <a:gd name="T8" fmla="*/ 6 w 7"/>
                <a:gd name="T9" fmla="*/ 4 h 8"/>
                <a:gd name="T10" fmla="*/ 6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5" y="2"/>
                    <a:pt x="3" y="3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1" y="7"/>
                    <a:pt x="2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7" y="1"/>
                    <a:pt x="6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3" name="Freeform 3940"/>
            <p:cNvSpPr>
              <a:spLocks/>
            </p:cNvSpPr>
            <p:nvPr/>
          </p:nvSpPr>
          <p:spPr bwMode="auto">
            <a:xfrm>
              <a:off x="3070" y="3030"/>
              <a:ext cx="10" cy="9"/>
            </a:xfrm>
            <a:custGeom>
              <a:avLst/>
              <a:gdLst>
                <a:gd name="T0" fmla="*/ 6 w 6"/>
                <a:gd name="T1" fmla="*/ 0 h 5"/>
                <a:gd name="T2" fmla="*/ 2 w 6"/>
                <a:gd name="T3" fmla="*/ 2 h 5"/>
                <a:gd name="T4" fmla="*/ 0 w 6"/>
                <a:gd name="T5" fmla="*/ 5 h 5"/>
                <a:gd name="T6" fmla="*/ 6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3"/>
                    <a:pt x="4" y="2"/>
                    <a:pt x="6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4" name="Freeform 3941"/>
            <p:cNvSpPr>
              <a:spLocks/>
            </p:cNvSpPr>
            <p:nvPr/>
          </p:nvSpPr>
          <p:spPr bwMode="auto">
            <a:xfrm>
              <a:off x="3055" y="3029"/>
              <a:ext cx="20" cy="22"/>
            </a:xfrm>
            <a:custGeom>
              <a:avLst/>
              <a:gdLst>
                <a:gd name="T0" fmla="*/ 12 w 12"/>
                <a:gd name="T1" fmla="*/ 0 h 13"/>
                <a:gd name="T2" fmla="*/ 4 w 12"/>
                <a:gd name="T3" fmla="*/ 7 h 13"/>
                <a:gd name="T4" fmla="*/ 0 w 12"/>
                <a:gd name="T5" fmla="*/ 13 h 13"/>
                <a:gd name="T6" fmla="*/ 11 w 12"/>
                <a:gd name="T7" fmla="*/ 3 h 13"/>
                <a:gd name="T8" fmla="*/ 12 w 12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12" y="0"/>
                  </a:moveTo>
                  <a:cubicBezTo>
                    <a:pt x="9" y="2"/>
                    <a:pt x="7" y="5"/>
                    <a:pt x="4" y="7"/>
                  </a:cubicBezTo>
                  <a:cubicBezTo>
                    <a:pt x="3" y="10"/>
                    <a:pt x="1" y="12"/>
                    <a:pt x="0" y="13"/>
                  </a:cubicBezTo>
                  <a:cubicBezTo>
                    <a:pt x="4" y="9"/>
                    <a:pt x="7" y="5"/>
                    <a:pt x="11" y="3"/>
                  </a:cubicBezTo>
                  <a:cubicBezTo>
                    <a:pt x="11" y="2"/>
                    <a:pt x="12" y="1"/>
                    <a:pt x="1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5" name="Freeform 3942"/>
            <p:cNvSpPr>
              <a:spLocks/>
            </p:cNvSpPr>
            <p:nvPr/>
          </p:nvSpPr>
          <p:spPr bwMode="auto">
            <a:xfrm>
              <a:off x="2941" y="3034"/>
              <a:ext cx="133" cy="332"/>
            </a:xfrm>
            <a:custGeom>
              <a:avLst/>
              <a:gdLst>
                <a:gd name="T0" fmla="*/ 78 w 78"/>
                <a:gd name="T1" fmla="*/ 0 h 195"/>
                <a:gd name="T2" fmla="*/ 67 w 78"/>
                <a:gd name="T3" fmla="*/ 10 h 195"/>
                <a:gd name="T4" fmla="*/ 71 w 78"/>
                <a:gd name="T5" fmla="*/ 4 h 195"/>
                <a:gd name="T6" fmla="*/ 54 w 78"/>
                <a:gd name="T7" fmla="*/ 20 h 195"/>
                <a:gd name="T8" fmla="*/ 10 w 78"/>
                <a:gd name="T9" fmla="*/ 73 h 195"/>
                <a:gd name="T10" fmla="*/ 0 w 78"/>
                <a:gd name="T11" fmla="*/ 193 h 195"/>
                <a:gd name="T12" fmla="*/ 3 w 78"/>
                <a:gd name="T13" fmla="*/ 195 h 195"/>
                <a:gd name="T14" fmla="*/ 4 w 78"/>
                <a:gd name="T15" fmla="*/ 192 h 195"/>
                <a:gd name="T16" fmla="*/ 4 w 78"/>
                <a:gd name="T17" fmla="*/ 192 h 195"/>
                <a:gd name="T18" fmla="*/ 15 w 78"/>
                <a:gd name="T19" fmla="*/ 72 h 195"/>
                <a:gd name="T20" fmla="*/ 59 w 78"/>
                <a:gd name="T21" fmla="*/ 19 h 195"/>
                <a:gd name="T22" fmla="*/ 76 w 78"/>
                <a:gd name="T23" fmla="*/ 3 h 195"/>
                <a:gd name="T24" fmla="*/ 78 w 78"/>
                <a:gd name="T2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95">
                  <a:moveTo>
                    <a:pt x="78" y="0"/>
                  </a:moveTo>
                  <a:cubicBezTo>
                    <a:pt x="74" y="2"/>
                    <a:pt x="71" y="6"/>
                    <a:pt x="67" y="10"/>
                  </a:cubicBezTo>
                  <a:cubicBezTo>
                    <a:pt x="68" y="9"/>
                    <a:pt x="70" y="7"/>
                    <a:pt x="71" y="4"/>
                  </a:cubicBezTo>
                  <a:cubicBezTo>
                    <a:pt x="66" y="10"/>
                    <a:pt x="60" y="15"/>
                    <a:pt x="54" y="20"/>
                  </a:cubicBezTo>
                  <a:cubicBezTo>
                    <a:pt x="29" y="42"/>
                    <a:pt x="16" y="37"/>
                    <a:pt x="10" y="73"/>
                  </a:cubicBezTo>
                  <a:cubicBezTo>
                    <a:pt x="6" y="102"/>
                    <a:pt x="1" y="167"/>
                    <a:pt x="0" y="193"/>
                  </a:cubicBezTo>
                  <a:cubicBezTo>
                    <a:pt x="3" y="195"/>
                    <a:pt x="3" y="195"/>
                    <a:pt x="3" y="195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6" y="165"/>
                    <a:pt x="11" y="101"/>
                    <a:pt x="15" y="72"/>
                  </a:cubicBezTo>
                  <a:cubicBezTo>
                    <a:pt x="21" y="36"/>
                    <a:pt x="34" y="41"/>
                    <a:pt x="59" y="19"/>
                  </a:cubicBezTo>
                  <a:cubicBezTo>
                    <a:pt x="65" y="14"/>
                    <a:pt x="71" y="8"/>
                    <a:pt x="76" y="3"/>
                  </a:cubicBezTo>
                  <a:cubicBezTo>
                    <a:pt x="77" y="2"/>
                    <a:pt x="77" y="1"/>
                    <a:pt x="78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6" name="Freeform 3943"/>
            <p:cNvSpPr>
              <a:spLocks/>
            </p:cNvSpPr>
            <p:nvPr/>
          </p:nvSpPr>
          <p:spPr bwMode="auto">
            <a:xfrm>
              <a:off x="4034" y="3030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7" name="Freeform 3944"/>
            <p:cNvSpPr>
              <a:spLocks/>
            </p:cNvSpPr>
            <p:nvPr/>
          </p:nvSpPr>
          <p:spPr bwMode="auto">
            <a:xfrm>
              <a:off x="3997" y="3042"/>
              <a:ext cx="3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8" name="Freeform 3945"/>
            <p:cNvSpPr>
              <a:spLocks/>
            </p:cNvSpPr>
            <p:nvPr/>
          </p:nvSpPr>
          <p:spPr bwMode="auto">
            <a:xfrm>
              <a:off x="3995" y="3042"/>
              <a:ext cx="3" cy="4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9" name="Freeform 3946"/>
            <p:cNvSpPr>
              <a:spLocks/>
            </p:cNvSpPr>
            <p:nvPr/>
          </p:nvSpPr>
          <p:spPr bwMode="auto">
            <a:xfrm>
              <a:off x="3998" y="3042"/>
              <a:ext cx="6" cy="2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0" name="Freeform 3947"/>
            <p:cNvSpPr>
              <a:spLocks/>
            </p:cNvSpPr>
            <p:nvPr/>
          </p:nvSpPr>
          <p:spPr bwMode="auto">
            <a:xfrm>
              <a:off x="3998" y="3042"/>
              <a:ext cx="4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1" name="Freeform 3948"/>
            <p:cNvSpPr>
              <a:spLocks/>
            </p:cNvSpPr>
            <p:nvPr/>
          </p:nvSpPr>
          <p:spPr bwMode="auto">
            <a:xfrm>
              <a:off x="3993" y="3044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2" name="Freeform 3949"/>
            <p:cNvSpPr>
              <a:spLocks/>
            </p:cNvSpPr>
            <p:nvPr/>
          </p:nvSpPr>
          <p:spPr bwMode="auto">
            <a:xfrm>
              <a:off x="3992" y="3046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3" name="Freeform 3950"/>
            <p:cNvSpPr>
              <a:spLocks/>
            </p:cNvSpPr>
            <p:nvPr/>
          </p:nvSpPr>
          <p:spPr bwMode="auto">
            <a:xfrm>
              <a:off x="3997" y="3046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4" name="Freeform 3951"/>
            <p:cNvSpPr>
              <a:spLocks/>
            </p:cNvSpPr>
            <p:nvPr/>
          </p:nvSpPr>
          <p:spPr bwMode="auto">
            <a:xfrm>
              <a:off x="3997" y="3047"/>
              <a:ext cx="1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5" name="Freeform 3952"/>
            <p:cNvSpPr>
              <a:spLocks/>
            </p:cNvSpPr>
            <p:nvPr/>
          </p:nvSpPr>
          <p:spPr bwMode="auto">
            <a:xfrm>
              <a:off x="3990" y="3047"/>
              <a:ext cx="8" cy="9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2 h 5"/>
                <a:gd name="T4" fmla="*/ 5 w 5"/>
                <a:gd name="T5" fmla="*/ 5 h 5"/>
                <a:gd name="T6" fmla="*/ 5 w 5"/>
                <a:gd name="T7" fmla="*/ 4 h 5"/>
                <a:gd name="T8" fmla="*/ 4 w 5"/>
                <a:gd name="T9" fmla="*/ 2 h 5"/>
                <a:gd name="T10" fmla="*/ 1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2" y="3"/>
                    <a:pt x="3" y="4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6" name="Freeform 3953"/>
            <p:cNvSpPr>
              <a:spLocks/>
            </p:cNvSpPr>
            <p:nvPr/>
          </p:nvSpPr>
          <p:spPr bwMode="auto">
            <a:xfrm>
              <a:off x="3990" y="3051"/>
              <a:ext cx="8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5 w 5"/>
                <a:gd name="T7" fmla="*/ 3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5"/>
                    <a:pt x="5" y="6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7" name="Freeform 3954"/>
            <p:cNvSpPr>
              <a:spLocks/>
            </p:cNvSpPr>
            <p:nvPr/>
          </p:nvSpPr>
          <p:spPr bwMode="auto">
            <a:xfrm>
              <a:off x="3990" y="3056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8" name="Freeform 3955"/>
            <p:cNvSpPr>
              <a:spLocks/>
            </p:cNvSpPr>
            <p:nvPr/>
          </p:nvSpPr>
          <p:spPr bwMode="auto">
            <a:xfrm>
              <a:off x="3990" y="3059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0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9" name="Freeform 3956"/>
            <p:cNvSpPr>
              <a:spLocks/>
            </p:cNvSpPr>
            <p:nvPr/>
          </p:nvSpPr>
          <p:spPr bwMode="auto">
            <a:xfrm>
              <a:off x="3990" y="3063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0" name="Freeform 3957"/>
            <p:cNvSpPr>
              <a:spLocks/>
            </p:cNvSpPr>
            <p:nvPr/>
          </p:nvSpPr>
          <p:spPr bwMode="auto">
            <a:xfrm>
              <a:off x="3992" y="3064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1" name="Freeform 3958"/>
            <p:cNvSpPr>
              <a:spLocks/>
            </p:cNvSpPr>
            <p:nvPr/>
          </p:nvSpPr>
          <p:spPr bwMode="auto">
            <a:xfrm>
              <a:off x="3992" y="3064"/>
              <a:ext cx="1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2" name="Freeform 3959"/>
            <p:cNvSpPr>
              <a:spLocks/>
            </p:cNvSpPr>
            <p:nvPr/>
          </p:nvSpPr>
          <p:spPr bwMode="auto">
            <a:xfrm>
              <a:off x="3993" y="30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3" name="Freeform 3960"/>
            <p:cNvSpPr>
              <a:spLocks/>
            </p:cNvSpPr>
            <p:nvPr/>
          </p:nvSpPr>
          <p:spPr bwMode="auto">
            <a:xfrm>
              <a:off x="3997" y="3051"/>
              <a:ext cx="1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4" name="Freeform 3961"/>
            <p:cNvSpPr>
              <a:spLocks/>
            </p:cNvSpPr>
            <p:nvPr/>
          </p:nvSpPr>
          <p:spPr bwMode="auto">
            <a:xfrm>
              <a:off x="3990" y="3054"/>
              <a:ext cx="8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1 h 6"/>
                <a:gd name="T4" fmla="*/ 1 w 5"/>
                <a:gd name="T5" fmla="*/ 3 h 6"/>
                <a:gd name="T6" fmla="*/ 3 w 5"/>
                <a:gd name="T7" fmla="*/ 6 h 6"/>
                <a:gd name="T8" fmla="*/ 5 w 5"/>
                <a:gd name="T9" fmla="*/ 6 h 6"/>
                <a:gd name="T10" fmla="*/ 5 w 5"/>
                <a:gd name="T11" fmla="*/ 4 h 6"/>
                <a:gd name="T12" fmla="*/ 0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5" name="Freeform 3962"/>
            <p:cNvSpPr>
              <a:spLocks/>
            </p:cNvSpPr>
            <p:nvPr/>
          </p:nvSpPr>
          <p:spPr bwMode="auto">
            <a:xfrm>
              <a:off x="3995" y="3064"/>
              <a:ext cx="3" cy="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6" name="Freeform 3963"/>
            <p:cNvSpPr>
              <a:spLocks/>
            </p:cNvSpPr>
            <p:nvPr/>
          </p:nvSpPr>
          <p:spPr bwMode="auto">
            <a:xfrm>
              <a:off x="3992" y="3059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7" name="Freeform 3964"/>
            <p:cNvSpPr>
              <a:spLocks/>
            </p:cNvSpPr>
            <p:nvPr/>
          </p:nvSpPr>
          <p:spPr bwMode="auto">
            <a:xfrm>
              <a:off x="3992" y="3064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2 h 2"/>
                <a:gd name="T6" fmla="*/ 3 w 3"/>
                <a:gd name="T7" fmla="*/ 1 h 2"/>
                <a:gd name="T8" fmla="*/ 2 w 3"/>
                <a:gd name="T9" fmla="*/ 0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8" name="Freeform 3965"/>
            <p:cNvSpPr>
              <a:spLocks/>
            </p:cNvSpPr>
            <p:nvPr/>
          </p:nvSpPr>
          <p:spPr bwMode="auto">
            <a:xfrm>
              <a:off x="3990" y="3064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9" name="Freeform 3966"/>
            <p:cNvSpPr>
              <a:spLocks/>
            </p:cNvSpPr>
            <p:nvPr/>
          </p:nvSpPr>
          <p:spPr bwMode="auto">
            <a:xfrm>
              <a:off x="3990" y="3066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0" name="Freeform 3967"/>
            <p:cNvSpPr>
              <a:spLocks/>
            </p:cNvSpPr>
            <p:nvPr/>
          </p:nvSpPr>
          <p:spPr bwMode="auto">
            <a:xfrm>
              <a:off x="3992" y="3066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1" name="Freeform 3968"/>
            <p:cNvSpPr>
              <a:spLocks/>
            </p:cNvSpPr>
            <p:nvPr/>
          </p:nvSpPr>
          <p:spPr bwMode="auto">
            <a:xfrm>
              <a:off x="3992" y="3068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2" name="Freeform 3969"/>
            <p:cNvSpPr>
              <a:spLocks/>
            </p:cNvSpPr>
            <p:nvPr/>
          </p:nvSpPr>
          <p:spPr bwMode="auto">
            <a:xfrm>
              <a:off x="3952" y="30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3" name="Freeform 3970"/>
            <p:cNvSpPr>
              <a:spLocks/>
            </p:cNvSpPr>
            <p:nvPr/>
          </p:nvSpPr>
          <p:spPr bwMode="auto">
            <a:xfrm>
              <a:off x="3952" y="3078"/>
              <a:ext cx="6" cy="3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2 w 3"/>
                <a:gd name="T5" fmla="*/ 0 h 2"/>
                <a:gd name="T6" fmla="*/ 0 w 3"/>
                <a:gd name="T7" fmla="*/ 1 h 2"/>
                <a:gd name="T8" fmla="*/ 0 w 3"/>
                <a:gd name="T9" fmla="*/ 1 h 2"/>
                <a:gd name="T10" fmla="*/ 3 w 3"/>
                <a:gd name="T11" fmla="*/ 2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4" name="Freeform 3971"/>
            <p:cNvSpPr>
              <a:spLocks/>
            </p:cNvSpPr>
            <p:nvPr/>
          </p:nvSpPr>
          <p:spPr bwMode="auto">
            <a:xfrm>
              <a:off x="3959" y="3078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5" name="Freeform 3972"/>
            <p:cNvSpPr>
              <a:spLocks/>
            </p:cNvSpPr>
            <p:nvPr/>
          </p:nvSpPr>
          <p:spPr bwMode="auto">
            <a:xfrm>
              <a:off x="3956" y="3078"/>
              <a:ext cx="5" cy="3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1 w 3"/>
                <a:gd name="T5" fmla="*/ 2 h 2"/>
                <a:gd name="T6" fmla="*/ 1 w 3"/>
                <a:gd name="T7" fmla="*/ 2 h 2"/>
                <a:gd name="T8" fmla="*/ 3 w 3"/>
                <a:gd name="T9" fmla="*/ 0 h 2"/>
                <a:gd name="T10" fmla="*/ 2 w 3"/>
                <a:gd name="T11" fmla="*/ 0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6" name="Freeform 3973"/>
            <p:cNvSpPr>
              <a:spLocks/>
            </p:cNvSpPr>
            <p:nvPr/>
          </p:nvSpPr>
          <p:spPr bwMode="auto">
            <a:xfrm>
              <a:off x="3952" y="3080"/>
              <a:ext cx="4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1 w 2"/>
                <a:gd name="T5" fmla="*/ 3 h 3"/>
                <a:gd name="T6" fmla="*/ 2 w 2"/>
                <a:gd name="T7" fmla="*/ 3 h 3"/>
                <a:gd name="T8" fmla="*/ 0 w 2"/>
                <a:gd name="T9" fmla="*/ 0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7" name="Freeform 3974"/>
            <p:cNvSpPr>
              <a:spLocks noEditPoints="1"/>
            </p:cNvSpPr>
            <p:nvPr/>
          </p:nvSpPr>
          <p:spPr bwMode="auto">
            <a:xfrm>
              <a:off x="3949" y="3080"/>
              <a:ext cx="9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2 w 5"/>
                <a:gd name="T7" fmla="*/ 0 h 3"/>
                <a:gd name="T8" fmla="*/ 2 w 5"/>
                <a:gd name="T9" fmla="*/ 0 h 3"/>
                <a:gd name="T10" fmla="*/ 4 w 5"/>
                <a:gd name="T11" fmla="*/ 3 h 3"/>
                <a:gd name="T12" fmla="*/ 4 w 5"/>
                <a:gd name="T13" fmla="*/ 3 h 3"/>
                <a:gd name="T14" fmla="*/ 5 w 5"/>
                <a:gd name="T15" fmla="*/ 1 h 3"/>
                <a:gd name="T16" fmla="*/ 5 w 5"/>
                <a:gd name="T17" fmla="*/ 1 h 3"/>
                <a:gd name="T18" fmla="*/ 2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  <a:moveTo>
                    <a:pt x="2" y="0"/>
                  </a:moveTo>
                  <a:cubicBezTo>
                    <a:pt x="3" y="1"/>
                    <a:pt x="3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8" name="Freeform 3975"/>
            <p:cNvSpPr>
              <a:spLocks/>
            </p:cNvSpPr>
            <p:nvPr/>
          </p:nvSpPr>
          <p:spPr bwMode="auto">
            <a:xfrm>
              <a:off x="3958" y="30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9" name="Freeform 3976"/>
            <p:cNvSpPr>
              <a:spLocks/>
            </p:cNvSpPr>
            <p:nvPr/>
          </p:nvSpPr>
          <p:spPr bwMode="auto">
            <a:xfrm>
              <a:off x="3947" y="3083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0" name="Oval 3977"/>
            <p:cNvSpPr>
              <a:spLocks noChangeArrowheads="1"/>
            </p:cNvSpPr>
            <p:nvPr/>
          </p:nvSpPr>
          <p:spPr bwMode="auto">
            <a:xfrm>
              <a:off x="3954" y="3085"/>
              <a:ext cx="2" cy="1"/>
            </a:xfrm>
            <a:prstGeom prst="ellipse">
              <a:avLst/>
            </a:pr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1" name="Freeform 3978"/>
            <p:cNvSpPr>
              <a:spLocks noEditPoints="1"/>
            </p:cNvSpPr>
            <p:nvPr/>
          </p:nvSpPr>
          <p:spPr bwMode="auto">
            <a:xfrm>
              <a:off x="3949" y="3083"/>
              <a:ext cx="7" cy="7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4 w 4"/>
                <a:gd name="T5" fmla="*/ 1 h 4"/>
                <a:gd name="T6" fmla="*/ 4 w 4"/>
                <a:gd name="T7" fmla="*/ 1 h 4"/>
                <a:gd name="T8" fmla="*/ 0 w 4"/>
                <a:gd name="T9" fmla="*/ 0 h 4"/>
                <a:gd name="T10" fmla="*/ 0 w 4"/>
                <a:gd name="T11" fmla="*/ 0 h 4"/>
                <a:gd name="T12" fmla="*/ 1 w 4"/>
                <a:gd name="T13" fmla="*/ 3 h 4"/>
                <a:gd name="T14" fmla="*/ 3 w 4"/>
                <a:gd name="T15" fmla="*/ 4 h 4"/>
                <a:gd name="T16" fmla="*/ 4 w 4"/>
                <a:gd name="T17" fmla="*/ 1 h 4"/>
                <a:gd name="T18" fmla="*/ 3 w 4"/>
                <a:gd name="T19" fmla="*/ 1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2" name="Freeform 3979"/>
            <p:cNvSpPr>
              <a:spLocks/>
            </p:cNvSpPr>
            <p:nvPr/>
          </p:nvSpPr>
          <p:spPr bwMode="auto">
            <a:xfrm>
              <a:off x="3947" y="3086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3" name="Freeform 3980"/>
            <p:cNvSpPr>
              <a:spLocks/>
            </p:cNvSpPr>
            <p:nvPr/>
          </p:nvSpPr>
          <p:spPr bwMode="auto">
            <a:xfrm>
              <a:off x="3951" y="3097"/>
              <a:ext cx="3" cy="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0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4" name="Freeform 3981"/>
            <p:cNvSpPr>
              <a:spLocks/>
            </p:cNvSpPr>
            <p:nvPr/>
          </p:nvSpPr>
          <p:spPr bwMode="auto">
            <a:xfrm>
              <a:off x="3951" y="3097"/>
              <a:ext cx="3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5" name="Freeform 3982"/>
            <p:cNvSpPr>
              <a:spLocks/>
            </p:cNvSpPr>
            <p:nvPr/>
          </p:nvSpPr>
          <p:spPr bwMode="auto">
            <a:xfrm>
              <a:off x="3946" y="3086"/>
              <a:ext cx="8" cy="12"/>
            </a:xfrm>
            <a:custGeom>
              <a:avLst/>
              <a:gdLst>
                <a:gd name="T0" fmla="*/ 1 w 5"/>
                <a:gd name="T1" fmla="*/ 0 h 7"/>
                <a:gd name="T2" fmla="*/ 1 w 5"/>
                <a:gd name="T3" fmla="*/ 0 h 7"/>
                <a:gd name="T4" fmla="*/ 2 w 5"/>
                <a:gd name="T5" fmla="*/ 2 h 7"/>
                <a:gd name="T6" fmla="*/ 1 w 5"/>
                <a:gd name="T7" fmla="*/ 1 h 7"/>
                <a:gd name="T8" fmla="*/ 0 w 5"/>
                <a:gd name="T9" fmla="*/ 4 h 7"/>
                <a:gd name="T10" fmla="*/ 3 w 5"/>
                <a:gd name="T11" fmla="*/ 6 h 7"/>
                <a:gd name="T12" fmla="*/ 5 w 5"/>
                <a:gd name="T13" fmla="*/ 7 h 7"/>
                <a:gd name="T14" fmla="*/ 4 w 5"/>
                <a:gd name="T15" fmla="*/ 5 h 7"/>
                <a:gd name="T16" fmla="*/ 3 w 5"/>
                <a:gd name="T17" fmla="*/ 1 h 7"/>
                <a:gd name="T18" fmla="*/ 1 w 5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4"/>
                    <a:pt x="3" y="3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6" name="Freeform 3983"/>
            <p:cNvSpPr>
              <a:spLocks/>
            </p:cNvSpPr>
            <p:nvPr/>
          </p:nvSpPr>
          <p:spPr bwMode="auto">
            <a:xfrm>
              <a:off x="3951" y="3088"/>
              <a:ext cx="3" cy="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2"/>
                    <a:pt x="1" y="3"/>
                    <a:pt x="1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7" name="Freeform 3984"/>
            <p:cNvSpPr>
              <a:spLocks/>
            </p:cNvSpPr>
            <p:nvPr/>
          </p:nvSpPr>
          <p:spPr bwMode="auto">
            <a:xfrm>
              <a:off x="3944" y="3097"/>
              <a:ext cx="7" cy="13"/>
            </a:xfrm>
            <a:custGeom>
              <a:avLst/>
              <a:gdLst>
                <a:gd name="T0" fmla="*/ 0 w 4"/>
                <a:gd name="T1" fmla="*/ 0 h 8"/>
                <a:gd name="T2" fmla="*/ 1 w 4"/>
                <a:gd name="T3" fmla="*/ 3 h 8"/>
                <a:gd name="T4" fmla="*/ 4 w 4"/>
                <a:gd name="T5" fmla="*/ 8 h 8"/>
                <a:gd name="T6" fmla="*/ 0 w 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2" y="5"/>
                    <a:pt x="3" y="6"/>
                    <a:pt x="4" y="8"/>
                  </a:cubicBezTo>
                  <a:cubicBezTo>
                    <a:pt x="3" y="5"/>
                    <a:pt x="2" y="3"/>
                    <a:pt x="0" y="0"/>
                  </a:cubicBezTo>
                </a:path>
              </a:pathLst>
            </a:custGeom>
            <a:solidFill>
              <a:srgbClr val="D0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8" name="Freeform 3985"/>
            <p:cNvSpPr>
              <a:spLocks/>
            </p:cNvSpPr>
            <p:nvPr/>
          </p:nvSpPr>
          <p:spPr bwMode="auto">
            <a:xfrm>
              <a:off x="3981" y="3155"/>
              <a:ext cx="12" cy="8"/>
            </a:xfrm>
            <a:custGeom>
              <a:avLst/>
              <a:gdLst>
                <a:gd name="T0" fmla="*/ 4 w 7"/>
                <a:gd name="T1" fmla="*/ 0 h 5"/>
                <a:gd name="T2" fmla="*/ 0 w 7"/>
                <a:gd name="T3" fmla="*/ 3 h 5"/>
                <a:gd name="T4" fmla="*/ 2 w 7"/>
                <a:gd name="T5" fmla="*/ 5 h 5"/>
                <a:gd name="T6" fmla="*/ 3 w 7"/>
                <a:gd name="T7" fmla="*/ 5 h 5"/>
                <a:gd name="T8" fmla="*/ 4 w 7"/>
                <a:gd name="T9" fmla="*/ 5 h 5"/>
                <a:gd name="T10" fmla="*/ 7 w 7"/>
                <a:gd name="T11" fmla="*/ 4 h 5"/>
                <a:gd name="T12" fmla="*/ 4 w 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5" y="4"/>
                    <a:pt x="6" y="4"/>
                    <a:pt x="7" y="4"/>
                  </a:cubicBezTo>
                  <a:cubicBezTo>
                    <a:pt x="6" y="2"/>
                    <a:pt x="5" y="1"/>
                    <a:pt x="4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9" name="Freeform 3986"/>
            <p:cNvSpPr>
              <a:spLocks/>
            </p:cNvSpPr>
            <p:nvPr/>
          </p:nvSpPr>
          <p:spPr bwMode="auto">
            <a:xfrm>
              <a:off x="3944" y="3093"/>
              <a:ext cx="44" cy="67"/>
            </a:xfrm>
            <a:custGeom>
              <a:avLst/>
              <a:gdLst>
                <a:gd name="T0" fmla="*/ 1 w 26"/>
                <a:gd name="T1" fmla="*/ 0 h 39"/>
                <a:gd name="T2" fmla="*/ 0 w 26"/>
                <a:gd name="T3" fmla="*/ 2 h 39"/>
                <a:gd name="T4" fmla="*/ 4 w 26"/>
                <a:gd name="T5" fmla="*/ 10 h 39"/>
                <a:gd name="T6" fmla="*/ 1 w 26"/>
                <a:gd name="T7" fmla="*/ 5 h 39"/>
                <a:gd name="T8" fmla="*/ 11 w 26"/>
                <a:gd name="T9" fmla="*/ 25 h 39"/>
                <a:gd name="T10" fmla="*/ 22 w 26"/>
                <a:gd name="T11" fmla="*/ 39 h 39"/>
                <a:gd name="T12" fmla="*/ 26 w 26"/>
                <a:gd name="T13" fmla="*/ 36 h 39"/>
                <a:gd name="T14" fmla="*/ 16 w 26"/>
                <a:gd name="T15" fmla="*/ 24 h 39"/>
                <a:gd name="T16" fmla="*/ 6 w 26"/>
                <a:gd name="T17" fmla="*/ 4 h 39"/>
                <a:gd name="T18" fmla="*/ 4 w 26"/>
                <a:gd name="T19" fmla="*/ 2 h 39"/>
                <a:gd name="T20" fmla="*/ 1 w 26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39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2" y="5"/>
                    <a:pt x="3" y="7"/>
                    <a:pt x="4" y="10"/>
                  </a:cubicBezTo>
                  <a:cubicBezTo>
                    <a:pt x="3" y="8"/>
                    <a:pt x="2" y="7"/>
                    <a:pt x="1" y="5"/>
                  </a:cubicBezTo>
                  <a:cubicBezTo>
                    <a:pt x="1" y="11"/>
                    <a:pt x="5" y="17"/>
                    <a:pt x="11" y="25"/>
                  </a:cubicBezTo>
                  <a:cubicBezTo>
                    <a:pt x="14" y="28"/>
                    <a:pt x="18" y="33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2" y="31"/>
                    <a:pt x="19" y="27"/>
                    <a:pt x="16" y="24"/>
                  </a:cubicBezTo>
                  <a:cubicBezTo>
                    <a:pt x="9" y="16"/>
                    <a:pt x="6" y="9"/>
                    <a:pt x="6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02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0" name="Freeform 3987"/>
            <p:cNvSpPr>
              <a:spLocks/>
            </p:cNvSpPr>
            <p:nvPr/>
          </p:nvSpPr>
          <p:spPr bwMode="auto">
            <a:xfrm>
              <a:off x="3946" y="309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1" name="Freeform 3988"/>
            <p:cNvSpPr>
              <a:spLocks/>
            </p:cNvSpPr>
            <p:nvPr/>
          </p:nvSpPr>
          <p:spPr bwMode="auto">
            <a:xfrm>
              <a:off x="3946" y="3093"/>
              <a:ext cx="5" cy="4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4948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2" name="Freeform 3989"/>
            <p:cNvSpPr>
              <a:spLocks/>
            </p:cNvSpPr>
            <p:nvPr/>
          </p:nvSpPr>
          <p:spPr bwMode="auto">
            <a:xfrm>
              <a:off x="3949" y="3173"/>
              <a:ext cx="5" cy="9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2 h 5"/>
                <a:gd name="T4" fmla="*/ 3 w 3"/>
                <a:gd name="T5" fmla="*/ 5 h 5"/>
                <a:gd name="T6" fmla="*/ 3 w 3"/>
                <a:gd name="T7" fmla="*/ 3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3" name="Freeform 3990"/>
            <p:cNvSpPr>
              <a:spLocks/>
            </p:cNvSpPr>
            <p:nvPr/>
          </p:nvSpPr>
          <p:spPr bwMode="auto">
            <a:xfrm>
              <a:off x="3951" y="3172"/>
              <a:ext cx="7" cy="6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4" name="Freeform 3991"/>
            <p:cNvSpPr>
              <a:spLocks/>
            </p:cNvSpPr>
            <p:nvPr/>
          </p:nvSpPr>
          <p:spPr bwMode="auto">
            <a:xfrm>
              <a:off x="3946" y="3180"/>
              <a:ext cx="6" cy="14"/>
            </a:xfrm>
            <a:custGeom>
              <a:avLst/>
              <a:gdLst>
                <a:gd name="T0" fmla="*/ 0 w 4"/>
                <a:gd name="T1" fmla="*/ 0 h 8"/>
                <a:gd name="T2" fmla="*/ 0 w 4"/>
                <a:gd name="T3" fmla="*/ 2 h 8"/>
                <a:gd name="T4" fmla="*/ 4 w 4"/>
                <a:gd name="T5" fmla="*/ 8 h 8"/>
                <a:gd name="T6" fmla="*/ 4 w 4"/>
                <a:gd name="T7" fmla="*/ 6 h 8"/>
                <a:gd name="T8" fmla="*/ 0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4"/>
                    <a:pt x="3" y="6"/>
                    <a:pt x="4" y="8"/>
                  </a:cubicBezTo>
                  <a:cubicBezTo>
                    <a:pt x="4" y="7"/>
                    <a:pt x="4" y="7"/>
                    <a:pt x="4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5" name="Freeform 3992"/>
            <p:cNvSpPr>
              <a:spLocks/>
            </p:cNvSpPr>
            <p:nvPr/>
          </p:nvSpPr>
          <p:spPr bwMode="auto">
            <a:xfrm>
              <a:off x="3946" y="3177"/>
              <a:ext cx="8" cy="13"/>
            </a:xfrm>
            <a:custGeom>
              <a:avLst/>
              <a:gdLst>
                <a:gd name="T0" fmla="*/ 2 w 5"/>
                <a:gd name="T1" fmla="*/ 0 h 8"/>
                <a:gd name="T2" fmla="*/ 0 w 5"/>
                <a:gd name="T3" fmla="*/ 2 h 8"/>
                <a:gd name="T4" fmla="*/ 4 w 5"/>
                <a:gd name="T5" fmla="*/ 8 h 8"/>
                <a:gd name="T6" fmla="*/ 5 w 5"/>
                <a:gd name="T7" fmla="*/ 3 h 8"/>
                <a:gd name="T8" fmla="*/ 2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2" y="4"/>
                    <a:pt x="3" y="6"/>
                    <a:pt x="4" y="8"/>
                  </a:cubicBezTo>
                  <a:cubicBezTo>
                    <a:pt x="4" y="6"/>
                    <a:pt x="4" y="4"/>
                    <a:pt x="5" y="3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6" name="Freeform 3993"/>
            <p:cNvSpPr>
              <a:spLocks/>
            </p:cNvSpPr>
            <p:nvPr/>
          </p:nvSpPr>
          <p:spPr bwMode="auto">
            <a:xfrm>
              <a:off x="3944" y="3194"/>
              <a:ext cx="7" cy="8"/>
            </a:xfrm>
            <a:custGeom>
              <a:avLst/>
              <a:gdLst>
                <a:gd name="T0" fmla="*/ 0 w 4"/>
                <a:gd name="T1" fmla="*/ 0 h 5"/>
                <a:gd name="T2" fmla="*/ 1 w 4"/>
                <a:gd name="T3" fmla="*/ 1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7" name="Freeform 3994"/>
            <p:cNvSpPr>
              <a:spLocks/>
            </p:cNvSpPr>
            <p:nvPr/>
          </p:nvSpPr>
          <p:spPr bwMode="auto">
            <a:xfrm>
              <a:off x="3944" y="3184"/>
              <a:ext cx="29" cy="44"/>
            </a:xfrm>
            <a:custGeom>
              <a:avLst/>
              <a:gdLst>
                <a:gd name="T0" fmla="*/ 1 w 17"/>
                <a:gd name="T1" fmla="*/ 0 h 26"/>
                <a:gd name="T2" fmla="*/ 0 w 17"/>
                <a:gd name="T3" fmla="*/ 6 h 26"/>
                <a:gd name="T4" fmla="*/ 4 w 17"/>
                <a:gd name="T5" fmla="*/ 11 h 26"/>
                <a:gd name="T6" fmla="*/ 17 w 17"/>
                <a:gd name="T7" fmla="*/ 26 h 26"/>
                <a:gd name="T8" fmla="*/ 13 w 17"/>
                <a:gd name="T9" fmla="*/ 21 h 26"/>
                <a:gd name="T10" fmla="*/ 5 w 17"/>
                <a:gd name="T11" fmla="*/ 6 h 26"/>
                <a:gd name="T12" fmla="*/ 1 w 17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7"/>
                    <a:pt x="3" y="9"/>
                    <a:pt x="4" y="11"/>
                  </a:cubicBezTo>
                  <a:cubicBezTo>
                    <a:pt x="8" y="16"/>
                    <a:pt x="12" y="21"/>
                    <a:pt x="17" y="26"/>
                  </a:cubicBezTo>
                  <a:cubicBezTo>
                    <a:pt x="15" y="24"/>
                    <a:pt x="14" y="22"/>
                    <a:pt x="13" y="21"/>
                  </a:cubicBezTo>
                  <a:cubicBezTo>
                    <a:pt x="9" y="15"/>
                    <a:pt x="6" y="10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8" name="Freeform 3995"/>
            <p:cNvSpPr>
              <a:spLocks/>
            </p:cNvSpPr>
            <p:nvPr/>
          </p:nvSpPr>
          <p:spPr bwMode="auto">
            <a:xfrm>
              <a:off x="3946" y="3195"/>
              <a:ext cx="29" cy="46"/>
            </a:xfrm>
            <a:custGeom>
              <a:avLst/>
              <a:gdLst>
                <a:gd name="T0" fmla="*/ 0 w 17"/>
                <a:gd name="T1" fmla="*/ 0 h 27"/>
                <a:gd name="T2" fmla="*/ 7 w 17"/>
                <a:gd name="T3" fmla="*/ 15 h 27"/>
                <a:gd name="T4" fmla="*/ 11 w 17"/>
                <a:gd name="T5" fmla="*/ 20 h 27"/>
                <a:gd name="T6" fmla="*/ 17 w 17"/>
                <a:gd name="T7" fmla="*/ 27 h 27"/>
                <a:gd name="T8" fmla="*/ 3 w 17"/>
                <a:gd name="T9" fmla="*/ 4 h 27"/>
                <a:gd name="T10" fmla="*/ 0 w 17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cubicBezTo>
                    <a:pt x="0" y="4"/>
                    <a:pt x="3" y="9"/>
                    <a:pt x="7" y="15"/>
                  </a:cubicBezTo>
                  <a:cubicBezTo>
                    <a:pt x="8" y="17"/>
                    <a:pt x="9" y="18"/>
                    <a:pt x="11" y="20"/>
                  </a:cubicBezTo>
                  <a:cubicBezTo>
                    <a:pt x="13" y="23"/>
                    <a:pt x="15" y="25"/>
                    <a:pt x="17" y="27"/>
                  </a:cubicBezTo>
                  <a:cubicBezTo>
                    <a:pt x="13" y="20"/>
                    <a:pt x="8" y="12"/>
                    <a:pt x="3" y="4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9" name="Freeform 3996"/>
            <p:cNvSpPr>
              <a:spLocks/>
            </p:cNvSpPr>
            <p:nvPr/>
          </p:nvSpPr>
          <p:spPr bwMode="auto">
            <a:xfrm>
              <a:off x="3951" y="3202"/>
              <a:ext cx="42" cy="60"/>
            </a:xfrm>
            <a:custGeom>
              <a:avLst/>
              <a:gdLst>
                <a:gd name="T0" fmla="*/ 0 w 25"/>
                <a:gd name="T1" fmla="*/ 0 h 35"/>
                <a:gd name="T2" fmla="*/ 14 w 25"/>
                <a:gd name="T3" fmla="*/ 23 h 35"/>
                <a:gd name="T4" fmla="*/ 25 w 25"/>
                <a:gd name="T5" fmla="*/ 35 h 35"/>
                <a:gd name="T6" fmla="*/ 13 w 25"/>
                <a:gd name="T7" fmla="*/ 15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8"/>
                    <a:pt x="22" y="32"/>
                    <a:pt x="25" y="35"/>
                  </a:cubicBezTo>
                  <a:cubicBezTo>
                    <a:pt x="21" y="28"/>
                    <a:pt x="17" y="21"/>
                    <a:pt x="13" y="15"/>
                  </a:cubicBezTo>
                  <a:cubicBezTo>
                    <a:pt x="8" y="10"/>
                    <a:pt x="4" y="5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0" name="Freeform 3997"/>
            <p:cNvSpPr>
              <a:spLocks/>
            </p:cNvSpPr>
            <p:nvPr/>
          </p:nvSpPr>
          <p:spPr bwMode="auto">
            <a:xfrm>
              <a:off x="3964" y="3230"/>
              <a:ext cx="31" cy="47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1 h 28"/>
                <a:gd name="T4" fmla="*/ 18 w 18"/>
                <a:gd name="T5" fmla="*/ 28 h 28"/>
                <a:gd name="T6" fmla="*/ 6 w 18"/>
                <a:gd name="T7" fmla="*/ 7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6"/>
                    <a:pt x="8" y="13"/>
                    <a:pt x="12" y="21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19"/>
                    <a:pt x="6" y="7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1" name="Freeform 3998"/>
            <p:cNvSpPr>
              <a:spLocks/>
            </p:cNvSpPr>
            <p:nvPr/>
          </p:nvSpPr>
          <p:spPr bwMode="auto">
            <a:xfrm>
              <a:off x="4136" y="34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2" name="Oval 3999"/>
            <p:cNvSpPr>
              <a:spLocks noChangeArrowheads="1"/>
            </p:cNvSpPr>
            <p:nvPr/>
          </p:nvSpPr>
          <p:spPr bwMode="auto">
            <a:xfrm>
              <a:off x="4136" y="3470"/>
              <a:ext cx="1" cy="1"/>
            </a:xfrm>
            <a:prstGeom prst="ellipse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3" name="Freeform 4000"/>
            <p:cNvSpPr>
              <a:spLocks/>
            </p:cNvSpPr>
            <p:nvPr/>
          </p:nvSpPr>
          <p:spPr bwMode="auto">
            <a:xfrm>
              <a:off x="4128" y="3465"/>
              <a:ext cx="8" cy="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4 h 5"/>
                <a:gd name="T4" fmla="*/ 0 w 5"/>
                <a:gd name="T5" fmla="*/ 5 h 5"/>
                <a:gd name="T6" fmla="*/ 5 w 5"/>
                <a:gd name="T7" fmla="*/ 3 h 5"/>
                <a:gd name="T8" fmla="*/ 5 w 5"/>
                <a:gd name="T9" fmla="*/ 3 h 5"/>
                <a:gd name="T10" fmla="*/ 0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2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4" name="Freeform 4001"/>
            <p:cNvSpPr>
              <a:spLocks noEditPoints="1"/>
            </p:cNvSpPr>
            <p:nvPr/>
          </p:nvSpPr>
          <p:spPr bwMode="auto">
            <a:xfrm>
              <a:off x="3975" y="3241"/>
              <a:ext cx="153" cy="230"/>
            </a:xfrm>
            <a:custGeom>
              <a:avLst/>
              <a:gdLst>
                <a:gd name="T0" fmla="*/ 40 w 90"/>
                <a:gd name="T1" fmla="*/ 73 h 135"/>
                <a:gd name="T2" fmla="*/ 39 w 90"/>
                <a:gd name="T3" fmla="*/ 80 h 135"/>
                <a:gd name="T4" fmla="*/ 90 w 90"/>
                <a:gd name="T5" fmla="*/ 135 h 135"/>
                <a:gd name="T6" fmla="*/ 90 w 90"/>
                <a:gd name="T7" fmla="*/ 131 h 135"/>
                <a:gd name="T8" fmla="*/ 40 w 90"/>
                <a:gd name="T9" fmla="*/ 73 h 135"/>
                <a:gd name="T10" fmla="*/ 0 w 90"/>
                <a:gd name="T11" fmla="*/ 0 h 135"/>
                <a:gd name="T12" fmla="*/ 12 w 90"/>
                <a:gd name="T13" fmla="*/ 21 h 135"/>
                <a:gd name="T14" fmla="*/ 6 w 90"/>
                <a:gd name="T15" fmla="*/ 14 h 135"/>
                <a:gd name="T16" fmla="*/ 15 w 90"/>
                <a:gd name="T17" fmla="*/ 32 h 135"/>
                <a:gd name="T18" fmla="*/ 22 w 90"/>
                <a:gd name="T19" fmla="*/ 36 h 135"/>
                <a:gd name="T20" fmla="*/ 11 w 90"/>
                <a:gd name="T21" fmla="*/ 12 h 135"/>
                <a:gd name="T22" fmla="*/ 0 w 90"/>
                <a:gd name="T2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35">
                  <a:moveTo>
                    <a:pt x="40" y="73"/>
                  </a:moveTo>
                  <a:cubicBezTo>
                    <a:pt x="40" y="76"/>
                    <a:pt x="39" y="78"/>
                    <a:pt x="39" y="80"/>
                  </a:cubicBezTo>
                  <a:cubicBezTo>
                    <a:pt x="53" y="102"/>
                    <a:pt x="74" y="128"/>
                    <a:pt x="90" y="135"/>
                  </a:cubicBezTo>
                  <a:cubicBezTo>
                    <a:pt x="90" y="135"/>
                    <a:pt x="90" y="133"/>
                    <a:pt x="90" y="131"/>
                  </a:cubicBezTo>
                  <a:cubicBezTo>
                    <a:pt x="73" y="121"/>
                    <a:pt x="53" y="95"/>
                    <a:pt x="40" y="73"/>
                  </a:cubicBezTo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10" y="18"/>
                    <a:pt x="6" y="14"/>
                  </a:cubicBezTo>
                  <a:cubicBezTo>
                    <a:pt x="9" y="20"/>
                    <a:pt x="12" y="26"/>
                    <a:pt x="15" y="32"/>
                  </a:cubicBezTo>
                  <a:cubicBezTo>
                    <a:pt x="17" y="33"/>
                    <a:pt x="20" y="34"/>
                    <a:pt x="22" y="36"/>
                  </a:cubicBezTo>
                  <a:cubicBezTo>
                    <a:pt x="18" y="28"/>
                    <a:pt x="15" y="20"/>
                    <a:pt x="11" y="12"/>
                  </a:cubicBezTo>
                  <a:cubicBezTo>
                    <a:pt x="8" y="9"/>
                    <a:pt x="4" y="5"/>
                    <a:pt x="0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5" name="Freeform 4002"/>
            <p:cNvSpPr>
              <a:spLocks/>
            </p:cNvSpPr>
            <p:nvPr/>
          </p:nvSpPr>
          <p:spPr bwMode="auto">
            <a:xfrm>
              <a:off x="4000" y="3296"/>
              <a:ext cx="43" cy="82"/>
            </a:xfrm>
            <a:custGeom>
              <a:avLst/>
              <a:gdLst>
                <a:gd name="T0" fmla="*/ 0 w 25"/>
                <a:gd name="T1" fmla="*/ 0 h 48"/>
                <a:gd name="T2" fmla="*/ 20 w 25"/>
                <a:gd name="T3" fmla="*/ 41 h 48"/>
                <a:gd name="T4" fmla="*/ 24 w 25"/>
                <a:gd name="T5" fmla="*/ 48 h 48"/>
                <a:gd name="T6" fmla="*/ 25 w 25"/>
                <a:gd name="T7" fmla="*/ 41 h 48"/>
                <a:gd name="T8" fmla="*/ 24 w 25"/>
                <a:gd name="T9" fmla="*/ 40 h 48"/>
                <a:gd name="T10" fmla="*/ 7 w 25"/>
                <a:gd name="T11" fmla="*/ 4 h 48"/>
                <a:gd name="T12" fmla="*/ 0 w 25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8">
                  <a:moveTo>
                    <a:pt x="0" y="0"/>
                  </a:moveTo>
                  <a:cubicBezTo>
                    <a:pt x="6" y="15"/>
                    <a:pt x="13" y="29"/>
                    <a:pt x="20" y="41"/>
                  </a:cubicBezTo>
                  <a:cubicBezTo>
                    <a:pt x="21" y="44"/>
                    <a:pt x="22" y="46"/>
                    <a:pt x="24" y="48"/>
                  </a:cubicBezTo>
                  <a:cubicBezTo>
                    <a:pt x="24" y="46"/>
                    <a:pt x="25" y="44"/>
                    <a:pt x="25" y="41"/>
                  </a:cubicBezTo>
                  <a:cubicBezTo>
                    <a:pt x="25" y="41"/>
                    <a:pt x="25" y="40"/>
                    <a:pt x="24" y="40"/>
                  </a:cubicBezTo>
                  <a:cubicBezTo>
                    <a:pt x="18" y="29"/>
                    <a:pt x="13" y="16"/>
                    <a:pt x="7" y="4"/>
                  </a:cubicBezTo>
                  <a:cubicBezTo>
                    <a:pt x="5" y="2"/>
                    <a:pt x="2" y="1"/>
                    <a:pt x="0" y="0"/>
                  </a:cubicBezTo>
                </a:path>
              </a:pathLst>
            </a:custGeom>
            <a:solidFill>
              <a:srgbClr val="229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6" name="Freeform 4003"/>
            <p:cNvSpPr>
              <a:spLocks/>
            </p:cNvSpPr>
            <p:nvPr/>
          </p:nvSpPr>
          <p:spPr bwMode="auto">
            <a:xfrm>
              <a:off x="4041" y="3769"/>
              <a:ext cx="179" cy="472"/>
            </a:xfrm>
            <a:custGeom>
              <a:avLst/>
              <a:gdLst>
                <a:gd name="T0" fmla="*/ 91 w 105"/>
                <a:gd name="T1" fmla="*/ 0 h 277"/>
                <a:gd name="T2" fmla="*/ 86 w 105"/>
                <a:gd name="T3" fmla="*/ 0 h 277"/>
                <a:gd name="T4" fmla="*/ 0 w 105"/>
                <a:gd name="T5" fmla="*/ 277 h 277"/>
                <a:gd name="T6" fmla="*/ 3 w 105"/>
                <a:gd name="T7" fmla="*/ 276 h 277"/>
                <a:gd name="T8" fmla="*/ 91 w 105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77">
                  <a:moveTo>
                    <a:pt x="91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100" y="123"/>
                    <a:pt x="79" y="240"/>
                    <a:pt x="0" y="277"/>
                  </a:cubicBezTo>
                  <a:cubicBezTo>
                    <a:pt x="1" y="276"/>
                    <a:pt x="2" y="276"/>
                    <a:pt x="3" y="276"/>
                  </a:cubicBezTo>
                  <a:cubicBezTo>
                    <a:pt x="83" y="241"/>
                    <a:pt x="105" y="123"/>
                    <a:pt x="91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7" name="Freeform 4004"/>
            <p:cNvSpPr>
              <a:spLocks/>
            </p:cNvSpPr>
            <p:nvPr/>
          </p:nvSpPr>
          <p:spPr bwMode="auto">
            <a:xfrm>
              <a:off x="4186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8" name="Freeform 4005"/>
            <p:cNvSpPr>
              <a:spLocks/>
            </p:cNvSpPr>
            <p:nvPr/>
          </p:nvSpPr>
          <p:spPr bwMode="auto">
            <a:xfrm>
              <a:off x="4184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9" name="Freeform 4006"/>
            <p:cNvSpPr>
              <a:spLocks/>
            </p:cNvSpPr>
            <p:nvPr/>
          </p:nvSpPr>
          <p:spPr bwMode="auto">
            <a:xfrm>
              <a:off x="4184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2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0" name="Freeform 4007"/>
            <p:cNvSpPr>
              <a:spLocks/>
            </p:cNvSpPr>
            <p:nvPr/>
          </p:nvSpPr>
          <p:spPr bwMode="auto">
            <a:xfrm>
              <a:off x="4182" y="3742"/>
              <a:ext cx="11" cy="9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6" y="0"/>
                  </a:cubicBezTo>
                </a:path>
              </a:pathLst>
            </a:custGeom>
            <a:solidFill>
              <a:srgbClr val="5F8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1" name="Freeform 4008"/>
            <p:cNvSpPr>
              <a:spLocks/>
            </p:cNvSpPr>
            <p:nvPr/>
          </p:nvSpPr>
          <p:spPr bwMode="auto">
            <a:xfrm>
              <a:off x="4182" y="3732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D8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2" name="Freeform 4009"/>
            <p:cNvSpPr>
              <a:spLocks/>
            </p:cNvSpPr>
            <p:nvPr/>
          </p:nvSpPr>
          <p:spPr bwMode="auto">
            <a:xfrm>
              <a:off x="4181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98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3" name="Freeform 4010"/>
            <p:cNvSpPr>
              <a:spLocks/>
            </p:cNvSpPr>
            <p:nvPr/>
          </p:nvSpPr>
          <p:spPr bwMode="auto">
            <a:xfrm>
              <a:off x="4179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78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4" name="Freeform 4011"/>
            <p:cNvSpPr>
              <a:spLocks/>
            </p:cNvSpPr>
            <p:nvPr/>
          </p:nvSpPr>
          <p:spPr bwMode="auto">
            <a:xfrm>
              <a:off x="4177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47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5" name="Freeform 4012"/>
            <p:cNvSpPr>
              <a:spLocks/>
            </p:cNvSpPr>
            <p:nvPr/>
          </p:nvSpPr>
          <p:spPr bwMode="auto">
            <a:xfrm>
              <a:off x="4176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17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6" name="Freeform 4013"/>
            <p:cNvSpPr>
              <a:spLocks/>
            </p:cNvSpPr>
            <p:nvPr/>
          </p:nvSpPr>
          <p:spPr bwMode="auto">
            <a:xfrm>
              <a:off x="4174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F75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7" name="Freeform 4014"/>
            <p:cNvSpPr>
              <a:spLocks/>
            </p:cNvSpPr>
            <p:nvPr/>
          </p:nvSpPr>
          <p:spPr bwMode="auto">
            <a:xfrm>
              <a:off x="4172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C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8" name="Freeform 4015"/>
            <p:cNvSpPr>
              <a:spLocks/>
            </p:cNvSpPr>
            <p:nvPr/>
          </p:nvSpPr>
          <p:spPr bwMode="auto">
            <a:xfrm>
              <a:off x="4170" y="3667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96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9" name="Freeform 4016"/>
            <p:cNvSpPr>
              <a:spLocks/>
            </p:cNvSpPr>
            <p:nvPr/>
          </p:nvSpPr>
          <p:spPr bwMode="auto">
            <a:xfrm>
              <a:off x="4165" y="3649"/>
              <a:ext cx="14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66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0" name="Freeform 4017"/>
            <p:cNvSpPr>
              <a:spLocks/>
            </p:cNvSpPr>
            <p:nvPr/>
          </p:nvSpPr>
          <p:spPr bwMode="auto">
            <a:xfrm>
              <a:off x="4155" y="3606"/>
              <a:ext cx="19" cy="43"/>
            </a:xfrm>
            <a:custGeom>
              <a:avLst/>
              <a:gdLst>
                <a:gd name="T0" fmla="*/ 5 w 11"/>
                <a:gd name="T1" fmla="*/ 0 h 25"/>
                <a:gd name="T2" fmla="*/ 0 w 11"/>
                <a:gd name="T3" fmla="*/ 0 h 25"/>
                <a:gd name="T4" fmla="*/ 6 w 11"/>
                <a:gd name="T5" fmla="*/ 25 h 25"/>
                <a:gd name="T6" fmla="*/ 11 w 11"/>
                <a:gd name="T7" fmla="*/ 25 h 25"/>
                <a:gd name="T8" fmla="*/ 5 w 1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17"/>
                    <a:pt x="7" y="8"/>
                    <a:pt x="5" y="0"/>
                  </a:cubicBezTo>
                </a:path>
              </a:pathLst>
            </a:custGeom>
            <a:solidFill>
              <a:srgbClr val="294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1" name="Freeform 4018"/>
            <p:cNvSpPr>
              <a:spLocks/>
            </p:cNvSpPr>
            <p:nvPr/>
          </p:nvSpPr>
          <p:spPr bwMode="auto">
            <a:xfrm>
              <a:off x="4150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B7C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2" name="Freeform 4019"/>
            <p:cNvSpPr>
              <a:spLocks/>
            </p:cNvSpPr>
            <p:nvPr/>
          </p:nvSpPr>
          <p:spPr bwMode="auto">
            <a:xfrm>
              <a:off x="4123" y="3470"/>
              <a:ext cx="36" cy="119"/>
            </a:xfrm>
            <a:custGeom>
              <a:avLst/>
              <a:gdLst>
                <a:gd name="T0" fmla="*/ 8 w 21"/>
                <a:gd name="T1" fmla="*/ 0 h 70"/>
                <a:gd name="T2" fmla="*/ 3 w 21"/>
                <a:gd name="T3" fmla="*/ 2 h 70"/>
                <a:gd name="T4" fmla="*/ 8 w 21"/>
                <a:gd name="T5" fmla="*/ 3 h 70"/>
                <a:gd name="T6" fmla="*/ 0 w 21"/>
                <a:gd name="T7" fmla="*/ 6 h 70"/>
                <a:gd name="T8" fmla="*/ 9 w 21"/>
                <a:gd name="T9" fmla="*/ 35 h 70"/>
                <a:gd name="T10" fmla="*/ 5 w 21"/>
                <a:gd name="T11" fmla="*/ 36 h 70"/>
                <a:gd name="T12" fmla="*/ 16 w 21"/>
                <a:gd name="T13" fmla="*/ 70 h 70"/>
                <a:gd name="T14" fmla="*/ 21 w 21"/>
                <a:gd name="T15" fmla="*/ 70 h 70"/>
                <a:gd name="T16" fmla="*/ 10 w 21"/>
                <a:gd name="T17" fmla="*/ 35 h 70"/>
                <a:gd name="T18" fmla="*/ 14 w 21"/>
                <a:gd name="T19" fmla="*/ 33 h 70"/>
                <a:gd name="T20" fmla="*/ 5 w 21"/>
                <a:gd name="T21" fmla="*/ 4 h 70"/>
                <a:gd name="T22" fmla="*/ 13 w 21"/>
                <a:gd name="T23" fmla="*/ 2 h 70"/>
                <a:gd name="T24" fmla="*/ 8 w 21"/>
                <a:gd name="T25" fmla="*/ 0 h 70"/>
                <a:gd name="T26" fmla="*/ 8 w 21"/>
                <a:gd name="T27" fmla="*/ 0 h 70"/>
                <a:gd name="T28" fmla="*/ 8 w 21"/>
                <a:gd name="T2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0">
                  <a:moveTo>
                    <a:pt x="8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7" y="35"/>
                    <a:pt x="5" y="36"/>
                  </a:cubicBezTo>
                  <a:cubicBezTo>
                    <a:pt x="9" y="47"/>
                    <a:pt x="13" y="58"/>
                    <a:pt x="16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8" y="58"/>
                    <a:pt x="14" y="46"/>
                    <a:pt x="10" y="35"/>
                  </a:cubicBezTo>
                  <a:cubicBezTo>
                    <a:pt x="11" y="34"/>
                    <a:pt x="13" y="34"/>
                    <a:pt x="14" y="3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3" name="Freeform 4020"/>
            <p:cNvSpPr>
              <a:spLocks/>
            </p:cNvSpPr>
            <p:nvPr/>
          </p:nvSpPr>
          <p:spPr bwMode="auto">
            <a:xfrm>
              <a:off x="2910" y="3374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4" name="Freeform 4021"/>
            <p:cNvSpPr>
              <a:spLocks/>
            </p:cNvSpPr>
            <p:nvPr/>
          </p:nvSpPr>
          <p:spPr bwMode="auto">
            <a:xfrm>
              <a:off x="2913" y="3374"/>
              <a:ext cx="6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5" name="Freeform 4022"/>
            <p:cNvSpPr>
              <a:spLocks/>
            </p:cNvSpPr>
            <p:nvPr/>
          </p:nvSpPr>
          <p:spPr bwMode="auto">
            <a:xfrm>
              <a:off x="2908" y="3379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6" name="Freeform 4023"/>
            <p:cNvSpPr>
              <a:spLocks/>
            </p:cNvSpPr>
            <p:nvPr/>
          </p:nvSpPr>
          <p:spPr bwMode="auto">
            <a:xfrm>
              <a:off x="2893" y="3381"/>
              <a:ext cx="24" cy="41"/>
            </a:xfrm>
            <a:custGeom>
              <a:avLst/>
              <a:gdLst>
                <a:gd name="T0" fmla="*/ 12 w 14"/>
                <a:gd name="T1" fmla="*/ 0 h 24"/>
                <a:gd name="T2" fmla="*/ 12 w 14"/>
                <a:gd name="T3" fmla="*/ 3 h 24"/>
                <a:gd name="T4" fmla="*/ 9 w 14"/>
                <a:gd name="T5" fmla="*/ 2 h 24"/>
                <a:gd name="T6" fmla="*/ 0 w 14"/>
                <a:gd name="T7" fmla="*/ 23 h 24"/>
                <a:gd name="T8" fmla="*/ 3 w 14"/>
                <a:gd name="T9" fmla="*/ 24 h 24"/>
                <a:gd name="T10" fmla="*/ 4 w 14"/>
                <a:gd name="T11" fmla="*/ 22 h 24"/>
                <a:gd name="T12" fmla="*/ 4 w 14"/>
                <a:gd name="T13" fmla="*/ 22 h 24"/>
                <a:gd name="T14" fmla="*/ 4 w 14"/>
                <a:gd name="T15" fmla="*/ 22 h 24"/>
                <a:gd name="T16" fmla="*/ 5 w 14"/>
                <a:gd name="T17" fmla="*/ 22 h 24"/>
                <a:gd name="T18" fmla="*/ 14 w 14"/>
                <a:gd name="T19" fmla="*/ 0 h 24"/>
                <a:gd name="T20" fmla="*/ 12 w 1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4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Group 4225"/>
          <p:cNvGrpSpPr>
            <a:grpSpLocks/>
          </p:cNvGrpSpPr>
          <p:nvPr/>
        </p:nvGrpSpPr>
        <p:grpSpPr bwMode="auto">
          <a:xfrm>
            <a:off x="4750242" y="3984205"/>
            <a:ext cx="2029274" cy="2718486"/>
            <a:chOff x="2694" y="2983"/>
            <a:chExt cx="1534" cy="2055"/>
          </a:xfrm>
        </p:grpSpPr>
        <p:sp>
          <p:nvSpPr>
            <p:cNvPr id="5077" name="Freeform 4025"/>
            <p:cNvSpPr>
              <a:spLocks/>
            </p:cNvSpPr>
            <p:nvPr/>
          </p:nvSpPr>
          <p:spPr bwMode="auto">
            <a:xfrm>
              <a:off x="3569" y="5032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8" name="Freeform 4026"/>
            <p:cNvSpPr>
              <a:spLocks/>
            </p:cNvSpPr>
            <p:nvPr/>
          </p:nvSpPr>
          <p:spPr bwMode="auto">
            <a:xfrm>
              <a:off x="3564" y="5032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9" name="Freeform 4027"/>
            <p:cNvSpPr>
              <a:spLocks/>
            </p:cNvSpPr>
            <p:nvPr/>
          </p:nvSpPr>
          <p:spPr bwMode="auto">
            <a:xfrm>
              <a:off x="3561" y="5033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4 w 5"/>
                <a:gd name="T5" fmla="*/ 0 h 1"/>
                <a:gd name="T6" fmla="*/ 4 w 5"/>
                <a:gd name="T7" fmla="*/ 0 h 1"/>
                <a:gd name="T8" fmla="*/ 2 w 5"/>
                <a:gd name="T9" fmla="*/ 0 h 1"/>
                <a:gd name="T10" fmla="*/ 0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0" name="Freeform 4028"/>
            <p:cNvSpPr>
              <a:spLocks/>
            </p:cNvSpPr>
            <p:nvPr/>
          </p:nvSpPr>
          <p:spPr bwMode="auto">
            <a:xfrm>
              <a:off x="3556" y="5033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3 w 5"/>
                <a:gd name="T9" fmla="*/ 1 h 1"/>
                <a:gd name="T10" fmla="*/ 3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1" name="Freeform 4029"/>
            <p:cNvSpPr>
              <a:spLocks/>
            </p:cNvSpPr>
            <p:nvPr/>
          </p:nvSpPr>
          <p:spPr bwMode="auto">
            <a:xfrm>
              <a:off x="3552" y="5033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2" name="Freeform 4030"/>
            <p:cNvSpPr>
              <a:spLocks/>
            </p:cNvSpPr>
            <p:nvPr/>
          </p:nvSpPr>
          <p:spPr bwMode="auto">
            <a:xfrm>
              <a:off x="3547" y="5035"/>
              <a:ext cx="9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3" name="Freeform 4031"/>
            <p:cNvSpPr>
              <a:spLocks/>
            </p:cNvSpPr>
            <p:nvPr/>
          </p:nvSpPr>
          <p:spPr bwMode="auto">
            <a:xfrm>
              <a:off x="3544" y="503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2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4" name="Freeform 4032"/>
            <p:cNvSpPr>
              <a:spLocks/>
            </p:cNvSpPr>
            <p:nvPr/>
          </p:nvSpPr>
          <p:spPr bwMode="auto">
            <a:xfrm>
              <a:off x="3539" y="503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5" name="Freeform 4033"/>
            <p:cNvSpPr>
              <a:spLocks/>
            </p:cNvSpPr>
            <p:nvPr/>
          </p:nvSpPr>
          <p:spPr bwMode="auto">
            <a:xfrm>
              <a:off x="3533" y="5035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6" name="Freeform 4034"/>
            <p:cNvSpPr>
              <a:spLocks/>
            </p:cNvSpPr>
            <p:nvPr/>
          </p:nvSpPr>
          <p:spPr bwMode="auto">
            <a:xfrm>
              <a:off x="3530" y="5035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0 h 2"/>
                <a:gd name="T8" fmla="*/ 4 w 5"/>
                <a:gd name="T9" fmla="*/ 0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7" name="Freeform 4035"/>
            <p:cNvSpPr>
              <a:spLocks/>
            </p:cNvSpPr>
            <p:nvPr/>
          </p:nvSpPr>
          <p:spPr bwMode="auto">
            <a:xfrm>
              <a:off x="3525" y="5035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3 w 5"/>
                <a:gd name="T7" fmla="*/ 2 h 2"/>
                <a:gd name="T8" fmla="*/ 5 w 5"/>
                <a:gd name="T9" fmla="*/ 0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8" name="Freeform 4036"/>
            <p:cNvSpPr>
              <a:spLocks/>
            </p:cNvSpPr>
            <p:nvPr/>
          </p:nvSpPr>
          <p:spPr bwMode="auto">
            <a:xfrm>
              <a:off x="3520" y="5035"/>
              <a:ext cx="8" cy="3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9" name="Freeform 4037"/>
            <p:cNvSpPr>
              <a:spLocks noEditPoints="1"/>
            </p:cNvSpPr>
            <p:nvPr/>
          </p:nvSpPr>
          <p:spPr bwMode="auto">
            <a:xfrm>
              <a:off x="2694" y="3751"/>
              <a:ext cx="831" cy="1287"/>
            </a:xfrm>
            <a:custGeom>
              <a:avLst/>
              <a:gdLst>
                <a:gd name="T0" fmla="*/ 387 w 488"/>
                <a:gd name="T1" fmla="*/ 622 h 756"/>
                <a:gd name="T2" fmla="*/ 382 w 488"/>
                <a:gd name="T3" fmla="*/ 622 h 756"/>
                <a:gd name="T4" fmla="*/ 380 w 488"/>
                <a:gd name="T5" fmla="*/ 645 h 756"/>
                <a:gd name="T6" fmla="*/ 485 w 488"/>
                <a:gd name="T7" fmla="*/ 756 h 756"/>
                <a:gd name="T8" fmla="*/ 488 w 488"/>
                <a:gd name="T9" fmla="*/ 754 h 756"/>
                <a:gd name="T10" fmla="*/ 385 w 488"/>
                <a:gd name="T11" fmla="*/ 644 h 756"/>
                <a:gd name="T12" fmla="*/ 387 w 488"/>
                <a:gd name="T13" fmla="*/ 622 h 756"/>
                <a:gd name="T14" fmla="*/ 41 w 488"/>
                <a:gd name="T15" fmla="*/ 0 h 756"/>
                <a:gd name="T16" fmla="*/ 37 w 488"/>
                <a:gd name="T17" fmla="*/ 0 h 756"/>
                <a:gd name="T18" fmla="*/ 10 w 488"/>
                <a:gd name="T19" fmla="*/ 193 h 756"/>
                <a:gd name="T20" fmla="*/ 126 w 488"/>
                <a:gd name="T21" fmla="*/ 433 h 756"/>
                <a:gd name="T22" fmla="*/ 266 w 488"/>
                <a:gd name="T23" fmla="*/ 504 h 756"/>
                <a:gd name="T24" fmla="*/ 267 w 488"/>
                <a:gd name="T25" fmla="*/ 501 h 756"/>
                <a:gd name="T26" fmla="*/ 131 w 488"/>
                <a:gd name="T27" fmla="*/ 431 h 756"/>
                <a:gd name="T28" fmla="*/ 15 w 488"/>
                <a:gd name="T29" fmla="*/ 192 h 756"/>
                <a:gd name="T30" fmla="*/ 41 w 488"/>
                <a:gd name="T31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8" h="756">
                  <a:moveTo>
                    <a:pt x="387" y="622"/>
                  </a:moveTo>
                  <a:cubicBezTo>
                    <a:pt x="382" y="622"/>
                    <a:pt x="382" y="622"/>
                    <a:pt x="382" y="622"/>
                  </a:cubicBezTo>
                  <a:cubicBezTo>
                    <a:pt x="380" y="629"/>
                    <a:pt x="380" y="637"/>
                    <a:pt x="380" y="645"/>
                  </a:cubicBezTo>
                  <a:cubicBezTo>
                    <a:pt x="380" y="705"/>
                    <a:pt x="427" y="753"/>
                    <a:pt x="485" y="756"/>
                  </a:cubicBezTo>
                  <a:cubicBezTo>
                    <a:pt x="486" y="755"/>
                    <a:pt x="487" y="755"/>
                    <a:pt x="488" y="754"/>
                  </a:cubicBezTo>
                  <a:cubicBezTo>
                    <a:pt x="430" y="750"/>
                    <a:pt x="385" y="702"/>
                    <a:pt x="385" y="644"/>
                  </a:cubicBezTo>
                  <a:cubicBezTo>
                    <a:pt x="385" y="636"/>
                    <a:pt x="385" y="629"/>
                    <a:pt x="387" y="622"/>
                  </a:cubicBezTo>
                  <a:moveTo>
                    <a:pt x="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5" y="70"/>
                    <a:pt x="0" y="143"/>
                    <a:pt x="10" y="193"/>
                  </a:cubicBezTo>
                  <a:cubicBezTo>
                    <a:pt x="35" y="315"/>
                    <a:pt x="74" y="379"/>
                    <a:pt x="126" y="433"/>
                  </a:cubicBezTo>
                  <a:cubicBezTo>
                    <a:pt x="156" y="463"/>
                    <a:pt x="209" y="488"/>
                    <a:pt x="266" y="504"/>
                  </a:cubicBezTo>
                  <a:cubicBezTo>
                    <a:pt x="267" y="501"/>
                    <a:pt x="267" y="501"/>
                    <a:pt x="267" y="501"/>
                  </a:cubicBezTo>
                  <a:cubicBezTo>
                    <a:pt x="212" y="485"/>
                    <a:pt x="160" y="461"/>
                    <a:pt x="131" y="431"/>
                  </a:cubicBezTo>
                  <a:cubicBezTo>
                    <a:pt x="79" y="378"/>
                    <a:pt x="40" y="314"/>
                    <a:pt x="15" y="192"/>
                  </a:cubicBezTo>
                  <a:cubicBezTo>
                    <a:pt x="5" y="142"/>
                    <a:pt x="20" y="69"/>
                    <a:pt x="41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0" name="Freeform 4038"/>
            <p:cNvSpPr>
              <a:spLocks/>
            </p:cNvSpPr>
            <p:nvPr/>
          </p:nvSpPr>
          <p:spPr bwMode="auto">
            <a:xfrm>
              <a:off x="2757" y="3424"/>
              <a:ext cx="133" cy="327"/>
            </a:xfrm>
            <a:custGeom>
              <a:avLst/>
              <a:gdLst>
                <a:gd name="T0" fmla="*/ 75 w 78"/>
                <a:gd name="T1" fmla="*/ 0 h 192"/>
                <a:gd name="T2" fmla="*/ 74 w 78"/>
                <a:gd name="T3" fmla="*/ 2 h 192"/>
                <a:gd name="T4" fmla="*/ 73 w 78"/>
                <a:gd name="T5" fmla="*/ 2 h 192"/>
                <a:gd name="T6" fmla="*/ 0 w 78"/>
                <a:gd name="T7" fmla="*/ 192 h 192"/>
                <a:gd name="T8" fmla="*/ 4 w 78"/>
                <a:gd name="T9" fmla="*/ 192 h 192"/>
                <a:gd name="T10" fmla="*/ 78 w 78"/>
                <a:gd name="T11" fmla="*/ 1 h 192"/>
                <a:gd name="T12" fmla="*/ 75 w 78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92">
                  <a:moveTo>
                    <a:pt x="75" y="0"/>
                  </a:move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3" y="2"/>
                    <a:pt x="73" y="2"/>
                  </a:cubicBezTo>
                  <a:cubicBezTo>
                    <a:pt x="66" y="18"/>
                    <a:pt x="27" y="102"/>
                    <a:pt x="0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32" y="101"/>
                    <a:pt x="70" y="17"/>
                    <a:pt x="78" y="1"/>
                  </a:cubicBezTo>
                  <a:cubicBezTo>
                    <a:pt x="77" y="0"/>
                    <a:pt x="76" y="0"/>
                    <a:pt x="75" y="0"/>
                  </a:cubicBezTo>
                </a:path>
              </a:pathLst>
            </a:custGeom>
            <a:solidFill>
              <a:srgbClr val="659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1" name="Freeform 4039"/>
            <p:cNvSpPr>
              <a:spLocks/>
            </p:cNvSpPr>
            <p:nvPr/>
          </p:nvSpPr>
          <p:spPr bwMode="auto">
            <a:xfrm>
              <a:off x="3147" y="4604"/>
              <a:ext cx="209" cy="206"/>
            </a:xfrm>
            <a:custGeom>
              <a:avLst/>
              <a:gdLst>
                <a:gd name="T0" fmla="*/ 1 w 123"/>
                <a:gd name="T1" fmla="*/ 0 h 121"/>
                <a:gd name="T2" fmla="*/ 0 w 123"/>
                <a:gd name="T3" fmla="*/ 3 h 121"/>
                <a:gd name="T4" fmla="*/ 38 w 123"/>
                <a:gd name="T5" fmla="*/ 12 h 121"/>
                <a:gd name="T6" fmla="*/ 118 w 123"/>
                <a:gd name="T7" fmla="*/ 112 h 121"/>
                <a:gd name="T8" fmla="*/ 116 w 123"/>
                <a:gd name="T9" fmla="*/ 121 h 121"/>
                <a:gd name="T10" fmla="*/ 121 w 123"/>
                <a:gd name="T11" fmla="*/ 121 h 121"/>
                <a:gd name="T12" fmla="*/ 123 w 123"/>
                <a:gd name="T13" fmla="*/ 110 h 121"/>
                <a:gd name="T14" fmla="*/ 43 w 123"/>
                <a:gd name="T15" fmla="*/ 11 h 121"/>
                <a:gd name="T16" fmla="*/ 1 w 123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1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3" y="6"/>
                    <a:pt x="25" y="9"/>
                    <a:pt x="38" y="12"/>
                  </a:cubicBezTo>
                  <a:cubicBezTo>
                    <a:pt x="55" y="53"/>
                    <a:pt x="83" y="88"/>
                    <a:pt x="118" y="112"/>
                  </a:cubicBezTo>
                  <a:cubicBezTo>
                    <a:pt x="117" y="115"/>
                    <a:pt x="117" y="118"/>
                    <a:pt x="116" y="121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121" y="117"/>
                    <a:pt x="122" y="114"/>
                    <a:pt x="123" y="110"/>
                  </a:cubicBezTo>
                  <a:cubicBezTo>
                    <a:pt x="88" y="87"/>
                    <a:pt x="60" y="52"/>
                    <a:pt x="43" y="11"/>
                  </a:cubicBezTo>
                  <a:cubicBezTo>
                    <a:pt x="29" y="8"/>
                    <a:pt x="15" y="4"/>
                    <a:pt x="1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2" name="Freeform 4040"/>
            <p:cNvSpPr>
              <a:spLocks/>
            </p:cNvSpPr>
            <p:nvPr/>
          </p:nvSpPr>
          <p:spPr bwMode="auto">
            <a:xfrm>
              <a:off x="3314" y="4119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3" name="Freeform 4041"/>
            <p:cNvSpPr>
              <a:spLocks/>
            </p:cNvSpPr>
            <p:nvPr/>
          </p:nvSpPr>
          <p:spPr bwMode="auto">
            <a:xfrm>
              <a:off x="3310" y="4120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4" name="Freeform 4042"/>
            <p:cNvSpPr>
              <a:spLocks/>
            </p:cNvSpPr>
            <p:nvPr/>
          </p:nvSpPr>
          <p:spPr bwMode="auto">
            <a:xfrm>
              <a:off x="3305" y="4122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5" name="Freeform 4043"/>
            <p:cNvSpPr>
              <a:spLocks/>
            </p:cNvSpPr>
            <p:nvPr/>
          </p:nvSpPr>
          <p:spPr bwMode="auto">
            <a:xfrm>
              <a:off x="3302" y="4124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6" name="Freeform 4044"/>
            <p:cNvSpPr>
              <a:spLocks/>
            </p:cNvSpPr>
            <p:nvPr/>
          </p:nvSpPr>
          <p:spPr bwMode="auto">
            <a:xfrm>
              <a:off x="3298" y="4125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7" name="Freeform 4045"/>
            <p:cNvSpPr>
              <a:spLocks/>
            </p:cNvSpPr>
            <p:nvPr/>
          </p:nvSpPr>
          <p:spPr bwMode="auto">
            <a:xfrm>
              <a:off x="3293" y="4127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8" name="Freeform 4046"/>
            <p:cNvSpPr>
              <a:spLocks/>
            </p:cNvSpPr>
            <p:nvPr/>
          </p:nvSpPr>
          <p:spPr bwMode="auto">
            <a:xfrm>
              <a:off x="3290" y="4129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9" name="Freeform 4047"/>
            <p:cNvSpPr>
              <a:spLocks/>
            </p:cNvSpPr>
            <p:nvPr/>
          </p:nvSpPr>
          <p:spPr bwMode="auto">
            <a:xfrm>
              <a:off x="3286" y="413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0" name="Freeform 4048"/>
            <p:cNvSpPr>
              <a:spLocks/>
            </p:cNvSpPr>
            <p:nvPr/>
          </p:nvSpPr>
          <p:spPr bwMode="auto">
            <a:xfrm>
              <a:off x="3286" y="413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0 w 5"/>
                <a:gd name="T9" fmla="*/ 1 h 1"/>
                <a:gd name="T10" fmla="*/ 2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1" name="Freeform 4049"/>
            <p:cNvSpPr>
              <a:spLocks/>
            </p:cNvSpPr>
            <p:nvPr/>
          </p:nvSpPr>
          <p:spPr bwMode="auto">
            <a:xfrm>
              <a:off x="3281" y="4134"/>
              <a:ext cx="5" cy="3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3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2" name="Freeform 4050"/>
            <p:cNvSpPr>
              <a:spLocks/>
            </p:cNvSpPr>
            <p:nvPr/>
          </p:nvSpPr>
          <p:spPr bwMode="auto">
            <a:xfrm>
              <a:off x="3286" y="4134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3" name="Freeform 4051"/>
            <p:cNvSpPr>
              <a:spLocks/>
            </p:cNvSpPr>
            <p:nvPr/>
          </p:nvSpPr>
          <p:spPr bwMode="auto">
            <a:xfrm>
              <a:off x="3278" y="4136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5 w 5"/>
                <a:gd name="T9" fmla="*/ 1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4" name="Freeform 4052"/>
            <p:cNvSpPr>
              <a:spLocks/>
            </p:cNvSpPr>
            <p:nvPr/>
          </p:nvSpPr>
          <p:spPr bwMode="auto">
            <a:xfrm>
              <a:off x="3286" y="41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5" name="Freeform 4053"/>
            <p:cNvSpPr>
              <a:spLocks/>
            </p:cNvSpPr>
            <p:nvPr/>
          </p:nvSpPr>
          <p:spPr bwMode="auto">
            <a:xfrm>
              <a:off x="3275" y="4139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6" name="Freeform 4054"/>
            <p:cNvSpPr>
              <a:spLocks/>
            </p:cNvSpPr>
            <p:nvPr/>
          </p:nvSpPr>
          <p:spPr bwMode="auto">
            <a:xfrm>
              <a:off x="3271" y="4141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7" name="Freeform 4055"/>
            <p:cNvSpPr>
              <a:spLocks/>
            </p:cNvSpPr>
            <p:nvPr/>
          </p:nvSpPr>
          <p:spPr bwMode="auto">
            <a:xfrm>
              <a:off x="3217" y="4144"/>
              <a:ext cx="58" cy="79"/>
            </a:xfrm>
            <a:custGeom>
              <a:avLst/>
              <a:gdLst>
                <a:gd name="T0" fmla="*/ 32 w 34"/>
                <a:gd name="T1" fmla="*/ 0 h 46"/>
                <a:gd name="T2" fmla="*/ 0 w 34"/>
                <a:gd name="T3" fmla="*/ 45 h 46"/>
                <a:gd name="T4" fmla="*/ 4 w 34"/>
                <a:gd name="T5" fmla="*/ 46 h 46"/>
                <a:gd name="T6" fmla="*/ 34 w 34"/>
                <a:gd name="T7" fmla="*/ 0 h 46"/>
                <a:gd name="T8" fmla="*/ 32 w 3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6">
                  <a:moveTo>
                    <a:pt x="32" y="0"/>
                  </a:moveTo>
                  <a:cubicBezTo>
                    <a:pt x="17" y="11"/>
                    <a:pt x="5" y="27"/>
                    <a:pt x="0" y="45"/>
                  </a:cubicBezTo>
                  <a:cubicBezTo>
                    <a:pt x="1" y="46"/>
                    <a:pt x="2" y="46"/>
                    <a:pt x="4" y="46"/>
                  </a:cubicBezTo>
                  <a:cubicBezTo>
                    <a:pt x="9" y="28"/>
                    <a:pt x="20" y="12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8" name="Freeform 4056"/>
            <p:cNvSpPr>
              <a:spLocks/>
            </p:cNvSpPr>
            <p:nvPr/>
          </p:nvSpPr>
          <p:spPr bwMode="auto">
            <a:xfrm>
              <a:off x="3990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9" name="Freeform 4057"/>
            <p:cNvSpPr>
              <a:spLocks/>
            </p:cNvSpPr>
            <p:nvPr/>
          </p:nvSpPr>
          <p:spPr bwMode="auto">
            <a:xfrm>
              <a:off x="3985" y="4609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0" name="Freeform 4058"/>
            <p:cNvSpPr>
              <a:spLocks/>
            </p:cNvSpPr>
            <p:nvPr/>
          </p:nvSpPr>
          <p:spPr bwMode="auto">
            <a:xfrm>
              <a:off x="3981" y="4611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1" name="Freeform 4059"/>
            <p:cNvSpPr>
              <a:spLocks/>
            </p:cNvSpPr>
            <p:nvPr/>
          </p:nvSpPr>
          <p:spPr bwMode="auto">
            <a:xfrm>
              <a:off x="3976" y="4611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2" name="Freeform 4060"/>
            <p:cNvSpPr>
              <a:spLocks/>
            </p:cNvSpPr>
            <p:nvPr/>
          </p:nvSpPr>
          <p:spPr bwMode="auto">
            <a:xfrm>
              <a:off x="3973" y="4613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3" name="Freeform 4061"/>
            <p:cNvSpPr>
              <a:spLocks/>
            </p:cNvSpPr>
            <p:nvPr/>
          </p:nvSpPr>
          <p:spPr bwMode="auto">
            <a:xfrm>
              <a:off x="3968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4" name="Freeform 4062"/>
            <p:cNvSpPr>
              <a:spLocks/>
            </p:cNvSpPr>
            <p:nvPr/>
          </p:nvSpPr>
          <p:spPr bwMode="auto">
            <a:xfrm>
              <a:off x="3963" y="4614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5" name="Freeform 4063"/>
            <p:cNvSpPr>
              <a:spLocks/>
            </p:cNvSpPr>
            <p:nvPr/>
          </p:nvSpPr>
          <p:spPr bwMode="auto">
            <a:xfrm>
              <a:off x="3959" y="4616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6" name="Freeform 4064"/>
            <p:cNvSpPr>
              <a:spLocks/>
            </p:cNvSpPr>
            <p:nvPr/>
          </p:nvSpPr>
          <p:spPr bwMode="auto">
            <a:xfrm>
              <a:off x="3954" y="4616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7" name="Freeform 4065"/>
            <p:cNvSpPr>
              <a:spLocks/>
            </p:cNvSpPr>
            <p:nvPr/>
          </p:nvSpPr>
          <p:spPr bwMode="auto">
            <a:xfrm>
              <a:off x="3949" y="4618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8" name="Freeform 4066"/>
            <p:cNvSpPr>
              <a:spLocks/>
            </p:cNvSpPr>
            <p:nvPr/>
          </p:nvSpPr>
          <p:spPr bwMode="auto">
            <a:xfrm>
              <a:off x="3946" y="4618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9" name="Freeform 4067"/>
            <p:cNvSpPr>
              <a:spLocks/>
            </p:cNvSpPr>
            <p:nvPr/>
          </p:nvSpPr>
          <p:spPr bwMode="auto">
            <a:xfrm>
              <a:off x="3941" y="461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Freeform 4068"/>
            <p:cNvSpPr>
              <a:spLocks/>
            </p:cNvSpPr>
            <p:nvPr/>
          </p:nvSpPr>
          <p:spPr bwMode="auto">
            <a:xfrm>
              <a:off x="3903" y="4619"/>
              <a:ext cx="41" cy="9"/>
            </a:xfrm>
            <a:custGeom>
              <a:avLst/>
              <a:gdLst>
                <a:gd name="T0" fmla="*/ 24 w 24"/>
                <a:gd name="T1" fmla="*/ 0 h 5"/>
                <a:gd name="T2" fmla="*/ 1 w 24"/>
                <a:gd name="T3" fmla="*/ 4 h 5"/>
                <a:gd name="T4" fmla="*/ 0 w 24"/>
                <a:gd name="T5" fmla="*/ 5 h 5"/>
                <a:gd name="T6" fmla="*/ 22 w 24"/>
                <a:gd name="T7" fmla="*/ 1 h 5"/>
                <a:gd name="T8" fmla="*/ 24 w 2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">
                  <a:moveTo>
                    <a:pt x="24" y="0"/>
                  </a:moveTo>
                  <a:cubicBezTo>
                    <a:pt x="17" y="2"/>
                    <a:pt x="9" y="3"/>
                    <a:pt x="1" y="4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8" y="4"/>
                    <a:pt x="15" y="3"/>
                    <a:pt x="22" y="1"/>
                  </a:cubicBezTo>
                  <a:cubicBezTo>
                    <a:pt x="23" y="1"/>
                    <a:pt x="24" y="1"/>
                    <a:pt x="24" y="0"/>
                  </a:cubicBezTo>
                </a:path>
              </a:pathLst>
            </a:custGeom>
            <a:solidFill>
              <a:srgbClr val="533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1" name="Freeform 4069"/>
            <p:cNvSpPr>
              <a:spLocks/>
            </p:cNvSpPr>
            <p:nvPr/>
          </p:nvSpPr>
          <p:spPr bwMode="auto">
            <a:xfrm>
              <a:off x="3160" y="2983"/>
              <a:ext cx="9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4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293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2" name="Freeform 4070"/>
            <p:cNvSpPr>
              <a:spLocks/>
            </p:cNvSpPr>
            <p:nvPr/>
          </p:nvSpPr>
          <p:spPr bwMode="auto">
            <a:xfrm>
              <a:off x="3159" y="2986"/>
              <a:ext cx="3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93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3" name="Oval 4071"/>
            <p:cNvSpPr>
              <a:spLocks noChangeArrowheads="1"/>
            </p:cNvSpPr>
            <p:nvPr/>
          </p:nvSpPr>
          <p:spPr bwMode="auto">
            <a:xfrm>
              <a:off x="3128" y="2994"/>
              <a:ext cx="2" cy="1"/>
            </a:xfrm>
            <a:prstGeom prst="ellipse">
              <a:avLst/>
            </a:pr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4" name="Freeform 4072"/>
            <p:cNvSpPr>
              <a:spLocks/>
            </p:cNvSpPr>
            <p:nvPr/>
          </p:nvSpPr>
          <p:spPr bwMode="auto">
            <a:xfrm>
              <a:off x="3130" y="2993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293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5" name="Freeform 4073"/>
            <p:cNvSpPr>
              <a:spLocks/>
            </p:cNvSpPr>
            <p:nvPr/>
          </p:nvSpPr>
          <p:spPr bwMode="auto">
            <a:xfrm>
              <a:off x="3126" y="2994"/>
              <a:ext cx="4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2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6" name="Freeform 4074"/>
            <p:cNvSpPr>
              <a:spLocks/>
            </p:cNvSpPr>
            <p:nvPr/>
          </p:nvSpPr>
          <p:spPr bwMode="auto">
            <a:xfrm>
              <a:off x="3130" y="2994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93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7" name="Freeform 4075"/>
            <p:cNvSpPr>
              <a:spLocks/>
            </p:cNvSpPr>
            <p:nvPr/>
          </p:nvSpPr>
          <p:spPr bwMode="auto">
            <a:xfrm>
              <a:off x="3131" y="2993"/>
              <a:ext cx="4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</a:path>
              </a:pathLst>
            </a:custGeom>
            <a:solidFill>
              <a:srgbClr val="293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8" name="Freeform 4076"/>
            <p:cNvSpPr>
              <a:spLocks/>
            </p:cNvSpPr>
            <p:nvPr/>
          </p:nvSpPr>
          <p:spPr bwMode="auto">
            <a:xfrm>
              <a:off x="3123" y="29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9" name="Freeform 4077"/>
            <p:cNvSpPr>
              <a:spLocks/>
            </p:cNvSpPr>
            <p:nvPr/>
          </p:nvSpPr>
          <p:spPr bwMode="auto">
            <a:xfrm>
              <a:off x="3121" y="2996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0" name="Freeform 4078"/>
            <p:cNvSpPr>
              <a:spLocks/>
            </p:cNvSpPr>
            <p:nvPr/>
          </p:nvSpPr>
          <p:spPr bwMode="auto">
            <a:xfrm>
              <a:off x="3123" y="2994"/>
              <a:ext cx="7" cy="4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1 h 2"/>
                <a:gd name="T6" fmla="*/ 0 w 4"/>
                <a:gd name="T7" fmla="*/ 1 h 2"/>
                <a:gd name="T8" fmla="*/ 2 w 4"/>
                <a:gd name="T9" fmla="*/ 2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1" name="Oval 4079"/>
            <p:cNvSpPr>
              <a:spLocks noChangeArrowheads="1"/>
            </p:cNvSpPr>
            <p:nvPr/>
          </p:nvSpPr>
          <p:spPr bwMode="auto">
            <a:xfrm>
              <a:off x="3130" y="2994"/>
              <a:ext cx="1" cy="1"/>
            </a:xfrm>
            <a:prstGeom prst="ellipse">
              <a:avLst/>
            </a:prstGeom>
            <a:solidFill>
              <a:srgbClr val="293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2" name="Freeform 4080"/>
            <p:cNvSpPr>
              <a:spLocks/>
            </p:cNvSpPr>
            <p:nvPr/>
          </p:nvSpPr>
          <p:spPr bwMode="auto">
            <a:xfrm>
              <a:off x="3121" y="2996"/>
              <a:ext cx="5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3" name="Freeform 4081"/>
            <p:cNvSpPr>
              <a:spLocks/>
            </p:cNvSpPr>
            <p:nvPr/>
          </p:nvSpPr>
          <p:spPr bwMode="auto">
            <a:xfrm>
              <a:off x="3118" y="2998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4" name="Freeform 4082"/>
            <p:cNvSpPr>
              <a:spLocks/>
            </p:cNvSpPr>
            <p:nvPr/>
          </p:nvSpPr>
          <p:spPr bwMode="auto">
            <a:xfrm>
              <a:off x="3116" y="3000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5" name="Freeform 4083"/>
            <p:cNvSpPr>
              <a:spLocks/>
            </p:cNvSpPr>
            <p:nvPr/>
          </p:nvSpPr>
          <p:spPr bwMode="auto">
            <a:xfrm>
              <a:off x="3118" y="2998"/>
              <a:ext cx="7" cy="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6" name="Freeform 4084"/>
            <p:cNvSpPr>
              <a:spLocks/>
            </p:cNvSpPr>
            <p:nvPr/>
          </p:nvSpPr>
          <p:spPr bwMode="auto">
            <a:xfrm>
              <a:off x="3116" y="3000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7" name="Freeform 4085"/>
            <p:cNvSpPr>
              <a:spLocks/>
            </p:cNvSpPr>
            <p:nvPr/>
          </p:nvSpPr>
          <p:spPr bwMode="auto">
            <a:xfrm>
              <a:off x="3113" y="3000"/>
              <a:ext cx="3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8" name="Freeform 4086"/>
            <p:cNvSpPr>
              <a:spLocks/>
            </p:cNvSpPr>
            <p:nvPr/>
          </p:nvSpPr>
          <p:spPr bwMode="auto">
            <a:xfrm>
              <a:off x="3108" y="3003"/>
              <a:ext cx="5" cy="5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9" name="Freeform 4087"/>
            <p:cNvSpPr>
              <a:spLocks/>
            </p:cNvSpPr>
            <p:nvPr/>
          </p:nvSpPr>
          <p:spPr bwMode="auto">
            <a:xfrm>
              <a:off x="3108" y="3008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0" name="Freeform 4088"/>
            <p:cNvSpPr>
              <a:spLocks/>
            </p:cNvSpPr>
            <p:nvPr/>
          </p:nvSpPr>
          <p:spPr bwMode="auto">
            <a:xfrm>
              <a:off x="3113" y="3001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1" name="Freeform 4089"/>
            <p:cNvSpPr>
              <a:spLocks noEditPoints="1"/>
            </p:cNvSpPr>
            <p:nvPr/>
          </p:nvSpPr>
          <p:spPr bwMode="auto">
            <a:xfrm>
              <a:off x="3106" y="3003"/>
              <a:ext cx="8" cy="7"/>
            </a:xfrm>
            <a:custGeom>
              <a:avLst/>
              <a:gdLst>
                <a:gd name="T0" fmla="*/ 1 w 5"/>
                <a:gd name="T1" fmla="*/ 2 h 4"/>
                <a:gd name="T2" fmla="*/ 0 w 5"/>
                <a:gd name="T3" fmla="*/ 2 h 4"/>
                <a:gd name="T4" fmla="*/ 1 w 5"/>
                <a:gd name="T5" fmla="*/ 3 h 4"/>
                <a:gd name="T6" fmla="*/ 1 w 5"/>
                <a:gd name="T7" fmla="*/ 2 h 4"/>
                <a:gd name="T8" fmla="*/ 4 w 5"/>
                <a:gd name="T9" fmla="*/ 0 h 4"/>
                <a:gd name="T10" fmla="*/ 2 w 5"/>
                <a:gd name="T11" fmla="*/ 3 h 4"/>
                <a:gd name="T12" fmla="*/ 2 w 5"/>
                <a:gd name="T13" fmla="*/ 4 h 4"/>
                <a:gd name="T14" fmla="*/ 5 w 5"/>
                <a:gd name="T15" fmla="*/ 1 h 4"/>
                <a:gd name="T16" fmla="*/ 4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4" y="0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2" name="Freeform 4090"/>
            <p:cNvSpPr>
              <a:spLocks/>
            </p:cNvSpPr>
            <p:nvPr/>
          </p:nvSpPr>
          <p:spPr bwMode="auto">
            <a:xfrm>
              <a:off x="3101" y="3006"/>
              <a:ext cx="8" cy="9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3 h 5"/>
                <a:gd name="T4" fmla="*/ 0 w 5"/>
                <a:gd name="T5" fmla="*/ 5 h 5"/>
                <a:gd name="T6" fmla="*/ 5 w 5"/>
                <a:gd name="T7" fmla="*/ 2 h 5"/>
                <a:gd name="T8" fmla="*/ 5 w 5"/>
                <a:gd name="T9" fmla="*/ 1 h 5"/>
                <a:gd name="T10" fmla="*/ 4 w 5"/>
                <a:gd name="T11" fmla="*/ 2 h 5"/>
                <a:gd name="T12" fmla="*/ 4 w 5"/>
                <a:gd name="T13" fmla="*/ 1 h 5"/>
                <a:gd name="T14" fmla="*/ 3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3" name="Freeform 4091"/>
            <p:cNvSpPr>
              <a:spLocks/>
            </p:cNvSpPr>
            <p:nvPr/>
          </p:nvSpPr>
          <p:spPr bwMode="auto">
            <a:xfrm>
              <a:off x="3092" y="3012"/>
              <a:ext cx="9" cy="11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4 h 7"/>
                <a:gd name="T4" fmla="*/ 0 w 5"/>
                <a:gd name="T5" fmla="*/ 7 h 7"/>
                <a:gd name="T6" fmla="*/ 5 w 5"/>
                <a:gd name="T7" fmla="*/ 2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1"/>
                    <a:pt x="2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2" y="6"/>
                    <a:pt x="4" y="4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4" name="Freeform 4092"/>
            <p:cNvSpPr>
              <a:spLocks/>
            </p:cNvSpPr>
            <p:nvPr/>
          </p:nvSpPr>
          <p:spPr bwMode="auto">
            <a:xfrm>
              <a:off x="3082" y="3018"/>
              <a:ext cx="10" cy="11"/>
            </a:xfrm>
            <a:custGeom>
              <a:avLst/>
              <a:gdLst>
                <a:gd name="T0" fmla="*/ 6 w 6"/>
                <a:gd name="T1" fmla="*/ 0 h 6"/>
                <a:gd name="T2" fmla="*/ 1 w 6"/>
                <a:gd name="T3" fmla="*/ 5 h 6"/>
                <a:gd name="T4" fmla="*/ 0 w 6"/>
                <a:gd name="T5" fmla="*/ 6 h 6"/>
                <a:gd name="T6" fmla="*/ 3 w 6"/>
                <a:gd name="T7" fmla="*/ 6 h 6"/>
                <a:gd name="T8" fmla="*/ 3 w 6"/>
                <a:gd name="T9" fmla="*/ 6 h 6"/>
                <a:gd name="T10" fmla="*/ 6 w 6"/>
                <a:gd name="T11" fmla="*/ 3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5" y="1"/>
                    <a:pt x="3" y="3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6" y="2"/>
                    <a:pt x="6" y="1"/>
                    <a:pt x="6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5" name="Freeform 4093"/>
            <p:cNvSpPr>
              <a:spLocks/>
            </p:cNvSpPr>
            <p:nvPr/>
          </p:nvSpPr>
          <p:spPr bwMode="auto">
            <a:xfrm>
              <a:off x="3082" y="3029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6" name="Freeform 4094"/>
            <p:cNvSpPr>
              <a:spLocks/>
            </p:cNvSpPr>
            <p:nvPr/>
          </p:nvSpPr>
          <p:spPr bwMode="auto">
            <a:xfrm>
              <a:off x="3087" y="3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7" name="Freeform 4095"/>
            <p:cNvSpPr>
              <a:spLocks/>
            </p:cNvSpPr>
            <p:nvPr/>
          </p:nvSpPr>
          <p:spPr bwMode="auto">
            <a:xfrm>
              <a:off x="3079" y="3029"/>
              <a:ext cx="8" cy="8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2 w 5"/>
                <a:gd name="T5" fmla="*/ 2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2" y="3"/>
                    <a:pt x="3" y="1"/>
                    <a:pt x="5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8" name="Freeform 4096"/>
            <p:cNvSpPr>
              <a:spLocks/>
            </p:cNvSpPr>
            <p:nvPr/>
          </p:nvSpPr>
          <p:spPr bwMode="auto">
            <a:xfrm>
              <a:off x="3080" y="3027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9" name="Freeform 4097"/>
            <p:cNvSpPr>
              <a:spLocks/>
            </p:cNvSpPr>
            <p:nvPr/>
          </p:nvSpPr>
          <p:spPr bwMode="auto">
            <a:xfrm>
              <a:off x="3063" y="3029"/>
              <a:ext cx="19" cy="20"/>
            </a:xfrm>
            <a:custGeom>
              <a:avLst/>
              <a:gdLst>
                <a:gd name="T0" fmla="*/ 11 w 11"/>
                <a:gd name="T1" fmla="*/ 0 h 12"/>
                <a:gd name="T2" fmla="*/ 10 w 11"/>
                <a:gd name="T3" fmla="*/ 1 h 12"/>
                <a:gd name="T4" fmla="*/ 4 w 11"/>
                <a:gd name="T5" fmla="*/ 6 h 12"/>
                <a:gd name="T6" fmla="*/ 0 w 11"/>
                <a:gd name="T7" fmla="*/ 12 h 12"/>
                <a:gd name="T8" fmla="*/ 11 w 11"/>
                <a:gd name="T9" fmla="*/ 2 h 12"/>
                <a:gd name="T10" fmla="*/ 11 w 1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1" y="0"/>
                  </a:moveTo>
                  <a:cubicBezTo>
                    <a:pt x="11" y="0"/>
                    <a:pt x="10" y="1"/>
                    <a:pt x="10" y="1"/>
                  </a:cubicBezTo>
                  <a:cubicBezTo>
                    <a:pt x="8" y="3"/>
                    <a:pt x="6" y="4"/>
                    <a:pt x="4" y="6"/>
                  </a:cubicBezTo>
                  <a:cubicBezTo>
                    <a:pt x="3" y="8"/>
                    <a:pt x="1" y="10"/>
                    <a:pt x="0" y="12"/>
                  </a:cubicBezTo>
                  <a:cubicBezTo>
                    <a:pt x="4" y="7"/>
                    <a:pt x="7" y="4"/>
                    <a:pt x="11" y="2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0" name="Freeform 4098"/>
            <p:cNvSpPr>
              <a:spLocks/>
            </p:cNvSpPr>
            <p:nvPr/>
          </p:nvSpPr>
          <p:spPr bwMode="auto">
            <a:xfrm>
              <a:off x="2948" y="3032"/>
              <a:ext cx="134" cy="330"/>
            </a:xfrm>
            <a:custGeom>
              <a:avLst/>
              <a:gdLst>
                <a:gd name="T0" fmla="*/ 79 w 79"/>
                <a:gd name="T1" fmla="*/ 0 h 194"/>
                <a:gd name="T2" fmla="*/ 68 w 79"/>
                <a:gd name="T3" fmla="*/ 10 h 194"/>
                <a:gd name="T4" fmla="*/ 72 w 79"/>
                <a:gd name="T5" fmla="*/ 4 h 194"/>
                <a:gd name="T6" fmla="*/ 55 w 79"/>
                <a:gd name="T7" fmla="*/ 20 h 194"/>
                <a:gd name="T8" fmla="*/ 11 w 79"/>
                <a:gd name="T9" fmla="*/ 73 h 194"/>
                <a:gd name="T10" fmla="*/ 0 w 79"/>
                <a:gd name="T11" fmla="*/ 193 h 194"/>
                <a:gd name="T12" fmla="*/ 4 w 79"/>
                <a:gd name="T13" fmla="*/ 194 h 194"/>
                <a:gd name="T14" fmla="*/ 5 w 79"/>
                <a:gd name="T15" fmla="*/ 191 h 194"/>
                <a:gd name="T16" fmla="*/ 5 w 79"/>
                <a:gd name="T17" fmla="*/ 191 h 194"/>
                <a:gd name="T18" fmla="*/ 16 w 79"/>
                <a:gd name="T19" fmla="*/ 72 h 194"/>
                <a:gd name="T20" fmla="*/ 60 w 79"/>
                <a:gd name="T21" fmla="*/ 19 h 194"/>
                <a:gd name="T22" fmla="*/ 77 w 79"/>
                <a:gd name="T23" fmla="*/ 3 h 194"/>
                <a:gd name="T24" fmla="*/ 79 w 7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94">
                  <a:moveTo>
                    <a:pt x="79" y="0"/>
                  </a:moveTo>
                  <a:cubicBezTo>
                    <a:pt x="75" y="2"/>
                    <a:pt x="72" y="5"/>
                    <a:pt x="68" y="10"/>
                  </a:cubicBezTo>
                  <a:cubicBezTo>
                    <a:pt x="69" y="8"/>
                    <a:pt x="71" y="6"/>
                    <a:pt x="72" y="4"/>
                  </a:cubicBezTo>
                  <a:cubicBezTo>
                    <a:pt x="67" y="9"/>
                    <a:pt x="61" y="15"/>
                    <a:pt x="55" y="20"/>
                  </a:cubicBezTo>
                  <a:cubicBezTo>
                    <a:pt x="30" y="42"/>
                    <a:pt x="17" y="37"/>
                    <a:pt x="11" y="73"/>
                  </a:cubicBezTo>
                  <a:cubicBezTo>
                    <a:pt x="7" y="102"/>
                    <a:pt x="2" y="166"/>
                    <a:pt x="0" y="193"/>
                  </a:cubicBezTo>
                  <a:cubicBezTo>
                    <a:pt x="4" y="194"/>
                    <a:pt x="4" y="194"/>
                    <a:pt x="4" y="194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7" y="165"/>
                    <a:pt x="12" y="101"/>
                    <a:pt x="16" y="72"/>
                  </a:cubicBezTo>
                  <a:cubicBezTo>
                    <a:pt x="22" y="35"/>
                    <a:pt x="35" y="41"/>
                    <a:pt x="60" y="19"/>
                  </a:cubicBezTo>
                  <a:cubicBezTo>
                    <a:pt x="66" y="13"/>
                    <a:pt x="71" y="8"/>
                    <a:pt x="77" y="3"/>
                  </a:cubicBezTo>
                  <a:cubicBezTo>
                    <a:pt x="78" y="2"/>
                    <a:pt x="78" y="1"/>
                    <a:pt x="79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1" name="Freeform 4099"/>
            <p:cNvSpPr>
              <a:spLocks/>
            </p:cNvSpPr>
            <p:nvPr/>
          </p:nvSpPr>
          <p:spPr bwMode="auto">
            <a:xfrm>
              <a:off x="4043" y="3027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2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2" name="Freeform 4100"/>
            <p:cNvSpPr>
              <a:spLocks/>
            </p:cNvSpPr>
            <p:nvPr/>
          </p:nvSpPr>
          <p:spPr bwMode="auto">
            <a:xfrm>
              <a:off x="4043" y="3029"/>
              <a:ext cx="3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3" name="Freeform 4101"/>
            <p:cNvSpPr>
              <a:spLocks/>
            </p:cNvSpPr>
            <p:nvPr/>
          </p:nvSpPr>
          <p:spPr bwMode="auto">
            <a:xfrm>
              <a:off x="4041" y="3029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4" name="Freeform 4102"/>
            <p:cNvSpPr>
              <a:spLocks/>
            </p:cNvSpPr>
            <p:nvPr/>
          </p:nvSpPr>
          <p:spPr bwMode="auto">
            <a:xfrm>
              <a:off x="4007" y="303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Freeform 4103"/>
            <p:cNvSpPr>
              <a:spLocks/>
            </p:cNvSpPr>
            <p:nvPr/>
          </p:nvSpPr>
          <p:spPr bwMode="auto">
            <a:xfrm>
              <a:off x="4012" y="3037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4104"/>
            <p:cNvSpPr>
              <a:spLocks/>
            </p:cNvSpPr>
            <p:nvPr/>
          </p:nvSpPr>
          <p:spPr bwMode="auto">
            <a:xfrm>
              <a:off x="4007" y="3037"/>
              <a:ext cx="7" cy="3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1 w 4"/>
                <a:gd name="T7" fmla="*/ 1 h 2"/>
                <a:gd name="T8" fmla="*/ 3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3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4105"/>
            <p:cNvSpPr>
              <a:spLocks/>
            </p:cNvSpPr>
            <p:nvPr/>
          </p:nvSpPr>
          <p:spPr bwMode="auto">
            <a:xfrm>
              <a:off x="4005" y="3039"/>
              <a:ext cx="2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Freeform 4106"/>
            <p:cNvSpPr>
              <a:spLocks/>
            </p:cNvSpPr>
            <p:nvPr/>
          </p:nvSpPr>
          <p:spPr bwMode="auto">
            <a:xfrm>
              <a:off x="4004" y="3040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9" name="Freeform 4107"/>
            <p:cNvSpPr>
              <a:spLocks/>
            </p:cNvSpPr>
            <p:nvPr/>
          </p:nvSpPr>
          <p:spPr bwMode="auto">
            <a:xfrm>
              <a:off x="4007" y="3039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0" name="Freeform 4108"/>
            <p:cNvSpPr>
              <a:spLocks/>
            </p:cNvSpPr>
            <p:nvPr/>
          </p:nvSpPr>
          <p:spPr bwMode="auto">
            <a:xfrm>
              <a:off x="4005" y="3040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1" name="Freeform 4109"/>
            <p:cNvSpPr>
              <a:spLocks/>
            </p:cNvSpPr>
            <p:nvPr/>
          </p:nvSpPr>
          <p:spPr bwMode="auto">
            <a:xfrm>
              <a:off x="4002" y="3042"/>
              <a:ext cx="3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2" name="Freeform 4110"/>
            <p:cNvSpPr>
              <a:spLocks/>
            </p:cNvSpPr>
            <p:nvPr/>
          </p:nvSpPr>
          <p:spPr bwMode="auto">
            <a:xfrm>
              <a:off x="4000" y="3044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3" name="Freeform 4111"/>
            <p:cNvSpPr>
              <a:spLocks/>
            </p:cNvSpPr>
            <p:nvPr/>
          </p:nvSpPr>
          <p:spPr bwMode="auto">
            <a:xfrm>
              <a:off x="4005" y="3042"/>
              <a:ext cx="4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4" name="Freeform 4112"/>
            <p:cNvSpPr>
              <a:spLocks/>
            </p:cNvSpPr>
            <p:nvPr/>
          </p:nvSpPr>
          <p:spPr bwMode="auto">
            <a:xfrm>
              <a:off x="4005" y="3046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5" name="Freeform 4113"/>
            <p:cNvSpPr>
              <a:spLocks/>
            </p:cNvSpPr>
            <p:nvPr/>
          </p:nvSpPr>
          <p:spPr bwMode="auto">
            <a:xfrm>
              <a:off x="3998" y="3046"/>
              <a:ext cx="9" cy="8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2 h 5"/>
                <a:gd name="T4" fmla="*/ 4 w 5"/>
                <a:gd name="T5" fmla="*/ 5 h 5"/>
                <a:gd name="T6" fmla="*/ 5 w 5"/>
                <a:gd name="T7" fmla="*/ 3 h 5"/>
                <a:gd name="T8" fmla="*/ 4 w 5"/>
                <a:gd name="T9" fmla="*/ 2 h 5"/>
                <a:gd name="T10" fmla="*/ 1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6" name="Freeform 4114"/>
            <p:cNvSpPr>
              <a:spLocks/>
            </p:cNvSpPr>
            <p:nvPr/>
          </p:nvSpPr>
          <p:spPr bwMode="auto">
            <a:xfrm>
              <a:off x="3998" y="3049"/>
              <a:ext cx="9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4 w 5"/>
                <a:gd name="T7" fmla="*/ 3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3" y="4"/>
                    <a:pt x="5" y="6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7" name="Freeform 4115"/>
            <p:cNvSpPr>
              <a:spLocks/>
            </p:cNvSpPr>
            <p:nvPr/>
          </p:nvSpPr>
          <p:spPr bwMode="auto">
            <a:xfrm>
              <a:off x="3998" y="3054"/>
              <a:ext cx="0" cy="3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8" name="Freeform 4116"/>
            <p:cNvSpPr>
              <a:spLocks/>
            </p:cNvSpPr>
            <p:nvPr/>
          </p:nvSpPr>
          <p:spPr bwMode="auto">
            <a:xfrm>
              <a:off x="3998" y="3056"/>
              <a:ext cx="2" cy="7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3 h 4"/>
                <a:gd name="T4" fmla="*/ 1 w 1"/>
                <a:gd name="T5" fmla="*/ 4 h 4"/>
                <a:gd name="T6" fmla="*/ 1 w 1"/>
                <a:gd name="T7" fmla="*/ 3 h 4"/>
                <a:gd name="T8" fmla="*/ 1 w 1"/>
                <a:gd name="T9" fmla="*/ 3 h 4"/>
                <a:gd name="T10" fmla="*/ 0 w 1"/>
                <a:gd name="T11" fmla="*/ 1 h 4"/>
                <a:gd name="T12" fmla="*/ 0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9" name="Freeform 4117"/>
            <p:cNvSpPr>
              <a:spLocks/>
            </p:cNvSpPr>
            <p:nvPr/>
          </p:nvSpPr>
          <p:spPr bwMode="auto">
            <a:xfrm>
              <a:off x="4000" y="3061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1 h 3"/>
                <a:gd name="T6" fmla="*/ 0 w 1"/>
                <a:gd name="T7" fmla="*/ 2 h 3"/>
                <a:gd name="T8" fmla="*/ 1 w 1"/>
                <a:gd name="T9" fmla="*/ 3 h 3"/>
                <a:gd name="T10" fmla="*/ 1 w 1"/>
                <a:gd name="T11" fmla="*/ 2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0" name="Freeform 4118"/>
            <p:cNvSpPr>
              <a:spLocks/>
            </p:cNvSpPr>
            <p:nvPr/>
          </p:nvSpPr>
          <p:spPr bwMode="auto">
            <a:xfrm>
              <a:off x="4000" y="3064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1" name="Freeform 4119"/>
            <p:cNvSpPr>
              <a:spLocks/>
            </p:cNvSpPr>
            <p:nvPr/>
          </p:nvSpPr>
          <p:spPr bwMode="auto">
            <a:xfrm>
              <a:off x="4005" y="3049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2" name="Freeform 4120"/>
            <p:cNvSpPr>
              <a:spLocks/>
            </p:cNvSpPr>
            <p:nvPr/>
          </p:nvSpPr>
          <p:spPr bwMode="auto">
            <a:xfrm>
              <a:off x="3998" y="3052"/>
              <a:ext cx="9" cy="11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1 h 6"/>
                <a:gd name="T4" fmla="*/ 0 w 5"/>
                <a:gd name="T5" fmla="*/ 3 h 6"/>
                <a:gd name="T6" fmla="*/ 3 w 5"/>
                <a:gd name="T7" fmla="*/ 5 h 6"/>
                <a:gd name="T8" fmla="*/ 5 w 5"/>
                <a:gd name="T9" fmla="*/ 6 h 6"/>
                <a:gd name="T10" fmla="*/ 5 w 5"/>
                <a:gd name="T11" fmla="*/ 4 h 6"/>
                <a:gd name="T12" fmla="*/ 0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4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3" name="Freeform 4121"/>
            <p:cNvSpPr>
              <a:spLocks/>
            </p:cNvSpPr>
            <p:nvPr/>
          </p:nvSpPr>
          <p:spPr bwMode="auto">
            <a:xfrm>
              <a:off x="4004" y="3061"/>
              <a:ext cx="3" cy="3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2 h 2"/>
                <a:gd name="T8" fmla="*/ 2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4" name="Freeform 4122"/>
            <p:cNvSpPr>
              <a:spLocks noEditPoints="1"/>
            </p:cNvSpPr>
            <p:nvPr/>
          </p:nvSpPr>
          <p:spPr bwMode="auto">
            <a:xfrm>
              <a:off x="3998" y="3057"/>
              <a:ext cx="6" cy="7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4 h 4"/>
                <a:gd name="T4" fmla="*/ 1 w 3"/>
                <a:gd name="T5" fmla="*/ 4 h 4"/>
                <a:gd name="T6" fmla="*/ 1 w 3"/>
                <a:gd name="T7" fmla="*/ 3 h 4"/>
                <a:gd name="T8" fmla="*/ 0 w 3"/>
                <a:gd name="T9" fmla="*/ 2 h 4"/>
                <a:gd name="T10" fmla="*/ 0 w 3"/>
                <a:gd name="T11" fmla="*/ 0 h 4"/>
                <a:gd name="T12" fmla="*/ 1 w 3"/>
                <a:gd name="T13" fmla="*/ 2 h 4"/>
                <a:gd name="T14" fmla="*/ 2 w 3"/>
                <a:gd name="T15" fmla="*/ 2 h 4"/>
                <a:gd name="T16" fmla="*/ 3 w 3"/>
                <a:gd name="T17" fmla="*/ 2 h 4"/>
                <a:gd name="T18" fmla="*/ 0 w 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5" name="Freeform 4123"/>
            <p:cNvSpPr>
              <a:spLocks/>
            </p:cNvSpPr>
            <p:nvPr/>
          </p:nvSpPr>
          <p:spPr bwMode="auto">
            <a:xfrm>
              <a:off x="3998" y="306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6" name="Freeform 4124"/>
            <p:cNvSpPr>
              <a:spLocks noEditPoints="1"/>
            </p:cNvSpPr>
            <p:nvPr/>
          </p:nvSpPr>
          <p:spPr bwMode="auto">
            <a:xfrm>
              <a:off x="4000" y="3061"/>
              <a:ext cx="5" cy="3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0 w 3"/>
                <a:gd name="T11" fmla="*/ 0 h 2"/>
                <a:gd name="T12" fmla="*/ 1 w 3"/>
                <a:gd name="T13" fmla="*/ 2 h 2"/>
                <a:gd name="T14" fmla="*/ 3 w 3"/>
                <a:gd name="T15" fmla="*/ 2 h 2"/>
                <a:gd name="T16" fmla="*/ 2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7" name="Freeform 4125"/>
            <p:cNvSpPr>
              <a:spLocks/>
            </p:cNvSpPr>
            <p:nvPr/>
          </p:nvSpPr>
          <p:spPr bwMode="auto">
            <a:xfrm>
              <a:off x="4000" y="306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8" name="Freeform 4126"/>
            <p:cNvSpPr>
              <a:spLocks/>
            </p:cNvSpPr>
            <p:nvPr/>
          </p:nvSpPr>
          <p:spPr bwMode="auto">
            <a:xfrm>
              <a:off x="3964" y="3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9" name="Freeform 4127"/>
            <p:cNvSpPr>
              <a:spLocks/>
            </p:cNvSpPr>
            <p:nvPr/>
          </p:nvSpPr>
          <p:spPr bwMode="auto">
            <a:xfrm>
              <a:off x="3968" y="307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0" name="Freeform 4128"/>
            <p:cNvSpPr>
              <a:spLocks/>
            </p:cNvSpPr>
            <p:nvPr/>
          </p:nvSpPr>
          <p:spPr bwMode="auto">
            <a:xfrm>
              <a:off x="3971" y="307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1" name="Freeform 4129"/>
            <p:cNvSpPr>
              <a:spLocks/>
            </p:cNvSpPr>
            <p:nvPr/>
          </p:nvSpPr>
          <p:spPr bwMode="auto">
            <a:xfrm>
              <a:off x="3964" y="3075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2" name="Freeform 4130"/>
            <p:cNvSpPr>
              <a:spLocks noEditPoints="1"/>
            </p:cNvSpPr>
            <p:nvPr/>
          </p:nvSpPr>
          <p:spPr bwMode="auto">
            <a:xfrm>
              <a:off x="3966" y="3073"/>
              <a:ext cx="5" cy="3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1 w 3"/>
                <a:gd name="T11" fmla="*/ 1 h 2"/>
                <a:gd name="T12" fmla="*/ 3 w 3"/>
                <a:gd name="T13" fmla="*/ 0 h 2"/>
                <a:gd name="T14" fmla="*/ 2 w 3"/>
                <a:gd name="T15" fmla="*/ 1 h 2"/>
                <a:gd name="T16" fmla="*/ 2 w 3"/>
                <a:gd name="T17" fmla="*/ 1 h 2"/>
                <a:gd name="T18" fmla="*/ 3 w 3"/>
                <a:gd name="T19" fmla="*/ 1 h 2"/>
                <a:gd name="T20" fmla="*/ 3 w 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3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3" name="Freeform 4131"/>
            <p:cNvSpPr>
              <a:spLocks/>
            </p:cNvSpPr>
            <p:nvPr/>
          </p:nvSpPr>
          <p:spPr bwMode="auto">
            <a:xfrm>
              <a:off x="3961" y="307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4" name="Freeform 4132"/>
            <p:cNvSpPr>
              <a:spLocks/>
            </p:cNvSpPr>
            <p:nvPr/>
          </p:nvSpPr>
          <p:spPr bwMode="auto">
            <a:xfrm>
              <a:off x="3963" y="3076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0 h 1"/>
                <a:gd name="T8" fmla="*/ 1 w 2"/>
                <a:gd name="T9" fmla="*/ 1 h 1"/>
                <a:gd name="T10" fmla="*/ 2 w 2"/>
                <a:gd name="T11" fmla="*/ 1 h 1"/>
                <a:gd name="T12" fmla="*/ 2 w 2"/>
                <a:gd name="T13" fmla="*/ 0 h 1"/>
                <a:gd name="T14" fmla="*/ 1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5" name="Freeform 4133"/>
            <p:cNvSpPr>
              <a:spLocks noEditPoints="1"/>
            </p:cNvSpPr>
            <p:nvPr/>
          </p:nvSpPr>
          <p:spPr bwMode="auto">
            <a:xfrm>
              <a:off x="3961" y="3076"/>
              <a:ext cx="5" cy="2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3 w 3"/>
                <a:gd name="T7" fmla="*/ 0 h 1"/>
                <a:gd name="T8" fmla="*/ 1 w 3"/>
                <a:gd name="T9" fmla="*/ 0 h 1"/>
                <a:gd name="T10" fmla="*/ 0 w 3"/>
                <a:gd name="T11" fmla="*/ 1 h 1"/>
                <a:gd name="T12" fmla="*/ 0 w 3"/>
                <a:gd name="T13" fmla="*/ 1 h 1"/>
                <a:gd name="T14" fmla="*/ 2 w 3"/>
                <a:gd name="T15" fmla="*/ 1 h 1"/>
                <a:gd name="T16" fmla="*/ 1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6" name="Freeform 4134"/>
            <p:cNvSpPr>
              <a:spLocks/>
            </p:cNvSpPr>
            <p:nvPr/>
          </p:nvSpPr>
          <p:spPr bwMode="auto">
            <a:xfrm>
              <a:off x="3968" y="3076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7" name="Freeform 4135"/>
            <p:cNvSpPr>
              <a:spLocks/>
            </p:cNvSpPr>
            <p:nvPr/>
          </p:nvSpPr>
          <p:spPr bwMode="auto">
            <a:xfrm>
              <a:off x="3964" y="3076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8" name="Freeform 4136"/>
            <p:cNvSpPr>
              <a:spLocks/>
            </p:cNvSpPr>
            <p:nvPr/>
          </p:nvSpPr>
          <p:spPr bwMode="auto">
            <a:xfrm>
              <a:off x="3966" y="3076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0 w 2"/>
                <a:gd name="T9" fmla="*/ 1 h 1"/>
                <a:gd name="T10" fmla="*/ 2 w 2"/>
                <a:gd name="T11" fmla="*/ 0 h 1"/>
                <a:gd name="T12" fmla="*/ 1 w 2"/>
                <a:gd name="T13" fmla="*/ 0 h 1"/>
                <a:gd name="T14" fmla="*/ 1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9" name="Freeform 4137"/>
            <p:cNvSpPr>
              <a:spLocks/>
            </p:cNvSpPr>
            <p:nvPr/>
          </p:nvSpPr>
          <p:spPr bwMode="auto">
            <a:xfrm>
              <a:off x="3961" y="3078"/>
              <a:ext cx="3" cy="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1 w 2"/>
                <a:gd name="T5" fmla="*/ 2 h 3"/>
                <a:gd name="T6" fmla="*/ 2 w 2"/>
                <a:gd name="T7" fmla="*/ 3 h 3"/>
                <a:gd name="T8" fmla="*/ 0 w 2"/>
                <a:gd name="T9" fmla="*/ 0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0" name="Freeform 4138"/>
            <p:cNvSpPr>
              <a:spLocks/>
            </p:cNvSpPr>
            <p:nvPr/>
          </p:nvSpPr>
          <p:spPr bwMode="auto">
            <a:xfrm>
              <a:off x="3964" y="3078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1" name="Freeform 4139"/>
            <p:cNvSpPr>
              <a:spLocks noEditPoints="1"/>
            </p:cNvSpPr>
            <p:nvPr/>
          </p:nvSpPr>
          <p:spPr bwMode="auto">
            <a:xfrm>
              <a:off x="3958" y="3078"/>
              <a:ext cx="8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2 h 3"/>
                <a:gd name="T6" fmla="*/ 2 w 5"/>
                <a:gd name="T7" fmla="*/ 0 h 3"/>
                <a:gd name="T8" fmla="*/ 2 w 5"/>
                <a:gd name="T9" fmla="*/ 0 h 3"/>
                <a:gd name="T10" fmla="*/ 4 w 5"/>
                <a:gd name="T11" fmla="*/ 3 h 3"/>
                <a:gd name="T12" fmla="*/ 4 w 5"/>
                <a:gd name="T13" fmla="*/ 3 h 3"/>
                <a:gd name="T14" fmla="*/ 5 w 5"/>
                <a:gd name="T15" fmla="*/ 1 h 3"/>
                <a:gd name="T16" fmla="*/ 5 w 5"/>
                <a:gd name="T17" fmla="*/ 0 h 3"/>
                <a:gd name="T18" fmla="*/ 5 w 5"/>
                <a:gd name="T19" fmla="*/ 0 h 3"/>
                <a:gd name="T20" fmla="*/ 5 w 5"/>
                <a:gd name="T21" fmla="*/ 1 h 3"/>
                <a:gd name="T22" fmla="*/ 4 w 5"/>
                <a:gd name="T23" fmla="*/ 0 h 3"/>
                <a:gd name="T24" fmla="*/ 2 w 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moveTo>
                    <a:pt x="2" y="0"/>
                  </a:moveTo>
                  <a:cubicBezTo>
                    <a:pt x="3" y="1"/>
                    <a:pt x="3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2" name="Freeform 4140"/>
            <p:cNvSpPr>
              <a:spLocks/>
            </p:cNvSpPr>
            <p:nvPr/>
          </p:nvSpPr>
          <p:spPr bwMode="auto">
            <a:xfrm>
              <a:off x="3966" y="3078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3" name="Freeform 4141"/>
            <p:cNvSpPr>
              <a:spLocks/>
            </p:cNvSpPr>
            <p:nvPr/>
          </p:nvSpPr>
          <p:spPr bwMode="auto">
            <a:xfrm>
              <a:off x="3956" y="3081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4" name="Freeform 4142"/>
            <p:cNvSpPr>
              <a:spLocks/>
            </p:cNvSpPr>
            <p:nvPr/>
          </p:nvSpPr>
          <p:spPr bwMode="auto">
            <a:xfrm>
              <a:off x="3963" y="3081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5" name="Freeform 4143"/>
            <p:cNvSpPr>
              <a:spLocks noEditPoints="1"/>
            </p:cNvSpPr>
            <p:nvPr/>
          </p:nvSpPr>
          <p:spPr bwMode="auto">
            <a:xfrm>
              <a:off x="3958" y="3081"/>
              <a:ext cx="6" cy="7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4 w 4"/>
                <a:gd name="T5" fmla="*/ 1 h 4"/>
                <a:gd name="T6" fmla="*/ 4 w 4"/>
                <a:gd name="T7" fmla="*/ 1 h 4"/>
                <a:gd name="T8" fmla="*/ 0 w 4"/>
                <a:gd name="T9" fmla="*/ 0 h 4"/>
                <a:gd name="T10" fmla="*/ 0 w 4"/>
                <a:gd name="T11" fmla="*/ 0 h 4"/>
                <a:gd name="T12" fmla="*/ 1 w 4"/>
                <a:gd name="T13" fmla="*/ 3 h 4"/>
                <a:gd name="T14" fmla="*/ 3 w 4"/>
                <a:gd name="T15" fmla="*/ 4 h 4"/>
                <a:gd name="T16" fmla="*/ 4 w 4"/>
                <a:gd name="T17" fmla="*/ 1 h 4"/>
                <a:gd name="T18" fmla="*/ 3 w 4"/>
                <a:gd name="T19" fmla="*/ 0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6" name="Freeform 4144"/>
            <p:cNvSpPr>
              <a:spLocks/>
            </p:cNvSpPr>
            <p:nvPr/>
          </p:nvSpPr>
          <p:spPr bwMode="auto">
            <a:xfrm>
              <a:off x="3956" y="3085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7" name="Freeform 4145"/>
            <p:cNvSpPr>
              <a:spLocks/>
            </p:cNvSpPr>
            <p:nvPr/>
          </p:nvSpPr>
          <p:spPr bwMode="auto">
            <a:xfrm>
              <a:off x="3954" y="3085"/>
              <a:ext cx="9" cy="13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2 w 5"/>
                <a:gd name="T5" fmla="*/ 2 h 8"/>
                <a:gd name="T6" fmla="*/ 1 w 5"/>
                <a:gd name="T7" fmla="*/ 0 h 8"/>
                <a:gd name="T8" fmla="*/ 0 w 5"/>
                <a:gd name="T9" fmla="*/ 3 h 8"/>
                <a:gd name="T10" fmla="*/ 5 w 5"/>
                <a:gd name="T11" fmla="*/ 8 h 8"/>
                <a:gd name="T12" fmla="*/ 4 w 5"/>
                <a:gd name="T13" fmla="*/ 5 h 8"/>
                <a:gd name="T14" fmla="*/ 3 w 5"/>
                <a:gd name="T15" fmla="*/ 1 h 8"/>
                <a:gd name="T16" fmla="*/ 1 w 5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6"/>
                    <a:pt x="5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3" y="2"/>
                    <a:pt x="3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8" name="Freeform 4146"/>
            <p:cNvSpPr>
              <a:spLocks/>
            </p:cNvSpPr>
            <p:nvPr/>
          </p:nvSpPr>
          <p:spPr bwMode="auto">
            <a:xfrm>
              <a:off x="3954" y="3098"/>
              <a:ext cx="5" cy="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1 h 5"/>
                <a:gd name="T4" fmla="*/ 3 w 3"/>
                <a:gd name="T5" fmla="*/ 5 h 5"/>
                <a:gd name="T6" fmla="*/ 1 w 3"/>
                <a:gd name="T7" fmla="*/ 0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4"/>
                    <a:pt x="3" y="5"/>
                  </a:cubicBezTo>
                  <a:cubicBezTo>
                    <a:pt x="2" y="4"/>
                    <a:pt x="1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2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9" name="Freeform 4147"/>
            <p:cNvSpPr>
              <a:spLocks/>
            </p:cNvSpPr>
            <p:nvPr/>
          </p:nvSpPr>
          <p:spPr bwMode="auto">
            <a:xfrm>
              <a:off x="3954" y="3098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0" name="Freeform 4148"/>
            <p:cNvSpPr>
              <a:spLocks/>
            </p:cNvSpPr>
            <p:nvPr/>
          </p:nvSpPr>
          <p:spPr bwMode="auto">
            <a:xfrm>
              <a:off x="3952" y="3095"/>
              <a:ext cx="4" cy="3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1" name="Freeform 4149"/>
            <p:cNvSpPr>
              <a:spLocks/>
            </p:cNvSpPr>
            <p:nvPr/>
          </p:nvSpPr>
          <p:spPr bwMode="auto">
            <a:xfrm>
              <a:off x="3959" y="3086"/>
              <a:ext cx="4" cy="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3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2" name="Freeform 4150"/>
            <p:cNvSpPr>
              <a:spLocks/>
            </p:cNvSpPr>
            <p:nvPr/>
          </p:nvSpPr>
          <p:spPr bwMode="auto">
            <a:xfrm>
              <a:off x="3988" y="3148"/>
              <a:ext cx="12" cy="13"/>
            </a:xfrm>
            <a:custGeom>
              <a:avLst/>
              <a:gdLst>
                <a:gd name="T0" fmla="*/ 3 w 7"/>
                <a:gd name="T1" fmla="*/ 0 h 8"/>
                <a:gd name="T2" fmla="*/ 0 w 7"/>
                <a:gd name="T3" fmla="*/ 4 h 8"/>
                <a:gd name="T4" fmla="*/ 3 w 7"/>
                <a:gd name="T5" fmla="*/ 8 h 8"/>
                <a:gd name="T6" fmla="*/ 4 w 7"/>
                <a:gd name="T7" fmla="*/ 8 h 8"/>
                <a:gd name="T8" fmla="*/ 5 w 7"/>
                <a:gd name="T9" fmla="*/ 8 h 8"/>
                <a:gd name="T10" fmla="*/ 7 w 7"/>
                <a:gd name="T11" fmla="*/ 6 h 8"/>
                <a:gd name="T12" fmla="*/ 3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6" y="4"/>
                    <a:pt x="5" y="2"/>
                    <a:pt x="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3" name="Freeform 4151"/>
            <p:cNvSpPr>
              <a:spLocks/>
            </p:cNvSpPr>
            <p:nvPr/>
          </p:nvSpPr>
          <p:spPr bwMode="auto">
            <a:xfrm>
              <a:off x="3954" y="3098"/>
              <a:ext cx="39" cy="57"/>
            </a:xfrm>
            <a:custGeom>
              <a:avLst/>
              <a:gdLst>
                <a:gd name="T0" fmla="*/ 1 w 23"/>
                <a:gd name="T1" fmla="*/ 0 h 33"/>
                <a:gd name="T2" fmla="*/ 3 w 23"/>
                <a:gd name="T3" fmla="*/ 5 h 33"/>
                <a:gd name="T4" fmla="*/ 0 w 23"/>
                <a:gd name="T5" fmla="*/ 1 h 33"/>
                <a:gd name="T6" fmla="*/ 10 w 23"/>
                <a:gd name="T7" fmla="*/ 21 h 33"/>
                <a:gd name="T8" fmla="*/ 20 w 23"/>
                <a:gd name="T9" fmla="*/ 33 h 33"/>
                <a:gd name="T10" fmla="*/ 23 w 23"/>
                <a:gd name="T11" fmla="*/ 29 h 33"/>
                <a:gd name="T12" fmla="*/ 15 w 23"/>
                <a:gd name="T13" fmla="*/ 19 h 33"/>
                <a:gd name="T14" fmla="*/ 5 w 23"/>
                <a:gd name="T15" fmla="*/ 2 h 33"/>
                <a:gd name="T16" fmla="*/ 1 w 2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3">
                  <a:moveTo>
                    <a:pt x="1" y="0"/>
                  </a:moveTo>
                  <a:cubicBezTo>
                    <a:pt x="1" y="2"/>
                    <a:pt x="2" y="4"/>
                    <a:pt x="3" y="5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6"/>
                    <a:pt x="3" y="13"/>
                    <a:pt x="10" y="21"/>
                  </a:cubicBezTo>
                  <a:cubicBezTo>
                    <a:pt x="13" y="24"/>
                    <a:pt x="16" y="28"/>
                    <a:pt x="20" y="33"/>
                  </a:cubicBezTo>
                  <a:cubicBezTo>
                    <a:pt x="21" y="32"/>
                    <a:pt x="22" y="31"/>
                    <a:pt x="23" y="29"/>
                  </a:cubicBezTo>
                  <a:cubicBezTo>
                    <a:pt x="20" y="25"/>
                    <a:pt x="18" y="22"/>
                    <a:pt x="15" y="19"/>
                  </a:cubicBezTo>
                  <a:cubicBezTo>
                    <a:pt x="9" y="13"/>
                    <a:pt x="6" y="7"/>
                    <a:pt x="5" y="2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CE24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4" name="Freeform 4152"/>
            <p:cNvSpPr>
              <a:spLocks/>
            </p:cNvSpPr>
            <p:nvPr/>
          </p:nvSpPr>
          <p:spPr bwMode="auto">
            <a:xfrm>
              <a:off x="3956" y="3098"/>
              <a:ext cx="7" cy="4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2 h 2"/>
                <a:gd name="T6" fmla="*/ 4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5" name="Freeform 4153"/>
            <p:cNvSpPr>
              <a:spLocks/>
            </p:cNvSpPr>
            <p:nvPr/>
          </p:nvSpPr>
          <p:spPr bwMode="auto">
            <a:xfrm>
              <a:off x="3952" y="3090"/>
              <a:ext cx="11" cy="12"/>
            </a:xfrm>
            <a:custGeom>
              <a:avLst/>
              <a:gdLst>
                <a:gd name="T0" fmla="*/ 1 w 6"/>
                <a:gd name="T1" fmla="*/ 0 h 7"/>
                <a:gd name="T2" fmla="*/ 0 w 6"/>
                <a:gd name="T3" fmla="*/ 3 h 7"/>
                <a:gd name="T4" fmla="*/ 2 w 6"/>
                <a:gd name="T5" fmla="*/ 5 h 7"/>
                <a:gd name="T6" fmla="*/ 6 w 6"/>
                <a:gd name="T7" fmla="*/ 7 h 7"/>
                <a:gd name="T8" fmla="*/ 6 w 6"/>
                <a:gd name="T9" fmla="*/ 5 h 7"/>
                <a:gd name="T10" fmla="*/ 1 w 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6" y="6"/>
                    <a:pt x="6" y="5"/>
                    <a:pt x="6" y="5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484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6" name="Freeform 4154"/>
            <p:cNvSpPr>
              <a:spLocks/>
            </p:cNvSpPr>
            <p:nvPr/>
          </p:nvSpPr>
          <p:spPr bwMode="auto">
            <a:xfrm>
              <a:off x="3963" y="3168"/>
              <a:ext cx="5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2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7" name="Freeform 4155"/>
            <p:cNvSpPr>
              <a:spLocks/>
            </p:cNvSpPr>
            <p:nvPr/>
          </p:nvSpPr>
          <p:spPr bwMode="auto">
            <a:xfrm>
              <a:off x="3968" y="3168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8" name="Freeform 4156"/>
            <p:cNvSpPr>
              <a:spLocks/>
            </p:cNvSpPr>
            <p:nvPr/>
          </p:nvSpPr>
          <p:spPr bwMode="auto">
            <a:xfrm>
              <a:off x="3958" y="3172"/>
              <a:ext cx="5" cy="8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2 w 3"/>
                <a:gd name="T5" fmla="*/ 5 h 5"/>
                <a:gd name="T6" fmla="*/ 3 w 3"/>
                <a:gd name="T7" fmla="*/ 3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9" name="Freeform 4157"/>
            <p:cNvSpPr>
              <a:spLocks/>
            </p:cNvSpPr>
            <p:nvPr/>
          </p:nvSpPr>
          <p:spPr bwMode="auto">
            <a:xfrm>
              <a:off x="3959" y="3170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0" name="Freeform 4158"/>
            <p:cNvSpPr>
              <a:spLocks/>
            </p:cNvSpPr>
            <p:nvPr/>
          </p:nvSpPr>
          <p:spPr bwMode="auto">
            <a:xfrm>
              <a:off x="3954" y="3178"/>
              <a:ext cx="7" cy="14"/>
            </a:xfrm>
            <a:custGeom>
              <a:avLst/>
              <a:gdLst>
                <a:gd name="T0" fmla="*/ 0 w 4"/>
                <a:gd name="T1" fmla="*/ 0 h 8"/>
                <a:gd name="T2" fmla="*/ 0 w 4"/>
                <a:gd name="T3" fmla="*/ 2 h 8"/>
                <a:gd name="T4" fmla="*/ 4 w 4"/>
                <a:gd name="T5" fmla="*/ 8 h 8"/>
                <a:gd name="T6" fmla="*/ 4 w 4"/>
                <a:gd name="T7" fmla="*/ 6 h 8"/>
                <a:gd name="T8" fmla="*/ 0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5"/>
                    <a:pt x="4" y="8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1" name="Freeform 4159"/>
            <p:cNvSpPr>
              <a:spLocks/>
            </p:cNvSpPr>
            <p:nvPr/>
          </p:nvSpPr>
          <p:spPr bwMode="auto">
            <a:xfrm>
              <a:off x="3954" y="3173"/>
              <a:ext cx="7" cy="16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3 h 9"/>
                <a:gd name="T4" fmla="*/ 4 w 4"/>
                <a:gd name="T5" fmla="*/ 9 h 9"/>
                <a:gd name="T6" fmla="*/ 4 w 4"/>
                <a:gd name="T7" fmla="*/ 4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5"/>
                    <a:pt x="3" y="7"/>
                    <a:pt x="4" y="9"/>
                  </a:cubicBezTo>
                  <a:cubicBezTo>
                    <a:pt x="4" y="7"/>
                    <a:pt x="4" y="5"/>
                    <a:pt x="4" y="4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2" name="Freeform 4160"/>
            <p:cNvSpPr>
              <a:spLocks/>
            </p:cNvSpPr>
            <p:nvPr/>
          </p:nvSpPr>
          <p:spPr bwMode="auto">
            <a:xfrm>
              <a:off x="3952" y="3190"/>
              <a:ext cx="7" cy="11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2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3"/>
                    <a:pt x="3" y="4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3" name="Freeform 4161"/>
            <p:cNvSpPr>
              <a:spLocks/>
            </p:cNvSpPr>
            <p:nvPr/>
          </p:nvSpPr>
          <p:spPr bwMode="auto">
            <a:xfrm>
              <a:off x="3952" y="3182"/>
              <a:ext cx="29" cy="42"/>
            </a:xfrm>
            <a:custGeom>
              <a:avLst/>
              <a:gdLst>
                <a:gd name="T0" fmla="*/ 1 w 17"/>
                <a:gd name="T1" fmla="*/ 0 h 25"/>
                <a:gd name="T2" fmla="*/ 0 w 17"/>
                <a:gd name="T3" fmla="*/ 5 h 25"/>
                <a:gd name="T4" fmla="*/ 4 w 17"/>
                <a:gd name="T5" fmla="*/ 11 h 25"/>
                <a:gd name="T6" fmla="*/ 17 w 17"/>
                <a:gd name="T7" fmla="*/ 25 h 25"/>
                <a:gd name="T8" fmla="*/ 13 w 17"/>
                <a:gd name="T9" fmla="*/ 20 h 25"/>
                <a:gd name="T10" fmla="*/ 5 w 17"/>
                <a:gd name="T11" fmla="*/ 6 h 25"/>
                <a:gd name="T12" fmla="*/ 1 w 17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5">
                  <a:moveTo>
                    <a:pt x="1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7"/>
                    <a:pt x="3" y="9"/>
                    <a:pt x="4" y="11"/>
                  </a:cubicBezTo>
                  <a:cubicBezTo>
                    <a:pt x="8" y="15"/>
                    <a:pt x="12" y="20"/>
                    <a:pt x="17" y="25"/>
                  </a:cubicBezTo>
                  <a:cubicBezTo>
                    <a:pt x="15" y="24"/>
                    <a:pt x="14" y="22"/>
                    <a:pt x="13" y="20"/>
                  </a:cubicBezTo>
                  <a:cubicBezTo>
                    <a:pt x="8" y="15"/>
                    <a:pt x="6" y="10"/>
                    <a:pt x="5" y="6"/>
                  </a:cubicBezTo>
                  <a:cubicBezTo>
                    <a:pt x="3" y="3"/>
                    <a:pt x="2" y="1"/>
                    <a:pt x="1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4" name="Freeform 4162"/>
            <p:cNvSpPr>
              <a:spLocks/>
            </p:cNvSpPr>
            <p:nvPr/>
          </p:nvSpPr>
          <p:spPr bwMode="auto">
            <a:xfrm>
              <a:off x="3952" y="3194"/>
              <a:ext cx="31" cy="46"/>
            </a:xfrm>
            <a:custGeom>
              <a:avLst/>
              <a:gdLst>
                <a:gd name="T0" fmla="*/ 0 w 18"/>
                <a:gd name="T1" fmla="*/ 0 h 27"/>
                <a:gd name="T2" fmla="*/ 8 w 18"/>
                <a:gd name="T3" fmla="*/ 15 h 27"/>
                <a:gd name="T4" fmla="*/ 12 w 18"/>
                <a:gd name="T5" fmla="*/ 20 h 27"/>
                <a:gd name="T6" fmla="*/ 18 w 18"/>
                <a:gd name="T7" fmla="*/ 27 h 27"/>
                <a:gd name="T8" fmla="*/ 4 w 18"/>
                <a:gd name="T9" fmla="*/ 4 h 27"/>
                <a:gd name="T10" fmla="*/ 0 w 1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cubicBezTo>
                    <a:pt x="1" y="4"/>
                    <a:pt x="4" y="9"/>
                    <a:pt x="8" y="15"/>
                  </a:cubicBezTo>
                  <a:cubicBezTo>
                    <a:pt x="9" y="16"/>
                    <a:pt x="10" y="18"/>
                    <a:pt x="12" y="20"/>
                  </a:cubicBezTo>
                  <a:cubicBezTo>
                    <a:pt x="14" y="22"/>
                    <a:pt x="16" y="25"/>
                    <a:pt x="18" y="27"/>
                  </a:cubicBezTo>
                  <a:cubicBezTo>
                    <a:pt x="14" y="20"/>
                    <a:pt x="9" y="12"/>
                    <a:pt x="4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5" name="Freeform 4163"/>
            <p:cNvSpPr>
              <a:spLocks/>
            </p:cNvSpPr>
            <p:nvPr/>
          </p:nvSpPr>
          <p:spPr bwMode="auto">
            <a:xfrm>
              <a:off x="3959" y="3201"/>
              <a:ext cx="43" cy="59"/>
            </a:xfrm>
            <a:custGeom>
              <a:avLst/>
              <a:gdLst>
                <a:gd name="T0" fmla="*/ 0 w 25"/>
                <a:gd name="T1" fmla="*/ 0 h 35"/>
                <a:gd name="T2" fmla="*/ 14 w 25"/>
                <a:gd name="T3" fmla="*/ 23 h 35"/>
                <a:gd name="T4" fmla="*/ 25 w 25"/>
                <a:gd name="T5" fmla="*/ 35 h 35"/>
                <a:gd name="T6" fmla="*/ 13 w 25"/>
                <a:gd name="T7" fmla="*/ 14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8"/>
                    <a:pt x="22" y="32"/>
                    <a:pt x="25" y="35"/>
                  </a:cubicBezTo>
                  <a:cubicBezTo>
                    <a:pt x="21" y="28"/>
                    <a:pt x="17" y="21"/>
                    <a:pt x="13" y="14"/>
                  </a:cubicBezTo>
                  <a:cubicBezTo>
                    <a:pt x="8" y="9"/>
                    <a:pt x="4" y="4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6" name="Freeform 4164"/>
            <p:cNvSpPr>
              <a:spLocks/>
            </p:cNvSpPr>
            <p:nvPr/>
          </p:nvSpPr>
          <p:spPr bwMode="auto">
            <a:xfrm>
              <a:off x="3973" y="3228"/>
              <a:ext cx="31" cy="48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0 h 28"/>
                <a:gd name="T4" fmla="*/ 18 w 18"/>
                <a:gd name="T5" fmla="*/ 28 h 28"/>
                <a:gd name="T6" fmla="*/ 6 w 18"/>
                <a:gd name="T7" fmla="*/ 7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6"/>
                    <a:pt x="8" y="13"/>
                    <a:pt x="12" y="20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19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7" name="Freeform 4165"/>
            <p:cNvSpPr>
              <a:spLocks/>
            </p:cNvSpPr>
            <p:nvPr/>
          </p:nvSpPr>
          <p:spPr bwMode="auto">
            <a:xfrm>
              <a:off x="4143" y="3468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8" name="Freeform 4166"/>
            <p:cNvSpPr>
              <a:spLocks/>
            </p:cNvSpPr>
            <p:nvPr/>
          </p:nvSpPr>
          <p:spPr bwMode="auto">
            <a:xfrm>
              <a:off x="4143" y="3468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9" name="Freeform 4167"/>
            <p:cNvSpPr>
              <a:spLocks/>
            </p:cNvSpPr>
            <p:nvPr/>
          </p:nvSpPr>
          <p:spPr bwMode="auto">
            <a:xfrm>
              <a:off x="4136" y="3463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0 w 4"/>
                <a:gd name="T5" fmla="*/ 4 h 4"/>
                <a:gd name="T6" fmla="*/ 4 w 4"/>
                <a:gd name="T7" fmla="*/ 3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0" name="Freeform 4168"/>
            <p:cNvSpPr>
              <a:spLocks/>
            </p:cNvSpPr>
            <p:nvPr/>
          </p:nvSpPr>
          <p:spPr bwMode="auto">
            <a:xfrm>
              <a:off x="4136" y="3468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0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1" name="Freeform 4169"/>
            <p:cNvSpPr>
              <a:spLocks/>
            </p:cNvSpPr>
            <p:nvPr/>
          </p:nvSpPr>
          <p:spPr bwMode="auto">
            <a:xfrm>
              <a:off x="4128" y="3458"/>
              <a:ext cx="8" cy="12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4 h 7"/>
                <a:gd name="T4" fmla="*/ 5 w 5"/>
                <a:gd name="T5" fmla="*/ 7 h 7"/>
                <a:gd name="T6" fmla="*/ 5 w 5"/>
                <a:gd name="T7" fmla="*/ 3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6"/>
                    <a:pt x="5" y="7"/>
                  </a:cubicBezTo>
                  <a:cubicBezTo>
                    <a:pt x="5" y="6"/>
                    <a:pt x="5" y="5"/>
                    <a:pt x="5" y="3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2" name="Freeform 4170"/>
            <p:cNvSpPr>
              <a:spLocks noEditPoints="1"/>
            </p:cNvSpPr>
            <p:nvPr/>
          </p:nvSpPr>
          <p:spPr bwMode="auto">
            <a:xfrm>
              <a:off x="3983" y="3240"/>
              <a:ext cx="145" cy="225"/>
            </a:xfrm>
            <a:custGeom>
              <a:avLst/>
              <a:gdLst>
                <a:gd name="T0" fmla="*/ 35 w 85"/>
                <a:gd name="T1" fmla="*/ 64 h 132"/>
                <a:gd name="T2" fmla="*/ 36 w 85"/>
                <a:gd name="T3" fmla="*/ 69 h 132"/>
                <a:gd name="T4" fmla="*/ 35 w 85"/>
                <a:gd name="T5" fmla="*/ 74 h 132"/>
                <a:gd name="T6" fmla="*/ 85 w 85"/>
                <a:gd name="T7" fmla="*/ 132 h 132"/>
                <a:gd name="T8" fmla="*/ 85 w 85"/>
                <a:gd name="T9" fmla="*/ 128 h 132"/>
                <a:gd name="T10" fmla="*/ 39 w 85"/>
                <a:gd name="T11" fmla="*/ 72 h 132"/>
                <a:gd name="T12" fmla="*/ 35 w 85"/>
                <a:gd name="T13" fmla="*/ 64 h 132"/>
                <a:gd name="T14" fmla="*/ 0 w 85"/>
                <a:gd name="T15" fmla="*/ 0 h 132"/>
                <a:gd name="T16" fmla="*/ 12 w 85"/>
                <a:gd name="T17" fmla="*/ 21 h 132"/>
                <a:gd name="T18" fmla="*/ 6 w 85"/>
                <a:gd name="T19" fmla="*/ 13 h 132"/>
                <a:gd name="T20" fmla="*/ 17 w 85"/>
                <a:gd name="T21" fmla="*/ 37 h 132"/>
                <a:gd name="T22" fmla="*/ 25 w 85"/>
                <a:gd name="T23" fmla="*/ 43 h 132"/>
                <a:gd name="T24" fmla="*/ 11 w 85"/>
                <a:gd name="T25" fmla="*/ 12 h 132"/>
                <a:gd name="T26" fmla="*/ 0 w 85"/>
                <a:gd name="T2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32">
                  <a:moveTo>
                    <a:pt x="35" y="64"/>
                  </a:moveTo>
                  <a:cubicBezTo>
                    <a:pt x="36" y="66"/>
                    <a:pt x="36" y="67"/>
                    <a:pt x="36" y="69"/>
                  </a:cubicBezTo>
                  <a:cubicBezTo>
                    <a:pt x="36" y="71"/>
                    <a:pt x="36" y="73"/>
                    <a:pt x="35" y="74"/>
                  </a:cubicBezTo>
                  <a:cubicBezTo>
                    <a:pt x="48" y="96"/>
                    <a:pt x="68" y="122"/>
                    <a:pt x="85" y="132"/>
                  </a:cubicBezTo>
                  <a:cubicBezTo>
                    <a:pt x="85" y="131"/>
                    <a:pt x="85" y="130"/>
                    <a:pt x="85" y="128"/>
                  </a:cubicBezTo>
                  <a:cubicBezTo>
                    <a:pt x="69" y="115"/>
                    <a:pt x="51" y="91"/>
                    <a:pt x="39" y="72"/>
                  </a:cubicBezTo>
                  <a:cubicBezTo>
                    <a:pt x="38" y="69"/>
                    <a:pt x="37" y="67"/>
                    <a:pt x="35" y="64"/>
                  </a:cubicBezTo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10" y="18"/>
                    <a:pt x="6" y="13"/>
                  </a:cubicBezTo>
                  <a:cubicBezTo>
                    <a:pt x="10" y="21"/>
                    <a:pt x="13" y="29"/>
                    <a:pt x="17" y="37"/>
                  </a:cubicBezTo>
                  <a:cubicBezTo>
                    <a:pt x="20" y="38"/>
                    <a:pt x="23" y="41"/>
                    <a:pt x="25" y="43"/>
                  </a:cubicBezTo>
                  <a:cubicBezTo>
                    <a:pt x="21" y="33"/>
                    <a:pt x="16" y="22"/>
                    <a:pt x="11" y="12"/>
                  </a:cubicBezTo>
                  <a:cubicBezTo>
                    <a:pt x="8" y="9"/>
                    <a:pt x="4" y="5"/>
                    <a:pt x="0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3" name="Freeform 4171"/>
            <p:cNvSpPr>
              <a:spLocks/>
            </p:cNvSpPr>
            <p:nvPr/>
          </p:nvSpPr>
          <p:spPr bwMode="auto">
            <a:xfrm>
              <a:off x="4012" y="3303"/>
              <a:ext cx="32" cy="63"/>
            </a:xfrm>
            <a:custGeom>
              <a:avLst/>
              <a:gdLst>
                <a:gd name="T0" fmla="*/ 0 w 19"/>
                <a:gd name="T1" fmla="*/ 0 h 37"/>
                <a:gd name="T2" fmla="*/ 17 w 19"/>
                <a:gd name="T3" fmla="*/ 36 h 37"/>
                <a:gd name="T4" fmla="*/ 18 w 19"/>
                <a:gd name="T5" fmla="*/ 37 h 37"/>
                <a:gd name="T6" fmla="*/ 19 w 19"/>
                <a:gd name="T7" fmla="*/ 32 h 37"/>
                <a:gd name="T8" fmla="*/ 18 w 19"/>
                <a:gd name="T9" fmla="*/ 27 h 37"/>
                <a:gd name="T10" fmla="*/ 8 w 19"/>
                <a:gd name="T11" fmla="*/ 6 h 37"/>
                <a:gd name="T12" fmla="*/ 0 w 19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7">
                  <a:moveTo>
                    <a:pt x="0" y="0"/>
                  </a:moveTo>
                  <a:cubicBezTo>
                    <a:pt x="6" y="12"/>
                    <a:pt x="11" y="25"/>
                    <a:pt x="17" y="36"/>
                  </a:cubicBezTo>
                  <a:cubicBezTo>
                    <a:pt x="18" y="36"/>
                    <a:pt x="18" y="37"/>
                    <a:pt x="18" y="37"/>
                  </a:cubicBezTo>
                  <a:cubicBezTo>
                    <a:pt x="19" y="36"/>
                    <a:pt x="19" y="34"/>
                    <a:pt x="19" y="32"/>
                  </a:cubicBezTo>
                  <a:cubicBezTo>
                    <a:pt x="19" y="30"/>
                    <a:pt x="19" y="29"/>
                    <a:pt x="18" y="27"/>
                  </a:cubicBezTo>
                  <a:cubicBezTo>
                    <a:pt x="15" y="21"/>
                    <a:pt x="12" y="13"/>
                    <a:pt x="8" y="6"/>
                  </a:cubicBezTo>
                  <a:cubicBezTo>
                    <a:pt x="6" y="4"/>
                    <a:pt x="3" y="1"/>
                    <a:pt x="0" y="0"/>
                  </a:cubicBezTo>
                </a:path>
              </a:pathLst>
            </a:custGeom>
            <a:solidFill>
              <a:srgbClr val="2293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4" name="Freeform 4172"/>
            <p:cNvSpPr>
              <a:spLocks/>
            </p:cNvSpPr>
            <p:nvPr/>
          </p:nvSpPr>
          <p:spPr bwMode="auto">
            <a:xfrm>
              <a:off x="4046" y="3769"/>
              <a:ext cx="182" cy="471"/>
            </a:xfrm>
            <a:custGeom>
              <a:avLst/>
              <a:gdLst>
                <a:gd name="T0" fmla="*/ 93 w 107"/>
                <a:gd name="T1" fmla="*/ 0 h 276"/>
                <a:gd name="T2" fmla="*/ 88 w 107"/>
                <a:gd name="T3" fmla="*/ 0 h 276"/>
                <a:gd name="T4" fmla="*/ 0 w 107"/>
                <a:gd name="T5" fmla="*/ 276 h 276"/>
                <a:gd name="T6" fmla="*/ 2 w 107"/>
                <a:gd name="T7" fmla="*/ 276 h 276"/>
                <a:gd name="T8" fmla="*/ 93 w 107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76">
                  <a:moveTo>
                    <a:pt x="93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102" y="123"/>
                    <a:pt x="80" y="241"/>
                    <a:pt x="0" y="276"/>
                  </a:cubicBezTo>
                  <a:cubicBezTo>
                    <a:pt x="1" y="276"/>
                    <a:pt x="2" y="276"/>
                    <a:pt x="2" y="276"/>
                  </a:cubicBezTo>
                  <a:cubicBezTo>
                    <a:pt x="84" y="242"/>
                    <a:pt x="107" y="124"/>
                    <a:pt x="9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5" name="Freeform 4173"/>
            <p:cNvSpPr>
              <a:spLocks/>
            </p:cNvSpPr>
            <p:nvPr/>
          </p:nvSpPr>
          <p:spPr bwMode="auto">
            <a:xfrm>
              <a:off x="4194" y="3759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6" name="Freeform 4174"/>
            <p:cNvSpPr>
              <a:spLocks/>
            </p:cNvSpPr>
            <p:nvPr/>
          </p:nvSpPr>
          <p:spPr bwMode="auto">
            <a:xfrm>
              <a:off x="4193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D7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7" name="Freeform 4175"/>
            <p:cNvSpPr>
              <a:spLocks/>
            </p:cNvSpPr>
            <p:nvPr/>
          </p:nvSpPr>
          <p:spPr bwMode="auto">
            <a:xfrm>
              <a:off x="4193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619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8" name="Freeform 4176"/>
            <p:cNvSpPr>
              <a:spLocks/>
            </p:cNvSpPr>
            <p:nvPr/>
          </p:nvSpPr>
          <p:spPr bwMode="auto">
            <a:xfrm>
              <a:off x="4193" y="3742"/>
              <a:ext cx="8" cy="9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5 h 5"/>
                <a:gd name="T6" fmla="*/ 5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1"/>
                    <a:pt x="5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9" name="Freeform 4177"/>
            <p:cNvSpPr>
              <a:spLocks/>
            </p:cNvSpPr>
            <p:nvPr/>
          </p:nvSpPr>
          <p:spPr bwMode="auto">
            <a:xfrm>
              <a:off x="4191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C8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0" name="Freeform 4178"/>
            <p:cNvSpPr>
              <a:spLocks/>
            </p:cNvSpPr>
            <p:nvPr/>
          </p:nvSpPr>
          <p:spPr bwMode="auto">
            <a:xfrm>
              <a:off x="4189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88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1" name="Freeform 4179"/>
            <p:cNvSpPr>
              <a:spLocks/>
            </p:cNvSpPr>
            <p:nvPr/>
          </p:nvSpPr>
          <p:spPr bwMode="auto">
            <a:xfrm>
              <a:off x="4187" y="3713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68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2" name="Freeform 4180"/>
            <p:cNvSpPr>
              <a:spLocks/>
            </p:cNvSpPr>
            <p:nvPr/>
          </p:nvSpPr>
          <p:spPr bwMode="auto">
            <a:xfrm>
              <a:off x="4186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37D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3" name="Freeform 4181"/>
            <p:cNvSpPr>
              <a:spLocks/>
            </p:cNvSpPr>
            <p:nvPr/>
          </p:nvSpPr>
          <p:spPr bwMode="auto">
            <a:xfrm>
              <a:off x="4184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17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4" name="Freeform 4182"/>
            <p:cNvSpPr>
              <a:spLocks/>
            </p:cNvSpPr>
            <p:nvPr/>
          </p:nvSpPr>
          <p:spPr bwMode="auto">
            <a:xfrm>
              <a:off x="4182" y="3686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E74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5" name="Freeform 4183"/>
            <p:cNvSpPr>
              <a:spLocks/>
            </p:cNvSpPr>
            <p:nvPr/>
          </p:nvSpPr>
          <p:spPr bwMode="auto">
            <a:xfrm>
              <a:off x="4181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B71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6" name="Freeform 4184"/>
            <p:cNvSpPr>
              <a:spLocks/>
            </p:cNvSpPr>
            <p:nvPr/>
          </p:nvSpPr>
          <p:spPr bwMode="auto">
            <a:xfrm>
              <a:off x="4179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86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7" name="Freeform 4185"/>
            <p:cNvSpPr>
              <a:spLocks/>
            </p:cNvSpPr>
            <p:nvPr/>
          </p:nvSpPr>
          <p:spPr bwMode="auto">
            <a:xfrm>
              <a:off x="4174" y="3649"/>
              <a:ext cx="13" cy="18"/>
            </a:xfrm>
            <a:custGeom>
              <a:avLst/>
              <a:gdLst>
                <a:gd name="T0" fmla="*/ 6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6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7" y="4"/>
                    <a:pt x="6" y="0"/>
                  </a:cubicBezTo>
                </a:path>
              </a:pathLst>
            </a:custGeom>
            <a:solidFill>
              <a:srgbClr val="45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8" name="Freeform 4186"/>
            <p:cNvSpPr>
              <a:spLocks/>
            </p:cNvSpPr>
            <p:nvPr/>
          </p:nvSpPr>
          <p:spPr bwMode="auto">
            <a:xfrm>
              <a:off x="4164" y="3606"/>
              <a:ext cx="20" cy="43"/>
            </a:xfrm>
            <a:custGeom>
              <a:avLst/>
              <a:gdLst>
                <a:gd name="T0" fmla="*/ 5 w 12"/>
                <a:gd name="T1" fmla="*/ 0 h 25"/>
                <a:gd name="T2" fmla="*/ 0 w 12"/>
                <a:gd name="T3" fmla="*/ 0 h 25"/>
                <a:gd name="T4" fmla="*/ 6 w 12"/>
                <a:gd name="T5" fmla="*/ 25 h 25"/>
                <a:gd name="T6" fmla="*/ 12 w 12"/>
                <a:gd name="T7" fmla="*/ 25 h 25"/>
                <a:gd name="T8" fmla="*/ 5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5" y="17"/>
                    <a:pt x="6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5" y="0"/>
                  </a:cubicBezTo>
                </a:path>
              </a:pathLst>
            </a:custGeom>
            <a:solidFill>
              <a:srgbClr val="293F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9" name="Freeform 4187"/>
            <p:cNvSpPr>
              <a:spLocks/>
            </p:cNvSpPr>
            <p:nvPr/>
          </p:nvSpPr>
          <p:spPr bwMode="auto">
            <a:xfrm>
              <a:off x="4159" y="3589"/>
              <a:ext cx="13" cy="17"/>
            </a:xfrm>
            <a:custGeom>
              <a:avLst/>
              <a:gdLst>
                <a:gd name="T0" fmla="*/ 6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6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7" y="3"/>
                    <a:pt x="6" y="0"/>
                  </a:cubicBezTo>
                </a:path>
              </a:pathLst>
            </a:custGeom>
            <a:solidFill>
              <a:srgbClr val="B5CD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0" name="Freeform 4188"/>
            <p:cNvSpPr>
              <a:spLocks/>
            </p:cNvSpPr>
            <p:nvPr/>
          </p:nvSpPr>
          <p:spPr bwMode="auto">
            <a:xfrm>
              <a:off x="4131" y="3468"/>
              <a:ext cx="38" cy="121"/>
            </a:xfrm>
            <a:custGeom>
              <a:avLst/>
              <a:gdLst>
                <a:gd name="T0" fmla="*/ 7 w 22"/>
                <a:gd name="T1" fmla="*/ 0 h 71"/>
                <a:gd name="T2" fmla="*/ 3 w 22"/>
                <a:gd name="T3" fmla="*/ 1 h 71"/>
                <a:gd name="T4" fmla="*/ 8 w 22"/>
                <a:gd name="T5" fmla="*/ 3 h 71"/>
                <a:gd name="T6" fmla="*/ 0 w 22"/>
                <a:gd name="T7" fmla="*/ 5 h 71"/>
                <a:gd name="T8" fmla="*/ 9 w 22"/>
                <a:gd name="T9" fmla="*/ 34 h 71"/>
                <a:gd name="T10" fmla="*/ 5 w 22"/>
                <a:gd name="T11" fmla="*/ 36 h 71"/>
                <a:gd name="T12" fmla="*/ 16 w 22"/>
                <a:gd name="T13" fmla="*/ 71 h 71"/>
                <a:gd name="T14" fmla="*/ 22 w 22"/>
                <a:gd name="T15" fmla="*/ 71 h 71"/>
                <a:gd name="T16" fmla="*/ 10 w 22"/>
                <a:gd name="T17" fmla="*/ 34 h 71"/>
                <a:gd name="T18" fmla="*/ 14 w 22"/>
                <a:gd name="T19" fmla="*/ 33 h 71"/>
                <a:gd name="T20" fmla="*/ 5 w 22"/>
                <a:gd name="T21" fmla="*/ 4 h 71"/>
                <a:gd name="T22" fmla="*/ 13 w 22"/>
                <a:gd name="T23" fmla="*/ 1 h 71"/>
                <a:gd name="T24" fmla="*/ 8 w 22"/>
                <a:gd name="T25" fmla="*/ 0 h 71"/>
                <a:gd name="T26" fmla="*/ 7 w 22"/>
                <a:gd name="T27" fmla="*/ 0 h 71"/>
                <a:gd name="T28" fmla="*/ 7 w 22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71">
                  <a:moveTo>
                    <a:pt x="7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6" y="35"/>
                    <a:pt x="5" y="36"/>
                  </a:cubicBezTo>
                  <a:cubicBezTo>
                    <a:pt x="9" y="47"/>
                    <a:pt x="13" y="59"/>
                    <a:pt x="16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18" y="58"/>
                    <a:pt x="14" y="46"/>
                    <a:pt x="10" y="34"/>
                  </a:cubicBezTo>
                  <a:cubicBezTo>
                    <a:pt x="11" y="34"/>
                    <a:pt x="13" y="33"/>
                    <a:pt x="14" y="3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0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1" name="Freeform 4189"/>
            <p:cNvSpPr>
              <a:spLocks/>
            </p:cNvSpPr>
            <p:nvPr/>
          </p:nvSpPr>
          <p:spPr bwMode="auto">
            <a:xfrm>
              <a:off x="2920" y="3367"/>
              <a:ext cx="4" cy="6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2" name="Freeform 4190"/>
            <p:cNvSpPr>
              <a:spLocks/>
            </p:cNvSpPr>
            <p:nvPr/>
          </p:nvSpPr>
          <p:spPr bwMode="auto">
            <a:xfrm>
              <a:off x="2922" y="3367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1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3" name="Freeform 4191"/>
            <p:cNvSpPr>
              <a:spLocks/>
            </p:cNvSpPr>
            <p:nvPr/>
          </p:nvSpPr>
          <p:spPr bwMode="auto">
            <a:xfrm>
              <a:off x="2919" y="3373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4" name="Freeform 4192"/>
            <p:cNvSpPr>
              <a:spLocks/>
            </p:cNvSpPr>
            <p:nvPr/>
          </p:nvSpPr>
          <p:spPr bwMode="auto">
            <a:xfrm>
              <a:off x="2922" y="3373"/>
              <a:ext cx="5" cy="6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5" name="Freeform 4193"/>
            <p:cNvSpPr>
              <a:spLocks/>
            </p:cNvSpPr>
            <p:nvPr/>
          </p:nvSpPr>
          <p:spPr bwMode="auto">
            <a:xfrm>
              <a:off x="2917" y="3376"/>
              <a:ext cx="5" cy="9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3 h 5"/>
                <a:gd name="T4" fmla="*/ 3 w 3"/>
                <a:gd name="T5" fmla="*/ 5 h 5"/>
                <a:gd name="T6" fmla="*/ 3 w 3"/>
                <a:gd name="T7" fmla="*/ 1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6" name="Freeform 4194"/>
            <p:cNvSpPr>
              <a:spLocks/>
            </p:cNvSpPr>
            <p:nvPr/>
          </p:nvSpPr>
          <p:spPr bwMode="auto">
            <a:xfrm>
              <a:off x="2902" y="3378"/>
              <a:ext cx="23" cy="42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4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4 w 14"/>
                <a:gd name="T13" fmla="*/ 22 h 25"/>
                <a:gd name="T14" fmla="*/ 4 w 14"/>
                <a:gd name="T15" fmla="*/ 22 h 25"/>
                <a:gd name="T16" fmla="*/ 5 w 14"/>
                <a:gd name="T17" fmla="*/ 23 h 25"/>
                <a:gd name="T18" fmla="*/ 14 w 14"/>
                <a:gd name="T19" fmla="*/ 1 h 25"/>
                <a:gd name="T20" fmla="*/ 12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2"/>
                    <a:pt x="12" y="3"/>
                    <a:pt x="12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7" name="Freeform 4195"/>
            <p:cNvSpPr>
              <a:spLocks/>
            </p:cNvSpPr>
            <p:nvPr/>
          </p:nvSpPr>
          <p:spPr bwMode="auto">
            <a:xfrm>
              <a:off x="3581" y="5028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8" name="Freeform 4196"/>
            <p:cNvSpPr>
              <a:spLocks/>
            </p:cNvSpPr>
            <p:nvPr/>
          </p:nvSpPr>
          <p:spPr bwMode="auto">
            <a:xfrm>
              <a:off x="2890" y="3420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9" name="Freeform 4197"/>
            <p:cNvSpPr>
              <a:spLocks/>
            </p:cNvSpPr>
            <p:nvPr/>
          </p:nvSpPr>
          <p:spPr bwMode="auto">
            <a:xfrm>
              <a:off x="3578" y="5028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0" name="Freeform 4198"/>
            <p:cNvSpPr>
              <a:spLocks/>
            </p:cNvSpPr>
            <p:nvPr/>
          </p:nvSpPr>
          <p:spPr bwMode="auto">
            <a:xfrm>
              <a:off x="3573" y="5030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1" name="Freeform 4199"/>
            <p:cNvSpPr>
              <a:spLocks/>
            </p:cNvSpPr>
            <p:nvPr/>
          </p:nvSpPr>
          <p:spPr bwMode="auto">
            <a:xfrm>
              <a:off x="3569" y="5030"/>
              <a:ext cx="9" cy="3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0 h 2"/>
                <a:gd name="T4" fmla="*/ 4 w 5"/>
                <a:gd name="T5" fmla="*/ 0 h 2"/>
                <a:gd name="T6" fmla="*/ 4 w 5"/>
                <a:gd name="T7" fmla="*/ 0 h 2"/>
                <a:gd name="T8" fmla="*/ 2 w 5"/>
                <a:gd name="T9" fmla="*/ 1 h 2"/>
                <a:gd name="T10" fmla="*/ 0 w 5"/>
                <a:gd name="T11" fmla="*/ 2 h 2"/>
                <a:gd name="T12" fmla="*/ 2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2" name="Freeform 4200"/>
            <p:cNvSpPr>
              <a:spLocks/>
            </p:cNvSpPr>
            <p:nvPr/>
          </p:nvSpPr>
          <p:spPr bwMode="auto">
            <a:xfrm>
              <a:off x="3564" y="5032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2 w 5"/>
                <a:gd name="T9" fmla="*/ 1 h 1"/>
                <a:gd name="T10" fmla="*/ 2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3" name="Freeform 4201"/>
            <p:cNvSpPr>
              <a:spLocks/>
            </p:cNvSpPr>
            <p:nvPr/>
          </p:nvSpPr>
          <p:spPr bwMode="auto">
            <a:xfrm>
              <a:off x="3561" y="5032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4" name="Freeform 4202"/>
            <p:cNvSpPr>
              <a:spLocks/>
            </p:cNvSpPr>
            <p:nvPr/>
          </p:nvSpPr>
          <p:spPr bwMode="auto">
            <a:xfrm>
              <a:off x="3556" y="5032"/>
              <a:ext cx="8" cy="3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1 h 2"/>
                <a:gd name="T4" fmla="*/ 3 w 5"/>
                <a:gd name="T5" fmla="*/ 1 h 2"/>
                <a:gd name="T6" fmla="*/ 3 w 5"/>
                <a:gd name="T7" fmla="*/ 1 h 2"/>
                <a:gd name="T8" fmla="*/ 0 w 5"/>
                <a:gd name="T9" fmla="*/ 2 h 2"/>
                <a:gd name="T10" fmla="*/ 3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5" name="Freeform 4203"/>
            <p:cNvSpPr>
              <a:spLocks/>
            </p:cNvSpPr>
            <p:nvPr/>
          </p:nvSpPr>
          <p:spPr bwMode="auto">
            <a:xfrm>
              <a:off x="3552" y="5033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1 w 5"/>
                <a:gd name="T9" fmla="*/ 1 h 1"/>
                <a:gd name="T10" fmla="*/ 2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6" name="Freeform 4204"/>
            <p:cNvSpPr>
              <a:spLocks/>
            </p:cNvSpPr>
            <p:nvPr/>
          </p:nvSpPr>
          <p:spPr bwMode="auto">
            <a:xfrm>
              <a:off x="3547" y="5033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7" name="Freeform 4205"/>
            <p:cNvSpPr>
              <a:spLocks/>
            </p:cNvSpPr>
            <p:nvPr/>
          </p:nvSpPr>
          <p:spPr bwMode="auto">
            <a:xfrm>
              <a:off x="3542" y="5033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8" name="Freeform 4206"/>
            <p:cNvSpPr>
              <a:spLocks/>
            </p:cNvSpPr>
            <p:nvPr/>
          </p:nvSpPr>
          <p:spPr bwMode="auto">
            <a:xfrm>
              <a:off x="3539" y="5033"/>
              <a:ext cx="8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4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9" name="Freeform 4207"/>
            <p:cNvSpPr>
              <a:spLocks/>
            </p:cNvSpPr>
            <p:nvPr/>
          </p:nvSpPr>
          <p:spPr bwMode="auto">
            <a:xfrm>
              <a:off x="3533" y="5033"/>
              <a:ext cx="9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3 w 5"/>
                <a:gd name="T7" fmla="*/ 1 h 1"/>
                <a:gd name="T8" fmla="*/ 5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0" name="Freeform 4208"/>
            <p:cNvSpPr>
              <a:spLocks/>
            </p:cNvSpPr>
            <p:nvPr/>
          </p:nvSpPr>
          <p:spPr bwMode="auto">
            <a:xfrm>
              <a:off x="3528" y="5033"/>
              <a:ext cx="9" cy="2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3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1" name="Freeform 4209"/>
            <p:cNvSpPr>
              <a:spLocks/>
            </p:cNvSpPr>
            <p:nvPr/>
          </p:nvSpPr>
          <p:spPr bwMode="auto">
            <a:xfrm>
              <a:off x="3525" y="5033"/>
              <a:ext cx="8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2" name="Freeform 4210"/>
            <p:cNvSpPr>
              <a:spLocks noEditPoints="1"/>
            </p:cNvSpPr>
            <p:nvPr/>
          </p:nvSpPr>
          <p:spPr bwMode="auto">
            <a:xfrm>
              <a:off x="2702" y="3751"/>
              <a:ext cx="826" cy="1284"/>
            </a:xfrm>
            <a:custGeom>
              <a:avLst/>
              <a:gdLst>
                <a:gd name="T0" fmla="*/ 386 w 485"/>
                <a:gd name="T1" fmla="*/ 622 h 754"/>
                <a:gd name="T2" fmla="*/ 382 w 485"/>
                <a:gd name="T3" fmla="*/ 622 h 754"/>
                <a:gd name="T4" fmla="*/ 380 w 485"/>
                <a:gd name="T5" fmla="*/ 644 h 754"/>
                <a:gd name="T6" fmla="*/ 483 w 485"/>
                <a:gd name="T7" fmla="*/ 754 h 754"/>
                <a:gd name="T8" fmla="*/ 485 w 485"/>
                <a:gd name="T9" fmla="*/ 753 h 754"/>
                <a:gd name="T10" fmla="*/ 384 w 485"/>
                <a:gd name="T11" fmla="*/ 642 h 754"/>
                <a:gd name="T12" fmla="*/ 386 w 485"/>
                <a:gd name="T13" fmla="*/ 622 h 754"/>
                <a:gd name="T14" fmla="*/ 41 w 485"/>
                <a:gd name="T15" fmla="*/ 0 h 754"/>
                <a:gd name="T16" fmla="*/ 36 w 485"/>
                <a:gd name="T17" fmla="*/ 0 h 754"/>
                <a:gd name="T18" fmla="*/ 10 w 485"/>
                <a:gd name="T19" fmla="*/ 192 h 754"/>
                <a:gd name="T20" fmla="*/ 126 w 485"/>
                <a:gd name="T21" fmla="*/ 431 h 754"/>
                <a:gd name="T22" fmla="*/ 262 w 485"/>
                <a:gd name="T23" fmla="*/ 501 h 754"/>
                <a:gd name="T24" fmla="*/ 262 w 485"/>
                <a:gd name="T25" fmla="*/ 499 h 754"/>
                <a:gd name="T26" fmla="*/ 131 w 485"/>
                <a:gd name="T27" fmla="*/ 430 h 754"/>
                <a:gd name="T28" fmla="*/ 15 w 485"/>
                <a:gd name="T29" fmla="*/ 191 h 754"/>
                <a:gd name="T30" fmla="*/ 41 w 485"/>
                <a:gd name="T31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5" h="754">
                  <a:moveTo>
                    <a:pt x="386" y="622"/>
                  </a:moveTo>
                  <a:cubicBezTo>
                    <a:pt x="382" y="622"/>
                    <a:pt x="382" y="622"/>
                    <a:pt x="382" y="622"/>
                  </a:cubicBezTo>
                  <a:cubicBezTo>
                    <a:pt x="380" y="629"/>
                    <a:pt x="380" y="636"/>
                    <a:pt x="380" y="644"/>
                  </a:cubicBezTo>
                  <a:cubicBezTo>
                    <a:pt x="380" y="702"/>
                    <a:pt x="425" y="750"/>
                    <a:pt x="483" y="754"/>
                  </a:cubicBezTo>
                  <a:cubicBezTo>
                    <a:pt x="483" y="754"/>
                    <a:pt x="484" y="753"/>
                    <a:pt x="485" y="753"/>
                  </a:cubicBezTo>
                  <a:cubicBezTo>
                    <a:pt x="429" y="747"/>
                    <a:pt x="384" y="700"/>
                    <a:pt x="384" y="642"/>
                  </a:cubicBezTo>
                  <a:cubicBezTo>
                    <a:pt x="384" y="635"/>
                    <a:pt x="385" y="629"/>
                    <a:pt x="386" y="622"/>
                  </a:cubicBezTo>
                  <a:moveTo>
                    <a:pt x="41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5" y="69"/>
                    <a:pt x="0" y="142"/>
                    <a:pt x="10" y="192"/>
                  </a:cubicBezTo>
                  <a:cubicBezTo>
                    <a:pt x="35" y="314"/>
                    <a:pt x="74" y="378"/>
                    <a:pt x="126" y="431"/>
                  </a:cubicBezTo>
                  <a:cubicBezTo>
                    <a:pt x="155" y="461"/>
                    <a:pt x="207" y="485"/>
                    <a:pt x="262" y="501"/>
                  </a:cubicBezTo>
                  <a:cubicBezTo>
                    <a:pt x="262" y="499"/>
                    <a:pt x="262" y="499"/>
                    <a:pt x="262" y="499"/>
                  </a:cubicBezTo>
                  <a:cubicBezTo>
                    <a:pt x="209" y="483"/>
                    <a:pt x="159" y="459"/>
                    <a:pt x="131" y="430"/>
                  </a:cubicBezTo>
                  <a:cubicBezTo>
                    <a:pt x="79" y="376"/>
                    <a:pt x="40" y="312"/>
                    <a:pt x="15" y="191"/>
                  </a:cubicBezTo>
                  <a:cubicBezTo>
                    <a:pt x="5" y="141"/>
                    <a:pt x="20" y="69"/>
                    <a:pt x="41" y="0"/>
                  </a:cubicBezTo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3" name="Freeform 4211"/>
            <p:cNvSpPr>
              <a:spLocks/>
            </p:cNvSpPr>
            <p:nvPr/>
          </p:nvSpPr>
          <p:spPr bwMode="auto">
            <a:xfrm>
              <a:off x="2764" y="3420"/>
              <a:ext cx="134" cy="331"/>
            </a:xfrm>
            <a:custGeom>
              <a:avLst/>
              <a:gdLst>
                <a:gd name="T0" fmla="*/ 76 w 79"/>
                <a:gd name="T1" fmla="*/ 0 h 194"/>
                <a:gd name="T2" fmla="*/ 75 w 79"/>
                <a:gd name="T3" fmla="*/ 3 h 194"/>
                <a:gd name="T4" fmla="*/ 74 w 79"/>
                <a:gd name="T5" fmla="*/ 3 h 194"/>
                <a:gd name="T6" fmla="*/ 0 w 79"/>
                <a:gd name="T7" fmla="*/ 194 h 194"/>
                <a:gd name="T8" fmla="*/ 5 w 79"/>
                <a:gd name="T9" fmla="*/ 194 h 194"/>
                <a:gd name="T10" fmla="*/ 79 w 79"/>
                <a:gd name="T11" fmla="*/ 1 h 194"/>
                <a:gd name="T12" fmla="*/ 76 w 79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94">
                  <a:moveTo>
                    <a:pt x="76" y="0"/>
                  </a:move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4" y="3"/>
                    <a:pt x="74" y="3"/>
                  </a:cubicBezTo>
                  <a:cubicBezTo>
                    <a:pt x="66" y="19"/>
                    <a:pt x="28" y="103"/>
                    <a:pt x="0" y="194"/>
                  </a:cubicBezTo>
                  <a:cubicBezTo>
                    <a:pt x="5" y="194"/>
                    <a:pt x="5" y="194"/>
                    <a:pt x="5" y="194"/>
                  </a:cubicBezTo>
                  <a:cubicBezTo>
                    <a:pt x="32" y="102"/>
                    <a:pt x="71" y="17"/>
                    <a:pt x="79" y="1"/>
                  </a:cubicBezTo>
                  <a:cubicBezTo>
                    <a:pt x="78" y="1"/>
                    <a:pt x="77" y="0"/>
                    <a:pt x="76" y="0"/>
                  </a:cubicBezTo>
                </a:path>
              </a:pathLst>
            </a:custGeom>
            <a:solidFill>
              <a:srgbClr val="649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4" name="Freeform 4212"/>
            <p:cNvSpPr>
              <a:spLocks/>
            </p:cNvSpPr>
            <p:nvPr/>
          </p:nvSpPr>
          <p:spPr bwMode="auto">
            <a:xfrm>
              <a:off x="3148" y="4601"/>
              <a:ext cx="217" cy="209"/>
            </a:xfrm>
            <a:custGeom>
              <a:avLst/>
              <a:gdLst>
                <a:gd name="T0" fmla="*/ 0 w 127"/>
                <a:gd name="T1" fmla="*/ 0 h 123"/>
                <a:gd name="T2" fmla="*/ 0 w 127"/>
                <a:gd name="T3" fmla="*/ 2 h 123"/>
                <a:gd name="T4" fmla="*/ 42 w 127"/>
                <a:gd name="T5" fmla="*/ 13 h 123"/>
                <a:gd name="T6" fmla="*/ 122 w 127"/>
                <a:gd name="T7" fmla="*/ 112 h 123"/>
                <a:gd name="T8" fmla="*/ 120 w 127"/>
                <a:gd name="T9" fmla="*/ 123 h 123"/>
                <a:gd name="T10" fmla="*/ 124 w 127"/>
                <a:gd name="T11" fmla="*/ 123 h 123"/>
                <a:gd name="T12" fmla="*/ 127 w 127"/>
                <a:gd name="T13" fmla="*/ 111 h 123"/>
                <a:gd name="T14" fmla="*/ 47 w 127"/>
                <a:gd name="T15" fmla="*/ 11 h 123"/>
                <a:gd name="T16" fmla="*/ 0 w 127"/>
                <a:gd name="T1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2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4" y="6"/>
                    <a:pt x="28" y="10"/>
                    <a:pt x="42" y="13"/>
                  </a:cubicBezTo>
                  <a:cubicBezTo>
                    <a:pt x="59" y="54"/>
                    <a:pt x="87" y="89"/>
                    <a:pt x="122" y="112"/>
                  </a:cubicBezTo>
                  <a:cubicBezTo>
                    <a:pt x="121" y="116"/>
                    <a:pt x="120" y="119"/>
                    <a:pt x="120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19"/>
                    <a:pt x="126" y="115"/>
                    <a:pt x="127" y="111"/>
                  </a:cubicBezTo>
                  <a:cubicBezTo>
                    <a:pt x="92" y="88"/>
                    <a:pt x="64" y="53"/>
                    <a:pt x="47" y="11"/>
                  </a:cubicBezTo>
                  <a:cubicBezTo>
                    <a:pt x="31" y="8"/>
                    <a:pt x="16" y="4"/>
                    <a:pt x="0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5" name="Freeform 4213"/>
            <p:cNvSpPr>
              <a:spLocks/>
            </p:cNvSpPr>
            <p:nvPr/>
          </p:nvSpPr>
          <p:spPr bwMode="auto">
            <a:xfrm>
              <a:off x="3327" y="4115"/>
              <a:ext cx="9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2 w 5"/>
                <a:gd name="T5" fmla="*/ 1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6" name="Freeform 4214"/>
            <p:cNvSpPr>
              <a:spLocks/>
            </p:cNvSpPr>
            <p:nvPr/>
          </p:nvSpPr>
          <p:spPr bwMode="auto">
            <a:xfrm>
              <a:off x="3322" y="4117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7" name="Freeform 4215"/>
            <p:cNvSpPr>
              <a:spLocks/>
            </p:cNvSpPr>
            <p:nvPr/>
          </p:nvSpPr>
          <p:spPr bwMode="auto">
            <a:xfrm>
              <a:off x="3319" y="4119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8" name="Freeform 4216"/>
            <p:cNvSpPr>
              <a:spLocks/>
            </p:cNvSpPr>
            <p:nvPr/>
          </p:nvSpPr>
          <p:spPr bwMode="auto">
            <a:xfrm>
              <a:off x="3314" y="4120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9" name="Freeform 4217"/>
            <p:cNvSpPr>
              <a:spLocks/>
            </p:cNvSpPr>
            <p:nvPr/>
          </p:nvSpPr>
          <p:spPr bwMode="auto">
            <a:xfrm>
              <a:off x="3310" y="412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0" name="Freeform 4218"/>
            <p:cNvSpPr>
              <a:spLocks/>
            </p:cNvSpPr>
            <p:nvPr/>
          </p:nvSpPr>
          <p:spPr bwMode="auto">
            <a:xfrm>
              <a:off x="3307" y="4124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1" name="Freeform 4219"/>
            <p:cNvSpPr>
              <a:spLocks/>
            </p:cNvSpPr>
            <p:nvPr/>
          </p:nvSpPr>
          <p:spPr bwMode="auto">
            <a:xfrm>
              <a:off x="3302" y="4125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2" name="Freeform 4220"/>
            <p:cNvSpPr>
              <a:spLocks/>
            </p:cNvSpPr>
            <p:nvPr/>
          </p:nvSpPr>
          <p:spPr bwMode="auto">
            <a:xfrm>
              <a:off x="3298" y="412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3" name="Freeform 4221"/>
            <p:cNvSpPr>
              <a:spLocks/>
            </p:cNvSpPr>
            <p:nvPr/>
          </p:nvSpPr>
          <p:spPr bwMode="auto">
            <a:xfrm>
              <a:off x="3295" y="4129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0 w 5"/>
                <a:gd name="T7" fmla="*/ 2 h 2"/>
                <a:gd name="T8" fmla="*/ 2 w 5"/>
                <a:gd name="T9" fmla="*/ 2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4" name="Freeform 4222"/>
            <p:cNvSpPr>
              <a:spLocks/>
            </p:cNvSpPr>
            <p:nvPr/>
          </p:nvSpPr>
          <p:spPr bwMode="auto">
            <a:xfrm>
              <a:off x="3290" y="4132"/>
              <a:ext cx="8" cy="2"/>
            </a:xfrm>
            <a:custGeom>
              <a:avLst/>
              <a:gdLst>
                <a:gd name="T0" fmla="*/ 3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  <a:gd name="T10" fmla="*/ 3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5" name="Freeform 4223"/>
            <p:cNvSpPr>
              <a:spLocks/>
            </p:cNvSpPr>
            <p:nvPr/>
          </p:nvSpPr>
          <p:spPr bwMode="auto">
            <a:xfrm>
              <a:off x="3286" y="4134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6" name="Freeform 4224"/>
            <p:cNvSpPr>
              <a:spLocks/>
            </p:cNvSpPr>
            <p:nvPr/>
          </p:nvSpPr>
          <p:spPr bwMode="auto">
            <a:xfrm>
              <a:off x="3283" y="4137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Group 4426"/>
          <p:cNvGrpSpPr>
            <a:grpSpLocks/>
          </p:cNvGrpSpPr>
          <p:nvPr/>
        </p:nvGrpSpPr>
        <p:grpSpPr bwMode="auto">
          <a:xfrm>
            <a:off x="4772731" y="3981559"/>
            <a:ext cx="2018691" cy="2714518"/>
            <a:chOff x="2711" y="2981"/>
            <a:chExt cx="1526" cy="2052"/>
          </a:xfrm>
        </p:grpSpPr>
        <p:sp>
          <p:nvSpPr>
            <p:cNvPr id="4877" name="Freeform 4226"/>
            <p:cNvSpPr>
              <a:spLocks/>
            </p:cNvSpPr>
            <p:nvPr/>
          </p:nvSpPr>
          <p:spPr bwMode="auto">
            <a:xfrm>
              <a:off x="3286" y="4137"/>
              <a:ext cx="6" cy="2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8" name="Freeform 4227"/>
            <p:cNvSpPr>
              <a:spLocks/>
            </p:cNvSpPr>
            <p:nvPr/>
          </p:nvSpPr>
          <p:spPr bwMode="auto">
            <a:xfrm>
              <a:off x="3280" y="4139"/>
              <a:ext cx="6" cy="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9" name="Freeform 4228"/>
            <p:cNvSpPr>
              <a:spLocks/>
            </p:cNvSpPr>
            <p:nvPr/>
          </p:nvSpPr>
          <p:spPr bwMode="auto">
            <a:xfrm>
              <a:off x="3286" y="4139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2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0" name="Freeform 4229"/>
            <p:cNvSpPr>
              <a:spLocks/>
            </p:cNvSpPr>
            <p:nvPr/>
          </p:nvSpPr>
          <p:spPr bwMode="auto">
            <a:xfrm>
              <a:off x="3275" y="4142"/>
              <a:ext cx="8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1" name="Freeform 4230"/>
            <p:cNvSpPr>
              <a:spLocks/>
            </p:cNvSpPr>
            <p:nvPr/>
          </p:nvSpPr>
          <p:spPr bwMode="auto">
            <a:xfrm>
              <a:off x="3223" y="4144"/>
              <a:ext cx="57" cy="80"/>
            </a:xfrm>
            <a:custGeom>
              <a:avLst/>
              <a:gdLst>
                <a:gd name="T0" fmla="*/ 30 w 33"/>
                <a:gd name="T1" fmla="*/ 0 h 47"/>
                <a:gd name="T2" fmla="*/ 0 w 33"/>
                <a:gd name="T3" fmla="*/ 46 h 47"/>
                <a:gd name="T4" fmla="*/ 4 w 33"/>
                <a:gd name="T5" fmla="*/ 47 h 47"/>
                <a:gd name="T6" fmla="*/ 33 w 33"/>
                <a:gd name="T7" fmla="*/ 1 h 47"/>
                <a:gd name="T8" fmla="*/ 30 w 33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7">
                  <a:moveTo>
                    <a:pt x="30" y="0"/>
                  </a:moveTo>
                  <a:cubicBezTo>
                    <a:pt x="16" y="12"/>
                    <a:pt x="5" y="28"/>
                    <a:pt x="0" y="46"/>
                  </a:cubicBezTo>
                  <a:cubicBezTo>
                    <a:pt x="1" y="46"/>
                    <a:pt x="3" y="47"/>
                    <a:pt x="4" y="47"/>
                  </a:cubicBezTo>
                  <a:cubicBezTo>
                    <a:pt x="9" y="29"/>
                    <a:pt x="19" y="13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2" name="Freeform 4231"/>
            <p:cNvSpPr>
              <a:spLocks/>
            </p:cNvSpPr>
            <p:nvPr/>
          </p:nvSpPr>
          <p:spPr bwMode="auto">
            <a:xfrm>
              <a:off x="4002" y="4606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3" name="Freeform 4232"/>
            <p:cNvSpPr>
              <a:spLocks/>
            </p:cNvSpPr>
            <p:nvPr/>
          </p:nvSpPr>
          <p:spPr bwMode="auto">
            <a:xfrm>
              <a:off x="3998" y="4606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4" name="Freeform 4233"/>
            <p:cNvSpPr>
              <a:spLocks/>
            </p:cNvSpPr>
            <p:nvPr/>
          </p:nvSpPr>
          <p:spPr bwMode="auto">
            <a:xfrm>
              <a:off x="3993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5" name="Freeform 4234"/>
            <p:cNvSpPr>
              <a:spLocks/>
            </p:cNvSpPr>
            <p:nvPr/>
          </p:nvSpPr>
          <p:spPr bwMode="auto">
            <a:xfrm>
              <a:off x="3990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6" name="Freeform 4235"/>
            <p:cNvSpPr>
              <a:spLocks/>
            </p:cNvSpPr>
            <p:nvPr/>
          </p:nvSpPr>
          <p:spPr bwMode="auto">
            <a:xfrm>
              <a:off x="3985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7" name="Freeform 4236"/>
            <p:cNvSpPr>
              <a:spLocks/>
            </p:cNvSpPr>
            <p:nvPr/>
          </p:nvSpPr>
          <p:spPr bwMode="auto">
            <a:xfrm>
              <a:off x="3980" y="461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8" name="Freeform 4237"/>
            <p:cNvSpPr>
              <a:spLocks/>
            </p:cNvSpPr>
            <p:nvPr/>
          </p:nvSpPr>
          <p:spPr bwMode="auto">
            <a:xfrm>
              <a:off x="3976" y="4611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9" name="Freeform 4238"/>
            <p:cNvSpPr>
              <a:spLocks/>
            </p:cNvSpPr>
            <p:nvPr/>
          </p:nvSpPr>
          <p:spPr bwMode="auto">
            <a:xfrm>
              <a:off x="3971" y="4613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0" name="Freeform 4239"/>
            <p:cNvSpPr>
              <a:spLocks/>
            </p:cNvSpPr>
            <p:nvPr/>
          </p:nvSpPr>
          <p:spPr bwMode="auto">
            <a:xfrm>
              <a:off x="3968" y="4613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1" name="Freeform 4240"/>
            <p:cNvSpPr>
              <a:spLocks/>
            </p:cNvSpPr>
            <p:nvPr/>
          </p:nvSpPr>
          <p:spPr bwMode="auto">
            <a:xfrm>
              <a:off x="3963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2" name="Freeform 4241"/>
            <p:cNvSpPr>
              <a:spLocks/>
            </p:cNvSpPr>
            <p:nvPr/>
          </p:nvSpPr>
          <p:spPr bwMode="auto">
            <a:xfrm>
              <a:off x="3958" y="4616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3" name="Freeform 4242"/>
            <p:cNvSpPr>
              <a:spLocks/>
            </p:cNvSpPr>
            <p:nvPr/>
          </p:nvSpPr>
          <p:spPr bwMode="auto">
            <a:xfrm>
              <a:off x="3954" y="4616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4" name="Freeform 4243"/>
            <p:cNvSpPr>
              <a:spLocks/>
            </p:cNvSpPr>
            <p:nvPr/>
          </p:nvSpPr>
          <p:spPr bwMode="auto">
            <a:xfrm>
              <a:off x="3949" y="4618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5" name="Freeform 4244"/>
            <p:cNvSpPr>
              <a:spLocks/>
            </p:cNvSpPr>
            <p:nvPr/>
          </p:nvSpPr>
          <p:spPr bwMode="auto">
            <a:xfrm>
              <a:off x="3944" y="4618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6" name="Freeform 4245"/>
            <p:cNvSpPr>
              <a:spLocks/>
            </p:cNvSpPr>
            <p:nvPr/>
          </p:nvSpPr>
          <p:spPr bwMode="auto">
            <a:xfrm>
              <a:off x="3905" y="4619"/>
              <a:ext cx="44" cy="7"/>
            </a:xfrm>
            <a:custGeom>
              <a:avLst/>
              <a:gdLst>
                <a:gd name="T0" fmla="*/ 26 w 26"/>
                <a:gd name="T1" fmla="*/ 0 h 4"/>
                <a:gd name="T2" fmla="*/ 0 w 26"/>
                <a:gd name="T3" fmla="*/ 4 h 4"/>
                <a:gd name="T4" fmla="*/ 0 w 26"/>
                <a:gd name="T5" fmla="*/ 4 h 4"/>
                <a:gd name="T6" fmla="*/ 23 w 26"/>
                <a:gd name="T7" fmla="*/ 0 h 4"/>
                <a:gd name="T8" fmla="*/ 26 w 2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">
                  <a:moveTo>
                    <a:pt x="26" y="0"/>
                  </a:moveTo>
                  <a:cubicBezTo>
                    <a:pt x="17" y="1"/>
                    <a:pt x="9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3"/>
                    <a:pt x="16" y="2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7" name="Freeform 4246"/>
            <p:cNvSpPr>
              <a:spLocks/>
            </p:cNvSpPr>
            <p:nvPr/>
          </p:nvSpPr>
          <p:spPr bwMode="auto">
            <a:xfrm>
              <a:off x="3169" y="2981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8" name="Freeform 4247"/>
            <p:cNvSpPr>
              <a:spLocks/>
            </p:cNvSpPr>
            <p:nvPr/>
          </p:nvSpPr>
          <p:spPr bwMode="auto">
            <a:xfrm>
              <a:off x="3174" y="2981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9" name="Freeform 4248"/>
            <p:cNvSpPr>
              <a:spLocks/>
            </p:cNvSpPr>
            <p:nvPr/>
          </p:nvSpPr>
          <p:spPr bwMode="auto">
            <a:xfrm>
              <a:off x="3137" y="2991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0" name="Freeform 4249"/>
            <p:cNvSpPr>
              <a:spLocks/>
            </p:cNvSpPr>
            <p:nvPr/>
          </p:nvSpPr>
          <p:spPr bwMode="auto">
            <a:xfrm>
              <a:off x="3135" y="2993"/>
              <a:ext cx="5" cy="0"/>
            </a:xfrm>
            <a:custGeom>
              <a:avLst/>
              <a:gdLst>
                <a:gd name="T0" fmla="*/ 1 w 3"/>
                <a:gd name="T1" fmla="*/ 1 w 3"/>
                <a:gd name="T2" fmla="*/ 0 w 3"/>
                <a:gd name="T3" fmla="*/ 2 w 3"/>
                <a:gd name="T4" fmla="*/ 2 w 3"/>
                <a:gd name="T5" fmla="*/ 3 w 3"/>
                <a:gd name="T6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1" name="Freeform 4250"/>
            <p:cNvSpPr>
              <a:spLocks/>
            </p:cNvSpPr>
            <p:nvPr/>
          </p:nvSpPr>
          <p:spPr bwMode="auto">
            <a:xfrm>
              <a:off x="3140" y="2991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2" name="Freeform 4251"/>
            <p:cNvSpPr>
              <a:spLocks/>
            </p:cNvSpPr>
            <p:nvPr/>
          </p:nvSpPr>
          <p:spPr bwMode="auto">
            <a:xfrm>
              <a:off x="4051" y="3023"/>
              <a:ext cx="9" cy="4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1 h 2"/>
                <a:gd name="T4" fmla="*/ 0 w 5"/>
                <a:gd name="T5" fmla="*/ 2 h 2"/>
                <a:gd name="T6" fmla="*/ 1 w 5"/>
                <a:gd name="T7" fmla="*/ 2 h 2"/>
                <a:gd name="T8" fmla="*/ 2 w 5"/>
                <a:gd name="T9" fmla="*/ 2 h 2"/>
                <a:gd name="T10" fmla="*/ 4 w 5"/>
                <a:gd name="T11" fmla="*/ 1 h 2"/>
                <a:gd name="T12" fmla="*/ 4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3" name="Freeform 4252"/>
            <p:cNvSpPr>
              <a:spLocks/>
            </p:cNvSpPr>
            <p:nvPr/>
          </p:nvSpPr>
          <p:spPr bwMode="auto">
            <a:xfrm>
              <a:off x="4015" y="3037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4" name="Freeform 4253"/>
            <p:cNvSpPr>
              <a:spLocks/>
            </p:cNvSpPr>
            <p:nvPr/>
          </p:nvSpPr>
          <p:spPr bwMode="auto">
            <a:xfrm>
              <a:off x="4021" y="3035"/>
              <a:ext cx="3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5" name="Freeform 4254"/>
            <p:cNvSpPr>
              <a:spLocks/>
            </p:cNvSpPr>
            <p:nvPr/>
          </p:nvSpPr>
          <p:spPr bwMode="auto">
            <a:xfrm>
              <a:off x="4015" y="3035"/>
              <a:ext cx="7" cy="2"/>
            </a:xfrm>
            <a:custGeom>
              <a:avLst/>
              <a:gdLst>
                <a:gd name="T0" fmla="*/ 3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1 w 4"/>
                <a:gd name="T7" fmla="*/ 1 h 1"/>
                <a:gd name="T8" fmla="*/ 3 w 4"/>
                <a:gd name="T9" fmla="*/ 1 h 1"/>
                <a:gd name="T10" fmla="*/ 4 w 4"/>
                <a:gd name="T11" fmla="*/ 1 h 1"/>
                <a:gd name="T12" fmla="*/ 4 w 4"/>
                <a:gd name="T13" fmla="*/ 0 h 1"/>
                <a:gd name="T14" fmla="*/ 3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6" name="Freeform 4255"/>
            <p:cNvSpPr>
              <a:spLocks/>
            </p:cNvSpPr>
            <p:nvPr/>
          </p:nvSpPr>
          <p:spPr bwMode="auto">
            <a:xfrm>
              <a:off x="3973" y="30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7" name="Freeform 4256"/>
            <p:cNvSpPr>
              <a:spLocks/>
            </p:cNvSpPr>
            <p:nvPr/>
          </p:nvSpPr>
          <p:spPr bwMode="auto">
            <a:xfrm>
              <a:off x="3976" y="307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8" name="Freeform 4257"/>
            <p:cNvSpPr>
              <a:spLocks/>
            </p:cNvSpPr>
            <p:nvPr/>
          </p:nvSpPr>
          <p:spPr bwMode="auto">
            <a:xfrm>
              <a:off x="3976" y="3073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9" name="Freeform 4258"/>
            <p:cNvSpPr>
              <a:spLocks/>
            </p:cNvSpPr>
            <p:nvPr/>
          </p:nvSpPr>
          <p:spPr bwMode="auto">
            <a:xfrm>
              <a:off x="3980" y="3071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0" name="Freeform 4259"/>
            <p:cNvSpPr>
              <a:spLocks/>
            </p:cNvSpPr>
            <p:nvPr/>
          </p:nvSpPr>
          <p:spPr bwMode="auto">
            <a:xfrm>
              <a:off x="3973" y="3073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1" name="Freeform 4260"/>
            <p:cNvSpPr>
              <a:spLocks/>
            </p:cNvSpPr>
            <p:nvPr/>
          </p:nvSpPr>
          <p:spPr bwMode="auto">
            <a:xfrm>
              <a:off x="3978" y="307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2" name="Freeform 4261"/>
            <p:cNvSpPr>
              <a:spLocks noEditPoints="1"/>
            </p:cNvSpPr>
            <p:nvPr/>
          </p:nvSpPr>
          <p:spPr bwMode="auto">
            <a:xfrm>
              <a:off x="3975" y="3073"/>
              <a:ext cx="3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2 w 2"/>
                <a:gd name="T4" fmla="*/ 1 w 2"/>
                <a:gd name="T5" fmla="*/ 0 w 2"/>
                <a:gd name="T6" fmla="*/ 0 w 2"/>
                <a:gd name="T7" fmla="*/ 1 w 2"/>
                <a:gd name="T8" fmla="*/ 1 w 2"/>
                <a:gd name="T9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3" name="Freeform 4262"/>
            <p:cNvSpPr>
              <a:spLocks/>
            </p:cNvSpPr>
            <p:nvPr/>
          </p:nvSpPr>
          <p:spPr bwMode="auto">
            <a:xfrm>
              <a:off x="3971" y="3165"/>
              <a:ext cx="5" cy="5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2 w 3"/>
                <a:gd name="T5" fmla="*/ 2 h 3"/>
                <a:gd name="T6" fmla="*/ 2 w 3"/>
                <a:gd name="T7" fmla="*/ 3 h 3"/>
                <a:gd name="T8" fmla="*/ 3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4" name="Freeform 4263"/>
            <p:cNvSpPr>
              <a:spLocks/>
            </p:cNvSpPr>
            <p:nvPr/>
          </p:nvSpPr>
          <p:spPr bwMode="auto">
            <a:xfrm>
              <a:off x="3976" y="3165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5" name="Freeform 4264"/>
            <p:cNvSpPr>
              <a:spLocks/>
            </p:cNvSpPr>
            <p:nvPr/>
          </p:nvSpPr>
          <p:spPr bwMode="auto">
            <a:xfrm>
              <a:off x="2929" y="3364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2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6" name="Freeform 4265"/>
            <p:cNvSpPr>
              <a:spLocks/>
            </p:cNvSpPr>
            <p:nvPr/>
          </p:nvSpPr>
          <p:spPr bwMode="auto">
            <a:xfrm>
              <a:off x="2930" y="3364"/>
              <a:ext cx="7" cy="9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4 h 5"/>
                <a:gd name="T4" fmla="*/ 3 w 4"/>
                <a:gd name="T5" fmla="*/ 5 h 5"/>
                <a:gd name="T6" fmla="*/ 4 w 4"/>
                <a:gd name="T7" fmla="*/ 2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7" name="Freeform 4266"/>
            <p:cNvSpPr>
              <a:spLocks/>
            </p:cNvSpPr>
            <p:nvPr/>
          </p:nvSpPr>
          <p:spPr bwMode="auto">
            <a:xfrm>
              <a:off x="2898" y="3419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8" name="Freeform 4267"/>
            <p:cNvSpPr>
              <a:spLocks/>
            </p:cNvSpPr>
            <p:nvPr/>
          </p:nvSpPr>
          <p:spPr bwMode="auto">
            <a:xfrm>
              <a:off x="4010" y="4602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3" y="1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9" name="Freeform 4268"/>
            <p:cNvSpPr>
              <a:spLocks/>
            </p:cNvSpPr>
            <p:nvPr/>
          </p:nvSpPr>
          <p:spPr bwMode="auto">
            <a:xfrm>
              <a:off x="3336" y="4114"/>
              <a:ext cx="8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0" name="Freeform 4269"/>
            <p:cNvSpPr>
              <a:spLocks/>
            </p:cNvSpPr>
            <p:nvPr/>
          </p:nvSpPr>
          <p:spPr bwMode="auto">
            <a:xfrm>
              <a:off x="3590" y="5027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0"/>
                    <a:pt x="4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1" name="Freeform 4270"/>
            <p:cNvSpPr>
              <a:spLocks/>
            </p:cNvSpPr>
            <p:nvPr/>
          </p:nvSpPr>
          <p:spPr bwMode="auto">
            <a:xfrm>
              <a:off x="3167" y="2983"/>
              <a:ext cx="4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2" name="Freeform 4271"/>
            <p:cNvSpPr>
              <a:spLocks/>
            </p:cNvSpPr>
            <p:nvPr/>
          </p:nvSpPr>
          <p:spPr bwMode="auto">
            <a:xfrm>
              <a:off x="3131" y="299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3" name="Freeform 4272"/>
            <p:cNvSpPr>
              <a:spLocks/>
            </p:cNvSpPr>
            <p:nvPr/>
          </p:nvSpPr>
          <p:spPr bwMode="auto">
            <a:xfrm>
              <a:off x="3130" y="2994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4" name="Freeform 4273"/>
            <p:cNvSpPr>
              <a:spLocks/>
            </p:cNvSpPr>
            <p:nvPr/>
          </p:nvSpPr>
          <p:spPr bwMode="auto">
            <a:xfrm>
              <a:off x="3131" y="2993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5" name="Freeform 4274"/>
            <p:cNvSpPr>
              <a:spLocks/>
            </p:cNvSpPr>
            <p:nvPr/>
          </p:nvSpPr>
          <p:spPr bwMode="auto">
            <a:xfrm>
              <a:off x="3130" y="2994"/>
              <a:ext cx="5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2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6" name="Freeform 4275"/>
            <p:cNvSpPr>
              <a:spLocks/>
            </p:cNvSpPr>
            <p:nvPr/>
          </p:nvSpPr>
          <p:spPr bwMode="auto">
            <a:xfrm>
              <a:off x="4050" y="3027"/>
              <a:ext cx="5" cy="2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2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7" name="Freeform 4276"/>
            <p:cNvSpPr>
              <a:spLocks/>
            </p:cNvSpPr>
            <p:nvPr/>
          </p:nvSpPr>
          <p:spPr bwMode="auto">
            <a:xfrm>
              <a:off x="4014" y="3037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8" name="Freeform 4277"/>
            <p:cNvSpPr>
              <a:spLocks/>
            </p:cNvSpPr>
            <p:nvPr/>
          </p:nvSpPr>
          <p:spPr bwMode="auto">
            <a:xfrm>
              <a:off x="4012" y="3039"/>
              <a:ext cx="3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9" name="Freeform 4278"/>
            <p:cNvSpPr>
              <a:spLocks/>
            </p:cNvSpPr>
            <p:nvPr/>
          </p:nvSpPr>
          <p:spPr bwMode="auto">
            <a:xfrm>
              <a:off x="4015" y="3037"/>
              <a:ext cx="6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0" name="Freeform 4279"/>
            <p:cNvSpPr>
              <a:spLocks/>
            </p:cNvSpPr>
            <p:nvPr/>
          </p:nvSpPr>
          <p:spPr bwMode="auto">
            <a:xfrm>
              <a:off x="4014" y="3039"/>
              <a:ext cx="5" cy="1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3 w 3"/>
                <a:gd name="T7" fmla="*/ 0 h 1"/>
                <a:gd name="T8" fmla="*/ 1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1" name="Freeform 4280"/>
            <p:cNvSpPr>
              <a:spLocks/>
            </p:cNvSpPr>
            <p:nvPr/>
          </p:nvSpPr>
          <p:spPr bwMode="auto">
            <a:xfrm>
              <a:off x="3969" y="3075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2" name="Freeform 4281"/>
            <p:cNvSpPr>
              <a:spLocks/>
            </p:cNvSpPr>
            <p:nvPr/>
          </p:nvSpPr>
          <p:spPr bwMode="auto">
            <a:xfrm>
              <a:off x="3971" y="3073"/>
              <a:ext cx="4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1 h 2"/>
                <a:gd name="T8" fmla="*/ 1 w 2"/>
                <a:gd name="T9" fmla="*/ 2 h 2"/>
                <a:gd name="T10" fmla="*/ 2 w 2"/>
                <a:gd name="T11" fmla="*/ 2 h 2"/>
                <a:gd name="T12" fmla="*/ 2 w 2"/>
                <a:gd name="T13" fmla="*/ 1 h 2"/>
                <a:gd name="T14" fmla="*/ 1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3" name="Freeform 4282"/>
            <p:cNvSpPr>
              <a:spLocks noEditPoints="1"/>
            </p:cNvSpPr>
            <p:nvPr/>
          </p:nvSpPr>
          <p:spPr bwMode="auto">
            <a:xfrm>
              <a:off x="3969" y="3075"/>
              <a:ext cx="6" cy="1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3 w 3"/>
                <a:gd name="T7" fmla="*/ 0 h 1"/>
                <a:gd name="T8" fmla="*/ 1 w 3"/>
                <a:gd name="T9" fmla="*/ 0 h 1"/>
                <a:gd name="T10" fmla="*/ 0 w 3"/>
                <a:gd name="T11" fmla="*/ 0 h 1"/>
                <a:gd name="T12" fmla="*/ 0 w 3"/>
                <a:gd name="T13" fmla="*/ 1 h 1"/>
                <a:gd name="T14" fmla="*/ 2 w 3"/>
                <a:gd name="T15" fmla="*/ 1 h 1"/>
                <a:gd name="T16" fmla="*/ 1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4" name="Freeform 4283"/>
            <p:cNvSpPr>
              <a:spLocks/>
            </p:cNvSpPr>
            <p:nvPr/>
          </p:nvSpPr>
          <p:spPr bwMode="auto">
            <a:xfrm>
              <a:off x="3976" y="307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5" name="Freeform 4284"/>
            <p:cNvSpPr>
              <a:spLocks/>
            </p:cNvSpPr>
            <p:nvPr/>
          </p:nvSpPr>
          <p:spPr bwMode="auto">
            <a:xfrm>
              <a:off x="3973" y="307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6" name="Freeform 4285"/>
            <p:cNvSpPr>
              <a:spLocks/>
            </p:cNvSpPr>
            <p:nvPr/>
          </p:nvSpPr>
          <p:spPr bwMode="auto">
            <a:xfrm>
              <a:off x="3975" y="3073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0 w 1"/>
                <a:gd name="T9" fmla="*/ 2 h 2"/>
                <a:gd name="T10" fmla="*/ 1 w 1"/>
                <a:gd name="T11" fmla="*/ 1 h 2"/>
                <a:gd name="T12" fmla="*/ 1 w 1"/>
                <a:gd name="T13" fmla="*/ 0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7" name="Freeform 4286"/>
            <p:cNvSpPr>
              <a:spLocks/>
            </p:cNvSpPr>
            <p:nvPr/>
          </p:nvSpPr>
          <p:spPr bwMode="auto">
            <a:xfrm>
              <a:off x="3966" y="3170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2 w 3"/>
                <a:gd name="T5" fmla="*/ 4 h 4"/>
                <a:gd name="T6" fmla="*/ 3 w 3"/>
                <a:gd name="T7" fmla="*/ 2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8" name="Freeform 4287"/>
            <p:cNvSpPr>
              <a:spLocks/>
            </p:cNvSpPr>
            <p:nvPr/>
          </p:nvSpPr>
          <p:spPr bwMode="auto">
            <a:xfrm>
              <a:off x="3968" y="3168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4 w 4"/>
                <a:gd name="T7" fmla="*/ 1 h 3"/>
                <a:gd name="T8" fmla="*/ 4 w 4"/>
                <a:gd name="T9" fmla="*/ 0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9" name="Freeform 4288"/>
            <p:cNvSpPr>
              <a:spLocks/>
            </p:cNvSpPr>
            <p:nvPr/>
          </p:nvSpPr>
          <p:spPr bwMode="auto">
            <a:xfrm>
              <a:off x="2927" y="3369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0" name="Freeform 4289"/>
            <p:cNvSpPr>
              <a:spLocks/>
            </p:cNvSpPr>
            <p:nvPr/>
          </p:nvSpPr>
          <p:spPr bwMode="auto">
            <a:xfrm>
              <a:off x="4007" y="460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1" name="Freeform 4290"/>
            <p:cNvSpPr>
              <a:spLocks/>
            </p:cNvSpPr>
            <p:nvPr/>
          </p:nvSpPr>
          <p:spPr bwMode="auto">
            <a:xfrm>
              <a:off x="3331" y="4115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2" name="Freeform 4291"/>
            <p:cNvSpPr>
              <a:spLocks/>
            </p:cNvSpPr>
            <p:nvPr/>
          </p:nvSpPr>
          <p:spPr bwMode="auto">
            <a:xfrm>
              <a:off x="3586" y="5027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3" name="Freeform 4292"/>
            <p:cNvSpPr>
              <a:spLocks/>
            </p:cNvSpPr>
            <p:nvPr/>
          </p:nvSpPr>
          <p:spPr bwMode="auto">
            <a:xfrm>
              <a:off x="2930" y="3371"/>
              <a:ext cx="6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4" name="Freeform 4293"/>
            <p:cNvSpPr>
              <a:spLocks/>
            </p:cNvSpPr>
            <p:nvPr/>
          </p:nvSpPr>
          <p:spPr bwMode="auto">
            <a:xfrm>
              <a:off x="3126" y="2994"/>
              <a:ext cx="4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5" name="Freeform 4294"/>
            <p:cNvSpPr>
              <a:spLocks/>
            </p:cNvSpPr>
            <p:nvPr/>
          </p:nvSpPr>
          <p:spPr bwMode="auto">
            <a:xfrm>
              <a:off x="3130" y="2994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6" name="Freeform 4295"/>
            <p:cNvSpPr>
              <a:spLocks/>
            </p:cNvSpPr>
            <p:nvPr/>
          </p:nvSpPr>
          <p:spPr bwMode="auto">
            <a:xfrm>
              <a:off x="3125" y="2998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7" name="Freeform 4296"/>
            <p:cNvSpPr>
              <a:spLocks/>
            </p:cNvSpPr>
            <p:nvPr/>
          </p:nvSpPr>
          <p:spPr bwMode="auto">
            <a:xfrm>
              <a:off x="3126" y="2996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8" name="Freeform 4297"/>
            <p:cNvSpPr>
              <a:spLocks/>
            </p:cNvSpPr>
            <p:nvPr/>
          </p:nvSpPr>
          <p:spPr bwMode="auto">
            <a:xfrm>
              <a:off x="3130" y="2994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1 h 2"/>
                <a:gd name="T8" fmla="*/ 2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9" name="Freeform 4298"/>
            <p:cNvSpPr>
              <a:spLocks/>
            </p:cNvSpPr>
            <p:nvPr/>
          </p:nvSpPr>
          <p:spPr bwMode="auto">
            <a:xfrm>
              <a:off x="3125" y="2998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3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0" name="Freeform 4299"/>
            <p:cNvSpPr>
              <a:spLocks/>
            </p:cNvSpPr>
            <p:nvPr/>
          </p:nvSpPr>
          <p:spPr bwMode="auto">
            <a:xfrm>
              <a:off x="4010" y="3040"/>
              <a:ext cx="4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1" name="Freeform 4300"/>
            <p:cNvSpPr>
              <a:spLocks/>
            </p:cNvSpPr>
            <p:nvPr/>
          </p:nvSpPr>
          <p:spPr bwMode="auto">
            <a:xfrm>
              <a:off x="4009" y="3042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2" name="Freeform 4301"/>
            <p:cNvSpPr>
              <a:spLocks/>
            </p:cNvSpPr>
            <p:nvPr/>
          </p:nvSpPr>
          <p:spPr bwMode="auto">
            <a:xfrm>
              <a:off x="4014" y="3040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3" name="Freeform 4302"/>
            <p:cNvSpPr>
              <a:spLocks/>
            </p:cNvSpPr>
            <p:nvPr/>
          </p:nvSpPr>
          <p:spPr bwMode="auto">
            <a:xfrm>
              <a:off x="4014" y="3044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4" name="Freeform 4303"/>
            <p:cNvSpPr>
              <a:spLocks/>
            </p:cNvSpPr>
            <p:nvPr/>
          </p:nvSpPr>
          <p:spPr bwMode="auto">
            <a:xfrm>
              <a:off x="3969" y="3076"/>
              <a:ext cx="4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5" name="Freeform 4304"/>
            <p:cNvSpPr>
              <a:spLocks/>
            </p:cNvSpPr>
            <p:nvPr/>
          </p:nvSpPr>
          <p:spPr bwMode="auto">
            <a:xfrm>
              <a:off x="3973" y="3076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" name="Freeform 4305"/>
            <p:cNvSpPr>
              <a:spLocks noEditPoints="1"/>
            </p:cNvSpPr>
            <p:nvPr/>
          </p:nvSpPr>
          <p:spPr bwMode="auto">
            <a:xfrm>
              <a:off x="3966" y="3076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2 w 5"/>
                <a:gd name="T7" fmla="*/ 0 h 2"/>
                <a:gd name="T8" fmla="*/ 2 w 5"/>
                <a:gd name="T9" fmla="*/ 0 h 2"/>
                <a:gd name="T10" fmla="*/ 4 w 5"/>
                <a:gd name="T11" fmla="*/ 2 h 2"/>
                <a:gd name="T12" fmla="*/ 4 w 5"/>
                <a:gd name="T13" fmla="*/ 2 h 2"/>
                <a:gd name="T14" fmla="*/ 5 w 5"/>
                <a:gd name="T15" fmla="*/ 0 h 2"/>
                <a:gd name="T16" fmla="*/ 5 w 5"/>
                <a:gd name="T17" fmla="*/ 0 h 2"/>
                <a:gd name="T18" fmla="*/ 5 w 5"/>
                <a:gd name="T19" fmla="*/ 0 h 2"/>
                <a:gd name="T20" fmla="*/ 4 w 5"/>
                <a:gd name="T21" fmla="*/ 0 h 2"/>
                <a:gd name="T22" fmla="*/ 4 w 5"/>
                <a:gd name="T23" fmla="*/ 0 h 2"/>
                <a:gd name="T24" fmla="*/ 2 w 5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moveTo>
                    <a:pt x="2" y="0"/>
                  </a:moveTo>
                  <a:cubicBezTo>
                    <a:pt x="3" y="1"/>
                    <a:pt x="3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7" name="Freeform 4306"/>
            <p:cNvSpPr>
              <a:spLocks/>
            </p:cNvSpPr>
            <p:nvPr/>
          </p:nvSpPr>
          <p:spPr bwMode="auto">
            <a:xfrm>
              <a:off x="3975" y="30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8" name="Freeform 4307"/>
            <p:cNvSpPr>
              <a:spLocks/>
            </p:cNvSpPr>
            <p:nvPr/>
          </p:nvSpPr>
          <p:spPr bwMode="auto">
            <a:xfrm>
              <a:off x="3961" y="3177"/>
              <a:ext cx="8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2 h 7"/>
                <a:gd name="T4" fmla="*/ 5 w 5"/>
                <a:gd name="T5" fmla="*/ 7 h 7"/>
                <a:gd name="T6" fmla="*/ 5 w 5"/>
                <a:gd name="T7" fmla="*/ 6 h 7"/>
                <a:gd name="T8" fmla="*/ 1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2" y="3"/>
                    <a:pt x="3" y="5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9" name="Freeform 4308"/>
            <p:cNvSpPr>
              <a:spLocks/>
            </p:cNvSpPr>
            <p:nvPr/>
          </p:nvSpPr>
          <p:spPr bwMode="auto">
            <a:xfrm>
              <a:off x="3963" y="3172"/>
              <a:ext cx="6" cy="15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3 h 9"/>
                <a:gd name="T4" fmla="*/ 4 w 4"/>
                <a:gd name="T5" fmla="*/ 9 h 9"/>
                <a:gd name="T6" fmla="*/ 4 w 4"/>
                <a:gd name="T7" fmla="*/ 3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5"/>
                    <a:pt x="3" y="7"/>
                    <a:pt x="4" y="9"/>
                  </a:cubicBezTo>
                  <a:cubicBezTo>
                    <a:pt x="4" y="7"/>
                    <a:pt x="4" y="5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0" name="Freeform 4309"/>
            <p:cNvSpPr>
              <a:spLocks/>
            </p:cNvSpPr>
            <p:nvPr/>
          </p:nvSpPr>
          <p:spPr bwMode="auto">
            <a:xfrm>
              <a:off x="2925" y="3374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1" name="Freeform 4310"/>
            <p:cNvSpPr>
              <a:spLocks/>
            </p:cNvSpPr>
            <p:nvPr/>
          </p:nvSpPr>
          <p:spPr bwMode="auto">
            <a:xfrm>
              <a:off x="4002" y="4606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2" name="Freeform 4311"/>
            <p:cNvSpPr>
              <a:spLocks/>
            </p:cNvSpPr>
            <p:nvPr/>
          </p:nvSpPr>
          <p:spPr bwMode="auto">
            <a:xfrm>
              <a:off x="3327" y="411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3" name="Freeform 4312"/>
            <p:cNvSpPr>
              <a:spLocks/>
            </p:cNvSpPr>
            <p:nvPr/>
          </p:nvSpPr>
          <p:spPr bwMode="auto">
            <a:xfrm>
              <a:off x="3581" y="5028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4" name="Freeform 4313"/>
            <p:cNvSpPr>
              <a:spLocks/>
            </p:cNvSpPr>
            <p:nvPr/>
          </p:nvSpPr>
          <p:spPr bwMode="auto">
            <a:xfrm>
              <a:off x="3998" y="4606"/>
              <a:ext cx="7" cy="3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5" name="Freeform 4314"/>
            <p:cNvSpPr>
              <a:spLocks/>
            </p:cNvSpPr>
            <p:nvPr/>
          </p:nvSpPr>
          <p:spPr bwMode="auto">
            <a:xfrm>
              <a:off x="3322" y="4117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6" name="Freeform 4315"/>
            <p:cNvSpPr>
              <a:spLocks/>
            </p:cNvSpPr>
            <p:nvPr/>
          </p:nvSpPr>
          <p:spPr bwMode="auto">
            <a:xfrm>
              <a:off x="3578" y="5028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4 w 5"/>
                <a:gd name="T5" fmla="*/ 0 h 1"/>
                <a:gd name="T6" fmla="*/ 4 w 5"/>
                <a:gd name="T7" fmla="*/ 0 h 1"/>
                <a:gd name="T8" fmla="*/ 2 w 5"/>
                <a:gd name="T9" fmla="*/ 0 h 1"/>
                <a:gd name="T10" fmla="*/ 0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7" name="Freeform 4316"/>
            <p:cNvSpPr>
              <a:spLocks/>
            </p:cNvSpPr>
            <p:nvPr/>
          </p:nvSpPr>
          <p:spPr bwMode="auto">
            <a:xfrm>
              <a:off x="3961" y="3189"/>
              <a:ext cx="7" cy="10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2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3" y="4"/>
                    <a:pt x="4" y="6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8" name="Freeform 4317"/>
            <p:cNvSpPr>
              <a:spLocks/>
            </p:cNvSpPr>
            <p:nvPr/>
          </p:nvSpPr>
          <p:spPr bwMode="auto">
            <a:xfrm>
              <a:off x="3964" y="3080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9" name="Freeform 4318"/>
            <p:cNvSpPr>
              <a:spLocks/>
            </p:cNvSpPr>
            <p:nvPr/>
          </p:nvSpPr>
          <p:spPr bwMode="auto">
            <a:xfrm>
              <a:off x="3961" y="3180"/>
              <a:ext cx="27" cy="43"/>
            </a:xfrm>
            <a:custGeom>
              <a:avLst/>
              <a:gdLst>
                <a:gd name="T0" fmla="*/ 0 w 16"/>
                <a:gd name="T1" fmla="*/ 0 h 25"/>
                <a:gd name="T2" fmla="*/ 0 w 16"/>
                <a:gd name="T3" fmla="*/ 5 h 25"/>
                <a:gd name="T4" fmla="*/ 4 w 16"/>
                <a:gd name="T5" fmla="*/ 11 h 25"/>
                <a:gd name="T6" fmla="*/ 16 w 16"/>
                <a:gd name="T7" fmla="*/ 25 h 25"/>
                <a:gd name="T8" fmla="*/ 13 w 16"/>
                <a:gd name="T9" fmla="*/ 20 h 25"/>
                <a:gd name="T10" fmla="*/ 5 w 16"/>
                <a:gd name="T11" fmla="*/ 5 h 25"/>
                <a:gd name="T12" fmla="*/ 0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7"/>
                    <a:pt x="3" y="9"/>
                    <a:pt x="4" y="11"/>
                  </a:cubicBezTo>
                  <a:cubicBezTo>
                    <a:pt x="8" y="15"/>
                    <a:pt x="12" y="20"/>
                    <a:pt x="16" y="25"/>
                  </a:cubicBezTo>
                  <a:cubicBezTo>
                    <a:pt x="15" y="23"/>
                    <a:pt x="14" y="22"/>
                    <a:pt x="13" y="20"/>
                  </a:cubicBezTo>
                  <a:cubicBezTo>
                    <a:pt x="8" y="14"/>
                    <a:pt x="6" y="9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0" name="Freeform 4319"/>
            <p:cNvSpPr>
              <a:spLocks/>
            </p:cNvSpPr>
            <p:nvPr/>
          </p:nvSpPr>
          <p:spPr bwMode="auto">
            <a:xfrm>
              <a:off x="3121" y="2998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1" name="Freeform 4320"/>
            <p:cNvSpPr>
              <a:spLocks/>
            </p:cNvSpPr>
            <p:nvPr/>
          </p:nvSpPr>
          <p:spPr bwMode="auto">
            <a:xfrm>
              <a:off x="3116" y="3001"/>
              <a:ext cx="5" cy="5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2 h 3"/>
                <a:gd name="T4" fmla="*/ 0 w 3"/>
                <a:gd name="T5" fmla="*/ 2 h 3"/>
                <a:gd name="T6" fmla="*/ 0 w 3"/>
                <a:gd name="T7" fmla="*/ 3 h 3"/>
                <a:gd name="T8" fmla="*/ 3 w 3"/>
                <a:gd name="T9" fmla="*/ 0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2" name="Freeform 4321"/>
            <p:cNvSpPr>
              <a:spLocks/>
            </p:cNvSpPr>
            <p:nvPr/>
          </p:nvSpPr>
          <p:spPr bwMode="auto">
            <a:xfrm>
              <a:off x="3116" y="3005"/>
              <a:ext cx="0" cy="3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3" name="Freeform 4322"/>
            <p:cNvSpPr>
              <a:spLocks/>
            </p:cNvSpPr>
            <p:nvPr/>
          </p:nvSpPr>
          <p:spPr bwMode="auto">
            <a:xfrm>
              <a:off x="4007" y="3044"/>
              <a:ext cx="8" cy="8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1 h 5"/>
                <a:gd name="T4" fmla="*/ 4 w 5"/>
                <a:gd name="T5" fmla="*/ 5 h 5"/>
                <a:gd name="T6" fmla="*/ 5 w 5"/>
                <a:gd name="T7" fmla="*/ 3 h 5"/>
                <a:gd name="T8" fmla="*/ 4 w 5"/>
                <a:gd name="T9" fmla="*/ 2 h 5"/>
                <a:gd name="T10" fmla="*/ 1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2"/>
                    <a:pt x="3" y="3"/>
                    <a:pt x="4" y="5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4" name="Freeform 4323"/>
            <p:cNvSpPr>
              <a:spLocks/>
            </p:cNvSpPr>
            <p:nvPr/>
          </p:nvSpPr>
          <p:spPr bwMode="auto">
            <a:xfrm>
              <a:off x="4007" y="3046"/>
              <a:ext cx="8" cy="11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2 h 7"/>
                <a:gd name="T4" fmla="*/ 5 w 5"/>
                <a:gd name="T5" fmla="*/ 7 h 7"/>
                <a:gd name="T6" fmla="*/ 4 w 5"/>
                <a:gd name="T7" fmla="*/ 4 h 7"/>
                <a:gd name="T8" fmla="*/ 0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3" y="5"/>
                    <a:pt x="5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5" name="Freeform 4324"/>
            <p:cNvSpPr>
              <a:spLocks/>
            </p:cNvSpPr>
            <p:nvPr/>
          </p:nvSpPr>
          <p:spPr bwMode="auto">
            <a:xfrm>
              <a:off x="3971" y="3080"/>
              <a:ext cx="2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6" name="Freeform 4325"/>
            <p:cNvSpPr>
              <a:spLocks noEditPoints="1"/>
            </p:cNvSpPr>
            <p:nvPr/>
          </p:nvSpPr>
          <p:spPr bwMode="auto">
            <a:xfrm>
              <a:off x="3966" y="3078"/>
              <a:ext cx="7" cy="8"/>
            </a:xfrm>
            <a:custGeom>
              <a:avLst/>
              <a:gdLst>
                <a:gd name="T0" fmla="*/ 4 w 4"/>
                <a:gd name="T1" fmla="*/ 1 h 5"/>
                <a:gd name="T2" fmla="*/ 4 w 4"/>
                <a:gd name="T3" fmla="*/ 1 h 5"/>
                <a:gd name="T4" fmla="*/ 4 w 4"/>
                <a:gd name="T5" fmla="*/ 1 h 5"/>
                <a:gd name="T6" fmla="*/ 4 w 4"/>
                <a:gd name="T7" fmla="*/ 1 h 5"/>
                <a:gd name="T8" fmla="*/ 0 w 4"/>
                <a:gd name="T9" fmla="*/ 0 h 5"/>
                <a:gd name="T10" fmla="*/ 0 w 4"/>
                <a:gd name="T11" fmla="*/ 1 h 5"/>
                <a:gd name="T12" fmla="*/ 1 w 4"/>
                <a:gd name="T13" fmla="*/ 4 h 5"/>
                <a:gd name="T14" fmla="*/ 3 w 4"/>
                <a:gd name="T15" fmla="*/ 5 h 5"/>
                <a:gd name="T16" fmla="*/ 4 w 4"/>
                <a:gd name="T17" fmla="*/ 2 h 5"/>
                <a:gd name="T18" fmla="*/ 3 w 4"/>
                <a:gd name="T19" fmla="*/ 1 h 5"/>
                <a:gd name="T20" fmla="*/ 0 w 4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7" name="Freeform 4326"/>
            <p:cNvSpPr>
              <a:spLocks/>
            </p:cNvSpPr>
            <p:nvPr/>
          </p:nvSpPr>
          <p:spPr bwMode="auto">
            <a:xfrm>
              <a:off x="4005" y="3051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8" name="Freeform 4327"/>
            <p:cNvSpPr>
              <a:spLocks/>
            </p:cNvSpPr>
            <p:nvPr/>
          </p:nvSpPr>
          <p:spPr bwMode="auto">
            <a:xfrm>
              <a:off x="4005" y="3054"/>
              <a:ext cx="4" cy="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3 h 4"/>
                <a:gd name="T4" fmla="*/ 2 w 2"/>
                <a:gd name="T5" fmla="*/ 4 h 4"/>
                <a:gd name="T6" fmla="*/ 2 w 2"/>
                <a:gd name="T7" fmla="*/ 3 h 4"/>
                <a:gd name="T8" fmla="*/ 2 w 2"/>
                <a:gd name="T9" fmla="*/ 3 h 4"/>
                <a:gd name="T10" fmla="*/ 1 w 2"/>
                <a:gd name="T11" fmla="*/ 1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9" name="Freeform 4328"/>
            <p:cNvSpPr>
              <a:spLocks/>
            </p:cNvSpPr>
            <p:nvPr/>
          </p:nvSpPr>
          <p:spPr bwMode="auto">
            <a:xfrm>
              <a:off x="4009" y="3059"/>
              <a:ext cx="1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0" name="Freeform 4329"/>
            <p:cNvSpPr>
              <a:spLocks/>
            </p:cNvSpPr>
            <p:nvPr/>
          </p:nvSpPr>
          <p:spPr bwMode="auto">
            <a:xfrm>
              <a:off x="4009" y="3063"/>
              <a:ext cx="1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" name="Freeform 4330"/>
            <p:cNvSpPr>
              <a:spLocks/>
            </p:cNvSpPr>
            <p:nvPr/>
          </p:nvSpPr>
          <p:spPr bwMode="auto">
            <a:xfrm>
              <a:off x="3964" y="308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" name="Freeform 4331"/>
            <p:cNvSpPr>
              <a:spLocks/>
            </p:cNvSpPr>
            <p:nvPr/>
          </p:nvSpPr>
          <p:spPr bwMode="auto">
            <a:xfrm>
              <a:off x="3963" y="3083"/>
              <a:ext cx="8" cy="12"/>
            </a:xfrm>
            <a:custGeom>
              <a:avLst/>
              <a:gdLst>
                <a:gd name="T0" fmla="*/ 1 w 5"/>
                <a:gd name="T1" fmla="*/ 0 h 7"/>
                <a:gd name="T2" fmla="*/ 1 w 5"/>
                <a:gd name="T3" fmla="*/ 0 h 7"/>
                <a:gd name="T4" fmla="*/ 2 w 5"/>
                <a:gd name="T5" fmla="*/ 1 h 7"/>
                <a:gd name="T6" fmla="*/ 1 w 5"/>
                <a:gd name="T7" fmla="*/ 0 h 7"/>
                <a:gd name="T8" fmla="*/ 0 w 5"/>
                <a:gd name="T9" fmla="*/ 3 h 7"/>
                <a:gd name="T10" fmla="*/ 5 w 5"/>
                <a:gd name="T11" fmla="*/ 7 h 7"/>
                <a:gd name="T12" fmla="*/ 4 w 5"/>
                <a:gd name="T13" fmla="*/ 4 h 7"/>
                <a:gd name="T14" fmla="*/ 3 w 5"/>
                <a:gd name="T15" fmla="*/ 1 h 7"/>
                <a:gd name="T16" fmla="*/ 1 w 5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6"/>
                    <a:pt x="5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3" name="Freeform 4332"/>
            <p:cNvSpPr>
              <a:spLocks/>
            </p:cNvSpPr>
            <p:nvPr/>
          </p:nvSpPr>
          <p:spPr bwMode="auto">
            <a:xfrm>
              <a:off x="3961" y="3192"/>
              <a:ext cx="31" cy="46"/>
            </a:xfrm>
            <a:custGeom>
              <a:avLst/>
              <a:gdLst>
                <a:gd name="T0" fmla="*/ 0 w 18"/>
                <a:gd name="T1" fmla="*/ 0 h 27"/>
                <a:gd name="T2" fmla="*/ 8 w 18"/>
                <a:gd name="T3" fmla="*/ 14 h 27"/>
                <a:gd name="T4" fmla="*/ 12 w 18"/>
                <a:gd name="T5" fmla="*/ 19 h 27"/>
                <a:gd name="T6" fmla="*/ 18 w 18"/>
                <a:gd name="T7" fmla="*/ 27 h 27"/>
                <a:gd name="T8" fmla="*/ 4 w 18"/>
                <a:gd name="T9" fmla="*/ 4 h 27"/>
                <a:gd name="T10" fmla="*/ 0 w 1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cubicBezTo>
                    <a:pt x="1" y="4"/>
                    <a:pt x="3" y="9"/>
                    <a:pt x="8" y="14"/>
                  </a:cubicBezTo>
                  <a:cubicBezTo>
                    <a:pt x="9" y="16"/>
                    <a:pt x="10" y="18"/>
                    <a:pt x="12" y="19"/>
                  </a:cubicBezTo>
                  <a:cubicBezTo>
                    <a:pt x="14" y="22"/>
                    <a:pt x="16" y="24"/>
                    <a:pt x="18" y="27"/>
                  </a:cubicBezTo>
                  <a:cubicBezTo>
                    <a:pt x="14" y="20"/>
                    <a:pt x="9" y="12"/>
                    <a:pt x="4" y="4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" name="Freeform 4333"/>
            <p:cNvSpPr>
              <a:spLocks/>
            </p:cNvSpPr>
            <p:nvPr/>
          </p:nvSpPr>
          <p:spPr bwMode="auto">
            <a:xfrm>
              <a:off x="3968" y="3199"/>
              <a:ext cx="42" cy="59"/>
            </a:xfrm>
            <a:custGeom>
              <a:avLst/>
              <a:gdLst>
                <a:gd name="T0" fmla="*/ 0 w 25"/>
                <a:gd name="T1" fmla="*/ 0 h 35"/>
                <a:gd name="T2" fmla="*/ 14 w 25"/>
                <a:gd name="T3" fmla="*/ 23 h 35"/>
                <a:gd name="T4" fmla="*/ 25 w 25"/>
                <a:gd name="T5" fmla="*/ 35 h 35"/>
                <a:gd name="T6" fmla="*/ 12 w 25"/>
                <a:gd name="T7" fmla="*/ 14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7"/>
                    <a:pt x="22" y="31"/>
                    <a:pt x="25" y="35"/>
                  </a:cubicBezTo>
                  <a:cubicBezTo>
                    <a:pt x="21" y="27"/>
                    <a:pt x="17" y="20"/>
                    <a:pt x="12" y="14"/>
                  </a:cubicBezTo>
                  <a:cubicBezTo>
                    <a:pt x="8" y="9"/>
                    <a:pt x="4" y="4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5" name="Freeform 4334"/>
            <p:cNvSpPr>
              <a:spLocks/>
            </p:cNvSpPr>
            <p:nvPr/>
          </p:nvSpPr>
          <p:spPr bwMode="auto">
            <a:xfrm>
              <a:off x="3993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6" name="Freeform 4335"/>
            <p:cNvSpPr>
              <a:spLocks/>
            </p:cNvSpPr>
            <p:nvPr/>
          </p:nvSpPr>
          <p:spPr bwMode="auto">
            <a:xfrm>
              <a:off x="3319" y="4119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7" name="Freeform 4336"/>
            <p:cNvSpPr>
              <a:spLocks/>
            </p:cNvSpPr>
            <p:nvPr/>
          </p:nvSpPr>
          <p:spPr bwMode="auto">
            <a:xfrm>
              <a:off x="3573" y="5028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2 w 5"/>
                <a:gd name="T9" fmla="*/ 1 h 2"/>
                <a:gd name="T10" fmla="*/ 2 w 5"/>
                <a:gd name="T11" fmla="*/ 1 h 2"/>
                <a:gd name="T12" fmla="*/ 3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8" name="Freeform 4337"/>
            <p:cNvSpPr>
              <a:spLocks/>
            </p:cNvSpPr>
            <p:nvPr/>
          </p:nvSpPr>
          <p:spPr bwMode="auto">
            <a:xfrm>
              <a:off x="3988" y="4607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9" name="Freeform 4338"/>
            <p:cNvSpPr>
              <a:spLocks/>
            </p:cNvSpPr>
            <p:nvPr/>
          </p:nvSpPr>
          <p:spPr bwMode="auto">
            <a:xfrm>
              <a:off x="3315" y="4120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0" name="Freeform 4339"/>
            <p:cNvSpPr>
              <a:spLocks/>
            </p:cNvSpPr>
            <p:nvPr/>
          </p:nvSpPr>
          <p:spPr bwMode="auto">
            <a:xfrm>
              <a:off x="3569" y="5030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1" name="Freeform 4340"/>
            <p:cNvSpPr>
              <a:spLocks/>
            </p:cNvSpPr>
            <p:nvPr/>
          </p:nvSpPr>
          <p:spPr bwMode="auto">
            <a:xfrm>
              <a:off x="3966" y="3103"/>
              <a:ext cx="2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2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2" name="Oval 4341"/>
            <p:cNvSpPr>
              <a:spLocks noChangeArrowheads="1"/>
            </p:cNvSpPr>
            <p:nvPr/>
          </p:nvSpPr>
          <p:spPr bwMode="auto">
            <a:xfrm>
              <a:off x="3966" y="3103"/>
              <a:ext cx="1" cy="1"/>
            </a:xfrm>
            <a:prstGeom prst="ellipse">
              <a:avLst/>
            </a:pr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3" name="Freeform 4342"/>
            <p:cNvSpPr>
              <a:spLocks/>
            </p:cNvSpPr>
            <p:nvPr/>
          </p:nvSpPr>
          <p:spPr bwMode="auto">
            <a:xfrm>
              <a:off x="3961" y="3093"/>
              <a:ext cx="5" cy="10"/>
            </a:xfrm>
            <a:custGeom>
              <a:avLst/>
              <a:gdLst>
                <a:gd name="T0" fmla="*/ 0 w 3"/>
                <a:gd name="T1" fmla="*/ 0 h 6"/>
                <a:gd name="T2" fmla="*/ 1 w 3"/>
                <a:gd name="T3" fmla="*/ 3 h 6"/>
                <a:gd name="T4" fmla="*/ 3 w 3"/>
                <a:gd name="T5" fmla="*/ 6 h 6"/>
                <a:gd name="T6" fmla="*/ 3 w 3"/>
                <a:gd name="T7" fmla="*/ 6 h 6"/>
                <a:gd name="T8" fmla="*/ 0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4" name="Freeform 4343"/>
            <p:cNvSpPr>
              <a:spLocks/>
            </p:cNvSpPr>
            <p:nvPr/>
          </p:nvSpPr>
          <p:spPr bwMode="auto">
            <a:xfrm>
              <a:off x="3981" y="3224"/>
              <a:ext cx="31" cy="48"/>
            </a:xfrm>
            <a:custGeom>
              <a:avLst/>
              <a:gdLst>
                <a:gd name="T0" fmla="*/ 0 w 18"/>
                <a:gd name="T1" fmla="*/ 0 h 28"/>
                <a:gd name="T2" fmla="*/ 12 w 18"/>
                <a:gd name="T3" fmla="*/ 21 h 28"/>
                <a:gd name="T4" fmla="*/ 18 w 18"/>
                <a:gd name="T5" fmla="*/ 28 h 28"/>
                <a:gd name="T6" fmla="*/ 6 w 18"/>
                <a:gd name="T7" fmla="*/ 8 h 28"/>
                <a:gd name="T8" fmla="*/ 0 w 1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4" y="7"/>
                    <a:pt x="8" y="14"/>
                    <a:pt x="12" y="21"/>
                  </a:cubicBezTo>
                  <a:cubicBezTo>
                    <a:pt x="16" y="25"/>
                    <a:pt x="18" y="28"/>
                    <a:pt x="18" y="28"/>
                  </a:cubicBezTo>
                  <a:cubicBezTo>
                    <a:pt x="18" y="28"/>
                    <a:pt x="13" y="20"/>
                    <a:pt x="6" y="8"/>
                  </a:cubicBezTo>
                  <a:cubicBezTo>
                    <a:pt x="4" y="5"/>
                    <a:pt x="2" y="3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5" name="Freeform 4344"/>
            <p:cNvSpPr>
              <a:spLocks/>
            </p:cNvSpPr>
            <p:nvPr/>
          </p:nvSpPr>
          <p:spPr bwMode="auto">
            <a:xfrm>
              <a:off x="3985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6" name="Freeform 4345"/>
            <p:cNvSpPr>
              <a:spLocks/>
            </p:cNvSpPr>
            <p:nvPr/>
          </p:nvSpPr>
          <p:spPr bwMode="auto">
            <a:xfrm>
              <a:off x="3310" y="4124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7" name="Freeform 4346"/>
            <p:cNvSpPr>
              <a:spLocks/>
            </p:cNvSpPr>
            <p:nvPr/>
          </p:nvSpPr>
          <p:spPr bwMode="auto">
            <a:xfrm>
              <a:off x="3564" y="5030"/>
              <a:ext cx="9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3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8" name="Freeform 4347"/>
            <p:cNvSpPr>
              <a:spLocks/>
            </p:cNvSpPr>
            <p:nvPr/>
          </p:nvSpPr>
          <p:spPr bwMode="auto">
            <a:xfrm>
              <a:off x="3121" y="3000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9" name="Freeform 4348"/>
            <p:cNvSpPr>
              <a:spLocks/>
            </p:cNvSpPr>
            <p:nvPr/>
          </p:nvSpPr>
          <p:spPr bwMode="auto">
            <a:xfrm>
              <a:off x="4014" y="3047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0" name="Freeform 4349"/>
            <p:cNvSpPr>
              <a:spLocks/>
            </p:cNvSpPr>
            <p:nvPr/>
          </p:nvSpPr>
          <p:spPr bwMode="auto">
            <a:xfrm>
              <a:off x="3307" y="412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1" name="Freeform 4350"/>
            <p:cNvSpPr>
              <a:spLocks/>
            </p:cNvSpPr>
            <p:nvPr/>
          </p:nvSpPr>
          <p:spPr bwMode="auto">
            <a:xfrm>
              <a:off x="3980" y="461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2" name="Freeform 4351"/>
            <p:cNvSpPr>
              <a:spLocks/>
            </p:cNvSpPr>
            <p:nvPr/>
          </p:nvSpPr>
          <p:spPr bwMode="auto">
            <a:xfrm>
              <a:off x="3561" y="5030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2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3" name="Freeform 4352"/>
            <p:cNvSpPr>
              <a:spLocks noEditPoints="1"/>
            </p:cNvSpPr>
            <p:nvPr/>
          </p:nvSpPr>
          <p:spPr bwMode="auto">
            <a:xfrm>
              <a:off x="3114" y="3001"/>
              <a:ext cx="9" cy="5"/>
            </a:xfrm>
            <a:custGeom>
              <a:avLst/>
              <a:gdLst>
                <a:gd name="T0" fmla="*/ 1 w 5"/>
                <a:gd name="T1" fmla="*/ 2 h 3"/>
                <a:gd name="T2" fmla="*/ 0 w 5"/>
                <a:gd name="T3" fmla="*/ 2 h 3"/>
                <a:gd name="T4" fmla="*/ 1 w 5"/>
                <a:gd name="T5" fmla="*/ 2 h 3"/>
                <a:gd name="T6" fmla="*/ 1 w 5"/>
                <a:gd name="T7" fmla="*/ 2 h 3"/>
                <a:gd name="T8" fmla="*/ 4 w 5"/>
                <a:gd name="T9" fmla="*/ 0 h 3"/>
                <a:gd name="T10" fmla="*/ 1 w 5"/>
                <a:gd name="T11" fmla="*/ 3 h 3"/>
                <a:gd name="T12" fmla="*/ 2 w 5"/>
                <a:gd name="T13" fmla="*/ 3 h 3"/>
                <a:gd name="T14" fmla="*/ 5 w 5"/>
                <a:gd name="T15" fmla="*/ 1 h 3"/>
                <a:gd name="T16" fmla="*/ 4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4" name="Freeform 4353"/>
            <p:cNvSpPr>
              <a:spLocks/>
            </p:cNvSpPr>
            <p:nvPr/>
          </p:nvSpPr>
          <p:spPr bwMode="auto">
            <a:xfrm>
              <a:off x="4007" y="3049"/>
              <a:ext cx="8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1 h 6"/>
                <a:gd name="T4" fmla="*/ 0 w 5"/>
                <a:gd name="T5" fmla="*/ 4 h 6"/>
                <a:gd name="T6" fmla="*/ 2 w 5"/>
                <a:gd name="T7" fmla="*/ 6 h 6"/>
                <a:gd name="T8" fmla="*/ 5 w 5"/>
                <a:gd name="T9" fmla="*/ 6 h 6"/>
                <a:gd name="T10" fmla="*/ 5 w 5"/>
                <a:gd name="T11" fmla="*/ 5 h 6"/>
                <a:gd name="T12" fmla="*/ 0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5"/>
                    <a:pt x="2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5" name="Freeform 4354"/>
            <p:cNvSpPr>
              <a:spLocks/>
            </p:cNvSpPr>
            <p:nvPr/>
          </p:nvSpPr>
          <p:spPr bwMode="auto">
            <a:xfrm>
              <a:off x="4010" y="3059"/>
              <a:ext cx="5" cy="4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6" name="Freeform 4355"/>
            <p:cNvSpPr>
              <a:spLocks/>
            </p:cNvSpPr>
            <p:nvPr/>
          </p:nvSpPr>
          <p:spPr bwMode="auto">
            <a:xfrm>
              <a:off x="3976" y="4611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7" name="Freeform 4356"/>
            <p:cNvSpPr>
              <a:spLocks/>
            </p:cNvSpPr>
            <p:nvPr/>
          </p:nvSpPr>
          <p:spPr bwMode="auto">
            <a:xfrm>
              <a:off x="3303" y="412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2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8" name="Freeform 4357"/>
            <p:cNvSpPr>
              <a:spLocks/>
            </p:cNvSpPr>
            <p:nvPr/>
          </p:nvSpPr>
          <p:spPr bwMode="auto">
            <a:xfrm>
              <a:off x="3556" y="5032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9" name="Freeform 4358"/>
            <p:cNvSpPr>
              <a:spLocks/>
            </p:cNvSpPr>
            <p:nvPr/>
          </p:nvSpPr>
          <p:spPr bwMode="auto">
            <a:xfrm>
              <a:off x="3109" y="3005"/>
              <a:ext cx="9" cy="8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3 h 5"/>
                <a:gd name="T4" fmla="*/ 0 w 5"/>
                <a:gd name="T5" fmla="*/ 5 h 5"/>
                <a:gd name="T6" fmla="*/ 5 w 5"/>
                <a:gd name="T7" fmla="*/ 1 h 5"/>
                <a:gd name="T8" fmla="*/ 4 w 5"/>
                <a:gd name="T9" fmla="*/ 1 h 5"/>
                <a:gd name="T10" fmla="*/ 4 w 5"/>
                <a:gd name="T11" fmla="*/ 2 h 5"/>
                <a:gd name="T12" fmla="*/ 4 w 5"/>
                <a:gd name="T13" fmla="*/ 0 h 5"/>
                <a:gd name="T14" fmla="*/ 3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2" y="4"/>
                    <a:pt x="3" y="3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0" name="Freeform 4359"/>
            <p:cNvSpPr>
              <a:spLocks noEditPoints="1"/>
            </p:cNvSpPr>
            <p:nvPr/>
          </p:nvSpPr>
          <p:spPr bwMode="auto">
            <a:xfrm>
              <a:off x="4007" y="3056"/>
              <a:ext cx="3" cy="7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1 w 2"/>
                <a:gd name="T5" fmla="*/ 4 h 4"/>
                <a:gd name="T6" fmla="*/ 1 w 2"/>
                <a:gd name="T7" fmla="*/ 3 h 4"/>
                <a:gd name="T8" fmla="*/ 0 w 2"/>
                <a:gd name="T9" fmla="*/ 2 h 4"/>
                <a:gd name="T10" fmla="*/ 0 w 2"/>
                <a:gd name="T11" fmla="*/ 0 h 4"/>
                <a:gd name="T12" fmla="*/ 1 w 2"/>
                <a:gd name="T13" fmla="*/ 2 h 4"/>
                <a:gd name="T14" fmla="*/ 2 w 2"/>
                <a:gd name="T15" fmla="*/ 2 h 4"/>
                <a:gd name="T16" fmla="*/ 2 w 2"/>
                <a:gd name="T17" fmla="*/ 2 h 4"/>
                <a:gd name="T18" fmla="*/ 0 w 2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1" name="Freeform 4360"/>
            <p:cNvSpPr>
              <a:spLocks/>
            </p:cNvSpPr>
            <p:nvPr/>
          </p:nvSpPr>
          <p:spPr bwMode="auto">
            <a:xfrm>
              <a:off x="3971" y="4613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2" name="Freeform 4361"/>
            <p:cNvSpPr>
              <a:spLocks/>
            </p:cNvSpPr>
            <p:nvPr/>
          </p:nvSpPr>
          <p:spPr bwMode="auto">
            <a:xfrm>
              <a:off x="3298" y="4129"/>
              <a:ext cx="9" cy="3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  <a:gd name="T10" fmla="*/ 3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3" name="Freeform 4362"/>
            <p:cNvSpPr>
              <a:spLocks/>
            </p:cNvSpPr>
            <p:nvPr/>
          </p:nvSpPr>
          <p:spPr bwMode="auto">
            <a:xfrm>
              <a:off x="3550" y="5032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4" name="Freeform 4363"/>
            <p:cNvSpPr>
              <a:spLocks/>
            </p:cNvSpPr>
            <p:nvPr/>
          </p:nvSpPr>
          <p:spPr bwMode="auto">
            <a:xfrm>
              <a:off x="4007" y="3063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5" name="Freeform 4364"/>
            <p:cNvSpPr>
              <a:spLocks/>
            </p:cNvSpPr>
            <p:nvPr/>
          </p:nvSpPr>
          <p:spPr bwMode="auto">
            <a:xfrm>
              <a:off x="3101" y="3010"/>
              <a:ext cx="8" cy="12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3 h 7"/>
                <a:gd name="T4" fmla="*/ 0 w 5"/>
                <a:gd name="T5" fmla="*/ 7 h 7"/>
                <a:gd name="T6" fmla="*/ 5 w 5"/>
                <a:gd name="T7" fmla="*/ 2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2" y="5"/>
                    <a:pt x="4" y="4"/>
                    <a:pt x="5" y="2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6" name="Freeform 4365"/>
            <p:cNvSpPr>
              <a:spLocks noEditPoints="1"/>
            </p:cNvSpPr>
            <p:nvPr/>
          </p:nvSpPr>
          <p:spPr bwMode="auto">
            <a:xfrm>
              <a:off x="4009" y="3059"/>
              <a:ext cx="5" cy="4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0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0 w 3"/>
                <a:gd name="T11" fmla="*/ 0 h 2"/>
                <a:gd name="T12" fmla="*/ 1 w 3"/>
                <a:gd name="T13" fmla="*/ 2 h 2"/>
                <a:gd name="T14" fmla="*/ 3 w 3"/>
                <a:gd name="T15" fmla="*/ 2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7" name="Freeform 4366"/>
            <p:cNvSpPr>
              <a:spLocks/>
            </p:cNvSpPr>
            <p:nvPr/>
          </p:nvSpPr>
          <p:spPr bwMode="auto">
            <a:xfrm>
              <a:off x="3966" y="4613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8" name="Freeform 4367"/>
            <p:cNvSpPr>
              <a:spLocks/>
            </p:cNvSpPr>
            <p:nvPr/>
          </p:nvSpPr>
          <p:spPr bwMode="auto">
            <a:xfrm>
              <a:off x="3295" y="4132"/>
              <a:ext cx="8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9" name="Freeform 4368"/>
            <p:cNvSpPr>
              <a:spLocks/>
            </p:cNvSpPr>
            <p:nvPr/>
          </p:nvSpPr>
          <p:spPr bwMode="auto">
            <a:xfrm>
              <a:off x="3547" y="5032"/>
              <a:ext cx="9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4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0" name="Freeform 4369"/>
            <p:cNvSpPr>
              <a:spLocks/>
            </p:cNvSpPr>
            <p:nvPr/>
          </p:nvSpPr>
          <p:spPr bwMode="auto">
            <a:xfrm>
              <a:off x="3091" y="3015"/>
              <a:ext cx="10" cy="12"/>
            </a:xfrm>
            <a:custGeom>
              <a:avLst/>
              <a:gdLst>
                <a:gd name="T0" fmla="*/ 6 w 6"/>
                <a:gd name="T1" fmla="*/ 0 h 7"/>
                <a:gd name="T2" fmla="*/ 1 w 6"/>
                <a:gd name="T3" fmla="*/ 5 h 7"/>
                <a:gd name="T4" fmla="*/ 0 w 6"/>
                <a:gd name="T5" fmla="*/ 7 h 7"/>
                <a:gd name="T6" fmla="*/ 3 w 6"/>
                <a:gd name="T7" fmla="*/ 7 h 7"/>
                <a:gd name="T8" fmla="*/ 3 w 6"/>
                <a:gd name="T9" fmla="*/ 6 h 7"/>
                <a:gd name="T10" fmla="*/ 6 w 6"/>
                <a:gd name="T11" fmla="*/ 4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2"/>
                    <a:pt x="3" y="4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1" name="Freeform 4370"/>
            <p:cNvSpPr>
              <a:spLocks/>
            </p:cNvSpPr>
            <p:nvPr/>
          </p:nvSpPr>
          <p:spPr bwMode="auto">
            <a:xfrm>
              <a:off x="4007" y="3063"/>
              <a:ext cx="3" cy="1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2" name="Freeform 4371"/>
            <p:cNvSpPr>
              <a:spLocks/>
            </p:cNvSpPr>
            <p:nvPr/>
          </p:nvSpPr>
          <p:spPr bwMode="auto">
            <a:xfrm>
              <a:off x="3292" y="4134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3" name="Freeform 4372"/>
            <p:cNvSpPr>
              <a:spLocks/>
            </p:cNvSpPr>
            <p:nvPr/>
          </p:nvSpPr>
          <p:spPr bwMode="auto">
            <a:xfrm>
              <a:off x="3963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4" name="Freeform 4373"/>
            <p:cNvSpPr>
              <a:spLocks/>
            </p:cNvSpPr>
            <p:nvPr/>
          </p:nvSpPr>
          <p:spPr bwMode="auto">
            <a:xfrm>
              <a:off x="3542" y="5032"/>
              <a:ext cx="8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3 w 5"/>
                <a:gd name="T7" fmla="*/ 1 h 1"/>
                <a:gd name="T8" fmla="*/ 5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5" name="Freeform 4374"/>
            <p:cNvSpPr>
              <a:spLocks/>
            </p:cNvSpPr>
            <p:nvPr/>
          </p:nvSpPr>
          <p:spPr bwMode="auto">
            <a:xfrm>
              <a:off x="3091" y="3027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6" name="Freeform 4375"/>
            <p:cNvSpPr>
              <a:spLocks/>
            </p:cNvSpPr>
            <p:nvPr/>
          </p:nvSpPr>
          <p:spPr bwMode="auto">
            <a:xfrm>
              <a:off x="3091" y="3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7" name="Freeform 4376"/>
            <p:cNvSpPr>
              <a:spLocks/>
            </p:cNvSpPr>
            <p:nvPr/>
          </p:nvSpPr>
          <p:spPr bwMode="auto">
            <a:xfrm>
              <a:off x="4152" y="346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8" name="Freeform 4377"/>
            <p:cNvSpPr>
              <a:spLocks/>
            </p:cNvSpPr>
            <p:nvPr/>
          </p:nvSpPr>
          <p:spPr bwMode="auto">
            <a:xfrm>
              <a:off x="3096" y="3025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9" name="Freeform 4378"/>
            <p:cNvSpPr>
              <a:spLocks/>
            </p:cNvSpPr>
            <p:nvPr/>
          </p:nvSpPr>
          <p:spPr bwMode="auto">
            <a:xfrm>
              <a:off x="3091" y="3027"/>
              <a:ext cx="5" cy="2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0" name="Freeform 4379"/>
            <p:cNvSpPr>
              <a:spLocks/>
            </p:cNvSpPr>
            <p:nvPr/>
          </p:nvSpPr>
          <p:spPr bwMode="auto">
            <a:xfrm>
              <a:off x="3087" y="3029"/>
              <a:ext cx="5" cy="5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0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1" name="Freeform 4380"/>
            <p:cNvSpPr>
              <a:spLocks/>
            </p:cNvSpPr>
            <p:nvPr/>
          </p:nvSpPr>
          <p:spPr bwMode="auto">
            <a:xfrm>
              <a:off x="4152" y="3465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2" name="Freeform 4381"/>
            <p:cNvSpPr>
              <a:spLocks/>
            </p:cNvSpPr>
            <p:nvPr/>
          </p:nvSpPr>
          <p:spPr bwMode="auto">
            <a:xfrm>
              <a:off x="3087" y="3023"/>
              <a:ext cx="5" cy="6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2 w 3"/>
                <a:gd name="T5" fmla="*/ 2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3" name="Freeform 4382"/>
            <p:cNvSpPr>
              <a:spLocks/>
            </p:cNvSpPr>
            <p:nvPr/>
          </p:nvSpPr>
          <p:spPr bwMode="auto">
            <a:xfrm>
              <a:off x="3087" y="3027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4" name="Freeform 4383"/>
            <p:cNvSpPr>
              <a:spLocks/>
            </p:cNvSpPr>
            <p:nvPr/>
          </p:nvSpPr>
          <p:spPr bwMode="auto">
            <a:xfrm>
              <a:off x="3072" y="3029"/>
              <a:ext cx="19" cy="18"/>
            </a:xfrm>
            <a:custGeom>
              <a:avLst/>
              <a:gdLst>
                <a:gd name="T0" fmla="*/ 10 w 11"/>
                <a:gd name="T1" fmla="*/ 0 h 11"/>
                <a:gd name="T2" fmla="*/ 9 w 11"/>
                <a:gd name="T3" fmla="*/ 0 h 11"/>
                <a:gd name="T4" fmla="*/ 4 w 11"/>
                <a:gd name="T5" fmla="*/ 5 h 11"/>
                <a:gd name="T6" fmla="*/ 0 w 11"/>
                <a:gd name="T7" fmla="*/ 11 h 11"/>
                <a:gd name="T8" fmla="*/ 11 w 11"/>
                <a:gd name="T9" fmla="*/ 0 h 11"/>
                <a:gd name="T10" fmla="*/ 11 w 11"/>
                <a:gd name="T11" fmla="*/ 0 h 11"/>
                <a:gd name="T12" fmla="*/ 10 w 1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7" y="1"/>
                    <a:pt x="6" y="3"/>
                    <a:pt x="4" y="5"/>
                  </a:cubicBezTo>
                  <a:cubicBezTo>
                    <a:pt x="3" y="7"/>
                    <a:pt x="1" y="9"/>
                    <a:pt x="0" y="11"/>
                  </a:cubicBezTo>
                  <a:cubicBezTo>
                    <a:pt x="4" y="6"/>
                    <a:pt x="7" y="3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5" name="Freeform 4384"/>
            <p:cNvSpPr>
              <a:spLocks/>
            </p:cNvSpPr>
            <p:nvPr/>
          </p:nvSpPr>
          <p:spPr bwMode="auto">
            <a:xfrm>
              <a:off x="4143" y="3461"/>
              <a:ext cx="9" cy="7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5 w 5"/>
                <a:gd name="T5" fmla="*/ 2 h 4"/>
                <a:gd name="T6" fmla="*/ 1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6" name="Freeform 4385"/>
            <p:cNvSpPr>
              <a:spLocks/>
            </p:cNvSpPr>
            <p:nvPr/>
          </p:nvSpPr>
          <p:spPr bwMode="auto">
            <a:xfrm>
              <a:off x="4143" y="3465"/>
              <a:ext cx="9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1 w 5"/>
                <a:gd name="T7" fmla="*/ 2 h 2"/>
                <a:gd name="T8" fmla="*/ 5 w 5"/>
                <a:gd name="T9" fmla="*/ 0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7" name="Freeform 4386"/>
            <p:cNvSpPr>
              <a:spLocks/>
            </p:cNvSpPr>
            <p:nvPr/>
          </p:nvSpPr>
          <p:spPr bwMode="auto">
            <a:xfrm>
              <a:off x="4145" y="3465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4 w 4"/>
                <a:gd name="T7" fmla="*/ 1 h 2"/>
                <a:gd name="T8" fmla="*/ 4 w 4"/>
                <a:gd name="T9" fmla="*/ 0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8" name="Freeform 4387"/>
            <p:cNvSpPr>
              <a:spLocks/>
            </p:cNvSpPr>
            <p:nvPr/>
          </p:nvSpPr>
          <p:spPr bwMode="auto">
            <a:xfrm>
              <a:off x="3958" y="4614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9" name="Freeform 4388"/>
            <p:cNvSpPr>
              <a:spLocks/>
            </p:cNvSpPr>
            <p:nvPr/>
          </p:nvSpPr>
          <p:spPr bwMode="auto">
            <a:xfrm>
              <a:off x="3288" y="4137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2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0" name="Freeform 4389"/>
            <p:cNvSpPr>
              <a:spLocks/>
            </p:cNvSpPr>
            <p:nvPr/>
          </p:nvSpPr>
          <p:spPr bwMode="auto">
            <a:xfrm>
              <a:off x="3537" y="5030"/>
              <a:ext cx="8" cy="3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1" name="Freeform 4390"/>
            <p:cNvSpPr>
              <a:spLocks/>
            </p:cNvSpPr>
            <p:nvPr/>
          </p:nvSpPr>
          <p:spPr bwMode="auto">
            <a:xfrm>
              <a:off x="4136" y="3454"/>
              <a:ext cx="9" cy="14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5 h 8"/>
                <a:gd name="T4" fmla="*/ 4 w 5"/>
                <a:gd name="T5" fmla="*/ 8 h 8"/>
                <a:gd name="T6" fmla="*/ 4 w 5"/>
                <a:gd name="T7" fmla="*/ 8 h 8"/>
                <a:gd name="T8" fmla="*/ 5 w 5"/>
                <a:gd name="T9" fmla="*/ 4 h 8"/>
                <a:gd name="T10" fmla="*/ 0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1" y="6"/>
                    <a:pt x="3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6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2" name="Freeform 4391"/>
            <p:cNvSpPr>
              <a:spLocks/>
            </p:cNvSpPr>
            <p:nvPr/>
          </p:nvSpPr>
          <p:spPr bwMode="auto">
            <a:xfrm>
              <a:off x="3283" y="4141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3" name="Freeform 4392"/>
            <p:cNvSpPr>
              <a:spLocks/>
            </p:cNvSpPr>
            <p:nvPr/>
          </p:nvSpPr>
          <p:spPr bwMode="auto">
            <a:xfrm>
              <a:off x="3286" y="4139"/>
              <a:ext cx="6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4" name="Freeform 4393"/>
            <p:cNvSpPr>
              <a:spLocks/>
            </p:cNvSpPr>
            <p:nvPr/>
          </p:nvSpPr>
          <p:spPr bwMode="auto">
            <a:xfrm>
              <a:off x="3952" y="4616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5" name="Freeform 4394"/>
            <p:cNvSpPr>
              <a:spLocks/>
            </p:cNvSpPr>
            <p:nvPr/>
          </p:nvSpPr>
          <p:spPr bwMode="auto">
            <a:xfrm>
              <a:off x="3533" y="5030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6" name="Freeform 4395"/>
            <p:cNvSpPr>
              <a:spLocks/>
            </p:cNvSpPr>
            <p:nvPr/>
          </p:nvSpPr>
          <p:spPr bwMode="auto">
            <a:xfrm>
              <a:off x="4143" y="34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7" name="Freeform 4396"/>
            <p:cNvSpPr>
              <a:spLocks/>
            </p:cNvSpPr>
            <p:nvPr/>
          </p:nvSpPr>
          <p:spPr bwMode="auto">
            <a:xfrm>
              <a:off x="4128" y="3448"/>
              <a:ext cx="8" cy="15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6 h 9"/>
                <a:gd name="T4" fmla="*/ 5 w 5"/>
                <a:gd name="T5" fmla="*/ 9 h 9"/>
                <a:gd name="T6" fmla="*/ 5 w 5"/>
                <a:gd name="T7" fmla="*/ 4 h 9"/>
                <a:gd name="T8" fmla="*/ 0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7"/>
                    <a:pt x="3" y="8"/>
                    <a:pt x="5" y="9"/>
                  </a:cubicBezTo>
                  <a:cubicBezTo>
                    <a:pt x="5" y="8"/>
                    <a:pt x="5" y="6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8" name="Freeform 4397"/>
            <p:cNvSpPr>
              <a:spLocks/>
            </p:cNvSpPr>
            <p:nvPr/>
          </p:nvSpPr>
          <p:spPr bwMode="auto">
            <a:xfrm>
              <a:off x="3280" y="4142"/>
              <a:ext cx="6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9" name="Freeform 4398"/>
            <p:cNvSpPr>
              <a:spLocks/>
            </p:cNvSpPr>
            <p:nvPr/>
          </p:nvSpPr>
          <p:spPr bwMode="auto">
            <a:xfrm>
              <a:off x="3286" y="4142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0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115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0" name="Freeform 4399"/>
            <p:cNvSpPr>
              <a:spLocks/>
            </p:cNvSpPr>
            <p:nvPr/>
          </p:nvSpPr>
          <p:spPr bwMode="auto">
            <a:xfrm>
              <a:off x="3949" y="4616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1" name="Freeform 4400"/>
            <p:cNvSpPr>
              <a:spLocks/>
            </p:cNvSpPr>
            <p:nvPr/>
          </p:nvSpPr>
          <p:spPr bwMode="auto">
            <a:xfrm>
              <a:off x="3528" y="5030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2" name="Freeform 4401"/>
            <p:cNvSpPr>
              <a:spLocks/>
            </p:cNvSpPr>
            <p:nvPr/>
          </p:nvSpPr>
          <p:spPr bwMode="auto">
            <a:xfrm>
              <a:off x="2956" y="3029"/>
              <a:ext cx="135" cy="332"/>
            </a:xfrm>
            <a:custGeom>
              <a:avLst/>
              <a:gdLst>
                <a:gd name="T0" fmla="*/ 79 w 79"/>
                <a:gd name="T1" fmla="*/ 0 h 195"/>
                <a:gd name="T2" fmla="*/ 68 w 79"/>
                <a:gd name="T3" fmla="*/ 11 h 195"/>
                <a:gd name="T4" fmla="*/ 72 w 79"/>
                <a:gd name="T5" fmla="*/ 5 h 195"/>
                <a:gd name="T6" fmla="*/ 55 w 79"/>
                <a:gd name="T7" fmla="*/ 21 h 195"/>
                <a:gd name="T8" fmla="*/ 11 w 79"/>
                <a:gd name="T9" fmla="*/ 74 h 195"/>
                <a:gd name="T10" fmla="*/ 0 w 79"/>
                <a:gd name="T11" fmla="*/ 193 h 195"/>
                <a:gd name="T12" fmla="*/ 4 w 79"/>
                <a:gd name="T13" fmla="*/ 195 h 195"/>
                <a:gd name="T14" fmla="*/ 5 w 79"/>
                <a:gd name="T15" fmla="*/ 192 h 195"/>
                <a:gd name="T16" fmla="*/ 5 w 79"/>
                <a:gd name="T17" fmla="*/ 192 h 195"/>
                <a:gd name="T18" fmla="*/ 16 w 79"/>
                <a:gd name="T19" fmla="*/ 73 h 195"/>
                <a:gd name="T20" fmla="*/ 60 w 79"/>
                <a:gd name="T21" fmla="*/ 19 h 195"/>
                <a:gd name="T22" fmla="*/ 77 w 79"/>
                <a:gd name="T23" fmla="*/ 3 h 195"/>
                <a:gd name="T24" fmla="*/ 79 w 79"/>
                <a:gd name="T2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95">
                  <a:moveTo>
                    <a:pt x="79" y="0"/>
                  </a:moveTo>
                  <a:cubicBezTo>
                    <a:pt x="75" y="3"/>
                    <a:pt x="72" y="6"/>
                    <a:pt x="68" y="11"/>
                  </a:cubicBezTo>
                  <a:cubicBezTo>
                    <a:pt x="69" y="9"/>
                    <a:pt x="71" y="7"/>
                    <a:pt x="72" y="5"/>
                  </a:cubicBezTo>
                  <a:cubicBezTo>
                    <a:pt x="66" y="10"/>
                    <a:pt x="61" y="15"/>
                    <a:pt x="55" y="21"/>
                  </a:cubicBezTo>
                  <a:cubicBezTo>
                    <a:pt x="30" y="43"/>
                    <a:pt x="17" y="37"/>
                    <a:pt x="11" y="74"/>
                  </a:cubicBezTo>
                  <a:cubicBezTo>
                    <a:pt x="7" y="103"/>
                    <a:pt x="2" y="167"/>
                    <a:pt x="0" y="193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7" y="166"/>
                    <a:pt x="12" y="101"/>
                    <a:pt x="16" y="73"/>
                  </a:cubicBezTo>
                  <a:cubicBezTo>
                    <a:pt x="22" y="36"/>
                    <a:pt x="35" y="41"/>
                    <a:pt x="60" y="19"/>
                  </a:cubicBezTo>
                  <a:cubicBezTo>
                    <a:pt x="66" y="14"/>
                    <a:pt x="71" y="9"/>
                    <a:pt x="77" y="3"/>
                  </a:cubicBezTo>
                  <a:cubicBezTo>
                    <a:pt x="77" y="2"/>
                    <a:pt x="78" y="1"/>
                    <a:pt x="79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3" name="Freeform 4402"/>
            <p:cNvSpPr>
              <a:spLocks/>
            </p:cNvSpPr>
            <p:nvPr/>
          </p:nvSpPr>
          <p:spPr bwMode="auto">
            <a:xfrm>
              <a:off x="3968" y="3085"/>
              <a:ext cx="3" cy="5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4" name="Freeform 4403"/>
            <p:cNvSpPr>
              <a:spLocks/>
            </p:cNvSpPr>
            <p:nvPr/>
          </p:nvSpPr>
          <p:spPr bwMode="auto">
            <a:xfrm>
              <a:off x="3993" y="3141"/>
              <a:ext cx="16" cy="17"/>
            </a:xfrm>
            <a:custGeom>
              <a:avLst/>
              <a:gdLst>
                <a:gd name="T0" fmla="*/ 3 w 9"/>
                <a:gd name="T1" fmla="*/ 0 h 10"/>
                <a:gd name="T2" fmla="*/ 0 w 9"/>
                <a:gd name="T3" fmla="*/ 4 h 10"/>
                <a:gd name="T4" fmla="*/ 4 w 9"/>
                <a:gd name="T5" fmla="*/ 10 h 10"/>
                <a:gd name="T6" fmla="*/ 6 w 9"/>
                <a:gd name="T7" fmla="*/ 10 h 10"/>
                <a:gd name="T8" fmla="*/ 6 w 9"/>
                <a:gd name="T9" fmla="*/ 10 h 10"/>
                <a:gd name="T10" fmla="*/ 9 w 9"/>
                <a:gd name="T11" fmla="*/ 9 h 10"/>
                <a:gd name="T12" fmla="*/ 3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2" y="6"/>
                    <a:pt x="3" y="8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8" y="9"/>
                    <a:pt x="9" y="9"/>
                  </a:cubicBezTo>
                  <a:cubicBezTo>
                    <a:pt x="7" y="6"/>
                    <a:pt x="5" y="3"/>
                    <a:pt x="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5" name="Freeform 4404"/>
            <p:cNvSpPr>
              <a:spLocks/>
            </p:cNvSpPr>
            <p:nvPr/>
          </p:nvSpPr>
          <p:spPr bwMode="auto">
            <a:xfrm>
              <a:off x="3963" y="3102"/>
              <a:ext cx="35" cy="46"/>
            </a:xfrm>
            <a:custGeom>
              <a:avLst/>
              <a:gdLst>
                <a:gd name="T0" fmla="*/ 0 w 21"/>
                <a:gd name="T1" fmla="*/ 0 h 27"/>
                <a:gd name="T2" fmla="*/ 10 w 21"/>
                <a:gd name="T3" fmla="*/ 17 h 27"/>
                <a:gd name="T4" fmla="*/ 18 w 21"/>
                <a:gd name="T5" fmla="*/ 27 h 27"/>
                <a:gd name="T6" fmla="*/ 21 w 21"/>
                <a:gd name="T7" fmla="*/ 23 h 27"/>
                <a:gd name="T8" fmla="*/ 15 w 21"/>
                <a:gd name="T9" fmla="*/ 16 h 27"/>
                <a:gd name="T10" fmla="*/ 6 w 21"/>
                <a:gd name="T11" fmla="*/ 1 h 27"/>
                <a:gd name="T12" fmla="*/ 2 w 21"/>
                <a:gd name="T13" fmla="*/ 1 h 27"/>
                <a:gd name="T14" fmla="*/ 3 w 21"/>
                <a:gd name="T15" fmla="*/ 2 h 27"/>
                <a:gd name="T16" fmla="*/ 2 w 21"/>
                <a:gd name="T17" fmla="*/ 1 h 27"/>
                <a:gd name="T18" fmla="*/ 0 w 21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cubicBezTo>
                    <a:pt x="1" y="5"/>
                    <a:pt x="4" y="11"/>
                    <a:pt x="10" y="17"/>
                  </a:cubicBezTo>
                  <a:cubicBezTo>
                    <a:pt x="13" y="20"/>
                    <a:pt x="15" y="23"/>
                    <a:pt x="18" y="27"/>
                  </a:cubicBezTo>
                  <a:cubicBezTo>
                    <a:pt x="19" y="26"/>
                    <a:pt x="20" y="25"/>
                    <a:pt x="21" y="23"/>
                  </a:cubicBezTo>
                  <a:cubicBezTo>
                    <a:pt x="19" y="20"/>
                    <a:pt x="17" y="18"/>
                    <a:pt x="15" y="16"/>
                  </a:cubicBezTo>
                  <a:cubicBezTo>
                    <a:pt x="10" y="11"/>
                    <a:pt x="7" y="6"/>
                    <a:pt x="6" y="1"/>
                  </a:cubicBezTo>
                  <a:cubicBezTo>
                    <a:pt x="5" y="1"/>
                    <a:pt x="3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C2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6" name="Freeform 4405"/>
            <p:cNvSpPr>
              <a:spLocks noEditPoints="1"/>
            </p:cNvSpPr>
            <p:nvPr/>
          </p:nvSpPr>
          <p:spPr bwMode="auto">
            <a:xfrm>
              <a:off x="3963" y="3102"/>
              <a:ext cx="10" cy="1"/>
            </a:xfrm>
            <a:custGeom>
              <a:avLst/>
              <a:gdLst>
                <a:gd name="T0" fmla="*/ 2 w 6"/>
                <a:gd name="T1" fmla="*/ 1 h 1"/>
                <a:gd name="T2" fmla="*/ 2 w 6"/>
                <a:gd name="T3" fmla="*/ 1 h 1"/>
                <a:gd name="T4" fmla="*/ 6 w 6"/>
                <a:gd name="T5" fmla="*/ 1 h 1"/>
                <a:gd name="T6" fmla="*/ 6 w 6"/>
                <a:gd name="T7" fmla="*/ 1 h 1"/>
                <a:gd name="T8" fmla="*/ 2 w 6"/>
                <a:gd name="T9" fmla="*/ 1 h 1"/>
                <a:gd name="T10" fmla="*/ 0 w 6"/>
                <a:gd name="T11" fmla="*/ 0 h 1"/>
                <a:gd name="T12" fmla="*/ 0 w 6"/>
                <a:gd name="T13" fmla="*/ 0 h 1"/>
                <a:gd name="T14" fmla="*/ 2 w 6"/>
                <a:gd name="T15" fmla="*/ 1 h 1"/>
                <a:gd name="T16" fmla="*/ 2 w 6"/>
                <a:gd name="T17" fmla="*/ 1 h 1"/>
                <a:gd name="T18" fmla="*/ 0 w 6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1"/>
                    <a:pt x="2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7" name="Freeform 4406"/>
            <p:cNvSpPr>
              <a:spLocks noEditPoints="1"/>
            </p:cNvSpPr>
            <p:nvPr/>
          </p:nvSpPr>
          <p:spPr bwMode="auto">
            <a:xfrm>
              <a:off x="3961" y="3088"/>
              <a:ext cx="12" cy="15"/>
            </a:xfrm>
            <a:custGeom>
              <a:avLst/>
              <a:gdLst>
                <a:gd name="T0" fmla="*/ 1 w 7"/>
                <a:gd name="T1" fmla="*/ 6 h 9"/>
                <a:gd name="T2" fmla="*/ 1 w 7"/>
                <a:gd name="T3" fmla="*/ 8 h 9"/>
                <a:gd name="T4" fmla="*/ 3 w 7"/>
                <a:gd name="T5" fmla="*/ 9 h 9"/>
                <a:gd name="T6" fmla="*/ 1 w 7"/>
                <a:gd name="T7" fmla="*/ 6 h 9"/>
                <a:gd name="T8" fmla="*/ 1 w 7"/>
                <a:gd name="T9" fmla="*/ 0 h 9"/>
                <a:gd name="T10" fmla="*/ 0 w 7"/>
                <a:gd name="T11" fmla="*/ 3 h 9"/>
                <a:gd name="T12" fmla="*/ 3 w 7"/>
                <a:gd name="T13" fmla="*/ 9 h 9"/>
                <a:gd name="T14" fmla="*/ 7 w 7"/>
                <a:gd name="T15" fmla="*/ 9 h 9"/>
                <a:gd name="T16" fmla="*/ 6 w 7"/>
                <a:gd name="T17" fmla="*/ 4 h 9"/>
                <a:gd name="T18" fmla="*/ 1 w 7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1" y="6"/>
                  </a:moveTo>
                  <a:cubicBezTo>
                    <a:pt x="1" y="6"/>
                    <a:pt x="1" y="7"/>
                    <a:pt x="1" y="8"/>
                  </a:cubicBezTo>
                  <a:cubicBezTo>
                    <a:pt x="2" y="8"/>
                    <a:pt x="2" y="8"/>
                    <a:pt x="3" y="9"/>
                  </a:cubicBezTo>
                  <a:cubicBezTo>
                    <a:pt x="2" y="7"/>
                    <a:pt x="1" y="7"/>
                    <a:pt x="1" y="6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7"/>
                    <a:pt x="3" y="9"/>
                  </a:cubicBezTo>
                  <a:cubicBezTo>
                    <a:pt x="4" y="9"/>
                    <a:pt x="6" y="9"/>
                    <a:pt x="7" y="9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474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8" name="Freeform 4407"/>
            <p:cNvSpPr>
              <a:spLocks/>
            </p:cNvSpPr>
            <p:nvPr/>
          </p:nvSpPr>
          <p:spPr bwMode="auto">
            <a:xfrm>
              <a:off x="3992" y="3238"/>
              <a:ext cx="136" cy="220"/>
            </a:xfrm>
            <a:custGeom>
              <a:avLst/>
              <a:gdLst>
                <a:gd name="T0" fmla="*/ 0 w 80"/>
                <a:gd name="T1" fmla="*/ 0 h 129"/>
                <a:gd name="T2" fmla="*/ 12 w 80"/>
                <a:gd name="T3" fmla="*/ 20 h 129"/>
                <a:gd name="T4" fmla="*/ 6 w 80"/>
                <a:gd name="T5" fmla="*/ 13 h 129"/>
                <a:gd name="T6" fmla="*/ 20 w 80"/>
                <a:gd name="T7" fmla="*/ 44 h 129"/>
                <a:gd name="T8" fmla="*/ 30 w 80"/>
                <a:gd name="T9" fmla="*/ 65 h 129"/>
                <a:gd name="T10" fmla="*/ 34 w 80"/>
                <a:gd name="T11" fmla="*/ 73 h 129"/>
                <a:gd name="T12" fmla="*/ 80 w 80"/>
                <a:gd name="T13" fmla="*/ 129 h 129"/>
                <a:gd name="T14" fmla="*/ 80 w 80"/>
                <a:gd name="T15" fmla="*/ 123 h 129"/>
                <a:gd name="T16" fmla="*/ 39 w 80"/>
                <a:gd name="T17" fmla="*/ 71 h 129"/>
                <a:gd name="T18" fmla="*/ 11 w 80"/>
                <a:gd name="T19" fmla="*/ 12 h 129"/>
                <a:gd name="T20" fmla="*/ 0 w 80"/>
                <a:gd name="T2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29">
                  <a:moveTo>
                    <a:pt x="0" y="0"/>
                  </a:moveTo>
                  <a:cubicBezTo>
                    <a:pt x="7" y="12"/>
                    <a:pt x="12" y="20"/>
                    <a:pt x="12" y="20"/>
                  </a:cubicBezTo>
                  <a:cubicBezTo>
                    <a:pt x="12" y="20"/>
                    <a:pt x="10" y="17"/>
                    <a:pt x="6" y="13"/>
                  </a:cubicBezTo>
                  <a:cubicBezTo>
                    <a:pt x="11" y="23"/>
                    <a:pt x="16" y="34"/>
                    <a:pt x="20" y="44"/>
                  </a:cubicBezTo>
                  <a:cubicBezTo>
                    <a:pt x="26" y="50"/>
                    <a:pt x="29" y="57"/>
                    <a:pt x="30" y="65"/>
                  </a:cubicBezTo>
                  <a:cubicBezTo>
                    <a:pt x="32" y="68"/>
                    <a:pt x="33" y="70"/>
                    <a:pt x="34" y="73"/>
                  </a:cubicBezTo>
                  <a:cubicBezTo>
                    <a:pt x="46" y="92"/>
                    <a:pt x="64" y="116"/>
                    <a:pt x="80" y="129"/>
                  </a:cubicBezTo>
                  <a:cubicBezTo>
                    <a:pt x="80" y="127"/>
                    <a:pt x="80" y="125"/>
                    <a:pt x="80" y="123"/>
                  </a:cubicBezTo>
                  <a:cubicBezTo>
                    <a:pt x="65" y="110"/>
                    <a:pt x="49" y="89"/>
                    <a:pt x="39" y="71"/>
                  </a:cubicBezTo>
                  <a:cubicBezTo>
                    <a:pt x="29" y="54"/>
                    <a:pt x="21" y="32"/>
                    <a:pt x="11" y="12"/>
                  </a:cubicBezTo>
                  <a:cubicBezTo>
                    <a:pt x="8" y="8"/>
                    <a:pt x="4" y="4"/>
                    <a:pt x="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9" name="Freeform 4408"/>
            <p:cNvSpPr>
              <a:spLocks/>
            </p:cNvSpPr>
            <p:nvPr/>
          </p:nvSpPr>
          <p:spPr bwMode="auto">
            <a:xfrm>
              <a:off x="4026" y="3313"/>
              <a:ext cx="17" cy="36"/>
            </a:xfrm>
            <a:custGeom>
              <a:avLst/>
              <a:gdLst>
                <a:gd name="T0" fmla="*/ 0 w 10"/>
                <a:gd name="T1" fmla="*/ 0 h 21"/>
                <a:gd name="T2" fmla="*/ 10 w 10"/>
                <a:gd name="T3" fmla="*/ 21 h 21"/>
                <a:gd name="T4" fmla="*/ 0 w 1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1">
                  <a:moveTo>
                    <a:pt x="0" y="0"/>
                  </a:moveTo>
                  <a:cubicBezTo>
                    <a:pt x="4" y="7"/>
                    <a:pt x="7" y="15"/>
                    <a:pt x="10" y="21"/>
                  </a:cubicBezTo>
                  <a:cubicBezTo>
                    <a:pt x="9" y="13"/>
                    <a:pt x="6" y="6"/>
                    <a:pt x="0" y="0"/>
                  </a:cubicBezTo>
                </a:path>
              </a:pathLst>
            </a:custGeom>
            <a:solidFill>
              <a:srgbClr val="219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0" name="Freeform 4409"/>
            <p:cNvSpPr>
              <a:spLocks/>
            </p:cNvSpPr>
            <p:nvPr/>
          </p:nvSpPr>
          <p:spPr bwMode="auto">
            <a:xfrm>
              <a:off x="2910" y="3376"/>
              <a:ext cx="24" cy="43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3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4 w 14"/>
                <a:gd name="T13" fmla="*/ 22 h 25"/>
                <a:gd name="T14" fmla="*/ 4 w 14"/>
                <a:gd name="T15" fmla="*/ 22 h 25"/>
                <a:gd name="T16" fmla="*/ 5 w 14"/>
                <a:gd name="T17" fmla="*/ 22 h 25"/>
                <a:gd name="T18" fmla="*/ 14 w 14"/>
                <a:gd name="T19" fmla="*/ 1 h 25"/>
                <a:gd name="T20" fmla="*/ 12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1" name="Freeform 4410"/>
            <p:cNvSpPr>
              <a:spLocks noEditPoints="1"/>
            </p:cNvSpPr>
            <p:nvPr/>
          </p:nvSpPr>
          <p:spPr bwMode="auto">
            <a:xfrm>
              <a:off x="2711" y="3751"/>
              <a:ext cx="821" cy="1282"/>
            </a:xfrm>
            <a:custGeom>
              <a:avLst/>
              <a:gdLst>
                <a:gd name="T0" fmla="*/ 386 w 482"/>
                <a:gd name="T1" fmla="*/ 622 h 753"/>
                <a:gd name="T2" fmla="*/ 381 w 482"/>
                <a:gd name="T3" fmla="*/ 622 h 753"/>
                <a:gd name="T4" fmla="*/ 379 w 482"/>
                <a:gd name="T5" fmla="*/ 642 h 753"/>
                <a:gd name="T6" fmla="*/ 480 w 482"/>
                <a:gd name="T7" fmla="*/ 753 h 753"/>
                <a:gd name="T8" fmla="*/ 482 w 482"/>
                <a:gd name="T9" fmla="*/ 751 h 753"/>
                <a:gd name="T10" fmla="*/ 384 w 482"/>
                <a:gd name="T11" fmla="*/ 641 h 753"/>
                <a:gd name="T12" fmla="*/ 386 w 482"/>
                <a:gd name="T13" fmla="*/ 622 h 753"/>
                <a:gd name="T14" fmla="*/ 40 w 482"/>
                <a:gd name="T15" fmla="*/ 0 h 753"/>
                <a:gd name="T16" fmla="*/ 36 w 482"/>
                <a:gd name="T17" fmla="*/ 0 h 753"/>
                <a:gd name="T18" fmla="*/ 10 w 482"/>
                <a:gd name="T19" fmla="*/ 191 h 753"/>
                <a:gd name="T20" fmla="*/ 126 w 482"/>
                <a:gd name="T21" fmla="*/ 430 h 753"/>
                <a:gd name="T22" fmla="*/ 257 w 482"/>
                <a:gd name="T23" fmla="*/ 499 h 753"/>
                <a:gd name="T24" fmla="*/ 258 w 482"/>
                <a:gd name="T25" fmla="*/ 496 h 753"/>
                <a:gd name="T26" fmla="*/ 131 w 482"/>
                <a:gd name="T27" fmla="*/ 429 h 753"/>
                <a:gd name="T28" fmla="*/ 15 w 482"/>
                <a:gd name="T29" fmla="*/ 189 h 753"/>
                <a:gd name="T30" fmla="*/ 40 w 482"/>
                <a:gd name="T31" fmla="*/ 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2" h="753">
                  <a:moveTo>
                    <a:pt x="386" y="622"/>
                  </a:moveTo>
                  <a:cubicBezTo>
                    <a:pt x="381" y="622"/>
                    <a:pt x="381" y="622"/>
                    <a:pt x="381" y="622"/>
                  </a:cubicBezTo>
                  <a:cubicBezTo>
                    <a:pt x="380" y="629"/>
                    <a:pt x="379" y="635"/>
                    <a:pt x="379" y="642"/>
                  </a:cubicBezTo>
                  <a:cubicBezTo>
                    <a:pt x="379" y="700"/>
                    <a:pt x="424" y="747"/>
                    <a:pt x="480" y="753"/>
                  </a:cubicBezTo>
                  <a:cubicBezTo>
                    <a:pt x="481" y="752"/>
                    <a:pt x="481" y="751"/>
                    <a:pt x="482" y="751"/>
                  </a:cubicBezTo>
                  <a:cubicBezTo>
                    <a:pt x="427" y="745"/>
                    <a:pt x="384" y="698"/>
                    <a:pt x="384" y="641"/>
                  </a:cubicBezTo>
                  <a:cubicBezTo>
                    <a:pt x="384" y="635"/>
                    <a:pt x="385" y="628"/>
                    <a:pt x="386" y="622"/>
                  </a:cubicBezTo>
                  <a:moveTo>
                    <a:pt x="4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5" y="69"/>
                    <a:pt x="0" y="141"/>
                    <a:pt x="10" y="191"/>
                  </a:cubicBezTo>
                  <a:cubicBezTo>
                    <a:pt x="35" y="312"/>
                    <a:pt x="74" y="376"/>
                    <a:pt x="126" y="430"/>
                  </a:cubicBezTo>
                  <a:cubicBezTo>
                    <a:pt x="154" y="459"/>
                    <a:pt x="204" y="483"/>
                    <a:pt x="257" y="499"/>
                  </a:cubicBezTo>
                  <a:cubicBezTo>
                    <a:pt x="258" y="496"/>
                    <a:pt x="258" y="496"/>
                    <a:pt x="258" y="496"/>
                  </a:cubicBezTo>
                  <a:cubicBezTo>
                    <a:pt x="206" y="480"/>
                    <a:pt x="158" y="457"/>
                    <a:pt x="131" y="429"/>
                  </a:cubicBezTo>
                  <a:cubicBezTo>
                    <a:pt x="78" y="375"/>
                    <a:pt x="40" y="311"/>
                    <a:pt x="15" y="189"/>
                  </a:cubicBezTo>
                  <a:cubicBezTo>
                    <a:pt x="5" y="140"/>
                    <a:pt x="20" y="68"/>
                    <a:pt x="4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2" name="Freeform 4411"/>
            <p:cNvSpPr>
              <a:spLocks/>
            </p:cNvSpPr>
            <p:nvPr/>
          </p:nvSpPr>
          <p:spPr bwMode="auto">
            <a:xfrm>
              <a:off x="2772" y="3419"/>
              <a:ext cx="135" cy="332"/>
            </a:xfrm>
            <a:custGeom>
              <a:avLst/>
              <a:gdLst>
                <a:gd name="T0" fmla="*/ 76 w 79"/>
                <a:gd name="T1" fmla="*/ 0 h 195"/>
                <a:gd name="T2" fmla="*/ 75 w 79"/>
                <a:gd name="T3" fmla="*/ 3 h 195"/>
                <a:gd name="T4" fmla="*/ 74 w 79"/>
                <a:gd name="T5" fmla="*/ 2 h 195"/>
                <a:gd name="T6" fmla="*/ 0 w 79"/>
                <a:gd name="T7" fmla="*/ 195 h 195"/>
                <a:gd name="T8" fmla="*/ 4 w 79"/>
                <a:gd name="T9" fmla="*/ 195 h 195"/>
                <a:gd name="T10" fmla="*/ 79 w 79"/>
                <a:gd name="T11" fmla="*/ 1 h 195"/>
                <a:gd name="T12" fmla="*/ 76 w 79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95">
                  <a:moveTo>
                    <a:pt x="76" y="0"/>
                  </a:move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4" y="2"/>
                    <a:pt x="74" y="2"/>
                  </a:cubicBezTo>
                  <a:cubicBezTo>
                    <a:pt x="66" y="18"/>
                    <a:pt x="27" y="103"/>
                    <a:pt x="0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32" y="103"/>
                    <a:pt x="71" y="17"/>
                    <a:pt x="79" y="1"/>
                  </a:cubicBezTo>
                  <a:cubicBezTo>
                    <a:pt x="78" y="0"/>
                    <a:pt x="77" y="0"/>
                    <a:pt x="76" y="0"/>
                  </a:cubicBezTo>
                </a:path>
              </a:pathLst>
            </a:custGeom>
            <a:solidFill>
              <a:srgbClr val="63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3" name="Freeform 4412"/>
            <p:cNvSpPr>
              <a:spLocks/>
            </p:cNvSpPr>
            <p:nvPr/>
          </p:nvSpPr>
          <p:spPr bwMode="auto">
            <a:xfrm>
              <a:off x="3148" y="4596"/>
              <a:ext cx="225" cy="214"/>
            </a:xfrm>
            <a:custGeom>
              <a:avLst/>
              <a:gdLst>
                <a:gd name="T0" fmla="*/ 1 w 132"/>
                <a:gd name="T1" fmla="*/ 0 h 126"/>
                <a:gd name="T2" fmla="*/ 0 w 132"/>
                <a:gd name="T3" fmla="*/ 3 h 126"/>
                <a:gd name="T4" fmla="*/ 47 w 132"/>
                <a:gd name="T5" fmla="*/ 14 h 126"/>
                <a:gd name="T6" fmla="*/ 127 w 132"/>
                <a:gd name="T7" fmla="*/ 114 h 126"/>
                <a:gd name="T8" fmla="*/ 124 w 132"/>
                <a:gd name="T9" fmla="*/ 126 h 126"/>
                <a:gd name="T10" fmla="*/ 129 w 132"/>
                <a:gd name="T11" fmla="*/ 126 h 126"/>
                <a:gd name="T12" fmla="*/ 132 w 132"/>
                <a:gd name="T13" fmla="*/ 113 h 126"/>
                <a:gd name="T14" fmla="*/ 52 w 132"/>
                <a:gd name="T15" fmla="*/ 13 h 126"/>
                <a:gd name="T16" fmla="*/ 1 w 13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26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6" y="7"/>
                    <a:pt x="31" y="11"/>
                    <a:pt x="47" y="14"/>
                  </a:cubicBezTo>
                  <a:cubicBezTo>
                    <a:pt x="64" y="56"/>
                    <a:pt x="92" y="91"/>
                    <a:pt x="127" y="114"/>
                  </a:cubicBezTo>
                  <a:cubicBezTo>
                    <a:pt x="126" y="118"/>
                    <a:pt x="125" y="122"/>
                    <a:pt x="124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1"/>
                    <a:pt x="131" y="117"/>
                    <a:pt x="132" y="113"/>
                  </a:cubicBezTo>
                  <a:cubicBezTo>
                    <a:pt x="97" y="89"/>
                    <a:pt x="69" y="54"/>
                    <a:pt x="52" y="13"/>
                  </a:cubicBezTo>
                  <a:cubicBezTo>
                    <a:pt x="35" y="9"/>
                    <a:pt x="18" y="5"/>
                    <a:pt x="1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4" name="Freeform 4413"/>
            <p:cNvSpPr>
              <a:spLocks/>
            </p:cNvSpPr>
            <p:nvPr/>
          </p:nvSpPr>
          <p:spPr bwMode="auto">
            <a:xfrm>
              <a:off x="4050" y="3769"/>
              <a:ext cx="187" cy="471"/>
            </a:xfrm>
            <a:custGeom>
              <a:avLst/>
              <a:gdLst>
                <a:gd name="T0" fmla="*/ 96 w 110"/>
                <a:gd name="T1" fmla="*/ 0 h 276"/>
                <a:gd name="T2" fmla="*/ 91 w 110"/>
                <a:gd name="T3" fmla="*/ 0 h 276"/>
                <a:gd name="T4" fmla="*/ 0 w 110"/>
                <a:gd name="T5" fmla="*/ 276 h 276"/>
                <a:gd name="T6" fmla="*/ 3 w 110"/>
                <a:gd name="T7" fmla="*/ 275 h 276"/>
                <a:gd name="T8" fmla="*/ 96 w 110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76">
                  <a:moveTo>
                    <a:pt x="96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105" y="124"/>
                    <a:pt x="82" y="242"/>
                    <a:pt x="0" y="276"/>
                  </a:cubicBezTo>
                  <a:cubicBezTo>
                    <a:pt x="1" y="276"/>
                    <a:pt x="2" y="276"/>
                    <a:pt x="3" y="275"/>
                  </a:cubicBezTo>
                  <a:cubicBezTo>
                    <a:pt x="86" y="243"/>
                    <a:pt x="110" y="125"/>
                    <a:pt x="96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5" name="Freeform 4414"/>
            <p:cNvSpPr>
              <a:spLocks/>
            </p:cNvSpPr>
            <p:nvPr/>
          </p:nvSpPr>
          <p:spPr bwMode="auto">
            <a:xfrm>
              <a:off x="4203" y="3759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6" name="Freeform 4415"/>
            <p:cNvSpPr>
              <a:spLocks/>
            </p:cNvSpPr>
            <p:nvPr/>
          </p:nvSpPr>
          <p:spPr bwMode="auto">
            <a:xfrm>
              <a:off x="4201" y="3751"/>
              <a:ext cx="10" cy="8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D5D5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7" name="Freeform 4416"/>
            <p:cNvSpPr>
              <a:spLocks/>
            </p:cNvSpPr>
            <p:nvPr/>
          </p:nvSpPr>
          <p:spPr bwMode="auto">
            <a:xfrm>
              <a:off x="4201" y="3751"/>
              <a:ext cx="10" cy="0"/>
            </a:xfrm>
            <a:custGeom>
              <a:avLst/>
              <a:gdLst>
                <a:gd name="T0" fmla="*/ 6 w 6"/>
                <a:gd name="T1" fmla="*/ 0 w 6"/>
                <a:gd name="T2" fmla="*/ 0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8" name="Freeform 4417"/>
            <p:cNvSpPr>
              <a:spLocks/>
            </p:cNvSpPr>
            <p:nvPr/>
          </p:nvSpPr>
          <p:spPr bwMode="auto">
            <a:xfrm>
              <a:off x="4201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1"/>
                    <a:pt x="5" y="0"/>
                  </a:cubicBezTo>
                </a:path>
              </a:pathLst>
            </a:custGeom>
            <a:solidFill>
              <a:srgbClr val="5E8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9" name="Freeform 4418"/>
            <p:cNvSpPr>
              <a:spLocks/>
            </p:cNvSpPr>
            <p:nvPr/>
          </p:nvSpPr>
          <p:spPr bwMode="auto">
            <a:xfrm>
              <a:off x="4199" y="3732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B88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0" name="Freeform 4419"/>
            <p:cNvSpPr>
              <a:spLocks/>
            </p:cNvSpPr>
            <p:nvPr/>
          </p:nvSpPr>
          <p:spPr bwMode="auto">
            <a:xfrm>
              <a:off x="4198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88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1" name="Freeform 4420"/>
            <p:cNvSpPr>
              <a:spLocks/>
            </p:cNvSpPr>
            <p:nvPr/>
          </p:nvSpPr>
          <p:spPr bwMode="auto">
            <a:xfrm>
              <a:off x="4196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57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2" name="Freeform 4421"/>
            <p:cNvSpPr>
              <a:spLocks/>
            </p:cNvSpPr>
            <p:nvPr/>
          </p:nvSpPr>
          <p:spPr bwMode="auto">
            <a:xfrm>
              <a:off x="4194" y="3705"/>
              <a:ext cx="11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27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3" name="Freeform 4422"/>
            <p:cNvSpPr>
              <a:spLocks/>
            </p:cNvSpPr>
            <p:nvPr/>
          </p:nvSpPr>
          <p:spPr bwMode="auto">
            <a:xfrm>
              <a:off x="4193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07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4" name="Freeform 4423"/>
            <p:cNvSpPr>
              <a:spLocks/>
            </p:cNvSpPr>
            <p:nvPr/>
          </p:nvSpPr>
          <p:spPr bwMode="auto">
            <a:xfrm>
              <a:off x="4191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5" name="Freeform 4424"/>
            <p:cNvSpPr>
              <a:spLocks/>
            </p:cNvSpPr>
            <p:nvPr/>
          </p:nvSpPr>
          <p:spPr bwMode="auto">
            <a:xfrm>
              <a:off x="4189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B7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6" name="Freeform 4425"/>
            <p:cNvSpPr>
              <a:spLocks/>
            </p:cNvSpPr>
            <p:nvPr/>
          </p:nvSpPr>
          <p:spPr bwMode="auto">
            <a:xfrm>
              <a:off x="4187" y="3667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7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4627"/>
          <p:cNvGrpSpPr>
            <a:grpSpLocks/>
          </p:cNvGrpSpPr>
          <p:nvPr/>
        </p:nvGrpSpPr>
        <p:grpSpPr bwMode="auto">
          <a:xfrm>
            <a:off x="4783313" y="3978913"/>
            <a:ext cx="2098063" cy="2715841"/>
            <a:chOff x="2719" y="2979"/>
            <a:chExt cx="1586" cy="2053"/>
          </a:xfrm>
        </p:grpSpPr>
        <p:sp>
          <p:nvSpPr>
            <p:cNvPr id="4677" name="Freeform 4427"/>
            <p:cNvSpPr>
              <a:spLocks/>
            </p:cNvSpPr>
            <p:nvPr/>
          </p:nvSpPr>
          <p:spPr bwMode="auto">
            <a:xfrm>
              <a:off x="4184" y="3649"/>
              <a:ext cx="12" cy="18"/>
            </a:xfrm>
            <a:custGeom>
              <a:avLst/>
              <a:gdLst>
                <a:gd name="T0" fmla="*/ 5 w 7"/>
                <a:gd name="T1" fmla="*/ 0 h 11"/>
                <a:gd name="T2" fmla="*/ 0 w 7"/>
                <a:gd name="T3" fmla="*/ 0 h 11"/>
                <a:gd name="T4" fmla="*/ 2 w 7"/>
                <a:gd name="T5" fmla="*/ 11 h 11"/>
                <a:gd name="T6" fmla="*/ 7 w 7"/>
                <a:gd name="T7" fmla="*/ 11 h 11"/>
                <a:gd name="T8" fmla="*/ 5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7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567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8" name="Freeform 4428"/>
            <p:cNvSpPr>
              <a:spLocks/>
            </p:cNvSpPr>
            <p:nvPr/>
          </p:nvSpPr>
          <p:spPr bwMode="auto">
            <a:xfrm>
              <a:off x="4172" y="3606"/>
              <a:ext cx="21" cy="43"/>
            </a:xfrm>
            <a:custGeom>
              <a:avLst/>
              <a:gdLst>
                <a:gd name="T0" fmla="*/ 6 w 12"/>
                <a:gd name="T1" fmla="*/ 0 h 25"/>
                <a:gd name="T2" fmla="*/ 0 w 12"/>
                <a:gd name="T3" fmla="*/ 0 h 25"/>
                <a:gd name="T4" fmla="*/ 7 w 12"/>
                <a:gd name="T5" fmla="*/ 25 h 25"/>
                <a:gd name="T6" fmla="*/ 12 w 12"/>
                <a:gd name="T7" fmla="*/ 25 h 25"/>
                <a:gd name="T8" fmla="*/ 6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5" y="17"/>
                    <a:pt x="7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6" y="0"/>
                  </a:cubicBezTo>
                </a:path>
              </a:pathLst>
            </a:custGeom>
            <a:solidFill>
              <a:srgbClr val="283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9" name="Freeform 4429"/>
            <p:cNvSpPr>
              <a:spLocks/>
            </p:cNvSpPr>
            <p:nvPr/>
          </p:nvSpPr>
          <p:spPr bwMode="auto">
            <a:xfrm>
              <a:off x="4169" y="3589"/>
              <a:ext cx="13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2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6"/>
                    <a:pt x="2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B3C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0" name="Freeform 4430"/>
            <p:cNvSpPr>
              <a:spLocks/>
            </p:cNvSpPr>
            <p:nvPr/>
          </p:nvSpPr>
          <p:spPr bwMode="auto">
            <a:xfrm>
              <a:off x="4140" y="3466"/>
              <a:ext cx="37" cy="123"/>
            </a:xfrm>
            <a:custGeom>
              <a:avLst/>
              <a:gdLst>
                <a:gd name="T0" fmla="*/ 7 w 22"/>
                <a:gd name="T1" fmla="*/ 0 h 72"/>
                <a:gd name="T2" fmla="*/ 3 w 22"/>
                <a:gd name="T3" fmla="*/ 1 h 72"/>
                <a:gd name="T4" fmla="*/ 8 w 22"/>
                <a:gd name="T5" fmla="*/ 2 h 72"/>
                <a:gd name="T6" fmla="*/ 0 w 22"/>
                <a:gd name="T7" fmla="*/ 5 h 72"/>
                <a:gd name="T8" fmla="*/ 9 w 22"/>
                <a:gd name="T9" fmla="*/ 34 h 72"/>
                <a:gd name="T10" fmla="*/ 5 w 22"/>
                <a:gd name="T11" fmla="*/ 35 h 72"/>
                <a:gd name="T12" fmla="*/ 17 w 22"/>
                <a:gd name="T13" fmla="*/ 72 h 72"/>
                <a:gd name="T14" fmla="*/ 22 w 22"/>
                <a:gd name="T15" fmla="*/ 72 h 72"/>
                <a:gd name="T16" fmla="*/ 10 w 22"/>
                <a:gd name="T17" fmla="*/ 34 h 72"/>
                <a:gd name="T18" fmla="*/ 14 w 22"/>
                <a:gd name="T19" fmla="*/ 33 h 72"/>
                <a:gd name="T20" fmla="*/ 5 w 22"/>
                <a:gd name="T21" fmla="*/ 4 h 72"/>
                <a:gd name="T22" fmla="*/ 13 w 22"/>
                <a:gd name="T23" fmla="*/ 1 h 72"/>
                <a:gd name="T24" fmla="*/ 8 w 22"/>
                <a:gd name="T25" fmla="*/ 0 h 72"/>
                <a:gd name="T26" fmla="*/ 7 w 22"/>
                <a:gd name="T27" fmla="*/ 0 h 72"/>
                <a:gd name="T28" fmla="*/ 7 w 22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72">
                  <a:moveTo>
                    <a:pt x="7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6" y="35"/>
                    <a:pt x="5" y="35"/>
                  </a:cubicBezTo>
                  <a:cubicBezTo>
                    <a:pt x="9" y="47"/>
                    <a:pt x="13" y="59"/>
                    <a:pt x="17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8" y="59"/>
                    <a:pt x="14" y="46"/>
                    <a:pt x="10" y="34"/>
                  </a:cubicBezTo>
                  <a:cubicBezTo>
                    <a:pt x="11" y="34"/>
                    <a:pt x="13" y="33"/>
                    <a:pt x="14" y="3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1" name="Freeform 4431"/>
            <p:cNvSpPr>
              <a:spLocks/>
            </p:cNvSpPr>
            <p:nvPr/>
          </p:nvSpPr>
          <p:spPr bwMode="auto">
            <a:xfrm>
              <a:off x="3230" y="4146"/>
              <a:ext cx="55" cy="78"/>
            </a:xfrm>
            <a:custGeom>
              <a:avLst/>
              <a:gdLst>
                <a:gd name="T0" fmla="*/ 29 w 32"/>
                <a:gd name="T1" fmla="*/ 0 h 46"/>
                <a:gd name="T2" fmla="*/ 0 w 32"/>
                <a:gd name="T3" fmla="*/ 46 h 46"/>
                <a:gd name="T4" fmla="*/ 5 w 32"/>
                <a:gd name="T5" fmla="*/ 46 h 46"/>
                <a:gd name="T6" fmla="*/ 32 w 32"/>
                <a:gd name="T7" fmla="*/ 0 h 46"/>
                <a:gd name="T8" fmla="*/ 29 w 32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6">
                  <a:moveTo>
                    <a:pt x="29" y="0"/>
                  </a:moveTo>
                  <a:cubicBezTo>
                    <a:pt x="15" y="12"/>
                    <a:pt x="5" y="28"/>
                    <a:pt x="0" y="46"/>
                  </a:cubicBezTo>
                  <a:cubicBezTo>
                    <a:pt x="2" y="46"/>
                    <a:pt x="3" y="46"/>
                    <a:pt x="5" y="46"/>
                  </a:cubicBezTo>
                  <a:cubicBezTo>
                    <a:pt x="9" y="28"/>
                    <a:pt x="19" y="12"/>
                    <a:pt x="32" y="0"/>
                  </a:cubicBezTo>
                  <a:cubicBezTo>
                    <a:pt x="31" y="0"/>
                    <a:pt x="30" y="0"/>
                    <a:pt x="29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2" name="Freeform 4432"/>
            <p:cNvSpPr>
              <a:spLocks/>
            </p:cNvSpPr>
            <p:nvPr/>
          </p:nvSpPr>
          <p:spPr bwMode="auto">
            <a:xfrm>
              <a:off x="3905" y="4618"/>
              <a:ext cx="47" cy="8"/>
            </a:xfrm>
            <a:custGeom>
              <a:avLst/>
              <a:gdLst>
                <a:gd name="T0" fmla="*/ 28 w 28"/>
                <a:gd name="T1" fmla="*/ 0 h 5"/>
                <a:gd name="T2" fmla="*/ 0 w 28"/>
                <a:gd name="T3" fmla="*/ 4 h 5"/>
                <a:gd name="T4" fmla="*/ 0 w 28"/>
                <a:gd name="T5" fmla="*/ 5 h 5"/>
                <a:gd name="T6" fmla="*/ 26 w 28"/>
                <a:gd name="T7" fmla="*/ 1 h 5"/>
                <a:gd name="T8" fmla="*/ 28 w 2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">
                  <a:moveTo>
                    <a:pt x="28" y="0"/>
                  </a:moveTo>
                  <a:cubicBezTo>
                    <a:pt x="19" y="1"/>
                    <a:pt x="10" y="3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9" y="4"/>
                    <a:pt x="17" y="2"/>
                    <a:pt x="26" y="1"/>
                  </a:cubicBezTo>
                  <a:cubicBezTo>
                    <a:pt x="26" y="0"/>
                    <a:pt x="27" y="0"/>
                    <a:pt x="28" y="0"/>
                  </a:cubicBezTo>
                </a:path>
              </a:pathLst>
            </a:custGeom>
            <a:solidFill>
              <a:srgbClr val="52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3" name="Freeform 4433"/>
            <p:cNvSpPr>
              <a:spLocks/>
            </p:cNvSpPr>
            <p:nvPr/>
          </p:nvSpPr>
          <p:spPr bwMode="auto">
            <a:xfrm>
              <a:off x="3177" y="2979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4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4" name="Freeform 4434"/>
            <p:cNvSpPr>
              <a:spLocks/>
            </p:cNvSpPr>
            <p:nvPr/>
          </p:nvSpPr>
          <p:spPr bwMode="auto">
            <a:xfrm>
              <a:off x="3176" y="2981"/>
              <a:ext cx="3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5" name="Freeform 4435"/>
            <p:cNvSpPr>
              <a:spLocks/>
            </p:cNvSpPr>
            <p:nvPr/>
          </p:nvSpPr>
          <p:spPr bwMode="auto">
            <a:xfrm>
              <a:off x="3145" y="2988"/>
              <a:ext cx="5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6" name="Freeform 4436"/>
            <p:cNvSpPr>
              <a:spLocks/>
            </p:cNvSpPr>
            <p:nvPr/>
          </p:nvSpPr>
          <p:spPr bwMode="auto">
            <a:xfrm>
              <a:off x="3143" y="2989"/>
              <a:ext cx="5" cy="2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2 w 3"/>
                <a:gd name="T9" fmla="*/ 1 h 1"/>
                <a:gd name="T10" fmla="*/ 3 w 3"/>
                <a:gd name="T11" fmla="*/ 0 h 1"/>
                <a:gd name="T12" fmla="*/ 1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7" name="Freeform 4437"/>
            <p:cNvSpPr>
              <a:spLocks/>
            </p:cNvSpPr>
            <p:nvPr/>
          </p:nvSpPr>
          <p:spPr bwMode="auto">
            <a:xfrm>
              <a:off x="3148" y="2988"/>
              <a:ext cx="4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8" name="Freeform 4438"/>
            <p:cNvSpPr>
              <a:spLocks/>
            </p:cNvSpPr>
            <p:nvPr/>
          </p:nvSpPr>
          <p:spPr bwMode="auto">
            <a:xfrm>
              <a:off x="3140" y="299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9" name="Freeform 4439"/>
            <p:cNvSpPr>
              <a:spLocks/>
            </p:cNvSpPr>
            <p:nvPr/>
          </p:nvSpPr>
          <p:spPr bwMode="auto">
            <a:xfrm>
              <a:off x="3138" y="2993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0" name="Freeform 4440"/>
            <p:cNvSpPr>
              <a:spLocks/>
            </p:cNvSpPr>
            <p:nvPr/>
          </p:nvSpPr>
          <p:spPr bwMode="auto">
            <a:xfrm>
              <a:off x="3140" y="2991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1" name="Freeform 4441"/>
            <p:cNvSpPr>
              <a:spLocks/>
            </p:cNvSpPr>
            <p:nvPr/>
          </p:nvSpPr>
          <p:spPr bwMode="auto">
            <a:xfrm>
              <a:off x="3138" y="2993"/>
              <a:ext cx="5" cy="0"/>
            </a:xfrm>
            <a:custGeom>
              <a:avLst/>
              <a:gdLst>
                <a:gd name="T0" fmla="*/ 1 w 3"/>
                <a:gd name="T1" fmla="*/ 0 w 3"/>
                <a:gd name="T2" fmla="*/ 2 w 3"/>
                <a:gd name="T3" fmla="*/ 2 w 3"/>
                <a:gd name="T4" fmla="*/ 3 w 3"/>
                <a:gd name="T5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2" name="Freeform 4442"/>
            <p:cNvSpPr>
              <a:spLocks/>
            </p:cNvSpPr>
            <p:nvPr/>
          </p:nvSpPr>
          <p:spPr bwMode="auto">
            <a:xfrm>
              <a:off x="3135" y="2993"/>
              <a:ext cx="3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3" name="Freeform 4443"/>
            <p:cNvSpPr>
              <a:spLocks/>
            </p:cNvSpPr>
            <p:nvPr/>
          </p:nvSpPr>
          <p:spPr bwMode="auto">
            <a:xfrm>
              <a:off x="3133" y="2994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4" name="Freeform 4444"/>
            <p:cNvSpPr>
              <a:spLocks/>
            </p:cNvSpPr>
            <p:nvPr/>
          </p:nvSpPr>
          <p:spPr bwMode="auto">
            <a:xfrm>
              <a:off x="3135" y="2993"/>
              <a:ext cx="7" cy="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5" name="Freeform 4445"/>
            <p:cNvSpPr>
              <a:spLocks/>
            </p:cNvSpPr>
            <p:nvPr/>
          </p:nvSpPr>
          <p:spPr bwMode="auto">
            <a:xfrm>
              <a:off x="3133" y="2994"/>
              <a:ext cx="4" cy="6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6" name="Freeform 4446"/>
            <p:cNvSpPr>
              <a:spLocks/>
            </p:cNvSpPr>
            <p:nvPr/>
          </p:nvSpPr>
          <p:spPr bwMode="auto">
            <a:xfrm>
              <a:off x="3130" y="29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7" name="Freeform 4447"/>
            <p:cNvSpPr>
              <a:spLocks/>
            </p:cNvSpPr>
            <p:nvPr/>
          </p:nvSpPr>
          <p:spPr bwMode="auto">
            <a:xfrm>
              <a:off x="3130" y="2996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8" name="Freeform 4448"/>
            <p:cNvSpPr>
              <a:spLocks/>
            </p:cNvSpPr>
            <p:nvPr/>
          </p:nvSpPr>
          <p:spPr bwMode="auto">
            <a:xfrm>
              <a:off x="3125" y="2998"/>
              <a:ext cx="5" cy="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2 h 4"/>
                <a:gd name="T4" fmla="*/ 0 w 3"/>
                <a:gd name="T5" fmla="*/ 3 h 4"/>
                <a:gd name="T6" fmla="*/ 0 w 3"/>
                <a:gd name="T7" fmla="*/ 4 h 4"/>
                <a:gd name="T8" fmla="*/ 3 w 3"/>
                <a:gd name="T9" fmla="*/ 1 h 4"/>
                <a:gd name="T10" fmla="*/ 3 w 3"/>
                <a:gd name="T11" fmla="*/ 0 h 4"/>
                <a:gd name="T12" fmla="*/ 3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9" name="Freeform 4449"/>
            <p:cNvSpPr>
              <a:spLocks/>
            </p:cNvSpPr>
            <p:nvPr/>
          </p:nvSpPr>
          <p:spPr bwMode="auto">
            <a:xfrm>
              <a:off x="3130" y="299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0" name="Freeform 4450"/>
            <p:cNvSpPr>
              <a:spLocks/>
            </p:cNvSpPr>
            <p:nvPr/>
          </p:nvSpPr>
          <p:spPr bwMode="auto">
            <a:xfrm>
              <a:off x="3125" y="3003"/>
              <a:ext cx="0" cy="3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1" name="Freeform 4451"/>
            <p:cNvSpPr>
              <a:spLocks/>
            </p:cNvSpPr>
            <p:nvPr/>
          </p:nvSpPr>
          <p:spPr bwMode="auto">
            <a:xfrm>
              <a:off x="3130" y="2996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2" name="Freeform 4452"/>
            <p:cNvSpPr>
              <a:spLocks/>
            </p:cNvSpPr>
            <p:nvPr/>
          </p:nvSpPr>
          <p:spPr bwMode="auto">
            <a:xfrm>
              <a:off x="3125" y="3000"/>
              <a:ext cx="5" cy="5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1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3" name="Freeform 4453"/>
            <p:cNvSpPr>
              <a:spLocks/>
            </p:cNvSpPr>
            <p:nvPr/>
          </p:nvSpPr>
          <p:spPr bwMode="auto">
            <a:xfrm>
              <a:off x="3130" y="300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4" name="Freeform 4454"/>
            <p:cNvSpPr>
              <a:spLocks/>
            </p:cNvSpPr>
            <p:nvPr/>
          </p:nvSpPr>
          <p:spPr bwMode="auto">
            <a:xfrm>
              <a:off x="3123" y="300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5" name="Freeform 4455"/>
            <p:cNvSpPr>
              <a:spLocks/>
            </p:cNvSpPr>
            <p:nvPr/>
          </p:nvSpPr>
          <p:spPr bwMode="auto">
            <a:xfrm>
              <a:off x="3118" y="3003"/>
              <a:ext cx="8" cy="9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2 h 5"/>
                <a:gd name="T4" fmla="*/ 0 w 5"/>
                <a:gd name="T5" fmla="*/ 5 h 5"/>
                <a:gd name="T6" fmla="*/ 5 w 5"/>
                <a:gd name="T7" fmla="*/ 1 h 5"/>
                <a:gd name="T8" fmla="*/ 4 w 5"/>
                <a:gd name="T9" fmla="*/ 1 h 5"/>
                <a:gd name="T10" fmla="*/ 4 w 5"/>
                <a:gd name="T11" fmla="*/ 2 h 5"/>
                <a:gd name="T12" fmla="*/ 4 w 5"/>
                <a:gd name="T13" fmla="*/ 0 h 5"/>
                <a:gd name="T14" fmla="*/ 3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6" name="Freeform 4456"/>
            <p:cNvSpPr>
              <a:spLocks/>
            </p:cNvSpPr>
            <p:nvPr/>
          </p:nvSpPr>
          <p:spPr bwMode="auto">
            <a:xfrm>
              <a:off x="3109" y="3006"/>
              <a:ext cx="9" cy="14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4 h 8"/>
                <a:gd name="T4" fmla="*/ 0 w 5"/>
                <a:gd name="T5" fmla="*/ 8 h 8"/>
                <a:gd name="T6" fmla="*/ 5 w 5"/>
                <a:gd name="T7" fmla="*/ 3 h 8"/>
                <a:gd name="T8" fmla="*/ 5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2" y="6"/>
                    <a:pt x="3" y="4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7" name="Freeform 4457"/>
            <p:cNvSpPr>
              <a:spLocks/>
            </p:cNvSpPr>
            <p:nvPr/>
          </p:nvSpPr>
          <p:spPr bwMode="auto">
            <a:xfrm>
              <a:off x="3099" y="3013"/>
              <a:ext cx="10" cy="12"/>
            </a:xfrm>
            <a:custGeom>
              <a:avLst/>
              <a:gdLst>
                <a:gd name="T0" fmla="*/ 6 w 6"/>
                <a:gd name="T1" fmla="*/ 0 h 7"/>
                <a:gd name="T2" fmla="*/ 1 w 6"/>
                <a:gd name="T3" fmla="*/ 5 h 7"/>
                <a:gd name="T4" fmla="*/ 0 w 6"/>
                <a:gd name="T5" fmla="*/ 7 h 7"/>
                <a:gd name="T6" fmla="*/ 3 w 6"/>
                <a:gd name="T7" fmla="*/ 6 h 7"/>
                <a:gd name="T8" fmla="*/ 3 w 6"/>
                <a:gd name="T9" fmla="*/ 6 h 7"/>
                <a:gd name="T10" fmla="*/ 6 w 6"/>
                <a:gd name="T11" fmla="*/ 4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2"/>
                    <a:pt x="3" y="3"/>
                    <a:pt x="1" y="5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2"/>
                    <a:pt x="6" y="1"/>
                    <a:pt x="6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8" name="Freeform 4458"/>
            <p:cNvSpPr>
              <a:spLocks/>
            </p:cNvSpPr>
            <p:nvPr/>
          </p:nvSpPr>
          <p:spPr bwMode="auto">
            <a:xfrm>
              <a:off x="3099" y="3023"/>
              <a:ext cx="5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0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9" name="Freeform 4459"/>
            <p:cNvSpPr>
              <a:spLocks/>
            </p:cNvSpPr>
            <p:nvPr/>
          </p:nvSpPr>
          <p:spPr bwMode="auto">
            <a:xfrm>
              <a:off x="3099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0" name="Freeform 4460"/>
            <p:cNvSpPr>
              <a:spLocks/>
            </p:cNvSpPr>
            <p:nvPr/>
          </p:nvSpPr>
          <p:spPr bwMode="auto">
            <a:xfrm>
              <a:off x="3104" y="30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1" name="Freeform 4461"/>
            <p:cNvSpPr>
              <a:spLocks/>
            </p:cNvSpPr>
            <p:nvPr/>
          </p:nvSpPr>
          <p:spPr bwMode="auto">
            <a:xfrm>
              <a:off x="3099" y="3023"/>
              <a:ext cx="5" cy="4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2" name="Freeform 4462"/>
            <p:cNvSpPr>
              <a:spLocks/>
            </p:cNvSpPr>
            <p:nvPr/>
          </p:nvSpPr>
          <p:spPr bwMode="auto">
            <a:xfrm>
              <a:off x="3097" y="3027"/>
              <a:ext cx="4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3" name="Freeform 4463"/>
            <p:cNvSpPr>
              <a:spLocks/>
            </p:cNvSpPr>
            <p:nvPr/>
          </p:nvSpPr>
          <p:spPr bwMode="auto">
            <a:xfrm>
              <a:off x="3096" y="3030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4" name="Freeform 4464"/>
            <p:cNvSpPr>
              <a:spLocks/>
            </p:cNvSpPr>
            <p:nvPr/>
          </p:nvSpPr>
          <p:spPr bwMode="auto">
            <a:xfrm>
              <a:off x="3096" y="3022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5" name="Freeform 4465"/>
            <p:cNvSpPr>
              <a:spLocks/>
            </p:cNvSpPr>
            <p:nvPr/>
          </p:nvSpPr>
          <p:spPr bwMode="auto">
            <a:xfrm>
              <a:off x="3096" y="3025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6" name="Freeform 4466"/>
            <p:cNvSpPr>
              <a:spLocks/>
            </p:cNvSpPr>
            <p:nvPr/>
          </p:nvSpPr>
          <p:spPr bwMode="auto">
            <a:xfrm>
              <a:off x="3092" y="3027"/>
              <a:ext cx="7" cy="2"/>
            </a:xfrm>
            <a:custGeom>
              <a:avLst/>
              <a:gdLst>
                <a:gd name="T0" fmla="*/ 3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  <a:gd name="T10" fmla="*/ 4 w 4"/>
                <a:gd name="T11" fmla="*/ 0 h 1"/>
                <a:gd name="T12" fmla="*/ 3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7" name="Freeform 4467"/>
            <p:cNvSpPr>
              <a:spLocks/>
            </p:cNvSpPr>
            <p:nvPr/>
          </p:nvSpPr>
          <p:spPr bwMode="auto">
            <a:xfrm>
              <a:off x="3080" y="3029"/>
              <a:ext cx="16" cy="15"/>
            </a:xfrm>
            <a:custGeom>
              <a:avLst/>
              <a:gdLst>
                <a:gd name="T0" fmla="*/ 7 w 9"/>
                <a:gd name="T1" fmla="*/ 0 h 9"/>
                <a:gd name="T2" fmla="*/ 4 w 9"/>
                <a:gd name="T3" fmla="*/ 3 h 9"/>
                <a:gd name="T4" fmla="*/ 0 w 9"/>
                <a:gd name="T5" fmla="*/ 9 h 9"/>
                <a:gd name="T6" fmla="*/ 9 w 9"/>
                <a:gd name="T7" fmla="*/ 0 h 9"/>
                <a:gd name="T8" fmla="*/ 7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6" y="1"/>
                    <a:pt x="5" y="2"/>
                    <a:pt x="4" y="3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3" y="6"/>
                    <a:pt x="6" y="3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8" name="Freeform 4468"/>
            <p:cNvSpPr>
              <a:spLocks/>
            </p:cNvSpPr>
            <p:nvPr/>
          </p:nvSpPr>
          <p:spPr bwMode="auto">
            <a:xfrm>
              <a:off x="3096" y="3027"/>
              <a:ext cx="3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9" name="Freeform 4469"/>
            <p:cNvSpPr>
              <a:spLocks/>
            </p:cNvSpPr>
            <p:nvPr/>
          </p:nvSpPr>
          <p:spPr bwMode="auto">
            <a:xfrm>
              <a:off x="2965" y="3029"/>
              <a:ext cx="132" cy="330"/>
            </a:xfrm>
            <a:custGeom>
              <a:avLst/>
              <a:gdLst>
                <a:gd name="T0" fmla="*/ 77 w 78"/>
                <a:gd name="T1" fmla="*/ 0 h 194"/>
                <a:gd name="T2" fmla="*/ 68 w 78"/>
                <a:gd name="T3" fmla="*/ 9 h 194"/>
                <a:gd name="T4" fmla="*/ 72 w 78"/>
                <a:gd name="T5" fmla="*/ 3 h 194"/>
                <a:gd name="T6" fmla="*/ 55 w 78"/>
                <a:gd name="T7" fmla="*/ 19 h 194"/>
                <a:gd name="T8" fmla="*/ 11 w 78"/>
                <a:gd name="T9" fmla="*/ 73 h 194"/>
                <a:gd name="T10" fmla="*/ 0 w 78"/>
                <a:gd name="T11" fmla="*/ 192 h 194"/>
                <a:gd name="T12" fmla="*/ 4 w 78"/>
                <a:gd name="T13" fmla="*/ 194 h 194"/>
                <a:gd name="T14" fmla="*/ 5 w 78"/>
                <a:gd name="T15" fmla="*/ 191 h 194"/>
                <a:gd name="T16" fmla="*/ 5 w 78"/>
                <a:gd name="T17" fmla="*/ 191 h 194"/>
                <a:gd name="T18" fmla="*/ 16 w 78"/>
                <a:gd name="T19" fmla="*/ 71 h 194"/>
                <a:gd name="T20" fmla="*/ 60 w 78"/>
                <a:gd name="T21" fmla="*/ 18 h 194"/>
                <a:gd name="T22" fmla="*/ 77 w 78"/>
                <a:gd name="T23" fmla="*/ 2 h 194"/>
                <a:gd name="T24" fmla="*/ 78 w 78"/>
                <a:gd name="T25" fmla="*/ 1 h 194"/>
                <a:gd name="T26" fmla="*/ 77 w 78"/>
                <a:gd name="T2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194">
                  <a:moveTo>
                    <a:pt x="77" y="0"/>
                  </a:moveTo>
                  <a:cubicBezTo>
                    <a:pt x="74" y="3"/>
                    <a:pt x="71" y="6"/>
                    <a:pt x="68" y="9"/>
                  </a:cubicBezTo>
                  <a:cubicBezTo>
                    <a:pt x="69" y="8"/>
                    <a:pt x="71" y="6"/>
                    <a:pt x="72" y="3"/>
                  </a:cubicBezTo>
                  <a:cubicBezTo>
                    <a:pt x="66" y="9"/>
                    <a:pt x="61" y="14"/>
                    <a:pt x="55" y="19"/>
                  </a:cubicBezTo>
                  <a:cubicBezTo>
                    <a:pt x="30" y="41"/>
                    <a:pt x="17" y="36"/>
                    <a:pt x="11" y="73"/>
                  </a:cubicBezTo>
                  <a:cubicBezTo>
                    <a:pt x="7" y="101"/>
                    <a:pt x="2" y="166"/>
                    <a:pt x="0" y="192"/>
                  </a:cubicBezTo>
                  <a:cubicBezTo>
                    <a:pt x="4" y="194"/>
                    <a:pt x="4" y="194"/>
                    <a:pt x="4" y="194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7" y="164"/>
                    <a:pt x="12" y="100"/>
                    <a:pt x="16" y="71"/>
                  </a:cubicBezTo>
                  <a:cubicBezTo>
                    <a:pt x="22" y="35"/>
                    <a:pt x="35" y="40"/>
                    <a:pt x="60" y="18"/>
                  </a:cubicBezTo>
                  <a:cubicBezTo>
                    <a:pt x="66" y="13"/>
                    <a:pt x="71" y="7"/>
                    <a:pt x="77" y="2"/>
                  </a:cubicBezTo>
                  <a:cubicBezTo>
                    <a:pt x="77" y="2"/>
                    <a:pt x="77" y="1"/>
                    <a:pt x="78" y="1"/>
                  </a:cubicBezTo>
                  <a:cubicBezTo>
                    <a:pt x="77" y="1"/>
                    <a:pt x="77" y="1"/>
                    <a:pt x="77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0" name="Freeform 4470"/>
            <p:cNvSpPr>
              <a:spLocks/>
            </p:cNvSpPr>
            <p:nvPr/>
          </p:nvSpPr>
          <p:spPr bwMode="auto">
            <a:xfrm>
              <a:off x="4060" y="3022"/>
              <a:ext cx="8" cy="1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4 w 5"/>
                <a:gd name="T11" fmla="*/ 1 h 1"/>
                <a:gd name="T12" fmla="*/ 4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1" name="Freeform 4471"/>
            <p:cNvSpPr>
              <a:spLocks/>
            </p:cNvSpPr>
            <p:nvPr/>
          </p:nvSpPr>
          <p:spPr bwMode="auto">
            <a:xfrm>
              <a:off x="4058" y="3023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2" name="Freeform 4472"/>
            <p:cNvSpPr>
              <a:spLocks/>
            </p:cNvSpPr>
            <p:nvPr/>
          </p:nvSpPr>
          <p:spPr bwMode="auto">
            <a:xfrm>
              <a:off x="4024" y="3035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3" name="Freeform 4473"/>
            <p:cNvSpPr>
              <a:spLocks/>
            </p:cNvSpPr>
            <p:nvPr/>
          </p:nvSpPr>
          <p:spPr bwMode="auto">
            <a:xfrm>
              <a:off x="4029" y="3032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4" name="Freeform 4474"/>
            <p:cNvSpPr>
              <a:spLocks/>
            </p:cNvSpPr>
            <p:nvPr/>
          </p:nvSpPr>
          <p:spPr bwMode="auto">
            <a:xfrm>
              <a:off x="4024" y="3034"/>
              <a:ext cx="7" cy="1"/>
            </a:xfrm>
            <a:custGeom>
              <a:avLst/>
              <a:gdLst>
                <a:gd name="T0" fmla="*/ 3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1 w 4"/>
                <a:gd name="T7" fmla="*/ 1 h 1"/>
                <a:gd name="T8" fmla="*/ 3 w 4"/>
                <a:gd name="T9" fmla="*/ 1 h 1"/>
                <a:gd name="T10" fmla="*/ 4 w 4"/>
                <a:gd name="T11" fmla="*/ 0 h 1"/>
                <a:gd name="T12" fmla="*/ 4 w 4"/>
                <a:gd name="T13" fmla="*/ 0 h 1"/>
                <a:gd name="T14" fmla="*/ 3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5" name="Freeform 4475"/>
            <p:cNvSpPr>
              <a:spLocks/>
            </p:cNvSpPr>
            <p:nvPr/>
          </p:nvSpPr>
          <p:spPr bwMode="auto">
            <a:xfrm>
              <a:off x="4022" y="303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6" name="Freeform 4476"/>
            <p:cNvSpPr>
              <a:spLocks/>
            </p:cNvSpPr>
            <p:nvPr/>
          </p:nvSpPr>
          <p:spPr bwMode="auto">
            <a:xfrm>
              <a:off x="4021" y="3035"/>
              <a:ext cx="3" cy="4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7" name="Freeform 4477"/>
            <p:cNvSpPr>
              <a:spLocks/>
            </p:cNvSpPr>
            <p:nvPr/>
          </p:nvSpPr>
          <p:spPr bwMode="auto">
            <a:xfrm>
              <a:off x="4024" y="3035"/>
              <a:ext cx="5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8" name="Freeform 4478"/>
            <p:cNvSpPr>
              <a:spLocks/>
            </p:cNvSpPr>
            <p:nvPr/>
          </p:nvSpPr>
          <p:spPr bwMode="auto">
            <a:xfrm>
              <a:off x="4022" y="3035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9" name="Freeform 4479"/>
            <p:cNvSpPr>
              <a:spLocks/>
            </p:cNvSpPr>
            <p:nvPr/>
          </p:nvSpPr>
          <p:spPr bwMode="auto">
            <a:xfrm>
              <a:off x="4019" y="3037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0" name="Freeform 4480"/>
            <p:cNvSpPr>
              <a:spLocks/>
            </p:cNvSpPr>
            <p:nvPr/>
          </p:nvSpPr>
          <p:spPr bwMode="auto">
            <a:xfrm>
              <a:off x="4017" y="3039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1" name="Freeform 4481"/>
            <p:cNvSpPr>
              <a:spLocks/>
            </p:cNvSpPr>
            <p:nvPr/>
          </p:nvSpPr>
          <p:spPr bwMode="auto">
            <a:xfrm>
              <a:off x="4022" y="3039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2" name="Freeform 4482"/>
            <p:cNvSpPr>
              <a:spLocks/>
            </p:cNvSpPr>
            <p:nvPr/>
          </p:nvSpPr>
          <p:spPr bwMode="auto">
            <a:xfrm>
              <a:off x="4022" y="3040"/>
              <a:ext cx="2" cy="6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3" name="Freeform 4483"/>
            <p:cNvSpPr>
              <a:spLocks/>
            </p:cNvSpPr>
            <p:nvPr/>
          </p:nvSpPr>
          <p:spPr bwMode="auto">
            <a:xfrm>
              <a:off x="4015" y="3040"/>
              <a:ext cx="7" cy="9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4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4" name="Freeform 4484"/>
            <p:cNvSpPr>
              <a:spLocks/>
            </p:cNvSpPr>
            <p:nvPr/>
          </p:nvSpPr>
          <p:spPr bwMode="auto">
            <a:xfrm>
              <a:off x="4015" y="3044"/>
              <a:ext cx="9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4 w 5"/>
                <a:gd name="T7" fmla="*/ 3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5"/>
                    <a:pt x="5" y="6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5" name="Freeform 4485"/>
            <p:cNvSpPr>
              <a:spLocks/>
            </p:cNvSpPr>
            <p:nvPr/>
          </p:nvSpPr>
          <p:spPr bwMode="auto">
            <a:xfrm>
              <a:off x="4014" y="3049"/>
              <a:ext cx="1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6" name="Freeform 4486"/>
            <p:cNvSpPr>
              <a:spLocks/>
            </p:cNvSpPr>
            <p:nvPr/>
          </p:nvSpPr>
          <p:spPr bwMode="auto">
            <a:xfrm>
              <a:off x="4014" y="3052"/>
              <a:ext cx="3" cy="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3 h 4"/>
                <a:gd name="T4" fmla="*/ 2 w 2"/>
                <a:gd name="T5" fmla="*/ 4 h 4"/>
                <a:gd name="T6" fmla="*/ 2 w 2"/>
                <a:gd name="T7" fmla="*/ 3 h 4"/>
                <a:gd name="T8" fmla="*/ 2 w 2"/>
                <a:gd name="T9" fmla="*/ 3 h 4"/>
                <a:gd name="T10" fmla="*/ 1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7" name="Freeform 4487"/>
            <p:cNvSpPr>
              <a:spLocks/>
            </p:cNvSpPr>
            <p:nvPr/>
          </p:nvSpPr>
          <p:spPr bwMode="auto">
            <a:xfrm>
              <a:off x="4017" y="3057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2 h 2"/>
                <a:gd name="T12" fmla="*/ 0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8" name="Freeform 4488"/>
            <p:cNvSpPr>
              <a:spLocks/>
            </p:cNvSpPr>
            <p:nvPr/>
          </p:nvSpPr>
          <p:spPr bwMode="auto">
            <a:xfrm>
              <a:off x="4017" y="3061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9" name="Freeform 4489"/>
            <p:cNvSpPr>
              <a:spLocks/>
            </p:cNvSpPr>
            <p:nvPr/>
          </p:nvSpPr>
          <p:spPr bwMode="auto">
            <a:xfrm>
              <a:off x="4022" y="3044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0" name="Freeform 4490"/>
            <p:cNvSpPr>
              <a:spLocks/>
            </p:cNvSpPr>
            <p:nvPr/>
          </p:nvSpPr>
          <p:spPr bwMode="auto">
            <a:xfrm>
              <a:off x="4015" y="3047"/>
              <a:ext cx="9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1 h 6"/>
                <a:gd name="T4" fmla="*/ 0 w 5"/>
                <a:gd name="T5" fmla="*/ 3 h 6"/>
                <a:gd name="T6" fmla="*/ 2 w 5"/>
                <a:gd name="T7" fmla="*/ 6 h 6"/>
                <a:gd name="T8" fmla="*/ 5 w 5"/>
                <a:gd name="T9" fmla="*/ 6 h 6"/>
                <a:gd name="T10" fmla="*/ 5 w 5"/>
                <a:gd name="T11" fmla="*/ 4 h 6"/>
                <a:gd name="T12" fmla="*/ 0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1" name="Freeform 4491"/>
            <p:cNvSpPr>
              <a:spLocks/>
            </p:cNvSpPr>
            <p:nvPr/>
          </p:nvSpPr>
          <p:spPr bwMode="auto">
            <a:xfrm>
              <a:off x="4019" y="3057"/>
              <a:ext cx="5" cy="4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2 h 2"/>
                <a:gd name="T4" fmla="*/ 3 w 3"/>
                <a:gd name="T5" fmla="*/ 1 h 2"/>
                <a:gd name="T6" fmla="*/ 3 w 3"/>
                <a:gd name="T7" fmla="*/ 1 h 2"/>
                <a:gd name="T8" fmla="*/ 3 w 3"/>
                <a:gd name="T9" fmla="*/ 0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2" name="Freeform 4492"/>
            <p:cNvSpPr>
              <a:spLocks noEditPoints="1"/>
            </p:cNvSpPr>
            <p:nvPr/>
          </p:nvSpPr>
          <p:spPr bwMode="auto">
            <a:xfrm>
              <a:off x="4015" y="3052"/>
              <a:ext cx="4" cy="9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4 h 5"/>
                <a:gd name="T4" fmla="*/ 0 w 2"/>
                <a:gd name="T5" fmla="*/ 5 h 5"/>
                <a:gd name="T6" fmla="*/ 1 w 2"/>
                <a:gd name="T7" fmla="*/ 4 h 5"/>
                <a:gd name="T8" fmla="*/ 0 w 2"/>
                <a:gd name="T9" fmla="*/ 3 h 5"/>
                <a:gd name="T10" fmla="*/ 0 w 2"/>
                <a:gd name="T11" fmla="*/ 0 h 5"/>
                <a:gd name="T12" fmla="*/ 1 w 2"/>
                <a:gd name="T13" fmla="*/ 3 h 5"/>
                <a:gd name="T14" fmla="*/ 2 w 2"/>
                <a:gd name="T15" fmla="*/ 3 h 5"/>
                <a:gd name="T16" fmla="*/ 2 w 2"/>
                <a:gd name="T17" fmla="*/ 3 h 5"/>
                <a:gd name="T18" fmla="*/ 0 w 2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0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3" name="Freeform 4493"/>
            <p:cNvSpPr>
              <a:spLocks/>
            </p:cNvSpPr>
            <p:nvPr/>
          </p:nvSpPr>
          <p:spPr bwMode="auto">
            <a:xfrm>
              <a:off x="4015" y="3059"/>
              <a:ext cx="0" cy="4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1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4" name="Freeform 4494"/>
            <p:cNvSpPr>
              <a:spLocks noEditPoints="1"/>
            </p:cNvSpPr>
            <p:nvPr/>
          </p:nvSpPr>
          <p:spPr bwMode="auto">
            <a:xfrm>
              <a:off x="4015" y="3057"/>
              <a:ext cx="7" cy="4"/>
            </a:xfrm>
            <a:custGeom>
              <a:avLst/>
              <a:gdLst>
                <a:gd name="T0" fmla="*/ 1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1 w 4"/>
                <a:gd name="T7" fmla="*/ 1 h 2"/>
                <a:gd name="T8" fmla="*/ 2 w 4"/>
                <a:gd name="T9" fmla="*/ 0 h 2"/>
                <a:gd name="T10" fmla="*/ 1 w 4"/>
                <a:gd name="T11" fmla="*/ 0 h 2"/>
                <a:gd name="T12" fmla="*/ 2 w 4"/>
                <a:gd name="T13" fmla="*/ 2 h 2"/>
                <a:gd name="T14" fmla="*/ 4 w 4"/>
                <a:gd name="T15" fmla="*/ 2 h 2"/>
                <a:gd name="T16" fmla="*/ 2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5" name="Freeform 4495"/>
            <p:cNvSpPr>
              <a:spLocks/>
            </p:cNvSpPr>
            <p:nvPr/>
          </p:nvSpPr>
          <p:spPr bwMode="auto">
            <a:xfrm>
              <a:off x="4015" y="3061"/>
              <a:ext cx="4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1 w 2"/>
                <a:gd name="T4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6" name="Freeform 4496"/>
            <p:cNvSpPr>
              <a:spLocks/>
            </p:cNvSpPr>
            <p:nvPr/>
          </p:nvSpPr>
          <p:spPr bwMode="auto">
            <a:xfrm>
              <a:off x="3981" y="30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7" name="Freeform 4497"/>
            <p:cNvSpPr>
              <a:spLocks/>
            </p:cNvSpPr>
            <p:nvPr/>
          </p:nvSpPr>
          <p:spPr bwMode="auto">
            <a:xfrm>
              <a:off x="3985" y="3069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8" name="Freeform 4498"/>
            <p:cNvSpPr>
              <a:spLocks/>
            </p:cNvSpPr>
            <p:nvPr/>
          </p:nvSpPr>
          <p:spPr bwMode="auto">
            <a:xfrm>
              <a:off x="3985" y="3069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9" name="Freeform 4499"/>
            <p:cNvSpPr>
              <a:spLocks/>
            </p:cNvSpPr>
            <p:nvPr/>
          </p:nvSpPr>
          <p:spPr bwMode="auto">
            <a:xfrm>
              <a:off x="3988" y="306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0" name="Freeform 4500"/>
            <p:cNvSpPr>
              <a:spLocks/>
            </p:cNvSpPr>
            <p:nvPr/>
          </p:nvSpPr>
          <p:spPr bwMode="auto">
            <a:xfrm>
              <a:off x="3981" y="3071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1" name="Freeform 4501"/>
            <p:cNvSpPr>
              <a:spLocks/>
            </p:cNvSpPr>
            <p:nvPr/>
          </p:nvSpPr>
          <p:spPr bwMode="auto">
            <a:xfrm>
              <a:off x="3986" y="306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2" name="Freeform 4502"/>
            <p:cNvSpPr>
              <a:spLocks noEditPoints="1"/>
            </p:cNvSpPr>
            <p:nvPr/>
          </p:nvSpPr>
          <p:spPr bwMode="auto">
            <a:xfrm>
              <a:off x="3983" y="3069"/>
              <a:ext cx="3" cy="2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1 w 2"/>
                <a:gd name="T9" fmla="*/ 0 h 1"/>
                <a:gd name="T10" fmla="*/ 0 w 2"/>
                <a:gd name="T11" fmla="*/ 1 h 1"/>
                <a:gd name="T12" fmla="*/ 0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3" name="Freeform 4503"/>
            <p:cNvSpPr>
              <a:spLocks/>
            </p:cNvSpPr>
            <p:nvPr/>
          </p:nvSpPr>
          <p:spPr bwMode="auto">
            <a:xfrm>
              <a:off x="3978" y="30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4" name="Freeform 4504"/>
            <p:cNvSpPr>
              <a:spLocks/>
            </p:cNvSpPr>
            <p:nvPr/>
          </p:nvSpPr>
          <p:spPr bwMode="auto">
            <a:xfrm>
              <a:off x="3980" y="3071"/>
              <a:ext cx="3" cy="4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1 w 2"/>
                <a:gd name="T5" fmla="*/ 0 h 2"/>
                <a:gd name="T6" fmla="*/ 0 w 2"/>
                <a:gd name="T7" fmla="*/ 0 h 2"/>
                <a:gd name="T8" fmla="*/ 1 w 2"/>
                <a:gd name="T9" fmla="*/ 1 h 2"/>
                <a:gd name="T10" fmla="*/ 1 w 2"/>
                <a:gd name="T11" fmla="*/ 2 h 2"/>
                <a:gd name="T12" fmla="*/ 2 w 2"/>
                <a:gd name="T13" fmla="*/ 1 h 2"/>
                <a:gd name="T14" fmla="*/ 1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5" name="Freeform 4505"/>
            <p:cNvSpPr>
              <a:spLocks noEditPoints="1"/>
            </p:cNvSpPr>
            <p:nvPr/>
          </p:nvSpPr>
          <p:spPr bwMode="auto">
            <a:xfrm>
              <a:off x="3978" y="3071"/>
              <a:ext cx="5" cy="4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3 w 3"/>
                <a:gd name="T5" fmla="*/ 2 h 2"/>
                <a:gd name="T6" fmla="*/ 3 w 3"/>
                <a:gd name="T7" fmla="*/ 1 h 2"/>
                <a:gd name="T8" fmla="*/ 1 w 3"/>
                <a:gd name="T9" fmla="*/ 0 h 2"/>
                <a:gd name="T10" fmla="*/ 0 w 3"/>
                <a:gd name="T11" fmla="*/ 1 h 2"/>
                <a:gd name="T12" fmla="*/ 1 w 3"/>
                <a:gd name="T13" fmla="*/ 1 h 2"/>
                <a:gd name="T14" fmla="*/ 2 w 3"/>
                <a:gd name="T15" fmla="*/ 1 h 2"/>
                <a:gd name="T16" fmla="*/ 1 w 3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6" name="Oval 4506"/>
            <p:cNvSpPr>
              <a:spLocks noChangeArrowheads="1"/>
            </p:cNvSpPr>
            <p:nvPr/>
          </p:nvSpPr>
          <p:spPr bwMode="auto">
            <a:xfrm>
              <a:off x="3978" y="3073"/>
              <a:ext cx="2" cy="1"/>
            </a:xfrm>
            <a:prstGeom prst="ellipse">
              <a:avLst/>
            </a:pr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7" name="Freeform 4507"/>
            <p:cNvSpPr>
              <a:spLocks/>
            </p:cNvSpPr>
            <p:nvPr/>
          </p:nvSpPr>
          <p:spPr bwMode="auto">
            <a:xfrm>
              <a:off x="3985" y="3071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8" name="Freeform 4508"/>
            <p:cNvSpPr>
              <a:spLocks/>
            </p:cNvSpPr>
            <p:nvPr/>
          </p:nvSpPr>
          <p:spPr bwMode="auto">
            <a:xfrm>
              <a:off x="3981" y="307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9" name="Freeform 4509"/>
            <p:cNvSpPr>
              <a:spLocks/>
            </p:cNvSpPr>
            <p:nvPr/>
          </p:nvSpPr>
          <p:spPr bwMode="auto">
            <a:xfrm>
              <a:off x="3983" y="3071"/>
              <a:ext cx="2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0 w 1"/>
                <a:gd name="T9" fmla="*/ 2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0" name="Freeform 4510"/>
            <p:cNvSpPr>
              <a:spLocks/>
            </p:cNvSpPr>
            <p:nvPr/>
          </p:nvSpPr>
          <p:spPr bwMode="auto">
            <a:xfrm>
              <a:off x="3976" y="3073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2 w 3"/>
                <a:gd name="T5" fmla="*/ 3 h 3"/>
                <a:gd name="T6" fmla="*/ 3 w 3"/>
                <a:gd name="T7" fmla="*/ 3 h 3"/>
                <a:gd name="T8" fmla="*/ 1 w 3"/>
                <a:gd name="T9" fmla="*/ 0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1" name="Freeform 4511"/>
            <p:cNvSpPr>
              <a:spLocks/>
            </p:cNvSpPr>
            <p:nvPr/>
          </p:nvSpPr>
          <p:spPr bwMode="auto">
            <a:xfrm>
              <a:off x="3981" y="3073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2" name="Freeform 4512"/>
            <p:cNvSpPr>
              <a:spLocks/>
            </p:cNvSpPr>
            <p:nvPr/>
          </p:nvSpPr>
          <p:spPr bwMode="auto">
            <a:xfrm>
              <a:off x="3980" y="3073"/>
              <a:ext cx="3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0 h 1"/>
                <a:gd name="T14" fmla="*/ 0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3" name="Freeform 4513"/>
            <p:cNvSpPr>
              <a:spLocks noEditPoints="1"/>
            </p:cNvSpPr>
            <p:nvPr/>
          </p:nvSpPr>
          <p:spPr bwMode="auto">
            <a:xfrm>
              <a:off x="3975" y="3073"/>
              <a:ext cx="8" cy="5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3 w 5"/>
                <a:gd name="T5" fmla="*/ 3 h 3"/>
                <a:gd name="T6" fmla="*/ 1 w 5"/>
                <a:gd name="T7" fmla="*/ 1 h 3"/>
                <a:gd name="T8" fmla="*/ 2 w 5"/>
                <a:gd name="T9" fmla="*/ 0 h 3"/>
                <a:gd name="T10" fmla="*/ 4 w 5"/>
                <a:gd name="T11" fmla="*/ 3 h 3"/>
                <a:gd name="T12" fmla="*/ 4 w 5"/>
                <a:gd name="T13" fmla="*/ 3 h 3"/>
                <a:gd name="T14" fmla="*/ 5 w 5"/>
                <a:gd name="T15" fmla="*/ 1 h 3"/>
                <a:gd name="T16" fmla="*/ 3 w 5"/>
                <a:gd name="T17" fmla="*/ 0 h 3"/>
                <a:gd name="T18" fmla="*/ 2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2" y="1"/>
                    <a:pt x="1" y="1"/>
                  </a:cubicBezTo>
                  <a:moveTo>
                    <a:pt x="2" y="0"/>
                  </a:moveTo>
                  <a:cubicBezTo>
                    <a:pt x="3" y="1"/>
                    <a:pt x="3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4" name="Freeform 4514"/>
            <p:cNvSpPr>
              <a:spLocks/>
            </p:cNvSpPr>
            <p:nvPr/>
          </p:nvSpPr>
          <p:spPr bwMode="auto">
            <a:xfrm>
              <a:off x="3983" y="3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5" name="Freeform 4515"/>
            <p:cNvSpPr>
              <a:spLocks/>
            </p:cNvSpPr>
            <p:nvPr/>
          </p:nvSpPr>
          <p:spPr bwMode="auto">
            <a:xfrm>
              <a:off x="3973" y="3076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6" name="Freeform 4516"/>
            <p:cNvSpPr>
              <a:spLocks/>
            </p:cNvSpPr>
            <p:nvPr/>
          </p:nvSpPr>
          <p:spPr bwMode="auto">
            <a:xfrm>
              <a:off x="3980" y="3078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7" name="Freeform 4517"/>
            <p:cNvSpPr>
              <a:spLocks noEditPoints="1"/>
            </p:cNvSpPr>
            <p:nvPr/>
          </p:nvSpPr>
          <p:spPr bwMode="auto">
            <a:xfrm>
              <a:off x="3975" y="3076"/>
              <a:ext cx="6" cy="7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4 w 4"/>
                <a:gd name="T5" fmla="*/ 1 h 4"/>
                <a:gd name="T6" fmla="*/ 4 w 4"/>
                <a:gd name="T7" fmla="*/ 1 h 4"/>
                <a:gd name="T8" fmla="*/ 0 w 4"/>
                <a:gd name="T9" fmla="*/ 0 h 4"/>
                <a:gd name="T10" fmla="*/ 0 w 4"/>
                <a:gd name="T11" fmla="*/ 0 h 4"/>
                <a:gd name="T12" fmla="*/ 1 w 4"/>
                <a:gd name="T13" fmla="*/ 3 h 4"/>
                <a:gd name="T14" fmla="*/ 3 w 4"/>
                <a:gd name="T15" fmla="*/ 4 h 4"/>
                <a:gd name="T16" fmla="*/ 3 w 4"/>
                <a:gd name="T17" fmla="*/ 1 h 4"/>
                <a:gd name="T18" fmla="*/ 3 w 4"/>
                <a:gd name="T19" fmla="*/ 1 h 4"/>
                <a:gd name="T20" fmla="*/ 0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8" name="Freeform 4518"/>
            <p:cNvSpPr>
              <a:spLocks/>
            </p:cNvSpPr>
            <p:nvPr/>
          </p:nvSpPr>
          <p:spPr bwMode="auto">
            <a:xfrm>
              <a:off x="3973" y="3080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9" name="Freeform 4519"/>
            <p:cNvSpPr>
              <a:spLocks/>
            </p:cNvSpPr>
            <p:nvPr/>
          </p:nvSpPr>
          <p:spPr bwMode="auto">
            <a:xfrm>
              <a:off x="3971" y="3080"/>
              <a:ext cx="7" cy="13"/>
            </a:xfrm>
            <a:custGeom>
              <a:avLst/>
              <a:gdLst>
                <a:gd name="T0" fmla="*/ 1 w 4"/>
                <a:gd name="T1" fmla="*/ 0 h 8"/>
                <a:gd name="T2" fmla="*/ 1 w 4"/>
                <a:gd name="T3" fmla="*/ 0 h 8"/>
                <a:gd name="T4" fmla="*/ 2 w 4"/>
                <a:gd name="T5" fmla="*/ 2 h 8"/>
                <a:gd name="T6" fmla="*/ 1 w 4"/>
                <a:gd name="T7" fmla="*/ 1 h 8"/>
                <a:gd name="T8" fmla="*/ 0 w 4"/>
                <a:gd name="T9" fmla="*/ 4 h 8"/>
                <a:gd name="T10" fmla="*/ 4 w 4"/>
                <a:gd name="T11" fmla="*/ 8 h 8"/>
                <a:gd name="T12" fmla="*/ 4 w 4"/>
                <a:gd name="T13" fmla="*/ 5 h 8"/>
                <a:gd name="T14" fmla="*/ 3 w 4"/>
                <a:gd name="T15" fmla="*/ 1 h 8"/>
                <a:gd name="T16" fmla="*/ 1 w 4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3" y="6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3" y="3"/>
                    <a:pt x="3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0" name="Freeform 4520"/>
            <p:cNvSpPr>
              <a:spLocks/>
            </p:cNvSpPr>
            <p:nvPr/>
          </p:nvSpPr>
          <p:spPr bwMode="auto">
            <a:xfrm>
              <a:off x="3969" y="3090"/>
              <a:ext cx="7" cy="13"/>
            </a:xfrm>
            <a:custGeom>
              <a:avLst/>
              <a:gdLst>
                <a:gd name="T0" fmla="*/ 0 w 4"/>
                <a:gd name="T1" fmla="*/ 0 h 8"/>
                <a:gd name="T2" fmla="*/ 1 w 4"/>
                <a:gd name="T3" fmla="*/ 3 h 8"/>
                <a:gd name="T4" fmla="*/ 4 w 4"/>
                <a:gd name="T5" fmla="*/ 8 h 8"/>
                <a:gd name="T6" fmla="*/ 0 w 4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3" y="6"/>
                    <a:pt x="4" y="8"/>
                  </a:cubicBezTo>
                  <a:cubicBezTo>
                    <a:pt x="3" y="5"/>
                    <a:pt x="1" y="3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1" name="Freeform 4521"/>
            <p:cNvSpPr>
              <a:spLocks/>
            </p:cNvSpPr>
            <p:nvPr/>
          </p:nvSpPr>
          <p:spPr bwMode="auto">
            <a:xfrm>
              <a:off x="3976" y="3081"/>
              <a:ext cx="4" cy="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2"/>
                    <a:pt x="1" y="3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2" name="Freeform 4522"/>
            <p:cNvSpPr>
              <a:spLocks/>
            </p:cNvSpPr>
            <p:nvPr/>
          </p:nvSpPr>
          <p:spPr bwMode="auto">
            <a:xfrm>
              <a:off x="3998" y="3134"/>
              <a:ext cx="19" cy="22"/>
            </a:xfrm>
            <a:custGeom>
              <a:avLst/>
              <a:gdLst>
                <a:gd name="T0" fmla="*/ 2 w 11"/>
                <a:gd name="T1" fmla="*/ 0 h 13"/>
                <a:gd name="T2" fmla="*/ 0 w 11"/>
                <a:gd name="T3" fmla="*/ 4 h 13"/>
                <a:gd name="T4" fmla="*/ 6 w 11"/>
                <a:gd name="T5" fmla="*/ 13 h 13"/>
                <a:gd name="T6" fmla="*/ 8 w 11"/>
                <a:gd name="T7" fmla="*/ 13 h 13"/>
                <a:gd name="T8" fmla="*/ 8 w 11"/>
                <a:gd name="T9" fmla="*/ 13 h 13"/>
                <a:gd name="T10" fmla="*/ 11 w 11"/>
                <a:gd name="T11" fmla="*/ 12 h 13"/>
                <a:gd name="T12" fmla="*/ 2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2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2" y="7"/>
                    <a:pt x="4" y="10"/>
                    <a:pt x="6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8" y="7"/>
                    <a:pt x="5" y="3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3" name="Freeform 4523"/>
            <p:cNvSpPr>
              <a:spLocks/>
            </p:cNvSpPr>
            <p:nvPr/>
          </p:nvSpPr>
          <p:spPr bwMode="auto">
            <a:xfrm>
              <a:off x="3973" y="3103"/>
              <a:ext cx="29" cy="38"/>
            </a:xfrm>
            <a:custGeom>
              <a:avLst/>
              <a:gdLst>
                <a:gd name="T0" fmla="*/ 9 w 17"/>
                <a:gd name="T1" fmla="*/ 15 h 22"/>
                <a:gd name="T2" fmla="*/ 17 w 17"/>
                <a:gd name="T3" fmla="*/ 18 h 22"/>
                <a:gd name="T4" fmla="*/ 5 w 17"/>
                <a:gd name="T5" fmla="*/ 0 h 22"/>
                <a:gd name="T6" fmla="*/ 4 w 17"/>
                <a:gd name="T7" fmla="*/ 0 h 22"/>
                <a:gd name="T8" fmla="*/ 4 w 17"/>
                <a:gd name="T9" fmla="*/ 0 h 22"/>
                <a:gd name="T10" fmla="*/ 4 w 17"/>
                <a:gd name="T11" fmla="*/ 0 h 22"/>
                <a:gd name="T12" fmla="*/ 4 w 17"/>
                <a:gd name="T13" fmla="*/ 0 h 22"/>
                <a:gd name="T14" fmla="*/ 4 w 17"/>
                <a:gd name="T15" fmla="*/ 0 h 22"/>
                <a:gd name="T16" fmla="*/ 4 w 17"/>
                <a:gd name="T17" fmla="*/ 0 h 22"/>
                <a:gd name="T18" fmla="*/ 4 w 17"/>
                <a:gd name="T19" fmla="*/ 0 h 22"/>
                <a:gd name="T20" fmla="*/ 3 w 17"/>
                <a:gd name="T21" fmla="*/ 0 h 22"/>
                <a:gd name="T22" fmla="*/ 3 w 17"/>
                <a:gd name="T23" fmla="*/ 0 h 22"/>
                <a:gd name="T24" fmla="*/ 3 w 17"/>
                <a:gd name="T25" fmla="*/ 0 h 22"/>
                <a:gd name="T26" fmla="*/ 3 w 17"/>
                <a:gd name="T27" fmla="*/ 0 h 22"/>
                <a:gd name="T28" fmla="*/ 3 w 17"/>
                <a:gd name="T29" fmla="*/ 0 h 22"/>
                <a:gd name="T30" fmla="*/ 3 w 17"/>
                <a:gd name="T31" fmla="*/ 0 h 22"/>
                <a:gd name="T32" fmla="*/ 3 w 17"/>
                <a:gd name="T33" fmla="*/ 0 h 22"/>
                <a:gd name="T34" fmla="*/ 3 w 17"/>
                <a:gd name="T35" fmla="*/ 0 h 22"/>
                <a:gd name="T36" fmla="*/ 3 w 17"/>
                <a:gd name="T37" fmla="*/ 0 h 22"/>
                <a:gd name="T38" fmla="*/ 2 w 17"/>
                <a:gd name="T39" fmla="*/ 0 h 22"/>
                <a:gd name="T40" fmla="*/ 2 w 17"/>
                <a:gd name="T41" fmla="*/ 0 h 22"/>
                <a:gd name="T42" fmla="*/ 2 w 17"/>
                <a:gd name="T43" fmla="*/ 0 h 22"/>
                <a:gd name="T44" fmla="*/ 2 w 17"/>
                <a:gd name="T45" fmla="*/ 0 h 22"/>
                <a:gd name="T46" fmla="*/ 2 w 17"/>
                <a:gd name="T47" fmla="*/ 0 h 22"/>
                <a:gd name="T48" fmla="*/ 2 w 17"/>
                <a:gd name="T49" fmla="*/ 0 h 22"/>
                <a:gd name="T50" fmla="*/ 2 w 17"/>
                <a:gd name="T51" fmla="*/ 0 h 22"/>
                <a:gd name="T52" fmla="*/ 2 w 17"/>
                <a:gd name="T53" fmla="*/ 0 h 22"/>
                <a:gd name="T54" fmla="*/ 1 w 17"/>
                <a:gd name="T55" fmla="*/ 0 h 22"/>
                <a:gd name="T56" fmla="*/ 1 w 17"/>
                <a:gd name="T57" fmla="*/ 0 h 22"/>
                <a:gd name="T58" fmla="*/ 1 w 17"/>
                <a:gd name="T59" fmla="*/ 0 h 22"/>
                <a:gd name="T60" fmla="*/ 1 w 17"/>
                <a:gd name="T61" fmla="*/ 0 h 22"/>
                <a:gd name="T62" fmla="*/ 1 w 17"/>
                <a:gd name="T63" fmla="*/ 0 h 22"/>
                <a:gd name="T64" fmla="*/ 1 w 17"/>
                <a:gd name="T65" fmla="*/ 0 h 22"/>
                <a:gd name="T66" fmla="*/ 0 w 17"/>
                <a:gd name="T6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22">
                  <a:moveTo>
                    <a:pt x="0" y="0"/>
                  </a:moveTo>
                  <a:cubicBezTo>
                    <a:pt x="1" y="5"/>
                    <a:pt x="4" y="10"/>
                    <a:pt x="9" y="15"/>
                  </a:cubicBezTo>
                  <a:cubicBezTo>
                    <a:pt x="11" y="17"/>
                    <a:pt x="13" y="19"/>
                    <a:pt x="15" y="22"/>
                  </a:cubicBezTo>
                  <a:cubicBezTo>
                    <a:pt x="16" y="21"/>
                    <a:pt x="17" y="19"/>
                    <a:pt x="17" y="18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0" y="9"/>
                    <a:pt x="7" y="4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A2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4" name="Freeform 4524"/>
            <p:cNvSpPr>
              <a:spLocks noEditPoints="1"/>
            </p:cNvSpPr>
            <p:nvPr/>
          </p:nvSpPr>
          <p:spPr bwMode="auto">
            <a:xfrm>
              <a:off x="3973" y="3103"/>
              <a:ext cx="8" cy="0"/>
            </a:xfrm>
            <a:custGeom>
              <a:avLst/>
              <a:gdLst>
                <a:gd name="T0" fmla="*/ 4 w 5"/>
                <a:gd name="T1" fmla="*/ 4 w 5"/>
                <a:gd name="T2" fmla="*/ 4 w 5"/>
                <a:gd name="T3" fmla="*/ 4 w 5"/>
                <a:gd name="T4" fmla="*/ 4 w 5"/>
                <a:gd name="T5" fmla="*/ 4 w 5"/>
                <a:gd name="T6" fmla="*/ 4 w 5"/>
                <a:gd name="T7" fmla="*/ 4 w 5"/>
                <a:gd name="T8" fmla="*/ 4 w 5"/>
                <a:gd name="T9" fmla="*/ 4 w 5"/>
                <a:gd name="T10" fmla="*/ 4 w 5"/>
                <a:gd name="T11" fmla="*/ 3 w 5"/>
                <a:gd name="T12" fmla="*/ 3 w 5"/>
                <a:gd name="T13" fmla="*/ 3 w 5"/>
                <a:gd name="T14" fmla="*/ 3 w 5"/>
                <a:gd name="T15" fmla="*/ 3 w 5"/>
                <a:gd name="T16" fmla="*/ 3 w 5"/>
                <a:gd name="T17" fmla="*/ 3 w 5"/>
                <a:gd name="T18" fmla="*/ 3 w 5"/>
                <a:gd name="T19" fmla="*/ 4 w 5"/>
                <a:gd name="T20" fmla="*/ 5 w 5"/>
                <a:gd name="T21" fmla="*/ 3 w 5"/>
                <a:gd name="T22" fmla="*/ 3 w 5"/>
                <a:gd name="T23" fmla="*/ 3 w 5"/>
                <a:gd name="T24" fmla="*/ 3 w 5"/>
                <a:gd name="T25" fmla="*/ 2 w 5"/>
                <a:gd name="T26" fmla="*/ 2 w 5"/>
                <a:gd name="T27" fmla="*/ 2 w 5"/>
                <a:gd name="T28" fmla="*/ 2 w 5"/>
                <a:gd name="T29" fmla="*/ 2 w 5"/>
                <a:gd name="T30" fmla="*/ 2 w 5"/>
                <a:gd name="T31" fmla="*/ 2 w 5"/>
                <a:gd name="T32" fmla="*/ 2 w 5"/>
                <a:gd name="T33" fmla="*/ 2 w 5"/>
                <a:gd name="T34" fmla="*/ 2 w 5"/>
                <a:gd name="T35" fmla="*/ 2 w 5"/>
                <a:gd name="T36" fmla="*/ 2 w 5"/>
                <a:gd name="T37" fmla="*/ 1 w 5"/>
                <a:gd name="T38" fmla="*/ 1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1 w 5"/>
                <a:gd name="T46" fmla="*/ 0 w 5"/>
                <a:gd name="T47" fmla="*/ 1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</a:cxnLst>
              <a:rect l="0" t="0" r="r" b="b"/>
              <a:pathLst>
                <a:path w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19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5" name="Freeform 4525"/>
            <p:cNvSpPr>
              <a:spLocks noEditPoints="1"/>
            </p:cNvSpPr>
            <p:nvPr/>
          </p:nvSpPr>
          <p:spPr bwMode="auto">
            <a:xfrm>
              <a:off x="3975" y="3103"/>
              <a:ext cx="5" cy="0"/>
            </a:xfrm>
            <a:custGeom>
              <a:avLst/>
              <a:gdLst>
                <a:gd name="T0" fmla="*/ 3 w 3"/>
                <a:gd name="T1" fmla="*/ 3 w 3"/>
                <a:gd name="T2" fmla="*/ 3 w 3"/>
                <a:gd name="T3" fmla="*/ 3 w 3"/>
                <a:gd name="T4" fmla="*/ 3 w 3"/>
                <a:gd name="T5" fmla="*/ 3 w 3"/>
                <a:gd name="T6" fmla="*/ 3 w 3"/>
                <a:gd name="T7" fmla="*/ 3 w 3"/>
                <a:gd name="T8" fmla="*/ 3 w 3"/>
                <a:gd name="T9" fmla="*/ 3 w 3"/>
                <a:gd name="T10" fmla="*/ 2 w 3"/>
                <a:gd name="T11" fmla="*/ 2 w 3"/>
                <a:gd name="T12" fmla="*/ 2 w 3"/>
                <a:gd name="T13" fmla="*/ 2 w 3"/>
                <a:gd name="T14" fmla="*/ 2 w 3"/>
                <a:gd name="T15" fmla="*/ 2 w 3"/>
                <a:gd name="T16" fmla="*/ 2 w 3"/>
                <a:gd name="T17" fmla="*/ 2 w 3"/>
                <a:gd name="T18" fmla="*/ 2 w 3"/>
                <a:gd name="T19" fmla="*/ 2 w 3"/>
                <a:gd name="T20" fmla="*/ 2 w 3"/>
                <a:gd name="T21" fmla="*/ 2 w 3"/>
                <a:gd name="T22" fmla="*/ 1 w 3"/>
                <a:gd name="T23" fmla="*/ 1 w 3"/>
                <a:gd name="T24" fmla="*/ 1 w 3"/>
                <a:gd name="T25" fmla="*/ 1 w 3"/>
                <a:gd name="T26" fmla="*/ 1 w 3"/>
                <a:gd name="T27" fmla="*/ 1 w 3"/>
                <a:gd name="T28" fmla="*/ 1 w 3"/>
                <a:gd name="T29" fmla="*/ 1 w 3"/>
                <a:gd name="T30" fmla="*/ 1 w 3"/>
                <a:gd name="T31" fmla="*/ 1 w 3"/>
                <a:gd name="T32" fmla="*/ 1 w 3"/>
                <a:gd name="T33" fmla="*/ 1 w 3"/>
                <a:gd name="T34" fmla="*/ 0 w 3"/>
                <a:gd name="T35" fmla="*/ 0 w 3"/>
                <a:gd name="T36" fmla="*/ 0 w 3"/>
                <a:gd name="T37" fmla="*/ 0 w 3"/>
                <a:gd name="T38" fmla="*/ 0 w 3"/>
                <a:gd name="T39" fmla="*/ 0 w 3"/>
                <a:gd name="T40" fmla="*/ 0 w 3"/>
                <a:gd name="T41" fmla="*/ 0 w 3"/>
                <a:gd name="T42" fmla="*/ 0 w 3"/>
                <a:gd name="T43" fmla="*/ 0 w 3"/>
                <a:gd name="T4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92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6" name="Freeform 4526"/>
            <p:cNvSpPr>
              <a:spLocks/>
            </p:cNvSpPr>
            <p:nvPr/>
          </p:nvSpPr>
          <p:spPr bwMode="auto">
            <a:xfrm>
              <a:off x="3969" y="3086"/>
              <a:ext cx="12" cy="17"/>
            </a:xfrm>
            <a:custGeom>
              <a:avLst/>
              <a:gdLst>
                <a:gd name="T0" fmla="*/ 0 w 7"/>
                <a:gd name="T1" fmla="*/ 2 h 10"/>
                <a:gd name="T2" fmla="*/ 1 w 7"/>
                <a:gd name="T3" fmla="*/ 5 h 10"/>
                <a:gd name="T4" fmla="*/ 3 w 7"/>
                <a:gd name="T5" fmla="*/ 10 h 10"/>
                <a:gd name="T6" fmla="*/ 3 w 7"/>
                <a:gd name="T7" fmla="*/ 10 h 10"/>
                <a:gd name="T8" fmla="*/ 3 w 7"/>
                <a:gd name="T9" fmla="*/ 10 h 10"/>
                <a:gd name="T10" fmla="*/ 3 w 7"/>
                <a:gd name="T11" fmla="*/ 10 h 10"/>
                <a:gd name="T12" fmla="*/ 3 w 7"/>
                <a:gd name="T13" fmla="*/ 10 h 10"/>
                <a:gd name="T14" fmla="*/ 3 w 7"/>
                <a:gd name="T15" fmla="*/ 10 h 10"/>
                <a:gd name="T16" fmla="*/ 3 w 7"/>
                <a:gd name="T17" fmla="*/ 10 h 10"/>
                <a:gd name="T18" fmla="*/ 4 w 7"/>
                <a:gd name="T19" fmla="*/ 10 h 10"/>
                <a:gd name="T20" fmla="*/ 4 w 7"/>
                <a:gd name="T21" fmla="*/ 10 h 10"/>
                <a:gd name="T22" fmla="*/ 4 w 7"/>
                <a:gd name="T23" fmla="*/ 10 h 10"/>
                <a:gd name="T24" fmla="*/ 4 w 7"/>
                <a:gd name="T25" fmla="*/ 10 h 10"/>
                <a:gd name="T26" fmla="*/ 4 w 7"/>
                <a:gd name="T27" fmla="*/ 10 h 10"/>
                <a:gd name="T28" fmla="*/ 4 w 7"/>
                <a:gd name="T29" fmla="*/ 10 h 10"/>
                <a:gd name="T30" fmla="*/ 4 w 7"/>
                <a:gd name="T31" fmla="*/ 10 h 10"/>
                <a:gd name="T32" fmla="*/ 4 w 7"/>
                <a:gd name="T33" fmla="*/ 10 h 10"/>
                <a:gd name="T34" fmla="*/ 5 w 7"/>
                <a:gd name="T35" fmla="*/ 10 h 10"/>
                <a:gd name="T36" fmla="*/ 5 w 7"/>
                <a:gd name="T37" fmla="*/ 10 h 10"/>
                <a:gd name="T38" fmla="*/ 5 w 7"/>
                <a:gd name="T39" fmla="*/ 10 h 10"/>
                <a:gd name="T40" fmla="*/ 5 w 7"/>
                <a:gd name="T41" fmla="*/ 10 h 10"/>
                <a:gd name="T42" fmla="*/ 5 w 7"/>
                <a:gd name="T43" fmla="*/ 10 h 10"/>
                <a:gd name="T44" fmla="*/ 5 w 7"/>
                <a:gd name="T45" fmla="*/ 10 h 10"/>
                <a:gd name="T46" fmla="*/ 5 w 7"/>
                <a:gd name="T47" fmla="*/ 10 h 10"/>
                <a:gd name="T48" fmla="*/ 5 w 7"/>
                <a:gd name="T49" fmla="*/ 10 h 10"/>
                <a:gd name="T50" fmla="*/ 6 w 7"/>
                <a:gd name="T51" fmla="*/ 10 h 10"/>
                <a:gd name="T52" fmla="*/ 6 w 7"/>
                <a:gd name="T53" fmla="*/ 10 h 10"/>
                <a:gd name="T54" fmla="*/ 6 w 7"/>
                <a:gd name="T55" fmla="*/ 10 h 10"/>
                <a:gd name="T56" fmla="*/ 6 w 7"/>
                <a:gd name="T57" fmla="*/ 10 h 10"/>
                <a:gd name="T58" fmla="*/ 6 w 7"/>
                <a:gd name="T59" fmla="*/ 10 h 10"/>
                <a:gd name="T60" fmla="*/ 6 w 7"/>
                <a:gd name="T61" fmla="*/ 10 h 10"/>
                <a:gd name="T62" fmla="*/ 6 w 7"/>
                <a:gd name="T63" fmla="*/ 10 h 10"/>
                <a:gd name="T64" fmla="*/ 6 w 7"/>
                <a:gd name="T65" fmla="*/ 10 h 10"/>
                <a:gd name="T66" fmla="*/ 5 w 7"/>
                <a:gd name="T6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" h="10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5"/>
                    <a:pt x="3" y="7"/>
                    <a:pt x="4" y="10"/>
                  </a:cubicBezTo>
                  <a:cubicBezTo>
                    <a:pt x="3" y="8"/>
                    <a:pt x="2" y="7"/>
                    <a:pt x="1" y="5"/>
                  </a:cubicBezTo>
                  <a:cubicBezTo>
                    <a:pt x="1" y="7"/>
                    <a:pt x="1" y="8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8"/>
                    <a:pt x="6" y="6"/>
                    <a:pt x="5" y="4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464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7" name="Freeform 4527"/>
            <p:cNvSpPr>
              <a:spLocks/>
            </p:cNvSpPr>
            <p:nvPr/>
          </p:nvSpPr>
          <p:spPr bwMode="auto">
            <a:xfrm>
              <a:off x="3980" y="3163"/>
              <a:ext cx="5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2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8" name="Freeform 4528"/>
            <p:cNvSpPr>
              <a:spLocks/>
            </p:cNvSpPr>
            <p:nvPr/>
          </p:nvSpPr>
          <p:spPr bwMode="auto">
            <a:xfrm>
              <a:off x="3985" y="3163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9" name="Freeform 4529"/>
            <p:cNvSpPr>
              <a:spLocks/>
            </p:cNvSpPr>
            <p:nvPr/>
          </p:nvSpPr>
          <p:spPr bwMode="auto">
            <a:xfrm>
              <a:off x="3975" y="3167"/>
              <a:ext cx="5" cy="8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0" name="Freeform 4530"/>
            <p:cNvSpPr>
              <a:spLocks/>
            </p:cNvSpPr>
            <p:nvPr/>
          </p:nvSpPr>
          <p:spPr bwMode="auto">
            <a:xfrm>
              <a:off x="3976" y="3165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1" name="Freeform 4531"/>
            <p:cNvSpPr>
              <a:spLocks/>
            </p:cNvSpPr>
            <p:nvPr/>
          </p:nvSpPr>
          <p:spPr bwMode="auto">
            <a:xfrm>
              <a:off x="3969" y="3173"/>
              <a:ext cx="9" cy="14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5 w 5"/>
                <a:gd name="T7" fmla="*/ 6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2" name="Freeform 4532"/>
            <p:cNvSpPr>
              <a:spLocks/>
            </p:cNvSpPr>
            <p:nvPr/>
          </p:nvSpPr>
          <p:spPr bwMode="auto">
            <a:xfrm>
              <a:off x="3971" y="3170"/>
              <a:ext cx="7" cy="14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2 h 8"/>
                <a:gd name="T4" fmla="*/ 4 w 4"/>
                <a:gd name="T5" fmla="*/ 8 h 8"/>
                <a:gd name="T6" fmla="*/ 4 w 4"/>
                <a:gd name="T7" fmla="*/ 3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4"/>
                    <a:pt x="3" y="6"/>
                    <a:pt x="4" y="8"/>
                  </a:cubicBezTo>
                  <a:cubicBezTo>
                    <a:pt x="4" y="6"/>
                    <a:pt x="4" y="4"/>
                    <a:pt x="4" y="3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3" name="Freeform 4533"/>
            <p:cNvSpPr>
              <a:spLocks/>
            </p:cNvSpPr>
            <p:nvPr/>
          </p:nvSpPr>
          <p:spPr bwMode="auto">
            <a:xfrm>
              <a:off x="3969" y="3187"/>
              <a:ext cx="7" cy="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4" name="Freeform 4534"/>
            <p:cNvSpPr>
              <a:spLocks/>
            </p:cNvSpPr>
            <p:nvPr/>
          </p:nvSpPr>
          <p:spPr bwMode="auto">
            <a:xfrm>
              <a:off x="3969" y="3177"/>
              <a:ext cx="28" cy="44"/>
            </a:xfrm>
            <a:custGeom>
              <a:avLst/>
              <a:gdLst>
                <a:gd name="T0" fmla="*/ 0 w 16"/>
                <a:gd name="T1" fmla="*/ 0 h 26"/>
                <a:gd name="T2" fmla="*/ 0 w 16"/>
                <a:gd name="T3" fmla="*/ 6 h 26"/>
                <a:gd name="T4" fmla="*/ 4 w 16"/>
                <a:gd name="T5" fmla="*/ 11 h 26"/>
                <a:gd name="T6" fmla="*/ 16 w 16"/>
                <a:gd name="T7" fmla="*/ 26 h 26"/>
                <a:gd name="T8" fmla="*/ 13 w 16"/>
                <a:gd name="T9" fmla="*/ 21 h 26"/>
                <a:gd name="T10" fmla="*/ 5 w 16"/>
                <a:gd name="T11" fmla="*/ 6 h 26"/>
                <a:gd name="T12" fmla="*/ 0 w 1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7"/>
                    <a:pt x="3" y="9"/>
                    <a:pt x="4" y="11"/>
                  </a:cubicBezTo>
                  <a:cubicBezTo>
                    <a:pt x="8" y="16"/>
                    <a:pt x="12" y="21"/>
                    <a:pt x="16" y="26"/>
                  </a:cubicBezTo>
                  <a:cubicBezTo>
                    <a:pt x="15" y="24"/>
                    <a:pt x="14" y="22"/>
                    <a:pt x="13" y="21"/>
                  </a:cubicBezTo>
                  <a:cubicBezTo>
                    <a:pt x="8" y="15"/>
                    <a:pt x="6" y="10"/>
                    <a:pt x="5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5" name="Freeform 4535"/>
            <p:cNvSpPr>
              <a:spLocks/>
            </p:cNvSpPr>
            <p:nvPr/>
          </p:nvSpPr>
          <p:spPr bwMode="auto">
            <a:xfrm>
              <a:off x="3969" y="3189"/>
              <a:ext cx="31" cy="47"/>
            </a:xfrm>
            <a:custGeom>
              <a:avLst/>
              <a:gdLst>
                <a:gd name="T0" fmla="*/ 0 w 18"/>
                <a:gd name="T1" fmla="*/ 0 h 28"/>
                <a:gd name="T2" fmla="*/ 8 w 18"/>
                <a:gd name="T3" fmla="*/ 15 h 28"/>
                <a:gd name="T4" fmla="*/ 11 w 18"/>
                <a:gd name="T5" fmla="*/ 20 h 28"/>
                <a:gd name="T6" fmla="*/ 18 w 18"/>
                <a:gd name="T7" fmla="*/ 28 h 28"/>
                <a:gd name="T8" fmla="*/ 4 w 18"/>
                <a:gd name="T9" fmla="*/ 4 h 28"/>
                <a:gd name="T10" fmla="*/ 0 w 1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1" y="4"/>
                    <a:pt x="3" y="9"/>
                    <a:pt x="8" y="15"/>
                  </a:cubicBezTo>
                  <a:cubicBezTo>
                    <a:pt x="9" y="17"/>
                    <a:pt x="10" y="18"/>
                    <a:pt x="11" y="20"/>
                  </a:cubicBezTo>
                  <a:cubicBezTo>
                    <a:pt x="14" y="23"/>
                    <a:pt x="16" y="25"/>
                    <a:pt x="18" y="28"/>
                  </a:cubicBezTo>
                  <a:cubicBezTo>
                    <a:pt x="14" y="20"/>
                    <a:pt x="9" y="12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6" name="Freeform 4536"/>
            <p:cNvSpPr>
              <a:spLocks/>
            </p:cNvSpPr>
            <p:nvPr/>
          </p:nvSpPr>
          <p:spPr bwMode="auto">
            <a:xfrm>
              <a:off x="3976" y="3195"/>
              <a:ext cx="43" cy="60"/>
            </a:xfrm>
            <a:custGeom>
              <a:avLst/>
              <a:gdLst>
                <a:gd name="T0" fmla="*/ 0 w 25"/>
                <a:gd name="T1" fmla="*/ 0 h 35"/>
                <a:gd name="T2" fmla="*/ 14 w 25"/>
                <a:gd name="T3" fmla="*/ 24 h 35"/>
                <a:gd name="T4" fmla="*/ 25 w 25"/>
                <a:gd name="T5" fmla="*/ 35 h 35"/>
                <a:gd name="T6" fmla="*/ 12 w 25"/>
                <a:gd name="T7" fmla="*/ 15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5" y="8"/>
                    <a:pt x="10" y="16"/>
                    <a:pt x="14" y="24"/>
                  </a:cubicBezTo>
                  <a:cubicBezTo>
                    <a:pt x="18" y="28"/>
                    <a:pt x="22" y="32"/>
                    <a:pt x="25" y="35"/>
                  </a:cubicBezTo>
                  <a:cubicBezTo>
                    <a:pt x="21" y="28"/>
                    <a:pt x="17" y="21"/>
                    <a:pt x="12" y="15"/>
                  </a:cubicBezTo>
                  <a:cubicBezTo>
                    <a:pt x="8" y="10"/>
                    <a:pt x="4" y="5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7" name="Freeform 4537"/>
            <p:cNvSpPr>
              <a:spLocks/>
            </p:cNvSpPr>
            <p:nvPr/>
          </p:nvSpPr>
          <p:spPr bwMode="auto">
            <a:xfrm>
              <a:off x="3988" y="3223"/>
              <a:ext cx="33" cy="47"/>
            </a:xfrm>
            <a:custGeom>
              <a:avLst/>
              <a:gdLst>
                <a:gd name="T0" fmla="*/ 0 w 19"/>
                <a:gd name="T1" fmla="*/ 0 h 28"/>
                <a:gd name="T2" fmla="*/ 13 w 19"/>
                <a:gd name="T3" fmla="*/ 21 h 28"/>
                <a:gd name="T4" fmla="*/ 19 w 19"/>
                <a:gd name="T5" fmla="*/ 28 h 28"/>
                <a:gd name="T6" fmla="*/ 7 w 19"/>
                <a:gd name="T7" fmla="*/ 8 h 28"/>
                <a:gd name="T8" fmla="*/ 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5" y="6"/>
                    <a:pt x="9" y="13"/>
                    <a:pt x="13" y="21"/>
                  </a:cubicBezTo>
                  <a:cubicBezTo>
                    <a:pt x="16" y="25"/>
                    <a:pt x="19" y="28"/>
                    <a:pt x="19" y="28"/>
                  </a:cubicBezTo>
                  <a:cubicBezTo>
                    <a:pt x="19" y="28"/>
                    <a:pt x="14" y="1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8" name="Freeform 4538"/>
            <p:cNvSpPr>
              <a:spLocks/>
            </p:cNvSpPr>
            <p:nvPr/>
          </p:nvSpPr>
          <p:spPr bwMode="auto">
            <a:xfrm>
              <a:off x="4160" y="3463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9" name="Freeform 4539"/>
            <p:cNvSpPr>
              <a:spLocks/>
            </p:cNvSpPr>
            <p:nvPr/>
          </p:nvSpPr>
          <p:spPr bwMode="auto">
            <a:xfrm>
              <a:off x="4160" y="3463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0" name="Freeform 4540"/>
            <p:cNvSpPr>
              <a:spLocks/>
            </p:cNvSpPr>
            <p:nvPr/>
          </p:nvSpPr>
          <p:spPr bwMode="auto">
            <a:xfrm>
              <a:off x="4152" y="3458"/>
              <a:ext cx="8" cy="7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4 h 4"/>
                <a:gd name="T4" fmla="*/ 5 w 5"/>
                <a:gd name="T5" fmla="*/ 3 h 4"/>
                <a:gd name="T6" fmla="*/ 1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1" name="Freeform 4541"/>
            <p:cNvSpPr>
              <a:spLocks/>
            </p:cNvSpPr>
            <p:nvPr/>
          </p:nvSpPr>
          <p:spPr bwMode="auto">
            <a:xfrm>
              <a:off x="4152" y="3463"/>
              <a:ext cx="8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2" name="Freeform 4542"/>
            <p:cNvSpPr>
              <a:spLocks/>
            </p:cNvSpPr>
            <p:nvPr/>
          </p:nvSpPr>
          <p:spPr bwMode="auto">
            <a:xfrm>
              <a:off x="4152" y="3463"/>
              <a:ext cx="8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1 w 5"/>
                <a:gd name="T7" fmla="*/ 1 h 1"/>
                <a:gd name="T8" fmla="*/ 5 w 5"/>
                <a:gd name="T9" fmla="*/ 0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3" name="Freeform 4543"/>
            <p:cNvSpPr>
              <a:spLocks/>
            </p:cNvSpPr>
            <p:nvPr/>
          </p:nvSpPr>
          <p:spPr bwMode="auto">
            <a:xfrm>
              <a:off x="4153" y="3463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4" name="Freeform 4544"/>
            <p:cNvSpPr>
              <a:spLocks/>
            </p:cNvSpPr>
            <p:nvPr/>
          </p:nvSpPr>
          <p:spPr bwMode="auto">
            <a:xfrm>
              <a:off x="4145" y="3453"/>
              <a:ext cx="8" cy="12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5 h 7"/>
                <a:gd name="T4" fmla="*/ 4 w 5"/>
                <a:gd name="T5" fmla="*/ 7 h 7"/>
                <a:gd name="T6" fmla="*/ 4 w 5"/>
                <a:gd name="T7" fmla="*/ 7 h 7"/>
                <a:gd name="T8" fmla="*/ 5 w 5"/>
                <a:gd name="T9" fmla="*/ 3 h 7"/>
                <a:gd name="T10" fmla="*/ 0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" y="6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5"/>
                    <a:pt x="5" y="3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5" name="Oval 4545"/>
            <p:cNvSpPr>
              <a:spLocks noChangeArrowheads="1"/>
            </p:cNvSpPr>
            <p:nvPr/>
          </p:nvSpPr>
          <p:spPr bwMode="auto">
            <a:xfrm>
              <a:off x="4152" y="3465"/>
              <a:ext cx="1" cy="1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6" name="Freeform 4546"/>
            <p:cNvSpPr>
              <a:spLocks/>
            </p:cNvSpPr>
            <p:nvPr/>
          </p:nvSpPr>
          <p:spPr bwMode="auto">
            <a:xfrm>
              <a:off x="4152" y="346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7" name="Freeform 4547"/>
            <p:cNvSpPr>
              <a:spLocks/>
            </p:cNvSpPr>
            <p:nvPr/>
          </p:nvSpPr>
          <p:spPr bwMode="auto">
            <a:xfrm>
              <a:off x="4136" y="3446"/>
              <a:ext cx="9" cy="15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5 h 9"/>
                <a:gd name="T4" fmla="*/ 5 w 5"/>
                <a:gd name="T5" fmla="*/ 9 h 9"/>
                <a:gd name="T6" fmla="*/ 5 w 5"/>
                <a:gd name="T7" fmla="*/ 4 h 9"/>
                <a:gd name="T8" fmla="*/ 0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1" y="7"/>
                    <a:pt x="3" y="8"/>
                    <a:pt x="5" y="9"/>
                  </a:cubicBezTo>
                  <a:cubicBezTo>
                    <a:pt x="5" y="7"/>
                    <a:pt x="5" y="6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8" name="Freeform 4548"/>
            <p:cNvSpPr>
              <a:spLocks/>
            </p:cNvSpPr>
            <p:nvPr/>
          </p:nvSpPr>
          <p:spPr bwMode="auto">
            <a:xfrm>
              <a:off x="4128" y="3437"/>
              <a:ext cx="8" cy="17"/>
            </a:xfrm>
            <a:custGeom>
              <a:avLst/>
              <a:gdLst>
                <a:gd name="T0" fmla="*/ 0 w 5"/>
                <a:gd name="T1" fmla="*/ 0 h 10"/>
                <a:gd name="T2" fmla="*/ 0 w 5"/>
                <a:gd name="T3" fmla="*/ 6 h 10"/>
                <a:gd name="T4" fmla="*/ 5 w 5"/>
                <a:gd name="T5" fmla="*/ 10 h 10"/>
                <a:gd name="T6" fmla="*/ 5 w 5"/>
                <a:gd name="T7" fmla="*/ 5 h 10"/>
                <a:gd name="T8" fmla="*/ 0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1" y="8"/>
                    <a:pt x="3" y="9"/>
                    <a:pt x="5" y="10"/>
                  </a:cubicBezTo>
                  <a:cubicBezTo>
                    <a:pt x="5" y="9"/>
                    <a:pt x="5" y="7"/>
                    <a:pt x="5" y="5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9" name="Freeform 4549"/>
            <p:cNvSpPr>
              <a:spLocks/>
            </p:cNvSpPr>
            <p:nvPr/>
          </p:nvSpPr>
          <p:spPr bwMode="auto">
            <a:xfrm>
              <a:off x="4000" y="3236"/>
              <a:ext cx="128" cy="212"/>
            </a:xfrm>
            <a:custGeom>
              <a:avLst/>
              <a:gdLst>
                <a:gd name="T0" fmla="*/ 0 w 75"/>
                <a:gd name="T1" fmla="*/ 0 h 124"/>
                <a:gd name="T2" fmla="*/ 12 w 75"/>
                <a:gd name="T3" fmla="*/ 20 h 124"/>
                <a:gd name="T4" fmla="*/ 6 w 75"/>
                <a:gd name="T5" fmla="*/ 13 h 124"/>
                <a:gd name="T6" fmla="*/ 34 w 75"/>
                <a:gd name="T7" fmla="*/ 72 h 124"/>
                <a:gd name="T8" fmla="*/ 75 w 75"/>
                <a:gd name="T9" fmla="*/ 124 h 124"/>
                <a:gd name="T10" fmla="*/ 75 w 75"/>
                <a:gd name="T11" fmla="*/ 118 h 124"/>
                <a:gd name="T12" fmla="*/ 39 w 75"/>
                <a:gd name="T13" fmla="*/ 71 h 124"/>
                <a:gd name="T14" fmla="*/ 11 w 75"/>
                <a:gd name="T15" fmla="*/ 11 h 124"/>
                <a:gd name="T16" fmla="*/ 0 w 75"/>
                <a:gd name="T17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24">
                  <a:moveTo>
                    <a:pt x="0" y="0"/>
                  </a:moveTo>
                  <a:cubicBezTo>
                    <a:pt x="7" y="11"/>
                    <a:pt x="12" y="20"/>
                    <a:pt x="12" y="20"/>
                  </a:cubicBezTo>
                  <a:cubicBezTo>
                    <a:pt x="12" y="20"/>
                    <a:pt x="9" y="17"/>
                    <a:pt x="6" y="13"/>
                  </a:cubicBezTo>
                  <a:cubicBezTo>
                    <a:pt x="16" y="33"/>
                    <a:pt x="24" y="55"/>
                    <a:pt x="34" y="72"/>
                  </a:cubicBezTo>
                  <a:cubicBezTo>
                    <a:pt x="44" y="90"/>
                    <a:pt x="60" y="111"/>
                    <a:pt x="75" y="124"/>
                  </a:cubicBezTo>
                  <a:cubicBezTo>
                    <a:pt x="75" y="123"/>
                    <a:pt x="75" y="121"/>
                    <a:pt x="75" y="118"/>
                  </a:cubicBezTo>
                  <a:cubicBezTo>
                    <a:pt x="62" y="105"/>
                    <a:pt x="48" y="86"/>
                    <a:pt x="39" y="71"/>
                  </a:cubicBezTo>
                  <a:cubicBezTo>
                    <a:pt x="29" y="53"/>
                    <a:pt x="21" y="31"/>
                    <a:pt x="11" y="11"/>
                  </a:cubicBezTo>
                  <a:cubicBezTo>
                    <a:pt x="8" y="8"/>
                    <a:pt x="4" y="4"/>
                    <a:pt x="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0" name="Freeform 4550"/>
            <p:cNvSpPr>
              <a:spLocks/>
            </p:cNvSpPr>
            <p:nvPr/>
          </p:nvSpPr>
          <p:spPr bwMode="auto">
            <a:xfrm>
              <a:off x="4055" y="3769"/>
              <a:ext cx="190" cy="469"/>
            </a:xfrm>
            <a:custGeom>
              <a:avLst/>
              <a:gdLst>
                <a:gd name="T0" fmla="*/ 98 w 112"/>
                <a:gd name="T1" fmla="*/ 0 h 275"/>
                <a:gd name="T2" fmla="*/ 93 w 112"/>
                <a:gd name="T3" fmla="*/ 0 h 275"/>
                <a:gd name="T4" fmla="*/ 0 w 112"/>
                <a:gd name="T5" fmla="*/ 275 h 275"/>
                <a:gd name="T6" fmla="*/ 3 w 112"/>
                <a:gd name="T7" fmla="*/ 275 h 275"/>
                <a:gd name="T8" fmla="*/ 98 w 112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75">
                  <a:moveTo>
                    <a:pt x="98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107" y="125"/>
                    <a:pt x="83" y="243"/>
                    <a:pt x="0" y="275"/>
                  </a:cubicBezTo>
                  <a:cubicBezTo>
                    <a:pt x="1" y="275"/>
                    <a:pt x="2" y="275"/>
                    <a:pt x="3" y="275"/>
                  </a:cubicBezTo>
                  <a:cubicBezTo>
                    <a:pt x="87" y="244"/>
                    <a:pt x="112" y="125"/>
                    <a:pt x="98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1" name="Freeform 4551"/>
            <p:cNvSpPr>
              <a:spLocks/>
            </p:cNvSpPr>
            <p:nvPr/>
          </p:nvSpPr>
          <p:spPr bwMode="auto">
            <a:xfrm>
              <a:off x="4211" y="3759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2" name="Freeform 4552"/>
            <p:cNvSpPr>
              <a:spLocks/>
            </p:cNvSpPr>
            <p:nvPr/>
          </p:nvSpPr>
          <p:spPr bwMode="auto">
            <a:xfrm>
              <a:off x="4211" y="3751"/>
              <a:ext cx="9" cy="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5 h 5"/>
                <a:gd name="T6" fmla="*/ 5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D2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3" name="Freeform 4553"/>
            <p:cNvSpPr>
              <a:spLocks/>
            </p:cNvSpPr>
            <p:nvPr/>
          </p:nvSpPr>
          <p:spPr bwMode="auto">
            <a:xfrm>
              <a:off x="4211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F8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4" name="Freeform 4554"/>
            <p:cNvSpPr>
              <a:spLocks/>
            </p:cNvSpPr>
            <p:nvPr/>
          </p:nvSpPr>
          <p:spPr bwMode="auto">
            <a:xfrm>
              <a:off x="4210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1"/>
                    <a:pt x="5" y="0"/>
                  </a:cubicBezTo>
                </a:path>
              </a:pathLst>
            </a:custGeom>
            <a:solidFill>
              <a:srgbClr val="5C8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5" name="Freeform 4555"/>
            <p:cNvSpPr>
              <a:spLocks/>
            </p:cNvSpPr>
            <p:nvPr/>
          </p:nvSpPr>
          <p:spPr bwMode="auto">
            <a:xfrm>
              <a:off x="4208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A8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6" name="Freeform 4556"/>
            <p:cNvSpPr>
              <a:spLocks/>
            </p:cNvSpPr>
            <p:nvPr/>
          </p:nvSpPr>
          <p:spPr bwMode="auto">
            <a:xfrm>
              <a:off x="4206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56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7" name="Freeform 4557"/>
            <p:cNvSpPr>
              <a:spLocks/>
            </p:cNvSpPr>
            <p:nvPr/>
          </p:nvSpPr>
          <p:spPr bwMode="auto">
            <a:xfrm>
              <a:off x="4205" y="3713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47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8" name="Freeform 4558"/>
            <p:cNvSpPr>
              <a:spLocks/>
            </p:cNvSpPr>
            <p:nvPr/>
          </p:nvSpPr>
          <p:spPr bwMode="auto">
            <a:xfrm>
              <a:off x="4203" y="3705"/>
              <a:ext cx="12" cy="8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517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9" name="Freeform 4559"/>
            <p:cNvSpPr>
              <a:spLocks/>
            </p:cNvSpPr>
            <p:nvPr/>
          </p:nvSpPr>
          <p:spPr bwMode="auto">
            <a:xfrm>
              <a:off x="4201" y="3695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4F76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0" name="Freeform 4560"/>
            <p:cNvSpPr>
              <a:spLocks/>
            </p:cNvSpPr>
            <p:nvPr/>
          </p:nvSpPr>
          <p:spPr bwMode="auto">
            <a:xfrm>
              <a:off x="4199" y="3686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4C72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1" name="Freeform 4561"/>
            <p:cNvSpPr>
              <a:spLocks/>
            </p:cNvSpPr>
            <p:nvPr/>
          </p:nvSpPr>
          <p:spPr bwMode="auto">
            <a:xfrm>
              <a:off x="4198" y="3676"/>
              <a:ext cx="12" cy="10"/>
            </a:xfrm>
            <a:custGeom>
              <a:avLst/>
              <a:gdLst>
                <a:gd name="T0" fmla="*/ 6 w 7"/>
                <a:gd name="T1" fmla="*/ 0 h 6"/>
                <a:gd name="T2" fmla="*/ 0 w 7"/>
                <a:gd name="T3" fmla="*/ 0 h 6"/>
                <a:gd name="T4" fmla="*/ 1 w 7"/>
                <a:gd name="T5" fmla="*/ 6 h 6"/>
                <a:gd name="T6" fmla="*/ 7 w 7"/>
                <a:gd name="T7" fmla="*/ 6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4A6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2" name="Freeform 4562"/>
            <p:cNvSpPr>
              <a:spLocks/>
            </p:cNvSpPr>
            <p:nvPr/>
          </p:nvSpPr>
          <p:spPr bwMode="auto">
            <a:xfrm>
              <a:off x="4196" y="3667"/>
              <a:ext cx="12" cy="9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0 h 5"/>
                <a:gd name="T4" fmla="*/ 1 w 7"/>
                <a:gd name="T5" fmla="*/ 5 h 5"/>
                <a:gd name="T6" fmla="*/ 7 w 7"/>
                <a:gd name="T7" fmla="*/ 5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466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3" name="Freeform 4563"/>
            <p:cNvSpPr>
              <a:spLocks/>
            </p:cNvSpPr>
            <p:nvPr/>
          </p:nvSpPr>
          <p:spPr bwMode="auto">
            <a:xfrm>
              <a:off x="4193" y="3649"/>
              <a:ext cx="13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2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2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46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4" name="Freeform 4564"/>
            <p:cNvSpPr>
              <a:spLocks/>
            </p:cNvSpPr>
            <p:nvPr/>
          </p:nvSpPr>
          <p:spPr bwMode="auto">
            <a:xfrm>
              <a:off x="4182" y="3606"/>
              <a:ext cx="19" cy="43"/>
            </a:xfrm>
            <a:custGeom>
              <a:avLst/>
              <a:gdLst>
                <a:gd name="T0" fmla="*/ 5 w 11"/>
                <a:gd name="T1" fmla="*/ 0 h 25"/>
                <a:gd name="T2" fmla="*/ 0 w 11"/>
                <a:gd name="T3" fmla="*/ 0 h 25"/>
                <a:gd name="T4" fmla="*/ 6 w 11"/>
                <a:gd name="T5" fmla="*/ 25 h 25"/>
                <a:gd name="T6" fmla="*/ 11 w 11"/>
                <a:gd name="T7" fmla="*/ 25 h 25"/>
                <a:gd name="T8" fmla="*/ 5 w 1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17"/>
                    <a:pt x="7" y="8"/>
                    <a:pt x="5" y="0"/>
                  </a:cubicBezTo>
                </a:path>
              </a:pathLst>
            </a:custGeom>
            <a:solidFill>
              <a:srgbClr val="283E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5" name="Freeform 4565"/>
            <p:cNvSpPr>
              <a:spLocks/>
            </p:cNvSpPr>
            <p:nvPr/>
          </p:nvSpPr>
          <p:spPr bwMode="auto">
            <a:xfrm>
              <a:off x="4177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B1C8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6" name="Freeform 4566"/>
            <p:cNvSpPr>
              <a:spLocks/>
            </p:cNvSpPr>
            <p:nvPr/>
          </p:nvSpPr>
          <p:spPr bwMode="auto">
            <a:xfrm>
              <a:off x="4148" y="3463"/>
              <a:ext cx="38" cy="126"/>
            </a:xfrm>
            <a:custGeom>
              <a:avLst/>
              <a:gdLst>
                <a:gd name="T0" fmla="*/ 7 w 22"/>
                <a:gd name="T1" fmla="*/ 0 h 74"/>
                <a:gd name="T2" fmla="*/ 3 w 22"/>
                <a:gd name="T3" fmla="*/ 2 h 74"/>
                <a:gd name="T4" fmla="*/ 8 w 22"/>
                <a:gd name="T5" fmla="*/ 3 h 74"/>
                <a:gd name="T6" fmla="*/ 0 w 22"/>
                <a:gd name="T7" fmla="*/ 6 h 74"/>
                <a:gd name="T8" fmla="*/ 9 w 22"/>
                <a:gd name="T9" fmla="*/ 35 h 74"/>
                <a:gd name="T10" fmla="*/ 5 w 22"/>
                <a:gd name="T11" fmla="*/ 36 h 74"/>
                <a:gd name="T12" fmla="*/ 17 w 22"/>
                <a:gd name="T13" fmla="*/ 74 h 74"/>
                <a:gd name="T14" fmla="*/ 22 w 22"/>
                <a:gd name="T15" fmla="*/ 74 h 74"/>
                <a:gd name="T16" fmla="*/ 10 w 22"/>
                <a:gd name="T17" fmla="*/ 35 h 74"/>
                <a:gd name="T18" fmla="*/ 14 w 22"/>
                <a:gd name="T19" fmla="*/ 33 h 74"/>
                <a:gd name="T20" fmla="*/ 5 w 22"/>
                <a:gd name="T21" fmla="*/ 4 h 74"/>
                <a:gd name="T22" fmla="*/ 13 w 22"/>
                <a:gd name="T23" fmla="*/ 2 h 74"/>
                <a:gd name="T24" fmla="*/ 8 w 22"/>
                <a:gd name="T25" fmla="*/ 0 h 74"/>
                <a:gd name="T26" fmla="*/ 7 w 22"/>
                <a:gd name="T27" fmla="*/ 0 h 74"/>
                <a:gd name="T28" fmla="*/ 7 w 22"/>
                <a:gd name="T2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74">
                  <a:moveTo>
                    <a:pt x="7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6" y="36"/>
                    <a:pt x="5" y="36"/>
                  </a:cubicBezTo>
                  <a:cubicBezTo>
                    <a:pt x="9" y="48"/>
                    <a:pt x="13" y="61"/>
                    <a:pt x="17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19" y="60"/>
                    <a:pt x="15" y="47"/>
                    <a:pt x="10" y="35"/>
                  </a:cubicBezTo>
                  <a:cubicBezTo>
                    <a:pt x="11" y="34"/>
                    <a:pt x="13" y="34"/>
                    <a:pt x="14" y="3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7" name="Freeform 4567"/>
            <p:cNvSpPr>
              <a:spLocks/>
            </p:cNvSpPr>
            <p:nvPr/>
          </p:nvSpPr>
          <p:spPr bwMode="auto">
            <a:xfrm>
              <a:off x="2937" y="3362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8" name="Freeform 4568"/>
            <p:cNvSpPr>
              <a:spLocks/>
            </p:cNvSpPr>
            <p:nvPr/>
          </p:nvSpPr>
          <p:spPr bwMode="auto">
            <a:xfrm>
              <a:off x="2939" y="3362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2 h 4"/>
                <a:gd name="T8" fmla="*/ 1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9" name="Freeform 4569"/>
            <p:cNvSpPr>
              <a:spLocks/>
            </p:cNvSpPr>
            <p:nvPr/>
          </p:nvSpPr>
          <p:spPr bwMode="auto">
            <a:xfrm>
              <a:off x="2936" y="3367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0" name="Freeform 4570"/>
            <p:cNvSpPr>
              <a:spLocks/>
            </p:cNvSpPr>
            <p:nvPr/>
          </p:nvSpPr>
          <p:spPr bwMode="auto">
            <a:xfrm>
              <a:off x="2939" y="3367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1" name="Freeform 4571"/>
            <p:cNvSpPr>
              <a:spLocks/>
            </p:cNvSpPr>
            <p:nvPr/>
          </p:nvSpPr>
          <p:spPr bwMode="auto">
            <a:xfrm>
              <a:off x="2934" y="3373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2" name="Freeform 4572"/>
            <p:cNvSpPr>
              <a:spLocks/>
            </p:cNvSpPr>
            <p:nvPr/>
          </p:nvSpPr>
          <p:spPr bwMode="auto">
            <a:xfrm>
              <a:off x="2919" y="3374"/>
              <a:ext cx="23" cy="41"/>
            </a:xfrm>
            <a:custGeom>
              <a:avLst/>
              <a:gdLst>
                <a:gd name="T0" fmla="*/ 12 w 14"/>
                <a:gd name="T1" fmla="*/ 0 h 24"/>
                <a:gd name="T2" fmla="*/ 12 w 14"/>
                <a:gd name="T3" fmla="*/ 3 h 24"/>
                <a:gd name="T4" fmla="*/ 9 w 14"/>
                <a:gd name="T5" fmla="*/ 2 h 24"/>
                <a:gd name="T6" fmla="*/ 0 w 14"/>
                <a:gd name="T7" fmla="*/ 23 h 24"/>
                <a:gd name="T8" fmla="*/ 3 w 14"/>
                <a:gd name="T9" fmla="*/ 24 h 24"/>
                <a:gd name="T10" fmla="*/ 4 w 14"/>
                <a:gd name="T11" fmla="*/ 22 h 24"/>
                <a:gd name="T12" fmla="*/ 4 w 14"/>
                <a:gd name="T13" fmla="*/ 22 h 24"/>
                <a:gd name="T14" fmla="*/ 4 w 14"/>
                <a:gd name="T15" fmla="*/ 22 h 24"/>
                <a:gd name="T16" fmla="*/ 5 w 14"/>
                <a:gd name="T17" fmla="*/ 22 h 24"/>
                <a:gd name="T18" fmla="*/ 14 w 14"/>
                <a:gd name="T19" fmla="*/ 0 h 24"/>
                <a:gd name="T20" fmla="*/ 12 w 1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4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3" name="Freeform 4573"/>
            <p:cNvSpPr>
              <a:spLocks/>
            </p:cNvSpPr>
            <p:nvPr/>
          </p:nvSpPr>
          <p:spPr bwMode="auto">
            <a:xfrm>
              <a:off x="3598" y="5023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4" y="1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4" name="Freeform 4574"/>
            <p:cNvSpPr>
              <a:spLocks/>
            </p:cNvSpPr>
            <p:nvPr/>
          </p:nvSpPr>
          <p:spPr bwMode="auto">
            <a:xfrm>
              <a:off x="2907" y="3415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5" name="Freeform 4575"/>
            <p:cNvSpPr>
              <a:spLocks/>
            </p:cNvSpPr>
            <p:nvPr/>
          </p:nvSpPr>
          <p:spPr bwMode="auto">
            <a:xfrm>
              <a:off x="3595" y="502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6" name="Freeform 4576"/>
            <p:cNvSpPr>
              <a:spLocks/>
            </p:cNvSpPr>
            <p:nvPr/>
          </p:nvSpPr>
          <p:spPr bwMode="auto">
            <a:xfrm>
              <a:off x="3590" y="5025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7" name="Freeform 4577"/>
            <p:cNvSpPr>
              <a:spLocks/>
            </p:cNvSpPr>
            <p:nvPr/>
          </p:nvSpPr>
          <p:spPr bwMode="auto">
            <a:xfrm>
              <a:off x="3586" y="5027"/>
              <a:ext cx="9" cy="1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4 w 5"/>
                <a:gd name="T5" fmla="*/ 0 h 1"/>
                <a:gd name="T6" fmla="*/ 4 w 5"/>
                <a:gd name="T7" fmla="*/ 0 h 1"/>
                <a:gd name="T8" fmla="*/ 2 w 5"/>
                <a:gd name="T9" fmla="*/ 0 h 1"/>
                <a:gd name="T10" fmla="*/ 0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8" name="Freeform 4578"/>
            <p:cNvSpPr>
              <a:spLocks/>
            </p:cNvSpPr>
            <p:nvPr/>
          </p:nvSpPr>
          <p:spPr bwMode="auto">
            <a:xfrm>
              <a:off x="3581" y="5027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2 w 5"/>
                <a:gd name="T9" fmla="*/ 1 h 1"/>
                <a:gd name="T10" fmla="*/ 2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9" name="Freeform 4579"/>
            <p:cNvSpPr>
              <a:spLocks/>
            </p:cNvSpPr>
            <p:nvPr/>
          </p:nvSpPr>
          <p:spPr bwMode="auto">
            <a:xfrm>
              <a:off x="3578" y="5028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0" name="Freeform 4580"/>
            <p:cNvSpPr>
              <a:spLocks/>
            </p:cNvSpPr>
            <p:nvPr/>
          </p:nvSpPr>
          <p:spPr bwMode="auto">
            <a:xfrm>
              <a:off x="3573" y="5028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2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1" name="Freeform 4581"/>
            <p:cNvSpPr>
              <a:spLocks/>
            </p:cNvSpPr>
            <p:nvPr/>
          </p:nvSpPr>
          <p:spPr bwMode="auto">
            <a:xfrm>
              <a:off x="3569" y="5028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1 w 4"/>
                <a:gd name="T9" fmla="*/ 1 h 1"/>
                <a:gd name="T10" fmla="*/ 2 w 4"/>
                <a:gd name="T11" fmla="*/ 1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2" name="Freeform 4582"/>
            <p:cNvSpPr>
              <a:spLocks/>
            </p:cNvSpPr>
            <p:nvPr/>
          </p:nvSpPr>
          <p:spPr bwMode="auto">
            <a:xfrm>
              <a:off x="3564" y="5028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3" name="Freeform 4583"/>
            <p:cNvSpPr>
              <a:spLocks/>
            </p:cNvSpPr>
            <p:nvPr/>
          </p:nvSpPr>
          <p:spPr bwMode="auto">
            <a:xfrm>
              <a:off x="3559" y="5028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4" name="Freeform 4584"/>
            <p:cNvSpPr>
              <a:spLocks/>
            </p:cNvSpPr>
            <p:nvPr/>
          </p:nvSpPr>
          <p:spPr bwMode="auto">
            <a:xfrm>
              <a:off x="3556" y="5028"/>
              <a:ext cx="8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0 h 2"/>
                <a:gd name="T8" fmla="*/ 4 w 5"/>
                <a:gd name="T9" fmla="*/ 0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5" name="Freeform 4585"/>
            <p:cNvSpPr>
              <a:spLocks/>
            </p:cNvSpPr>
            <p:nvPr/>
          </p:nvSpPr>
          <p:spPr bwMode="auto">
            <a:xfrm>
              <a:off x="3550" y="5028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3 w 5"/>
                <a:gd name="T7" fmla="*/ 2 h 2"/>
                <a:gd name="T8" fmla="*/ 5 w 5"/>
                <a:gd name="T9" fmla="*/ 0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6" name="Freeform 4586"/>
            <p:cNvSpPr>
              <a:spLocks/>
            </p:cNvSpPr>
            <p:nvPr/>
          </p:nvSpPr>
          <p:spPr bwMode="auto">
            <a:xfrm>
              <a:off x="3545" y="5028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7" name="Freeform 4587"/>
            <p:cNvSpPr>
              <a:spLocks/>
            </p:cNvSpPr>
            <p:nvPr/>
          </p:nvSpPr>
          <p:spPr bwMode="auto">
            <a:xfrm>
              <a:off x="3542" y="5028"/>
              <a:ext cx="7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4 w 4"/>
                <a:gd name="T7" fmla="*/ 0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8" name="Freeform 4588"/>
            <p:cNvSpPr>
              <a:spLocks/>
            </p:cNvSpPr>
            <p:nvPr/>
          </p:nvSpPr>
          <p:spPr bwMode="auto">
            <a:xfrm>
              <a:off x="3537" y="5028"/>
              <a:ext cx="8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9" name="Freeform 4589"/>
            <p:cNvSpPr>
              <a:spLocks/>
            </p:cNvSpPr>
            <p:nvPr/>
          </p:nvSpPr>
          <p:spPr bwMode="auto">
            <a:xfrm>
              <a:off x="3532" y="5027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0" name="Freeform 4590"/>
            <p:cNvSpPr>
              <a:spLocks noEditPoints="1"/>
            </p:cNvSpPr>
            <p:nvPr/>
          </p:nvSpPr>
          <p:spPr bwMode="auto">
            <a:xfrm>
              <a:off x="2719" y="3751"/>
              <a:ext cx="816" cy="1279"/>
            </a:xfrm>
            <a:custGeom>
              <a:avLst/>
              <a:gdLst>
                <a:gd name="T0" fmla="*/ 386 w 479"/>
                <a:gd name="T1" fmla="*/ 622 h 751"/>
                <a:gd name="T2" fmla="*/ 381 w 479"/>
                <a:gd name="T3" fmla="*/ 622 h 751"/>
                <a:gd name="T4" fmla="*/ 379 w 479"/>
                <a:gd name="T5" fmla="*/ 641 h 751"/>
                <a:gd name="T6" fmla="*/ 477 w 479"/>
                <a:gd name="T7" fmla="*/ 751 h 751"/>
                <a:gd name="T8" fmla="*/ 479 w 479"/>
                <a:gd name="T9" fmla="*/ 749 h 751"/>
                <a:gd name="T10" fmla="*/ 384 w 479"/>
                <a:gd name="T11" fmla="*/ 640 h 751"/>
                <a:gd name="T12" fmla="*/ 386 w 479"/>
                <a:gd name="T13" fmla="*/ 622 h 751"/>
                <a:gd name="T14" fmla="*/ 40 w 479"/>
                <a:gd name="T15" fmla="*/ 0 h 751"/>
                <a:gd name="T16" fmla="*/ 35 w 479"/>
                <a:gd name="T17" fmla="*/ 0 h 751"/>
                <a:gd name="T18" fmla="*/ 10 w 479"/>
                <a:gd name="T19" fmla="*/ 189 h 751"/>
                <a:gd name="T20" fmla="*/ 126 w 479"/>
                <a:gd name="T21" fmla="*/ 429 h 751"/>
                <a:gd name="T22" fmla="*/ 253 w 479"/>
                <a:gd name="T23" fmla="*/ 496 h 751"/>
                <a:gd name="T24" fmla="*/ 253 w 479"/>
                <a:gd name="T25" fmla="*/ 493 h 751"/>
                <a:gd name="T26" fmla="*/ 131 w 479"/>
                <a:gd name="T27" fmla="*/ 427 h 751"/>
                <a:gd name="T28" fmla="*/ 15 w 479"/>
                <a:gd name="T29" fmla="*/ 188 h 751"/>
                <a:gd name="T30" fmla="*/ 40 w 479"/>
                <a:gd name="T31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751">
                  <a:moveTo>
                    <a:pt x="386" y="622"/>
                  </a:moveTo>
                  <a:cubicBezTo>
                    <a:pt x="381" y="622"/>
                    <a:pt x="381" y="622"/>
                    <a:pt x="381" y="622"/>
                  </a:cubicBezTo>
                  <a:cubicBezTo>
                    <a:pt x="380" y="628"/>
                    <a:pt x="379" y="635"/>
                    <a:pt x="379" y="641"/>
                  </a:cubicBezTo>
                  <a:cubicBezTo>
                    <a:pt x="379" y="698"/>
                    <a:pt x="422" y="745"/>
                    <a:pt x="477" y="751"/>
                  </a:cubicBezTo>
                  <a:cubicBezTo>
                    <a:pt x="478" y="750"/>
                    <a:pt x="479" y="750"/>
                    <a:pt x="479" y="749"/>
                  </a:cubicBezTo>
                  <a:cubicBezTo>
                    <a:pt x="426" y="742"/>
                    <a:pt x="384" y="695"/>
                    <a:pt x="384" y="640"/>
                  </a:cubicBezTo>
                  <a:cubicBezTo>
                    <a:pt x="384" y="634"/>
                    <a:pt x="385" y="628"/>
                    <a:pt x="386" y="622"/>
                  </a:cubicBezTo>
                  <a:moveTo>
                    <a:pt x="4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5" y="68"/>
                    <a:pt x="0" y="140"/>
                    <a:pt x="10" y="189"/>
                  </a:cubicBezTo>
                  <a:cubicBezTo>
                    <a:pt x="35" y="311"/>
                    <a:pt x="73" y="375"/>
                    <a:pt x="126" y="429"/>
                  </a:cubicBezTo>
                  <a:cubicBezTo>
                    <a:pt x="153" y="457"/>
                    <a:pt x="201" y="480"/>
                    <a:pt x="253" y="496"/>
                  </a:cubicBezTo>
                  <a:cubicBezTo>
                    <a:pt x="253" y="493"/>
                    <a:pt x="253" y="493"/>
                    <a:pt x="253" y="493"/>
                  </a:cubicBezTo>
                  <a:cubicBezTo>
                    <a:pt x="203" y="477"/>
                    <a:pt x="158" y="455"/>
                    <a:pt x="131" y="427"/>
                  </a:cubicBezTo>
                  <a:cubicBezTo>
                    <a:pt x="78" y="374"/>
                    <a:pt x="40" y="310"/>
                    <a:pt x="15" y="188"/>
                  </a:cubicBezTo>
                  <a:cubicBezTo>
                    <a:pt x="5" y="139"/>
                    <a:pt x="19" y="68"/>
                    <a:pt x="40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1" name="Freeform 4591"/>
            <p:cNvSpPr>
              <a:spLocks/>
            </p:cNvSpPr>
            <p:nvPr/>
          </p:nvSpPr>
          <p:spPr bwMode="auto">
            <a:xfrm>
              <a:off x="2779" y="3417"/>
              <a:ext cx="136" cy="334"/>
            </a:xfrm>
            <a:custGeom>
              <a:avLst/>
              <a:gdLst>
                <a:gd name="T0" fmla="*/ 77 w 80"/>
                <a:gd name="T1" fmla="*/ 0 h 196"/>
                <a:gd name="T2" fmla="*/ 76 w 80"/>
                <a:gd name="T3" fmla="*/ 2 h 196"/>
                <a:gd name="T4" fmla="*/ 75 w 80"/>
                <a:gd name="T5" fmla="*/ 2 h 196"/>
                <a:gd name="T6" fmla="*/ 0 w 80"/>
                <a:gd name="T7" fmla="*/ 196 h 196"/>
                <a:gd name="T8" fmla="*/ 5 w 80"/>
                <a:gd name="T9" fmla="*/ 196 h 196"/>
                <a:gd name="T10" fmla="*/ 80 w 80"/>
                <a:gd name="T11" fmla="*/ 1 h 196"/>
                <a:gd name="T12" fmla="*/ 77 w 80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96">
                  <a:moveTo>
                    <a:pt x="77" y="0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67" y="18"/>
                    <a:pt x="28" y="104"/>
                    <a:pt x="0" y="196"/>
                  </a:cubicBezTo>
                  <a:cubicBezTo>
                    <a:pt x="5" y="196"/>
                    <a:pt x="5" y="196"/>
                    <a:pt x="5" y="196"/>
                  </a:cubicBezTo>
                  <a:cubicBezTo>
                    <a:pt x="33" y="103"/>
                    <a:pt x="72" y="17"/>
                    <a:pt x="80" y="1"/>
                  </a:cubicBezTo>
                  <a:cubicBezTo>
                    <a:pt x="79" y="0"/>
                    <a:pt x="78" y="0"/>
                    <a:pt x="77" y="0"/>
                  </a:cubicBezTo>
                </a:path>
              </a:pathLst>
            </a:custGeom>
            <a:solidFill>
              <a:srgbClr val="619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2" name="Freeform 4592"/>
            <p:cNvSpPr>
              <a:spLocks/>
            </p:cNvSpPr>
            <p:nvPr/>
          </p:nvSpPr>
          <p:spPr bwMode="auto">
            <a:xfrm>
              <a:off x="3150" y="4590"/>
              <a:ext cx="232" cy="220"/>
            </a:xfrm>
            <a:custGeom>
              <a:avLst/>
              <a:gdLst>
                <a:gd name="T0" fmla="*/ 0 w 136"/>
                <a:gd name="T1" fmla="*/ 0 h 129"/>
                <a:gd name="T2" fmla="*/ 0 w 136"/>
                <a:gd name="T3" fmla="*/ 3 h 129"/>
                <a:gd name="T4" fmla="*/ 51 w 136"/>
                <a:gd name="T5" fmla="*/ 16 h 129"/>
                <a:gd name="T6" fmla="*/ 131 w 136"/>
                <a:gd name="T7" fmla="*/ 116 h 129"/>
                <a:gd name="T8" fmla="*/ 128 w 136"/>
                <a:gd name="T9" fmla="*/ 129 h 129"/>
                <a:gd name="T10" fmla="*/ 133 w 136"/>
                <a:gd name="T11" fmla="*/ 129 h 129"/>
                <a:gd name="T12" fmla="*/ 136 w 136"/>
                <a:gd name="T13" fmla="*/ 114 h 129"/>
                <a:gd name="T14" fmla="*/ 56 w 136"/>
                <a:gd name="T15" fmla="*/ 15 h 129"/>
                <a:gd name="T16" fmla="*/ 0 w 136"/>
                <a:gd name="T1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7" y="8"/>
                    <a:pt x="34" y="12"/>
                    <a:pt x="51" y="16"/>
                  </a:cubicBezTo>
                  <a:cubicBezTo>
                    <a:pt x="68" y="57"/>
                    <a:pt x="96" y="92"/>
                    <a:pt x="131" y="116"/>
                  </a:cubicBezTo>
                  <a:cubicBezTo>
                    <a:pt x="130" y="120"/>
                    <a:pt x="129" y="124"/>
                    <a:pt x="128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4"/>
                    <a:pt x="135" y="119"/>
                    <a:pt x="136" y="114"/>
                  </a:cubicBezTo>
                  <a:cubicBezTo>
                    <a:pt x="101" y="91"/>
                    <a:pt x="73" y="56"/>
                    <a:pt x="56" y="15"/>
                  </a:cubicBezTo>
                  <a:cubicBezTo>
                    <a:pt x="37" y="11"/>
                    <a:pt x="19" y="6"/>
                    <a:pt x="0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3" name="Freeform 4593"/>
            <p:cNvSpPr>
              <a:spLocks/>
            </p:cNvSpPr>
            <p:nvPr/>
          </p:nvSpPr>
          <p:spPr bwMode="auto">
            <a:xfrm>
              <a:off x="4303" y="3424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46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4" name="Freeform 4594"/>
            <p:cNvSpPr>
              <a:spLocks/>
            </p:cNvSpPr>
            <p:nvPr/>
          </p:nvSpPr>
          <p:spPr bwMode="auto">
            <a:xfrm>
              <a:off x="3467" y="4098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1"/>
                    <a:pt x="2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5" name="Freeform 4595"/>
            <p:cNvSpPr>
              <a:spLocks/>
            </p:cNvSpPr>
            <p:nvPr/>
          </p:nvSpPr>
          <p:spPr bwMode="auto">
            <a:xfrm>
              <a:off x="3469" y="4100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6" name="Freeform 4596"/>
            <p:cNvSpPr>
              <a:spLocks/>
            </p:cNvSpPr>
            <p:nvPr/>
          </p:nvSpPr>
          <p:spPr bwMode="auto">
            <a:xfrm>
              <a:off x="3344" y="4112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2 w 4"/>
                <a:gd name="T5" fmla="*/ 0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7" name="Freeform 4597"/>
            <p:cNvSpPr>
              <a:spLocks/>
            </p:cNvSpPr>
            <p:nvPr/>
          </p:nvSpPr>
          <p:spPr bwMode="auto">
            <a:xfrm>
              <a:off x="3339" y="4112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8" name="Freeform 4598"/>
            <p:cNvSpPr>
              <a:spLocks/>
            </p:cNvSpPr>
            <p:nvPr/>
          </p:nvSpPr>
          <p:spPr bwMode="auto">
            <a:xfrm>
              <a:off x="3336" y="4114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9" name="Freeform 4599"/>
            <p:cNvSpPr>
              <a:spLocks/>
            </p:cNvSpPr>
            <p:nvPr/>
          </p:nvSpPr>
          <p:spPr bwMode="auto">
            <a:xfrm>
              <a:off x="3331" y="4115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0" name="Freeform 4600"/>
            <p:cNvSpPr>
              <a:spLocks/>
            </p:cNvSpPr>
            <p:nvPr/>
          </p:nvSpPr>
          <p:spPr bwMode="auto">
            <a:xfrm>
              <a:off x="3327" y="411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1" name="Freeform 4601"/>
            <p:cNvSpPr>
              <a:spLocks/>
            </p:cNvSpPr>
            <p:nvPr/>
          </p:nvSpPr>
          <p:spPr bwMode="auto">
            <a:xfrm>
              <a:off x="3324" y="4119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2" name="Freeform 4602"/>
            <p:cNvSpPr>
              <a:spLocks/>
            </p:cNvSpPr>
            <p:nvPr/>
          </p:nvSpPr>
          <p:spPr bwMode="auto">
            <a:xfrm>
              <a:off x="3319" y="4120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3" name="Freeform 4603"/>
            <p:cNvSpPr>
              <a:spLocks/>
            </p:cNvSpPr>
            <p:nvPr/>
          </p:nvSpPr>
          <p:spPr bwMode="auto">
            <a:xfrm>
              <a:off x="3315" y="4122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4" name="Freeform 4604"/>
            <p:cNvSpPr>
              <a:spLocks/>
            </p:cNvSpPr>
            <p:nvPr/>
          </p:nvSpPr>
          <p:spPr bwMode="auto">
            <a:xfrm>
              <a:off x="3312" y="4125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2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5" name="Freeform 4605"/>
            <p:cNvSpPr>
              <a:spLocks/>
            </p:cNvSpPr>
            <p:nvPr/>
          </p:nvSpPr>
          <p:spPr bwMode="auto">
            <a:xfrm>
              <a:off x="3307" y="4127"/>
              <a:ext cx="8" cy="4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  <a:gd name="T4" fmla="*/ 0 w 5"/>
                <a:gd name="T5" fmla="*/ 1 h 2"/>
                <a:gd name="T6" fmla="*/ 3 w 5"/>
                <a:gd name="T7" fmla="*/ 2 h 2"/>
                <a:gd name="T8" fmla="*/ 5 w 5"/>
                <a:gd name="T9" fmla="*/ 0 h 2"/>
                <a:gd name="T10" fmla="*/ 3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6" name="Freeform 4606"/>
            <p:cNvSpPr>
              <a:spLocks/>
            </p:cNvSpPr>
            <p:nvPr/>
          </p:nvSpPr>
          <p:spPr bwMode="auto">
            <a:xfrm>
              <a:off x="3303" y="4129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7" name="Freeform 4607"/>
            <p:cNvSpPr>
              <a:spLocks/>
            </p:cNvSpPr>
            <p:nvPr/>
          </p:nvSpPr>
          <p:spPr bwMode="auto">
            <a:xfrm>
              <a:off x="3300" y="4132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8" name="Freeform 4608"/>
            <p:cNvSpPr>
              <a:spLocks/>
            </p:cNvSpPr>
            <p:nvPr/>
          </p:nvSpPr>
          <p:spPr bwMode="auto">
            <a:xfrm>
              <a:off x="3297" y="4134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9" name="Freeform 4609"/>
            <p:cNvSpPr>
              <a:spLocks/>
            </p:cNvSpPr>
            <p:nvPr/>
          </p:nvSpPr>
          <p:spPr bwMode="auto">
            <a:xfrm>
              <a:off x="3292" y="4137"/>
              <a:ext cx="8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0" name="Freeform 4610"/>
            <p:cNvSpPr>
              <a:spLocks/>
            </p:cNvSpPr>
            <p:nvPr/>
          </p:nvSpPr>
          <p:spPr bwMode="auto">
            <a:xfrm>
              <a:off x="3288" y="4141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1" name="Freeform 4611"/>
            <p:cNvSpPr>
              <a:spLocks/>
            </p:cNvSpPr>
            <p:nvPr/>
          </p:nvSpPr>
          <p:spPr bwMode="auto">
            <a:xfrm>
              <a:off x="3285" y="4146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2" name="Freeform 4612"/>
            <p:cNvSpPr>
              <a:spLocks/>
            </p:cNvSpPr>
            <p:nvPr/>
          </p:nvSpPr>
          <p:spPr bwMode="auto">
            <a:xfrm>
              <a:off x="3286" y="4142"/>
              <a:ext cx="7" cy="6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0 w 4"/>
                <a:gd name="T5" fmla="*/ 3 h 3"/>
                <a:gd name="T6" fmla="*/ 2 w 4"/>
                <a:gd name="T7" fmla="*/ 3 h 3"/>
                <a:gd name="T8" fmla="*/ 4 w 4"/>
                <a:gd name="T9" fmla="*/ 1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3" name="Freeform 4613"/>
            <p:cNvSpPr>
              <a:spLocks/>
            </p:cNvSpPr>
            <p:nvPr/>
          </p:nvSpPr>
          <p:spPr bwMode="auto">
            <a:xfrm>
              <a:off x="3239" y="4146"/>
              <a:ext cx="47" cy="80"/>
            </a:xfrm>
            <a:custGeom>
              <a:avLst/>
              <a:gdLst>
                <a:gd name="T0" fmla="*/ 27 w 28"/>
                <a:gd name="T1" fmla="*/ 0 h 47"/>
                <a:gd name="T2" fmla="*/ 0 w 28"/>
                <a:gd name="T3" fmla="*/ 46 h 47"/>
                <a:gd name="T4" fmla="*/ 4 w 28"/>
                <a:gd name="T5" fmla="*/ 47 h 47"/>
                <a:gd name="T6" fmla="*/ 28 w 28"/>
                <a:gd name="T7" fmla="*/ 3 h 47"/>
                <a:gd name="T8" fmla="*/ 28 w 28"/>
                <a:gd name="T9" fmla="*/ 1 h 47"/>
                <a:gd name="T10" fmla="*/ 27 w 28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47">
                  <a:moveTo>
                    <a:pt x="27" y="0"/>
                  </a:moveTo>
                  <a:cubicBezTo>
                    <a:pt x="14" y="12"/>
                    <a:pt x="4" y="28"/>
                    <a:pt x="0" y="46"/>
                  </a:cubicBezTo>
                  <a:cubicBezTo>
                    <a:pt x="1" y="46"/>
                    <a:pt x="3" y="47"/>
                    <a:pt x="4" y="47"/>
                  </a:cubicBezTo>
                  <a:cubicBezTo>
                    <a:pt x="8" y="30"/>
                    <a:pt x="16" y="15"/>
                    <a:pt x="28" y="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4" name="Freeform 4614"/>
            <p:cNvSpPr>
              <a:spLocks/>
            </p:cNvSpPr>
            <p:nvPr/>
          </p:nvSpPr>
          <p:spPr bwMode="auto">
            <a:xfrm>
              <a:off x="3286" y="4148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5" name="Freeform 4615"/>
            <p:cNvSpPr>
              <a:spLocks/>
            </p:cNvSpPr>
            <p:nvPr/>
          </p:nvSpPr>
          <p:spPr bwMode="auto">
            <a:xfrm>
              <a:off x="4019" y="4601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6" name="Freeform 4616"/>
            <p:cNvSpPr>
              <a:spLocks/>
            </p:cNvSpPr>
            <p:nvPr/>
          </p:nvSpPr>
          <p:spPr bwMode="auto">
            <a:xfrm>
              <a:off x="4015" y="460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7" name="Freeform 4617"/>
            <p:cNvSpPr>
              <a:spLocks/>
            </p:cNvSpPr>
            <p:nvPr/>
          </p:nvSpPr>
          <p:spPr bwMode="auto">
            <a:xfrm>
              <a:off x="4010" y="4602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8" name="Freeform 4618"/>
            <p:cNvSpPr>
              <a:spLocks/>
            </p:cNvSpPr>
            <p:nvPr/>
          </p:nvSpPr>
          <p:spPr bwMode="auto">
            <a:xfrm>
              <a:off x="4005" y="4604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9" name="Freeform 4619"/>
            <p:cNvSpPr>
              <a:spLocks/>
            </p:cNvSpPr>
            <p:nvPr/>
          </p:nvSpPr>
          <p:spPr bwMode="auto">
            <a:xfrm>
              <a:off x="4002" y="4604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0" name="Freeform 4620"/>
            <p:cNvSpPr>
              <a:spLocks/>
            </p:cNvSpPr>
            <p:nvPr/>
          </p:nvSpPr>
          <p:spPr bwMode="auto">
            <a:xfrm>
              <a:off x="3997" y="4606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1" name="Freeform 4621"/>
            <p:cNvSpPr>
              <a:spLocks/>
            </p:cNvSpPr>
            <p:nvPr/>
          </p:nvSpPr>
          <p:spPr bwMode="auto">
            <a:xfrm>
              <a:off x="3993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2" name="Freeform 4622"/>
            <p:cNvSpPr>
              <a:spLocks/>
            </p:cNvSpPr>
            <p:nvPr/>
          </p:nvSpPr>
          <p:spPr bwMode="auto">
            <a:xfrm>
              <a:off x="3988" y="4607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3" name="Freeform 4623"/>
            <p:cNvSpPr>
              <a:spLocks/>
            </p:cNvSpPr>
            <p:nvPr/>
          </p:nvSpPr>
          <p:spPr bwMode="auto">
            <a:xfrm>
              <a:off x="3985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4" name="Freeform 4624"/>
            <p:cNvSpPr>
              <a:spLocks/>
            </p:cNvSpPr>
            <p:nvPr/>
          </p:nvSpPr>
          <p:spPr bwMode="auto">
            <a:xfrm>
              <a:off x="3980" y="4609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5" name="Freeform 4625"/>
            <p:cNvSpPr>
              <a:spLocks/>
            </p:cNvSpPr>
            <p:nvPr/>
          </p:nvSpPr>
          <p:spPr bwMode="auto">
            <a:xfrm>
              <a:off x="3975" y="461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6" name="Freeform 4626"/>
            <p:cNvSpPr>
              <a:spLocks/>
            </p:cNvSpPr>
            <p:nvPr/>
          </p:nvSpPr>
          <p:spPr bwMode="auto">
            <a:xfrm>
              <a:off x="3971" y="4611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Group 4828"/>
          <p:cNvGrpSpPr>
            <a:grpSpLocks/>
          </p:cNvGrpSpPr>
          <p:nvPr/>
        </p:nvGrpSpPr>
        <p:grpSpPr bwMode="auto">
          <a:xfrm>
            <a:off x="4795219" y="3974945"/>
            <a:ext cx="2098063" cy="2714518"/>
            <a:chOff x="2728" y="2976"/>
            <a:chExt cx="1586" cy="2052"/>
          </a:xfrm>
        </p:grpSpPr>
        <p:sp>
          <p:nvSpPr>
            <p:cNvPr id="4477" name="Freeform 4628"/>
            <p:cNvSpPr>
              <a:spLocks/>
            </p:cNvSpPr>
            <p:nvPr/>
          </p:nvSpPr>
          <p:spPr bwMode="auto">
            <a:xfrm>
              <a:off x="3966" y="4613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8" name="Freeform 4629"/>
            <p:cNvSpPr>
              <a:spLocks/>
            </p:cNvSpPr>
            <p:nvPr/>
          </p:nvSpPr>
          <p:spPr bwMode="auto">
            <a:xfrm>
              <a:off x="3961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9" name="Freeform 4630"/>
            <p:cNvSpPr>
              <a:spLocks/>
            </p:cNvSpPr>
            <p:nvPr/>
          </p:nvSpPr>
          <p:spPr bwMode="auto">
            <a:xfrm>
              <a:off x="3958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0" name="Freeform 4631"/>
            <p:cNvSpPr>
              <a:spLocks/>
            </p:cNvSpPr>
            <p:nvPr/>
          </p:nvSpPr>
          <p:spPr bwMode="auto">
            <a:xfrm>
              <a:off x="3952" y="4614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1" name="Freeform 4632"/>
            <p:cNvSpPr>
              <a:spLocks/>
            </p:cNvSpPr>
            <p:nvPr/>
          </p:nvSpPr>
          <p:spPr bwMode="auto">
            <a:xfrm>
              <a:off x="3905" y="4616"/>
              <a:ext cx="51" cy="9"/>
            </a:xfrm>
            <a:custGeom>
              <a:avLst/>
              <a:gdLst>
                <a:gd name="T0" fmla="*/ 30 w 30"/>
                <a:gd name="T1" fmla="*/ 0 h 5"/>
                <a:gd name="T2" fmla="*/ 1 w 30"/>
                <a:gd name="T3" fmla="*/ 4 h 5"/>
                <a:gd name="T4" fmla="*/ 0 w 30"/>
                <a:gd name="T5" fmla="*/ 5 h 5"/>
                <a:gd name="T6" fmla="*/ 28 w 30"/>
                <a:gd name="T7" fmla="*/ 1 h 5"/>
                <a:gd name="T8" fmla="*/ 30 w 3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">
                  <a:moveTo>
                    <a:pt x="30" y="0"/>
                  </a:moveTo>
                  <a:cubicBezTo>
                    <a:pt x="20" y="2"/>
                    <a:pt x="11" y="3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10" y="4"/>
                    <a:pt x="19" y="2"/>
                    <a:pt x="28" y="1"/>
                  </a:cubicBezTo>
                  <a:cubicBezTo>
                    <a:pt x="29" y="1"/>
                    <a:pt x="29" y="0"/>
                    <a:pt x="30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2" name="Freeform 4633"/>
            <p:cNvSpPr>
              <a:spLocks/>
            </p:cNvSpPr>
            <p:nvPr/>
          </p:nvSpPr>
          <p:spPr bwMode="auto">
            <a:xfrm>
              <a:off x="3186" y="2976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4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3" name="Freeform 4634"/>
            <p:cNvSpPr>
              <a:spLocks/>
            </p:cNvSpPr>
            <p:nvPr/>
          </p:nvSpPr>
          <p:spPr bwMode="auto">
            <a:xfrm>
              <a:off x="3154" y="2986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2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4" name="Freeform 4635"/>
            <p:cNvSpPr>
              <a:spLocks/>
            </p:cNvSpPr>
            <p:nvPr/>
          </p:nvSpPr>
          <p:spPr bwMode="auto">
            <a:xfrm>
              <a:off x="3152" y="2988"/>
              <a:ext cx="3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1 w 2"/>
                <a:gd name="T4" fmla="*/ 2 w 2"/>
                <a:gd name="T5" fmla="*/ 2 w 2"/>
                <a:gd name="T6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5" name="Freeform 4636"/>
            <p:cNvSpPr>
              <a:spLocks/>
            </p:cNvSpPr>
            <p:nvPr/>
          </p:nvSpPr>
          <p:spPr bwMode="auto">
            <a:xfrm>
              <a:off x="3157" y="2986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6" name="Freeform 4637"/>
            <p:cNvSpPr>
              <a:spLocks/>
            </p:cNvSpPr>
            <p:nvPr/>
          </p:nvSpPr>
          <p:spPr bwMode="auto">
            <a:xfrm>
              <a:off x="4068" y="3020"/>
              <a:ext cx="9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1 w 5"/>
                <a:gd name="T9" fmla="*/ 1 h 1"/>
                <a:gd name="T10" fmla="*/ 4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7" name="Freeform 4638"/>
            <p:cNvSpPr>
              <a:spLocks/>
            </p:cNvSpPr>
            <p:nvPr/>
          </p:nvSpPr>
          <p:spPr bwMode="auto">
            <a:xfrm>
              <a:off x="4032" y="3032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8" name="Freeform 4639"/>
            <p:cNvSpPr>
              <a:spLocks/>
            </p:cNvSpPr>
            <p:nvPr/>
          </p:nvSpPr>
          <p:spPr bwMode="auto">
            <a:xfrm>
              <a:off x="4038" y="3030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9" name="Freeform 4640"/>
            <p:cNvSpPr>
              <a:spLocks/>
            </p:cNvSpPr>
            <p:nvPr/>
          </p:nvSpPr>
          <p:spPr bwMode="auto">
            <a:xfrm>
              <a:off x="4032" y="3030"/>
              <a:ext cx="7" cy="4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1 w 4"/>
                <a:gd name="T7" fmla="*/ 1 h 2"/>
                <a:gd name="T8" fmla="*/ 3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3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0" name="Freeform 4641"/>
            <p:cNvSpPr>
              <a:spLocks/>
            </p:cNvSpPr>
            <p:nvPr/>
          </p:nvSpPr>
          <p:spPr bwMode="auto">
            <a:xfrm>
              <a:off x="3990" y="30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1" name="Oval 4642"/>
            <p:cNvSpPr>
              <a:spLocks noChangeArrowheads="1"/>
            </p:cNvSpPr>
            <p:nvPr/>
          </p:nvSpPr>
          <p:spPr bwMode="auto">
            <a:xfrm>
              <a:off x="3993" y="3068"/>
              <a:ext cx="2" cy="1"/>
            </a:xfrm>
            <a:prstGeom prst="ellipse">
              <a:avLst/>
            </a:pr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2" name="Freeform 4643"/>
            <p:cNvSpPr>
              <a:spLocks/>
            </p:cNvSpPr>
            <p:nvPr/>
          </p:nvSpPr>
          <p:spPr bwMode="auto">
            <a:xfrm>
              <a:off x="3993" y="3068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3" name="Oval 4644"/>
            <p:cNvSpPr>
              <a:spLocks noChangeArrowheads="1"/>
            </p:cNvSpPr>
            <p:nvPr/>
          </p:nvSpPr>
          <p:spPr bwMode="auto">
            <a:xfrm>
              <a:off x="3995" y="3068"/>
              <a:ext cx="1" cy="1"/>
            </a:xfrm>
            <a:prstGeom prst="ellipse">
              <a:avLst/>
            </a:pr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4" name="Freeform 4645"/>
            <p:cNvSpPr>
              <a:spLocks/>
            </p:cNvSpPr>
            <p:nvPr/>
          </p:nvSpPr>
          <p:spPr bwMode="auto">
            <a:xfrm>
              <a:off x="3993" y="3068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5" name="Freeform 4646"/>
            <p:cNvSpPr>
              <a:spLocks/>
            </p:cNvSpPr>
            <p:nvPr/>
          </p:nvSpPr>
          <p:spPr bwMode="auto">
            <a:xfrm>
              <a:off x="3997" y="3066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6" name="Freeform 4647"/>
            <p:cNvSpPr>
              <a:spLocks/>
            </p:cNvSpPr>
            <p:nvPr/>
          </p:nvSpPr>
          <p:spPr bwMode="auto">
            <a:xfrm>
              <a:off x="3995" y="3066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7" name="Freeform 4648"/>
            <p:cNvSpPr>
              <a:spLocks/>
            </p:cNvSpPr>
            <p:nvPr/>
          </p:nvSpPr>
          <p:spPr bwMode="auto">
            <a:xfrm>
              <a:off x="3995" y="30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8" name="Freeform 4649"/>
            <p:cNvSpPr>
              <a:spLocks/>
            </p:cNvSpPr>
            <p:nvPr/>
          </p:nvSpPr>
          <p:spPr bwMode="auto">
            <a:xfrm>
              <a:off x="3990" y="3068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9" name="Freeform 4650"/>
            <p:cNvSpPr>
              <a:spLocks/>
            </p:cNvSpPr>
            <p:nvPr/>
          </p:nvSpPr>
          <p:spPr bwMode="auto">
            <a:xfrm>
              <a:off x="3992" y="3068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0" name="Freeform 4651"/>
            <p:cNvSpPr>
              <a:spLocks/>
            </p:cNvSpPr>
            <p:nvPr/>
          </p:nvSpPr>
          <p:spPr bwMode="auto">
            <a:xfrm>
              <a:off x="3264" y="3124"/>
              <a:ext cx="9" cy="5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0 h 3"/>
                <a:gd name="T4" fmla="*/ 0 w 5"/>
                <a:gd name="T5" fmla="*/ 2 h 3"/>
                <a:gd name="T6" fmla="*/ 2 w 5"/>
                <a:gd name="T7" fmla="*/ 3 h 3"/>
                <a:gd name="T8" fmla="*/ 5 w 5"/>
                <a:gd name="T9" fmla="*/ 0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1" name="Freeform 4652"/>
            <p:cNvSpPr>
              <a:spLocks/>
            </p:cNvSpPr>
            <p:nvPr/>
          </p:nvSpPr>
          <p:spPr bwMode="auto">
            <a:xfrm>
              <a:off x="3988" y="3161"/>
              <a:ext cx="5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2" name="Freeform 4653"/>
            <p:cNvSpPr>
              <a:spLocks/>
            </p:cNvSpPr>
            <p:nvPr/>
          </p:nvSpPr>
          <p:spPr bwMode="auto">
            <a:xfrm>
              <a:off x="3993" y="3161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3" name="Freeform 4654"/>
            <p:cNvSpPr>
              <a:spLocks/>
            </p:cNvSpPr>
            <p:nvPr/>
          </p:nvSpPr>
          <p:spPr bwMode="auto">
            <a:xfrm>
              <a:off x="2946" y="3361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4" name="Freeform 4655"/>
            <p:cNvSpPr>
              <a:spLocks/>
            </p:cNvSpPr>
            <p:nvPr/>
          </p:nvSpPr>
          <p:spPr bwMode="auto">
            <a:xfrm>
              <a:off x="2948" y="3361"/>
              <a:ext cx="6" cy="6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1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5" name="Freeform 4656"/>
            <p:cNvSpPr>
              <a:spLocks/>
            </p:cNvSpPr>
            <p:nvPr/>
          </p:nvSpPr>
          <p:spPr bwMode="auto">
            <a:xfrm>
              <a:off x="2915" y="3413"/>
              <a:ext cx="4" cy="6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6" name="Freeform 4657"/>
            <p:cNvSpPr>
              <a:spLocks/>
            </p:cNvSpPr>
            <p:nvPr/>
          </p:nvSpPr>
          <p:spPr bwMode="auto">
            <a:xfrm>
              <a:off x="4307" y="3420"/>
              <a:ext cx="7" cy="4"/>
            </a:xfrm>
            <a:custGeom>
              <a:avLst/>
              <a:gdLst>
                <a:gd name="T0" fmla="*/ 5 w 7"/>
                <a:gd name="T1" fmla="*/ 0 h 4"/>
                <a:gd name="T2" fmla="*/ 0 w 7"/>
                <a:gd name="T3" fmla="*/ 2 h 4"/>
                <a:gd name="T4" fmla="*/ 0 w 7"/>
                <a:gd name="T5" fmla="*/ 4 h 4"/>
                <a:gd name="T6" fmla="*/ 7 w 7"/>
                <a:gd name="T7" fmla="*/ 2 h 4"/>
                <a:gd name="T8" fmla="*/ 5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7" name="Freeform 4658"/>
            <p:cNvSpPr>
              <a:spLocks/>
            </p:cNvSpPr>
            <p:nvPr/>
          </p:nvSpPr>
          <p:spPr bwMode="auto">
            <a:xfrm>
              <a:off x="4307" y="3420"/>
              <a:ext cx="7" cy="4"/>
            </a:xfrm>
            <a:custGeom>
              <a:avLst/>
              <a:gdLst>
                <a:gd name="T0" fmla="*/ 5 w 7"/>
                <a:gd name="T1" fmla="*/ 0 h 4"/>
                <a:gd name="T2" fmla="*/ 0 w 7"/>
                <a:gd name="T3" fmla="*/ 2 h 4"/>
                <a:gd name="T4" fmla="*/ 0 w 7"/>
                <a:gd name="T5" fmla="*/ 4 h 4"/>
                <a:gd name="T6" fmla="*/ 7 w 7"/>
                <a:gd name="T7" fmla="*/ 2 h 4"/>
                <a:gd name="T8" fmla="*/ 5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8" name="Freeform 4659"/>
            <p:cNvSpPr>
              <a:spLocks/>
            </p:cNvSpPr>
            <p:nvPr/>
          </p:nvSpPr>
          <p:spPr bwMode="auto">
            <a:xfrm>
              <a:off x="4305" y="3422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3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9" name="Freeform 4660"/>
            <p:cNvSpPr>
              <a:spLocks/>
            </p:cNvSpPr>
            <p:nvPr/>
          </p:nvSpPr>
          <p:spPr bwMode="auto">
            <a:xfrm>
              <a:off x="4305" y="3422"/>
              <a:ext cx="2" cy="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0" name="Freeform 4661"/>
            <p:cNvSpPr>
              <a:spLocks noEditPoints="1"/>
            </p:cNvSpPr>
            <p:nvPr/>
          </p:nvSpPr>
          <p:spPr bwMode="auto">
            <a:xfrm>
              <a:off x="3351" y="4097"/>
              <a:ext cx="133" cy="15"/>
            </a:xfrm>
            <a:custGeom>
              <a:avLst/>
              <a:gdLst>
                <a:gd name="T0" fmla="*/ 5 w 78"/>
                <a:gd name="T1" fmla="*/ 7 h 9"/>
                <a:gd name="T2" fmla="*/ 0 w 78"/>
                <a:gd name="T3" fmla="*/ 9 h 9"/>
                <a:gd name="T4" fmla="*/ 3 w 78"/>
                <a:gd name="T5" fmla="*/ 8 h 9"/>
                <a:gd name="T6" fmla="*/ 5 w 78"/>
                <a:gd name="T7" fmla="*/ 7 h 9"/>
                <a:gd name="T8" fmla="*/ 78 w 78"/>
                <a:gd name="T9" fmla="*/ 0 h 9"/>
                <a:gd name="T10" fmla="*/ 73 w 78"/>
                <a:gd name="T11" fmla="*/ 1 h 9"/>
                <a:gd name="T12" fmla="*/ 75 w 78"/>
                <a:gd name="T13" fmla="*/ 1 h 9"/>
                <a:gd name="T14" fmla="*/ 78 w 78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9">
                  <a:moveTo>
                    <a:pt x="5" y="7"/>
                  </a:moveTo>
                  <a:cubicBezTo>
                    <a:pt x="4" y="8"/>
                    <a:pt x="2" y="8"/>
                    <a:pt x="0" y="9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5" y="7"/>
                    <a:pt x="5" y="7"/>
                  </a:cubicBezTo>
                  <a:moveTo>
                    <a:pt x="78" y="0"/>
                  </a:moveTo>
                  <a:cubicBezTo>
                    <a:pt x="76" y="0"/>
                    <a:pt x="74" y="1"/>
                    <a:pt x="73" y="1"/>
                  </a:cubicBezTo>
                  <a:cubicBezTo>
                    <a:pt x="74" y="1"/>
                    <a:pt x="74" y="1"/>
                    <a:pt x="75" y="1"/>
                  </a:cubicBezTo>
                  <a:cubicBezTo>
                    <a:pt x="76" y="0"/>
                    <a:pt x="77" y="0"/>
                    <a:pt x="78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1" name="Freeform 4662"/>
            <p:cNvSpPr>
              <a:spLocks/>
            </p:cNvSpPr>
            <p:nvPr/>
          </p:nvSpPr>
          <p:spPr bwMode="auto">
            <a:xfrm>
              <a:off x="4031" y="4599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2" name="Freeform 4663"/>
            <p:cNvSpPr>
              <a:spLocks/>
            </p:cNvSpPr>
            <p:nvPr/>
          </p:nvSpPr>
          <p:spPr bwMode="auto">
            <a:xfrm>
              <a:off x="4027" y="4601"/>
              <a:ext cx="4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3" name="Freeform 4664"/>
            <p:cNvSpPr>
              <a:spLocks/>
            </p:cNvSpPr>
            <p:nvPr/>
          </p:nvSpPr>
          <p:spPr bwMode="auto">
            <a:xfrm>
              <a:off x="3607" y="502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4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4" name="Freeform 4665"/>
            <p:cNvSpPr>
              <a:spLocks/>
            </p:cNvSpPr>
            <p:nvPr/>
          </p:nvSpPr>
          <p:spPr bwMode="auto">
            <a:xfrm>
              <a:off x="3184" y="2979"/>
              <a:ext cx="4" cy="0"/>
            </a:xfrm>
            <a:custGeom>
              <a:avLst/>
              <a:gdLst>
                <a:gd name="T0" fmla="*/ 2 w 2"/>
                <a:gd name="T1" fmla="*/ 1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5" name="Freeform 4666"/>
            <p:cNvSpPr>
              <a:spLocks/>
            </p:cNvSpPr>
            <p:nvPr/>
          </p:nvSpPr>
          <p:spPr bwMode="auto">
            <a:xfrm>
              <a:off x="3148" y="29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6" name="Freeform 4667"/>
            <p:cNvSpPr>
              <a:spLocks/>
            </p:cNvSpPr>
            <p:nvPr/>
          </p:nvSpPr>
          <p:spPr bwMode="auto">
            <a:xfrm>
              <a:off x="3147" y="2989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7" name="Freeform 4668"/>
            <p:cNvSpPr>
              <a:spLocks/>
            </p:cNvSpPr>
            <p:nvPr/>
          </p:nvSpPr>
          <p:spPr bwMode="auto">
            <a:xfrm>
              <a:off x="3148" y="2988"/>
              <a:ext cx="7" cy="3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4 w 4"/>
                <a:gd name="T11" fmla="*/ 0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8" name="Freeform 4669"/>
            <p:cNvSpPr>
              <a:spLocks/>
            </p:cNvSpPr>
            <p:nvPr/>
          </p:nvSpPr>
          <p:spPr bwMode="auto">
            <a:xfrm>
              <a:off x="3147" y="2989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9" name="Freeform 4670"/>
            <p:cNvSpPr>
              <a:spLocks/>
            </p:cNvSpPr>
            <p:nvPr/>
          </p:nvSpPr>
          <p:spPr bwMode="auto">
            <a:xfrm>
              <a:off x="3143" y="2991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0" name="Freeform 4671"/>
            <p:cNvSpPr>
              <a:spLocks/>
            </p:cNvSpPr>
            <p:nvPr/>
          </p:nvSpPr>
          <p:spPr bwMode="auto">
            <a:xfrm>
              <a:off x="3142" y="2993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1" name="Freeform 4672"/>
            <p:cNvSpPr>
              <a:spLocks/>
            </p:cNvSpPr>
            <p:nvPr/>
          </p:nvSpPr>
          <p:spPr bwMode="auto">
            <a:xfrm>
              <a:off x="3143" y="2991"/>
              <a:ext cx="7" cy="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1 w 4"/>
                <a:gd name="T5" fmla="*/ 2 h 2"/>
                <a:gd name="T6" fmla="*/ 4 w 4"/>
                <a:gd name="T7" fmla="*/ 0 h 2"/>
                <a:gd name="T8" fmla="*/ 4 w 4"/>
                <a:gd name="T9" fmla="*/ 0 h 2"/>
                <a:gd name="T10" fmla="*/ 2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2" name="Freeform 4673"/>
            <p:cNvSpPr>
              <a:spLocks/>
            </p:cNvSpPr>
            <p:nvPr/>
          </p:nvSpPr>
          <p:spPr bwMode="auto">
            <a:xfrm>
              <a:off x="3142" y="2993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3" name="Freeform 4674"/>
            <p:cNvSpPr>
              <a:spLocks/>
            </p:cNvSpPr>
            <p:nvPr/>
          </p:nvSpPr>
          <p:spPr bwMode="auto">
            <a:xfrm>
              <a:off x="3137" y="2993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1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4" name="Freeform 4675"/>
            <p:cNvSpPr>
              <a:spLocks/>
            </p:cNvSpPr>
            <p:nvPr/>
          </p:nvSpPr>
          <p:spPr bwMode="auto">
            <a:xfrm>
              <a:off x="3133" y="2996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5" name="Freeform 4676"/>
            <p:cNvSpPr>
              <a:spLocks/>
            </p:cNvSpPr>
            <p:nvPr/>
          </p:nvSpPr>
          <p:spPr bwMode="auto">
            <a:xfrm>
              <a:off x="3133" y="3001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6" name="Freeform 4677"/>
            <p:cNvSpPr>
              <a:spLocks/>
            </p:cNvSpPr>
            <p:nvPr/>
          </p:nvSpPr>
          <p:spPr bwMode="auto">
            <a:xfrm>
              <a:off x="3138" y="2994"/>
              <a:ext cx="4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7" name="Freeform 4678"/>
            <p:cNvSpPr>
              <a:spLocks noEditPoints="1"/>
            </p:cNvSpPr>
            <p:nvPr/>
          </p:nvSpPr>
          <p:spPr bwMode="auto">
            <a:xfrm>
              <a:off x="3131" y="2996"/>
              <a:ext cx="9" cy="7"/>
            </a:xfrm>
            <a:custGeom>
              <a:avLst/>
              <a:gdLst>
                <a:gd name="T0" fmla="*/ 1 w 5"/>
                <a:gd name="T1" fmla="*/ 2 h 4"/>
                <a:gd name="T2" fmla="*/ 0 w 5"/>
                <a:gd name="T3" fmla="*/ 2 h 4"/>
                <a:gd name="T4" fmla="*/ 1 w 5"/>
                <a:gd name="T5" fmla="*/ 3 h 4"/>
                <a:gd name="T6" fmla="*/ 1 w 5"/>
                <a:gd name="T7" fmla="*/ 2 h 4"/>
                <a:gd name="T8" fmla="*/ 4 w 5"/>
                <a:gd name="T9" fmla="*/ 0 h 4"/>
                <a:gd name="T10" fmla="*/ 1 w 5"/>
                <a:gd name="T11" fmla="*/ 3 h 4"/>
                <a:gd name="T12" fmla="*/ 2 w 5"/>
                <a:gd name="T13" fmla="*/ 4 h 4"/>
                <a:gd name="T14" fmla="*/ 5 w 5"/>
                <a:gd name="T15" fmla="*/ 1 h 4"/>
                <a:gd name="T16" fmla="*/ 4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4" y="0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8" name="Freeform 4679"/>
            <p:cNvSpPr>
              <a:spLocks/>
            </p:cNvSpPr>
            <p:nvPr/>
          </p:nvSpPr>
          <p:spPr bwMode="auto">
            <a:xfrm>
              <a:off x="3126" y="3001"/>
              <a:ext cx="4" cy="7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2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9" name="Freeform 4680"/>
            <p:cNvSpPr>
              <a:spLocks/>
            </p:cNvSpPr>
            <p:nvPr/>
          </p:nvSpPr>
          <p:spPr bwMode="auto">
            <a:xfrm>
              <a:off x="3130" y="3000"/>
              <a:ext cx="5" cy="6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2 h 4"/>
                <a:gd name="T8" fmla="*/ 2 w 3"/>
                <a:gd name="T9" fmla="*/ 1 h 4"/>
                <a:gd name="T10" fmla="*/ 2 w 3"/>
                <a:gd name="T11" fmla="*/ 2 h 4"/>
                <a:gd name="T12" fmla="*/ 2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0" name="Freeform 4681"/>
            <p:cNvSpPr>
              <a:spLocks/>
            </p:cNvSpPr>
            <p:nvPr/>
          </p:nvSpPr>
          <p:spPr bwMode="auto">
            <a:xfrm>
              <a:off x="3118" y="3005"/>
              <a:ext cx="8" cy="12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4 h 7"/>
                <a:gd name="T4" fmla="*/ 0 w 5"/>
                <a:gd name="T5" fmla="*/ 7 h 7"/>
                <a:gd name="T6" fmla="*/ 5 w 5"/>
                <a:gd name="T7" fmla="*/ 2 h 7"/>
                <a:gd name="T8" fmla="*/ 5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1"/>
                    <a:pt x="2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2" y="6"/>
                    <a:pt x="3" y="4"/>
                    <a:pt x="5" y="2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1" name="Freeform 4682"/>
            <p:cNvSpPr>
              <a:spLocks/>
            </p:cNvSpPr>
            <p:nvPr/>
          </p:nvSpPr>
          <p:spPr bwMode="auto">
            <a:xfrm>
              <a:off x="3108" y="3012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1 w 6"/>
                <a:gd name="T3" fmla="*/ 5 h 6"/>
                <a:gd name="T4" fmla="*/ 0 w 6"/>
                <a:gd name="T5" fmla="*/ 6 h 6"/>
                <a:gd name="T6" fmla="*/ 3 w 6"/>
                <a:gd name="T7" fmla="*/ 6 h 6"/>
                <a:gd name="T8" fmla="*/ 3 w 6"/>
                <a:gd name="T9" fmla="*/ 6 h 6"/>
                <a:gd name="T10" fmla="*/ 6 w 6"/>
                <a:gd name="T11" fmla="*/ 3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1"/>
                    <a:pt x="3" y="3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6" y="2"/>
                    <a:pt x="6" y="1"/>
                    <a:pt x="6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2" name="Freeform 4683"/>
            <p:cNvSpPr>
              <a:spLocks/>
            </p:cNvSpPr>
            <p:nvPr/>
          </p:nvSpPr>
          <p:spPr bwMode="auto">
            <a:xfrm>
              <a:off x="3108" y="3022"/>
              <a:ext cx="5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3" name="Freeform 4684"/>
            <p:cNvSpPr>
              <a:spLocks/>
            </p:cNvSpPr>
            <p:nvPr/>
          </p:nvSpPr>
          <p:spPr bwMode="auto">
            <a:xfrm>
              <a:off x="3106" y="3023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4" name="Freeform 4685"/>
            <p:cNvSpPr>
              <a:spLocks/>
            </p:cNvSpPr>
            <p:nvPr/>
          </p:nvSpPr>
          <p:spPr bwMode="auto">
            <a:xfrm>
              <a:off x="3113" y="302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5" name="Freeform 4686"/>
            <p:cNvSpPr>
              <a:spLocks/>
            </p:cNvSpPr>
            <p:nvPr/>
          </p:nvSpPr>
          <p:spPr bwMode="auto">
            <a:xfrm>
              <a:off x="3108" y="3022"/>
              <a:ext cx="5" cy="3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6" name="Freeform 4687"/>
            <p:cNvSpPr>
              <a:spLocks/>
            </p:cNvSpPr>
            <p:nvPr/>
          </p:nvSpPr>
          <p:spPr bwMode="auto">
            <a:xfrm>
              <a:off x="3104" y="3023"/>
              <a:ext cx="5" cy="6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7" name="Freeform 4688"/>
            <p:cNvSpPr>
              <a:spLocks/>
            </p:cNvSpPr>
            <p:nvPr/>
          </p:nvSpPr>
          <p:spPr bwMode="auto">
            <a:xfrm>
              <a:off x="3104" y="3029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8" name="Freeform 4689"/>
            <p:cNvSpPr>
              <a:spLocks/>
            </p:cNvSpPr>
            <p:nvPr/>
          </p:nvSpPr>
          <p:spPr bwMode="auto">
            <a:xfrm>
              <a:off x="3104" y="3020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9" name="Freeform 4690"/>
            <p:cNvSpPr>
              <a:spLocks/>
            </p:cNvSpPr>
            <p:nvPr/>
          </p:nvSpPr>
          <p:spPr bwMode="auto">
            <a:xfrm>
              <a:off x="3104" y="3022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0" name="Freeform 4691"/>
            <p:cNvSpPr>
              <a:spLocks/>
            </p:cNvSpPr>
            <p:nvPr/>
          </p:nvSpPr>
          <p:spPr bwMode="auto">
            <a:xfrm>
              <a:off x="3101" y="3023"/>
              <a:ext cx="7" cy="4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1 w 4"/>
                <a:gd name="T7" fmla="*/ 2 h 2"/>
                <a:gd name="T8" fmla="*/ 3 w 4"/>
                <a:gd name="T9" fmla="*/ 1 h 2"/>
                <a:gd name="T10" fmla="*/ 4 w 4"/>
                <a:gd name="T11" fmla="*/ 0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1" name="Freeform 4692"/>
            <p:cNvSpPr>
              <a:spLocks/>
            </p:cNvSpPr>
            <p:nvPr/>
          </p:nvSpPr>
          <p:spPr bwMode="auto">
            <a:xfrm>
              <a:off x="3097" y="3027"/>
              <a:ext cx="6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2" name="Freeform 4693"/>
            <p:cNvSpPr>
              <a:spLocks/>
            </p:cNvSpPr>
            <p:nvPr/>
          </p:nvSpPr>
          <p:spPr bwMode="auto">
            <a:xfrm>
              <a:off x="3089" y="3030"/>
              <a:ext cx="10" cy="12"/>
            </a:xfrm>
            <a:custGeom>
              <a:avLst/>
              <a:gdLst>
                <a:gd name="T0" fmla="*/ 5 w 6"/>
                <a:gd name="T1" fmla="*/ 0 h 7"/>
                <a:gd name="T2" fmla="*/ 4 w 6"/>
                <a:gd name="T3" fmla="*/ 1 h 7"/>
                <a:gd name="T4" fmla="*/ 0 w 6"/>
                <a:gd name="T5" fmla="*/ 7 h 7"/>
                <a:gd name="T6" fmla="*/ 6 w 6"/>
                <a:gd name="T7" fmla="*/ 1 h 7"/>
                <a:gd name="T8" fmla="*/ 5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3" name="Freeform 4694"/>
            <p:cNvSpPr>
              <a:spLocks/>
            </p:cNvSpPr>
            <p:nvPr/>
          </p:nvSpPr>
          <p:spPr bwMode="auto">
            <a:xfrm>
              <a:off x="3103" y="3025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4" name="Freeform 4695"/>
            <p:cNvSpPr>
              <a:spLocks/>
            </p:cNvSpPr>
            <p:nvPr/>
          </p:nvSpPr>
          <p:spPr bwMode="auto">
            <a:xfrm>
              <a:off x="3099" y="3027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2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5" name="Freeform 4696"/>
            <p:cNvSpPr>
              <a:spLocks/>
            </p:cNvSpPr>
            <p:nvPr/>
          </p:nvSpPr>
          <p:spPr bwMode="auto">
            <a:xfrm>
              <a:off x="2973" y="3032"/>
              <a:ext cx="128" cy="324"/>
            </a:xfrm>
            <a:custGeom>
              <a:avLst/>
              <a:gdLst>
                <a:gd name="T0" fmla="*/ 74 w 75"/>
                <a:gd name="T1" fmla="*/ 0 h 190"/>
                <a:gd name="T2" fmla="*/ 68 w 75"/>
                <a:gd name="T3" fmla="*/ 6 h 190"/>
                <a:gd name="T4" fmla="*/ 72 w 75"/>
                <a:gd name="T5" fmla="*/ 0 h 190"/>
                <a:gd name="T6" fmla="*/ 55 w 75"/>
                <a:gd name="T7" fmla="*/ 16 h 190"/>
                <a:gd name="T8" fmla="*/ 11 w 75"/>
                <a:gd name="T9" fmla="*/ 69 h 190"/>
                <a:gd name="T10" fmla="*/ 0 w 75"/>
                <a:gd name="T11" fmla="*/ 189 h 190"/>
                <a:gd name="T12" fmla="*/ 4 w 75"/>
                <a:gd name="T13" fmla="*/ 190 h 190"/>
                <a:gd name="T14" fmla="*/ 5 w 75"/>
                <a:gd name="T15" fmla="*/ 187 h 190"/>
                <a:gd name="T16" fmla="*/ 5 w 75"/>
                <a:gd name="T17" fmla="*/ 187 h 190"/>
                <a:gd name="T18" fmla="*/ 16 w 75"/>
                <a:gd name="T19" fmla="*/ 68 h 190"/>
                <a:gd name="T20" fmla="*/ 60 w 75"/>
                <a:gd name="T21" fmla="*/ 15 h 190"/>
                <a:gd name="T22" fmla="*/ 75 w 75"/>
                <a:gd name="T23" fmla="*/ 0 h 190"/>
                <a:gd name="T24" fmla="*/ 74 w 75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90">
                  <a:moveTo>
                    <a:pt x="74" y="0"/>
                  </a:moveTo>
                  <a:cubicBezTo>
                    <a:pt x="72" y="1"/>
                    <a:pt x="70" y="3"/>
                    <a:pt x="68" y="6"/>
                  </a:cubicBezTo>
                  <a:cubicBezTo>
                    <a:pt x="69" y="4"/>
                    <a:pt x="71" y="2"/>
                    <a:pt x="72" y="0"/>
                  </a:cubicBezTo>
                  <a:cubicBezTo>
                    <a:pt x="66" y="5"/>
                    <a:pt x="61" y="11"/>
                    <a:pt x="55" y="16"/>
                  </a:cubicBezTo>
                  <a:cubicBezTo>
                    <a:pt x="30" y="38"/>
                    <a:pt x="17" y="33"/>
                    <a:pt x="11" y="69"/>
                  </a:cubicBezTo>
                  <a:cubicBezTo>
                    <a:pt x="7" y="98"/>
                    <a:pt x="2" y="162"/>
                    <a:pt x="0" y="189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7" y="161"/>
                    <a:pt x="12" y="97"/>
                    <a:pt x="16" y="68"/>
                  </a:cubicBezTo>
                  <a:cubicBezTo>
                    <a:pt x="22" y="31"/>
                    <a:pt x="35" y="37"/>
                    <a:pt x="60" y="15"/>
                  </a:cubicBezTo>
                  <a:cubicBezTo>
                    <a:pt x="65" y="10"/>
                    <a:pt x="70" y="5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6" name="Freeform 4697"/>
            <p:cNvSpPr>
              <a:spLocks/>
            </p:cNvSpPr>
            <p:nvPr/>
          </p:nvSpPr>
          <p:spPr bwMode="auto">
            <a:xfrm>
              <a:off x="4067" y="3022"/>
              <a:ext cx="3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7" name="Freeform 4698"/>
            <p:cNvSpPr>
              <a:spLocks/>
            </p:cNvSpPr>
            <p:nvPr/>
          </p:nvSpPr>
          <p:spPr bwMode="auto">
            <a:xfrm>
              <a:off x="4031" y="3032"/>
              <a:ext cx="1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8" name="Freeform 4699"/>
            <p:cNvSpPr>
              <a:spLocks/>
            </p:cNvSpPr>
            <p:nvPr/>
          </p:nvSpPr>
          <p:spPr bwMode="auto">
            <a:xfrm>
              <a:off x="4029" y="3034"/>
              <a:ext cx="3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9" name="Freeform 4700"/>
            <p:cNvSpPr>
              <a:spLocks/>
            </p:cNvSpPr>
            <p:nvPr/>
          </p:nvSpPr>
          <p:spPr bwMode="auto">
            <a:xfrm>
              <a:off x="4032" y="3032"/>
              <a:ext cx="6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0" name="Freeform 4701"/>
            <p:cNvSpPr>
              <a:spLocks/>
            </p:cNvSpPr>
            <p:nvPr/>
          </p:nvSpPr>
          <p:spPr bwMode="auto">
            <a:xfrm>
              <a:off x="4031" y="3034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2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1" name="Freeform 4702"/>
            <p:cNvSpPr>
              <a:spLocks/>
            </p:cNvSpPr>
            <p:nvPr/>
          </p:nvSpPr>
          <p:spPr bwMode="auto">
            <a:xfrm>
              <a:off x="4027" y="3035"/>
              <a:ext cx="4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2" name="Freeform 4703"/>
            <p:cNvSpPr>
              <a:spLocks/>
            </p:cNvSpPr>
            <p:nvPr/>
          </p:nvSpPr>
          <p:spPr bwMode="auto">
            <a:xfrm>
              <a:off x="4026" y="3037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3" name="Freeform 4704"/>
            <p:cNvSpPr>
              <a:spLocks/>
            </p:cNvSpPr>
            <p:nvPr/>
          </p:nvSpPr>
          <p:spPr bwMode="auto">
            <a:xfrm>
              <a:off x="4031" y="3035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4" name="Freeform 4705"/>
            <p:cNvSpPr>
              <a:spLocks/>
            </p:cNvSpPr>
            <p:nvPr/>
          </p:nvSpPr>
          <p:spPr bwMode="auto">
            <a:xfrm>
              <a:off x="4031" y="3039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5" name="Freeform 4706"/>
            <p:cNvSpPr>
              <a:spLocks/>
            </p:cNvSpPr>
            <p:nvPr/>
          </p:nvSpPr>
          <p:spPr bwMode="auto">
            <a:xfrm>
              <a:off x="4024" y="3039"/>
              <a:ext cx="7" cy="8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3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3"/>
                    <a:pt x="3" y="4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6" name="Freeform 4707"/>
            <p:cNvSpPr>
              <a:spLocks/>
            </p:cNvSpPr>
            <p:nvPr/>
          </p:nvSpPr>
          <p:spPr bwMode="auto">
            <a:xfrm>
              <a:off x="4024" y="3042"/>
              <a:ext cx="8" cy="10"/>
            </a:xfrm>
            <a:custGeom>
              <a:avLst/>
              <a:gdLst>
                <a:gd name="T0" fmla="*/ 0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4 w 5"/>
                <a:gd name="T7" fmla="*/ 3 h 6"/>
                <a:gd name="T8" fmla="*/ 0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3" y="4"/>
                    <a:pt x="5" y="6"/>
                  </a:cubicBezTo>
                  <a:cubicBezTo>
                    <a:pt x="4" y="5"/>
                    <a:pt x="4" y="4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7" name="Freeform 4708"/>
            <p:cNvSpPr>
              <a:spLocks/>
            </p:cNvSpPr>
            <p:nvPr/>
          </p:nvSpPr>
          <p:spPr bwMode="auto">
            <a:xfrm>
              <a:off x="4022" y="3047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8" name="Freeform 4709"/>
            <p:cNvSpPr>
              <a:spLocks/>
            </p:cNvSpPr>
            <p:nvPr/>
          </p:nvSpPr>
          <p:spPr bwMode="auto">
            <a:xfrm>
              <a:off x="4022" y="3049"/>
              <a:ext cx="4" cy="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3 h 4"/>
                <a:gd name="T4" fmla="*/ 1 w 2"/>
                <a:gd name="T5" fmla="*/ 4 h 4"/>
                <a:gd name="T6" fmla="*/ 2 w 2"/>
                <a:gd name="T7" fmla="*/ 3 h 4"/>
                <a:gd name="T8" fmla="*/ 2 w 2"/>
                <a:gd name="T9" fmla="*/ 3 h 4"/>
                <a:gd name="T10" fmla="*/ 1 w 2"/>
                <a:gd name="T11" fmla="*/ 1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9" name="Freeform 4710"/>
            <p:cNvSpPr>
              <a:spLocks/>
            </p:cNvSpPr>
            <p:nvPr/>
          </p:nvSpPr>
          <p:spPr bwMode="auto">
            <a:xfrm>
              <a:off x="4024" y="3054"/>
              <a:ext cx="3" cy="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1 h 3"/>
                <a:gd name="T6" fmla="*/ 1 w 2"/>
                <a:gd name="T7" fmla="*/ 2 h 3"/>
                <a:gd name="T8" fmla="*/ 2 w 2"/>
                <a:gd name="T9" fmla="*/ 3 h 3"/>
                <a:gd name="T10" fmla="*/ 2 w 2"/>
                <a:gd name="T11" fmla="*/ 2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0" name="Freeform 4711"/>
            <p:cNvSpPr>
              <a:spLocks/>
            </p:cNvSpPr>
            <p:nvPr/>
          </p:nvSpPr>
          <p:spPr bwMode="auto">
            <a:xfrm>
              <a:off x="4026" y="3057"/>
              <a:ext cx="1" cy="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1" name="Freeform 4712"/>
            <p:cNvSpPr>
              <a:spLocks/>
            </p:cNvSpPr>
            <p:nvPr/>
          </p:nvSpPr>
          <p:spPr bwMode="auto">
            <a:xfrm>
              <a:off x="4031" y="3042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2" name="Freeform 4713"/>
            <p:cNvSpPr>
              <a:spLocks/>
            </p:cNvSpPr>
            <p:nvPr/>
          </p:nvSpPr>
          <p:spPr bwMode="auto">
            <a:xfrm>
              <a:off x="4022" y="3046"/>
              <a:ext cx="10" cy="10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1 h 6"/>
                <a:gd name="T4" fmla="*/ 1 w 6"/>
                <a:gd name="T5" fmla="*/ 3 h 6"/>
                <a:gd name="T6" fmla="*/ 3 w 6"/>
                <a:gd name="T7" fmla="*/ 5 h 6"/>
                <a:gd name="T8" fmla="*/ 6 w 6"/>
                <a:gd name="T9" fmla="*/ 6 h 6"/>
                <a:gd name="T10" fmla="*/ 6 w 6"/>
                <a:gd name="T11" fmla="*/ 4 h 6"/>
                <a:gd name="T12" fmla="*/ 1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5"/>
                    <a:pt x="6" y="5"/>
                    <a:pt x="6" y="4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3" name="Freeform 4714"/>
            <p:cNvSpPr>
              <a:spLocks/>
            </p:cNvSpPr>
            <p:nvPr/>
          </p:nvSpPr>
          <p:spPr bwMode="auto">
            <a:xfrm>
              <a:off x="4027" y="3054"/>
              <a:ext cx="5" cy="3"/>
            </a:xfrm>
            <a:custGeom>
              <a:avLst/>
              <a:gdLst>
                <a:gd name="T0" fmla="*/ 0 w 3"/>
                <a:gd name="T1" fmla="*/ 0 h 2"/>
                <a:gd name="T2" fmla="*/ 2 w 3"/>
                <a:gd name="T3" fmla="*/ 2 h 2"/>
                <a:gd name="T4" fmla="*/ 3 w 3"/>
                <a:gd name="T5" fmla="*/ 2 h 2"/>
                <a:gd name="T6" fmla="*/ 3 w 3"/>
                <a:gd name="T7" fmla="*/ 1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4" name="Freeform 4715"/>
            <p:cNvSpPr>
              <a:spLocks noEditPoints="1"/>
            </p:cNvSpPr>
            <p:nvPr/>
          </p:nvSpPr>
          <p:spPr bwMode="auto">
            <a:xfrm>
              <a:off x="4024" y="3051"/>
              <a:ext cx="3" cy="6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4 h 4"/>
                <a:gd name="T4" fmla="*/ 0 w 2"/>
                <a:gd name="T5" fmla="*/ 4 h 4"/>
                <a:gd name="T6" fmla="*/ 0 w 2"/>
                <a:gd name="T7" fmla="*/ 3 h 4"/>
                <a:gd name="T8" fmla="*/ 0 w 2"/>
                <a:gd name="T9" fmla="*/ 2 h 4"/>
                <a:gd name="T10" fmla="*/ 0 w 2"/>
                <a:gd name="T11" fmla="*/ 0 h 4"/>
                <a:gd name="T12" fmla="*/ 1 w 2"/>
                <a:gd name="T13" fmla="*/ 2 h 4"/>
                <a:gd name="T14" fmla="*/ 2 w 2"/>
                <a:gd name="T15" fmla="*/ 2 h 4"/>
                <a:gd name="T16" fmla="*/ 2 w 2"/>
                <a:gd name="T17" fmla="*/ 2 h 4"/>
                <a:gd name="T18" fmla="*/ 0 w 2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5" name="Freeform 4716"/>
            <p:cNvSpPr>
              <a:spLocks/>
            </p:cNvSpPr>
            <p:nvPr/>
          </p:nvSpPr>
          <p:spPr bwMode="auto">
            <a:xfrm>
              <a:off x="4024" y="3057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6" name="Freeform 4717"/>
            <p:cNvSpPr>
              <a:spLocks noEditPoints="1"/>
            </p:cNvSpPr>
            <p:nvPr/>
          </p:nvSpPr>
          <p:spPr bwMode="auto">
            <a:xfrm>
              <a:off x="4024" y="3054"/>
              <a:ext cx="7" cy="3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2 h 2"/>
                <a:gd name="T4" fmla="*/ 1 w 4"/>
                <a:gd name="T5" fmla="*/ 2 h 2"/>
                <a:gd name="T6" fmla="*/ 0 w 4"/>
                <a:gd name="T7" fmla="*/ 1 h 2"/>
                <a:gd name="T8" fmla="*/ 2 w 4"/>
                <a:gd name="T9" fmla="*/ 0 h 2"/>
                <a:gd name="T10" fmla="*/ 1 w 4"/>
                <a:gd name="T11" fmla="*/ 0 h 2"/>
                <a:gd name="T12" fmla="*/ 2 w 4"/>
                <a:gd name="T13" fmla="*/ 2 h 2"/>
                <a:gd name="T14" fmla="*/ 4 w 4"/>
                <a:gd name="T15" fmla="*/ 2 h 2"/>
                <a:gd name="T16" fmla="*/ 2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1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7" name="Freeform 4718"/>
            <p:cNvSpPr>
              <a:spLocks/>
            </p:cNvSpPr>
            <p:nvPr/>
          </p:nvSpPr>
          <p:spPr bwMode="auto">
            <a:xfrm>
              <a:off x="4024" y="3057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1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8" name="Freeform 4719"/>
            <p:cNvSpPr>
              <a:spLocks/>
            </p:cNvSpPr>
            <p:nvPr/>
          </p:nvSpPr>
          <p:spPr bwMode="auto">
            <a:xfrm>
              <a:off x="3986" y="307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9" name="Freeform 4720"/>
            <p:cNvSpPr>
              <a:spLocks/>
            </p:cNvSpPr>
            <p:nvPr/>
          </p:nvSpPr>
          <p:spPr bwMode="auto">
            <a:xfrm>
              <a:off x="3988" y="3069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0" name="Freeform 4721"/>
            <p:cNvSpPr>
              <a:spLocks noEditPoints="1"/>
            </p:cNvSpPr>
            <p:nvPr/>
          </p:nvSpPr>
          <p:spPr bwMode="auto">
            <a:xfrm>
              <a:off x="3986" y="3069"/>
              <a:ext cx="6" cy="2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1 h 1"/>
                <a:gd name="T4" fmla="*/ 3 w 3"/>
                <a:gd name="T5" fmla="*/ 1 h 1"/>
                <a:gd name="T6" fmla="*/ 2 w 3"/>
                <a:gd name="T7" fmla="*/ 0 h 1"/>
                <a:gd name="T8" fmla="*/ 1 w 3"/>
                <a:gd name="T9" fmla="*/ 0 h 1"/>
                <a:gd name="T10" fmla="*/ 0 w 3"/>
                <a:gd name="T11" fmla="*/ 1 h 1"/>
                <a:gd name="T12" fmla="*/ 1 w 3"/>
                <a:gd name="T13" fmla="*/ 1 h 1"/>
                <a:gd name="T14" fmla="*/ 2 w 3"/>
                <a:gd name="T15" fmla="*/ 1 h 1"/>
                <a:gd name="T16" fmla="*/ 1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1" name="Freeform 4722"/>
            <p:cNvSpPr>
              <a:spLocks/>
            </p:cNvSpPr>
            <p:nvPr/>
          </p:nvSpPr>
          <p:spPr bwMode="auto">
            <a:xfrm>
              <a:off x="3986" y="3071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2" name="Freeform 4723"/>
            <p:cNvSpPr>
              <a:spLocks/>
            </p:cNvSpPr>
            <p:nvPr/>
          </p:nvSpPr>
          <p:spPr bwMode="auto">
            <a:xfrm>
              <a:off x="3993" y="3069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3" name="Freeform 4724"/>
            <p:cNvSpPr>
              <a:spLocks/>
            </p:cNvSpPr>
            <p:nvPr/>
          </p:nvSpPr>
          <p:spPr bwMode="auto">
            <a:xfrm>
              <a:off x="3990" y="306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4" name="Freeform 4725"/>
            <p:cNvSpPr>
              <a:spLocks/>
            </p:cNvSpPr>
            <p:nvPr/>
          </p:nvSpPr>
          <p:spPr bwMode="auto">
            <a:xfrm>
              <a:off x="3990" y="3069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5" name="Freeform 4726"/>
            <p:cNvSpPr>
              <a:spLocks/>
            </p:cNvSpPr>
            <p:nvPr/>
          </p:nvSpPr>
          <p:spPr bwMode="auto">
            <a:xfrm>
              <a:off x="3985" y="3071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1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6" name="Freeform 4727"/>
            <p:cNvSpPr>
              <a:spLocks/>
            </p:cNvSpPr>
            <p:nvPr/>
          </p:nvSpPr>
          <p:spPr bwMode="auto">
            <a:xfrm>
              <a:off x="3990" y="3071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7" name="Freeform 4728"/>
            <p:cNvSpPr>
              <a:spLocks/>
            </p:cNvSpPr>
            <p:nvPr/>
          </p:nvSpPr>
          <p:spPr bwMode="auto">
            <a:xfrm>
              <a:off x="3988" y="3071"/>
              <a:ext cx="4" cy="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1 h 1"/>
                <a:gd name="T12" fmla="*/ 1 w 2"/>
                <a:gd name="T13" fmla="*/ 0 h 1"/>
                <a:gd name="T14" fmla="*/ 0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8" name="Freeform 4729"/>
            <p:cNvSpPr>
              <a:spLocks noEditPoints="1"/>
            </p:cNvSpPr>
            <p:nvPr/>
          </p:nvSpPr>
          <p:spPr bwMode="auto">
            <a:xfrm>
              <a:off x="3983" y="3071"/>
              <a:ext cx="9" cy="5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1 w 5"/>
                <a:gd name="T7" fmla="*/ 0 h 3"/>
                <a:gd name="T8" fmla="*/ 2 w 5"/>
                <a:gd name="T9" fmla="*/ 0 h 3"/>
                <a:gd name="T10" fmla="*/ 3 w 5"/>
                <a:gd name="T11" fmla="*/ 3 h 3"/>
                <a:gd name="T12" fmla="*/ 4 w 5"/>
                <a:gd name="T13" fmla="*/ 3 h 3"/>
                <a:gd name="T14" fmla="*/ 5 w 5"/>
                <a:gd name="T15" fmla="*/ 1 h 3"/>
                <a:gd name="T16" fmla="*/ 3 w 5"/>
                <a:gd name="T17" fmla="*/ 0 h 3"/>
                <a:gd name="T18" fmla="*/ 2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9" name="Freeform 4730"/>
            <p:cNvSpPr>
              <a:spLocks/>
            </p:cNvSpPr>
            <p:nvPr/>
          </p:nvSpPr>
          <p:spPr bwMode="auto">
            <a:xfrm>
              <a:off x="3992" y="3071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0" name="Freeform 4731"/>
            <p:cNvSpPr>
              <a:spLocks/>
            </p:cNvSpPr>
            <p:nvPr/>
          </p:nvSpPr>
          <p:spPr bwMode="auto">
            <a:xfrm>
              <a:off x="3983" y="3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1" name="Freeform 4732"/>
            <p:cNvSpPr>
              <a:spLocks/>
            </p:cNvSpPr>
            <p:nvPr/>
          </p:nvSpPr>
          <p:spPr bwMode="auto">
            <a:xfrm>
              <a:off x="3981" y="3075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2" name="Oval 4733"/>
            <p:cNvSpPr>
              <a:spLocks noChangeArrowheads="1"/>
            </p:cNvSpPr>
            <p:nvPr/>
          </p:nvSpPr>
          <p:spPr bwMode="auto">
            <a:xfrm>
              <a:off x="3988" y="3076"/>
              <a:ext cx="1" cy="1"/>
            </a:xfrm>
            <a:prstGeom prst="ellipse">
              <a:avLst/>
            </a:pr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3" name="Freeform 4734"/>
            <p:cNvSpPr>
              <a:spLocks noEditPoints="1"/>
            </p:cNvSpPr>
            <p:nvPr/>
          </p:nvSpPr>
          <p:spPr bwMode="auto">
            <a:xfrm>
              <a:off x="3983" y="3075"/>
              <a:ext cx="7" cy="3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1 h 2"/>
                <a:gd name="T4" fmla="*/ 4 w 4"/>
                <a:gd name="T5" fmla="*/ 1 h 2"/>
                <a:gd name="T6" fmla="*/ 3 w 4"/>
                <a:gd name="T7" fmla="*/ 1 h 2"/>
                <a:gd name="T8" fmla="*/ 0 w 4"/>
                <a:gd name="T9" fmla="*/ 0 h 2"/>
                <a:gd name="T10" fmla="*/ 0 w 4"/>
                <a:gd name="T11" fmla="*/ 0 h 2"/>
                <a:gd name="T12" fmla="*/ 0 w 4"/>
                <a:gd name="T13" fmla="*/ 0 h 2"/>
                <a:gd name="T14" fmla="*/ 3 w 4"/>
                <a:gd name="T15" fmla="*/ 2 h 2"/>
                <a:gd name="T16" fmla="*/ 3 w 4"/>
                <a:gd name="T17" fmla="*/ 1 h 2"/>
                <a:gd name="T18" fmla="*/ 3 w 4"/>
                <a:gd name="T19" fmla="*/ 1 h 2"/>
                <a:gd name="T20" fmla="*/ 0 w 4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4" name="Freeform 4735"/>
            <p:cNvSpPr>
              <a:spLocks/>
            </p:cNvSpPr>
            <p:nvPr/>
          </p:nvSpPr>
          <p:spPr bwMode="auto">
            <a:xfrm>
              <a:off x="3983" y="3075"/>
              <a:ext cx="5" cy="6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3 h 4"/>
                <a:gd name="T4" fmla="*/ 2 w 3"/>
                <a:gd name="T5" fmla="*/ 4 h 4"/>
                <a:gd name="T6" fmla="*/ 3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5" name="Freeform 4736"/>
            <p:cNvSpPr>
              <a:spLocks/>
            </p:cNvSpPr>
            <p:nvPr/>
          </p:nvSpPr>
          <p:spPr bwMode="auto">
            <a:xfrm>
              <a:off x="3980" y="3078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6" name="Freeform 4737"/>
            <p:cNvSpPr>
              <a:spLocks/>
            </p:cNvSpPr>
            <p:nvPr/>
          </p:nvSpPr>
          <p:spPr bwMode="auto">
            <a:xfrm>
              <a:off x="3980" y="3078"/>
              <a:ext cx="6" cy="14"/>
            </a:xfrm>
            <a:custGeom>
              <a:avLst/>
              <a:gdLst>
                <a:gd name="T0" fmla="*/ 1 w 4"/>
                <a:gd name="T1" fmla="*/ 0 h 8"/>
                <a:gd name="T2" fmla="*/ 1 w 4"/>
                <a:gd name="T3" fmla="*/ 0 h 8"/>
                <a:gd name="T4" fmla="*/ 2 w 4"/>
                <a:gd name="T5" fmla="*/ 2 h 8"/>
                <a:gd name="T6" fmla="*/ 0 w 4"/>
                <a:gd name="T7" fmla="*/ 0 h 8"/>
                <a:gd name="T8" fmla="*/ 0 w 4"/>
                <a:gd name="T9" fmla="*/ 3 h 8"/>
                <a:gd name="T10" fmla="*/ 4 w 4"/>
                <a:gd name="T11" fmla="*/ 8 h 8"/>
                <a:gd name="T12" fmla="*/ 4 w 4"/>
                <a:gd name="T13" fmla="*/ 5 h 8"/>
                <a:gd name="T14" fmla="*/ 3 w 4"/>
                <a:gd name="T15" fmla="*/ 1 h 8"/>
                <a:gd name="T16" fmla="*/ 1 w 4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3" y="6"/>
                    <a:pt x="4" y="8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4" y="4"/>
                    <a:pt x="3" y="2"/>
                    <a:pt x="3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7" name="Freeform 4738"/>
            <p:cNvSpPr>
              <a:spLocks/>
            </p:cNvSpPr>
            <p:nvPr/>
          </p:nvSpPr>
          <p:spPr bwMode="auto">
            <a:xfrm>
              <a:off x="3978" y="3088"/>
              <a:ext cx="7" cy="12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3 h 7"/>
                <a:gd name="T4" fmla="*/ 4 w 4"/>
                <a:gd name="T5" fmla="*/ 7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6"/>
                    <a:pt x="4" y="7"/>
                  </a:cubicBezTo>
                  <a:cubicBezTo>
                    <a:pt x="2" y="5"/>
                    <a:pt x="1" y="3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8" name="Freeform 4739"/>
            <p:cNvSpPr>
              <a:spLocks/>
            </p:cNvSpPr>
            <p:nvPr/>
          </p:nvSpPr>
          <p:spPr bwMode="auto">
            <a:xfrm>
              <a:off x="3985" y="3080"/>
              <a:ext cx="1" cy="6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1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1" y="3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9" name="Freeform 4740"/>
            <p:cNvSpPr>
              <a:spLocks/>
            </p:cNvSpPr>
            <p:nvPr/>
          </p:nvSpPr>
          <p:spPr bwMode="auto">
            <a:xfrm>
              <a:off x="4002" y="3126"/>
              <a:ext cx="24" cy="29"/>
            </a:xfrm>
            <a:custGeom>
              <a:avLst/>
              <a:gdLst>
                <a:gd name="T0" fmla="*/ 2 w 14"/>
                <a:gd name="T1" fmla="*/ 0 h 17"/>
                <a:gd name="T2" fmla="*/ 0 w 14"/>
                <a:gd name="T3" fmla="*/ 5 h 17"/>
                <a:gd name="T4" fmla="*/ 9 w 14"/>
                <a:gd name="T5" fmla="*/ 17 h 17"/>
                <a:gd name="T6" fmla="*/ 11 w 14"/>
                <a:gd name="T7" fmla="*/ 17 h 17"/>
                <a:gd name="T8" fmla="*/ 11 w 14"/>
                <a:gd name="T9" fmla="*/ 17 h 17"/>
                <a:gd name="T10" fmla="*/ 14 w 14"/>
                <a:gd name="T11" fmla="*/ 15 h 17"/>
                <a:gd name="T12" fmla="*/ 2 w 14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7">
                  <a:moveTo>
                    <a:pt x="2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3" y="8"/>
                    <a:pt x="6" y="12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3" y="16"/>
                    <a:pt x="14" y="15"/>
                  </a:cubicBezTo>
                  <a:cubicBezTo>
                    <a:pt x="10" y="9"/>
                    <a:pt x="6" y="3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0" name="Freeform 4741"/>
            <p:cNvSpPr>
              <a:spLocks/>
            </p:cNvSpPr>
            <p:nvPr/>
          </p:nvSpPr>
          <p:spPr bwMode="auto">
            <a:xfrm>
              <a:off x="3981" y="3103"/>
              <a:ext cx="24" cy="31"/>
            </a:xfrm>
            <a:custGeom>
              <a:avLst/>
              <a:gdLst>
                <a:gd name="T0" fmla="*/ 6 w 14"/>
                <a:gd name="T1" fmla="*/ 0 h 18"/>
                <a:gd name="T2" fmla="*/ 0 w 14"/>
                <a:gd name="T3" fmla="*/ 0 h 18"/>
                <a:gd name="T4" fmla="*/ 9 w 14"/>
                <a:gd name="T5" fmla="*/ 14 h 18"/>
                <a:gd name="T6" fmla="*/ 12 w 14"/>
                <a:gd name="T7" fmla="*/ 18 h 18"/>
                <a:gd name="T8" fmla="*/ 14 w 14"/>
                <a:gd name="T9" fmla="*/ 13 h 18"/>
                <a:gd name="T10" fmla="*/ 14 w 14"/>
                <a:gd name="T11" fmla="*/ 12 h 18"/>
                <a:gd name="T12" fmla="*/ 6 w 14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4"/>
                    <a:pt x="5" y="9"/>
                    <a:pt x="9" y="14"/>
                  </a:cubicBezTo>
                  <a:cubicBezTo>
                    <a:pt x="10" y="15"/>
                    <a:pt x="11" y="16"/>
                    <a:pt x="12" y="18"/>
                  </a:cubicBezTo>
                  <a:cubicBezTo>
                    <a:pt x="13" y="16"/>
                    <a:pt x="14" y="14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0" y="8"/>
                    <a:pt x="7" y="4"/>
                    <a:pt x="6" y="0"/>
                  </a:cubicBezTo>
                </a:path>
              </a:pathLst>
            </a:custGeom>
            <a:solidFill>
              <a:srgbClr val="C823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1" name="Freeform 4742"/>
            <p:cNvSpPr>
              <a:spLocks/>
            </p:cNvSpPr>
            <p:nvPr/>
          </p:nvSpPr>
          <p:spPr bwMode="auto">
            <a:xfrm>
              <a:off x="3981" y="3103"/>
              <a:ext cx="11" cy="0"/>
            </a:xfrm>
            <a:custGeom>
              <a:avLst/>
              <a:gdLst>
                <a:gd name="T0" fmla="*/ 6 w 6"/>
                <a:gd name="T1" fmla="*/ 0 w 6"/>
                <a:gd name="T2" fmla="*/ 0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218F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2" name="Freeform 4743"/>
            <p:cNvSpPr>
              <a:spLocks/>
            </p:cNvSpPr>
            <p:nvPr/>
          </p:nvSpPr>
          <p:spPr bwMode="auto">
            <a:xfrm>
              <a:off x="3978" y="3083"/>
              <a:ext cx="14" cy="20"/>
            </a:xfrm>
            <a:custGeom>
              <a:avLst/>
              <a:gdLst>
                <a:gd name="T0" fmla="*/ 1 w 8"/>
                <a:gd name="T1" fmla="*/ 0 h 12"/>
                <a:gd name="T2" fmla="*/ 0 w 8"/>
                <a:gd name="T3" fmla="*/ 3 h 12"/>
                <a:gd name="T4" fmla="*/ 4 w 8"/>
                <a:gd name="T5" fmla="*/ 10 h 12"/>
                <a:gd name="T6" fmla="*/ 0 w 8"/>
                <a:gd name="T7" fmla="*/ 6 h 12"/>
                <a:gd name="T8" fmla="*/ 2 w 8"/>
                <a:gd name="T9" fmla="*/ 12 h 12"/>
                <a:gd name="T10" fmla="*/ 8 w 8"/>
                <a:gd name="T11" fmla="*/ 12 h 12"/>
                <a:gd name="T12" fmla="*/ 5 w 8"/>
                <a:gd name="T13" fmla="*/ 5 h 12"/>
                <a:gd name="T14" fmla="*/ 1 w 8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6"/>
                    <a:pt x="2" y="8"/>
                    <a:pt x="4" y="10"/>
                  </a:cubicBezTo>
                  <a:cubicBezTo>
                    <a:pt x="3" y="9"/>
                    <a:pt x="2" y="7"/>
                    <a:pt x="0" y="6"/>
                  </a:cubicBezTo>
                  <a:cubicBezTo>
                    <a:pt x="1" y="8"/>
                    <a:pt x="1" y="10"/>
                    <a:pt x="2" y="12"/>
                  </a:cubicBezTo>
                  <a:cubicBezTo>
                    <a:pt x="4" y="12"/>
                    <a:pt x="6" y="12"/>
                    <a:pt x="8" y="12"/>
                  </a:cubicBezTo>
                  <a:cubicBezTo>
                    <a:pt x="6" y="9"/>
                    <a:pt x="6" y="7"/>
                    <a:pt x="5" y="5"/>
                  </a:cubicBezTo>
                  <a:cubicBezTo>
                    <a:pt x="4" y="3"/>
                    <a:pt x="2" y="2"/>
                    <a:pt x="1" y="0"/>
                  </a:cubicBezTo>
                </a:path>
              </a:pathLst>
            </a:custGeom>
            <a:solidFill>
              <a:srgbClr val="4645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3" name="Freeform 4744"/>
            <p:cNvSpPr>
              <a:spLocks/>
            </p:cNvSpPr>
            <p:nvPr/>
          </p:nvSpPr>
          <p:spPr bwMode="auto">
            <a:xfrm>
              <a:off x="3261" y="3127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4" name="Freeform 4745"/>
            <p:cNvSpPr>
              <a:spLocks/>
            </p:cNvSpPr>
            <p:nvPr/>
          </p:nvSpPr>
          <p:spPr bwMode="auto">
            <a:xfrm>
              <a:off x="3256" y="3132"/>
              <a:ext cx="5" cy="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3 h 4"/>
                <a:gd name="T4" fmla="*/ 1 w 3"/>
                <a:gd name="T5" fmla="*/ 4 h 4"/>
                <a:gd name="T6" fmla="*/ 2 w 3"/>
                <a:gd name="T7" fmla="*/ 3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5" name="Freeform 4746"/>
            <p:cNvSpPr>
              <a:spLocks/>
            </p:cNvSpPr>
            <p:nvPr/>
          </p:nvSpPr>
          <p:spPr bwMode="auto">
            <a:xfrm>
              <a:off x="3259" y="3132"/>
              <a:ext cx="4" cy="6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6" name="Freeform 4747"/>
            <p:cNvSpPr>
              <a:spLocks/>
            </p:cNvSpPr>
            <p:nvPr/>
          </p:nvSpPr>
          <p:spPr bwMode="auto">
            <a:xfrm>
              <a:off x="3251" y="3138"/>
              <a:ext cx="7" cy="8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5 h 5"/>
                <a:gd name="T4" fmla="*/ 4 w 4"/>
                <a:gd name="T5" fmla="*/ 1 h 5"/>
                <a:gd name="T6" fmla="*/ 3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2" y="2"/>
                    <a:pt x="1" y="3"/>
                    <a:pt x="0" y="5"/>
                  </a:cubicBezTo>
                  <a:cubicBezTo>
                    <a:pt x="1" y="3"/>
                    <a:pt x="3" y="2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7" name="Freeform 4748"/>
            <p:cNvSpPr>
              <a:spLocks/>
            </p:cNvSpPr>
            <p:nvPr/>
          </p:nvSpPr>
          <p:spPr bwMode="auto">
            <a:xfrm>
              <a:off x="3983" y="3165"/>
              <a:ext cx="5" cy="8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2 w 3"/>
                <a:gd name="T5" fmla="*/ 5 h 5"/>
                <a:gd name="T6" fmla="*/ 3 w 3"/>
                <a:gd name="T7" fmla="*/ 3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8" name="Freeform 4749"/>
            <p:cNvSpPr>
              <a:spLocks/>
            </p:cNvSpPr>
            <p:nvPr/>
          </p:nvSpPr>
          <p:spPr bwMode="auto">
            <a:xfrm>
              <a:off x="3985" y="3163"/>
              <a:ext cx="7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9" name="Freeform 4750"/>
            <p:cNvSpPr>
              <a:spLocks/>
            </p:cNvSpPr>
            <p:nvPr/>
          </p:nvSpPr>
          <p:spPr bwMode="auto">
            <a:xfrm>
              <a:off x="3978" y="3172"/>
              <a:ext cx="8" cy="13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5 w 5"/>
                <a:gd name="T7" fmla="*/ 6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2" y="3"/>
                    <a:pt x="3" y="5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0" name="Freeform 4751"/>
            <p:cNvSpPr>
              <a:spLocks/>
            </p:cNvSpPr>
            <p:nvPr/>
          </p:nvSpPr>
          <p:spPr bwMode="auto">
            <a:xfrm>
              <a:off x="3980" y="3167"/>
              <a:ext cx="6" cy="15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3 h 9"/>
                <a:gd name="T4" fmla="*/ 4 w 4"/>
                <a:gd name="T5" fmla="*/ 9 h 9"/>
                <a:gd name="T6" fmla="*/ 4 w 4"/>
                <a:gd name="T7" fmla="*/ 4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5"/>
                    <a:pt x="3" y="7"/>
                    <a:pt x="4" y="9"/>
                  </a:cubicBezTo>
                  <a:cubicBezTo>
                    <a:pt x="4" y="7"/>
                    <a:pt x="4" y="5"/>
                    <a:pt x="4" y="4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1" name="Freeform 4752"/>
            <p:cNvSpPr>
              <a:spLocks/>
            </p:cNvSpPr>
            <p:nvPr/>
          </p:nvSpPr>
          <p:spPr bwMode="auto">
            <a:xfrm>
              <a:off x="3978" y="3184"/>
              <a:ext cx="7" cy="10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2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4"/>
                    <a:pt x="4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2" name="Freeform 4753"/>
            <p:cNvSpPr>
              <a:spLocks/>
            </p:cNvSpPr>
            <p:nvPr/>
          </p:nvSpPr>
          <p:spPr bwMode="auto">
            <a:xfrm>
              <a:off x="3978" y="3175"/>
              <a:ext cx="27" cy="43"/>
            </a:xfrm>
            <a:custGeom>
              <a:avLst/>
              <a:gdLst>
                <a:gd name="T0" fmla="*/ 0 w 16"/>
                <a:gd name="T1" fmla="*/ 0 h 25"/>
                <a:gd name="T2" fmla="*/ 0 w 16"/>
                <a:gd name="T3" fmla="*/ 5 h 25"/>
                <a:gd name="T4" fmla="*/ 4 w 16"/>
                <a:gd name="T5" fmla="*/ 11 h 25"/>
                <a:gd name="T6" fmla="*/ 16 w 16"/>
                <a:gd name="T7" fmla="*/ 25 h 25"/>
                <a:gd name="T8" fmla="*/ 13 w 16"/>
                <a:gd name="T9" fmla="*/ 20 h 25"/>
                <a:gd name="T10" fmla="*/ 5 w 16"/>
                <a:gd name="T11" fmla="*/ 6 h 25"/>
                <a:gd name="T12" fmla="*/ 0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7"/>
                    <a:pt x="2" y="9"/>
                    <a:pt x="4" y="11"/>
                  </a:cubicBezTo>
                  <a:cubicBezTo>
                    <a:pt x="7" y="15"/>
                    <a:pt x="12" y="20"/>
                    <a:pt x="16" y="25"/>
                  </a:cubicBezTo>
                  <a:cubicBezTo>
                    <a:pt x="15" y="24"/>
                    <a:pt x="14" y="22"/>
                    <a:pt x="13" y="20"/>
                  </a:cubicBezTo>
                  <a:cubicBezTo>
                    <a:pt x="8" y="15"/>
                    <a:pt x="6" y="10"/>
                    <a:pt x="5" y="6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3" name="Freeform 4754"/>
            <p:cNvSpPr>
              <a:spLocks/>
            </p:cNvSpPr>
            <p:nvPr/>
          </p:nvSpPr>
          <p:spPr bwMode="auto">
            <a:xfrm>
              <a:off x="3978" y="3187"/>
              <a:ext cx="31" cy="46"/>
            </a:xfrm>
            <a:custGeom>
              <a:avLst/>
              <a:gdLst>
                <a:gd name="T0" fmla="*/ 0 w 18"/>
                <a:gd name="T1" fmla="*/ 0 h 27"/>
                <a:gd name="T2" fmla="*/ 8 w 18"/>
                <a:gd name="T3" fmla="*/ 15 h 27"/>
                <a:gd name="T4" fmla="*/ 11 w 18"/>
                <a:gd name="T5" fmla="*/ 20 h 27"/>
                <a:gd name="T6" fmla="*/ 18 w 18"/>
                <a:gd name="T7" fmla="*/ 27 h 27"/>
                <a:gd name="T8" fmla="*/ 4 w 18"/>
                <a:gd name="T9" fmla="*/ 4 h 27"/>
                <a:gd name="T10" fmla="*/ 0 w 1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cubicBezTo>
                    <a:pt x="1" y="4"/>
                    <a:pt x="3" y="9"/>
                    <a:pt x="8" y="15"/>
                  </a:cubicBezTo>
                  <a:cubicBezTo>
                    <a:pt x="9" y="16"/>
                    <a:pt x="10" y="18"/>
                    <a:pt x="11" y="20"/>
                  </a:cubicBezTo>
                  <a:cubicBezTo>
                    <a:pt x="14" y="22"/>
                    <a:pt x="16" y="25"/>
                    <a:pt x="18" y="27"/>
                  </a:cubicBezTo>
                  <a:cubicBezTo>
                    <a:pt x="14" y="20"/>
                    <a:pt x="9" y="12"/>
                    <a:pt x="4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4" name="Freeform 4755"/>
            <p:cNvSpPr>
              <a:spLocks/>
            </p:cNvSpPr>
            <p:nvPr/>
          </p:nvSpPr>
          <p:spPr bwMode="auto">
            <a:xfrm>
              <a:off x="3985" y="3194"/>
              <a:ext cx="41" cy="59"/>
            </a:xfrm>
            <a:custGeom>
              <a:avLst/>
              <a:gdLst>
                <a:gd name="T0" fmla="*/ 0 w 24"/>
                <a:gd name="T1" fmla="*/ 0 h 35"/>
                <a:gd name="T2" fmla="*/ 14 w 24"/>
                <a:gd name="T3" fmla="*/ 23 h 35"/>
                <a:gd name="T4" fmla="*/ 24 w 24"/>
                <a:gd name="T5" fmla="*/ 35 h 35"/>
                <a:gd name="T6" fmla="*/ 12 w 24"/>
                <a:gd name="T7" fmla="*/ 14 h 35"/>
                <a:gd name="T8" fmla="*/ 0 w 2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8"/>
                    <a:pt x="22" y="32"/>
                    <a:pt x="24" y="35"/>
                  </a:cubicBezTo>
                  <a:cubicBezTo>
                    <a:pt x="21" y="28"/>
                    <a:pt x="17" y="21"/>
                    <a:pt x="12" y="14"/>
                  </a:cubicBezTo>
                  <a:cubicBezTo>
                    <a:pt x="8" y="9"/>
                    <a:pt x="3" y="4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5" name="Freeform 4756"/>
            <p:cNvSpPr>
              <a:spLocks/>
            </p:cNvSpPr>
            <p:nvPr/>
          </p:nvSpPr>
          <p:spPr bwMode="auto">
            <a:xfrm>
              <a:off x="3997" y="3221"/>
              <a:ext cx="32" cy="48"/>
            </a:xfrm>
            <a:custGeom>
              <a:avLst/>
              <a:gdLst>
                <a:gd name="T0" fmla="*/ 0 w 19"/>
                <a:gd name="T1" fmla="*/ 0 h 28"/>
                <a:gd name="T2" fmla="*/ 13 w 19"/>
                <a:gd name="T3" fmla="*/ 20 h 28"/>
                <a:gd name="T4" fmla="*/ 19 w 19"/>
                <a:gd name="T5" fmla="*/ 28 h 28"/>
                <a:gd name="T6" fmla="*/ 7 w 19"/>
                <a:gd name="T7" fmla="*/ 7 h 28"/>
                <a:gd name="T8" fmla="*/ 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5" y="6"/>
                    <a:pt x="9" y="13"/>
                    <a:pt x="13" y="20"/>
                  </a:cubicBezTo>
                  <a:cubicBezTo>
                    <a:pt x="16" y="25"/>
                    <a:pt x="19" y="28"/>
                    <a:pt x="19" y="28"/>
                  </a:cubicBezTo>
                  <a:cubicBezTo>
                    <a:pt x="19" y="28"/>
                    <a:pt x="14" y="19"/>
                    <a:pt x="7" y="7"/>
                  </a:cubicBezTo>
                  <a:cubicBezTo>
                    <a:pt x="5" y="5"/>
                    <a:pt x="3" y="2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6" name="Freeform 4757"/>
            <p:cNvSpPr>
              <a:spLocks/>
            </p:cNvSpPr>
            <p:nvPr/>
          </p:nvSpPr>
          <p:spPr bwMode="auto">
            <a:xfrm>
              <a:off x="4169" y="34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7" name="Freeform 4758"/>
            <p:cNvSpPr>
              <a:spLocks/>
            </p:cNvSpPr>
            <p:nvPr/>
          </p:nvSpPr>
          <p:spPr bwMode="auto">
            <a:xfrm>
              <a:off x="4170" y="34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8" name="Freeform 4759"/>
            <p:cNvSpPr>
              <a:spLocks/>
            </p:cNvSpPr>
            <p:nvPr/>
          </p:nvSpPr>
          <p:spPr bwMode="auto">
            <a:xfrm>
              <a:off x="4169" y="3461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9" name="Freeform 4760"/>
            <p:cNvSpPr>
              <a:spLocks/>
            </p:cNvSpPr>
            <p:nvPr/>
          </p:nvSpPr>
          <p:spPr bwMode="auto">
            <a:xfrm>
              <a:off x="4160" y="3456"/>
              <a:ext cx="7" cy="5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0" name="Freeform 4761"/>
            <p:cNvSpPr>
              <a:spLocks/>
            </p:cNvSpPr>
            <p:nvPr/>
          </p:nvSpPr>
          <p:spPr bwMode="auto">
            <a:xfrm>
              <a:off x="4160" y="3459"/>
              <a:ext cx="9" cy="4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1 h 2"/>
                <a:gd name="T4" fmla="*/ 0 w 5"/>
                <a:gd name="T5" fmla="*/ 2 h 2"/>
                <a:gd name="T6" fmla="*/ 5 w 5"/>
                <a:gd name="T7" fmla="*/ 0 h 2"/>
                <a:gd name="T8" fmla="*/ 4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1" name="Freeform 4762"/>
            <p:cNvSpPr>
              <a:spLocks/>
            </p:cNvSpPr>
            <p:nvPr/>
          </p:nvSpPr>
          <p:spPr bwMode="auto">
            <a:xfrm>
              <a:off x="4160" y="3459"/>
              <a:ext cx="9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5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2" name="Freeform 4763"/>
            <p:cNvSpPr>
              <a:spLocks/>
            </p:cNvSpPr>
            <p:nvPr/>
          </p:nvSpPr>
          <p:spPr bwMode="auto">
            <a:xfrm>
              <a:off x="4160" y="3461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1 w 5"/>
                <a:gd name="T7" fmla="*/ 1 h 1"/>
                <a:gd name="T8" fmla="*/ 5 w 5"/>
                <a:gd name="T9" fmla="*/ 0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3" name="Freeform 4764"/>
            <p:cNvSpPr>
              <a:spLocks/>
            </p:cNvSpPr>
            <p:nvPr/>
          </p:nvSpPr>
          <p:spPr bwMode="auto">
            <a:xfrm>
              <a:off x="4162" y="3461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0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4" name="Freeform 4765"/>
            <p:cNvSpPr>
              <a:spLocks/>
            </p:cNvSpPr>
            <p:nvPr/>
          </p:nvSpPr>
          <p:spPr bwMode="auto">
            <a:xfrm>
              <a:off x="4153" y="3451"/>
              <a:ext cx="7" cy="12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4 h 7"/>
                <a:gd name="T4" fmla="*/ 4 w 4"/>
                <a:gd name="T5" fmla="*/ 7 h 7"/>
                <a:gd name="T6" fmla="*/ 4 w 4"/>
                <a:gd name="T7" fmla="*/ 6 h 7"/>
                <a:gd name="T8" fmla="*/ 4 w 4"/>
                <a:gd name="T9" fmla="*/ 3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6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3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5" name="Freeform 4766"/>
            <p:cNvSpPr>
              <a:spLocks/>
            </p:cNvSpPr>
            <p:nvPr/>
          </p:nvSpPr>
          <p:spPr bwMode="auto">
            <a:xfrm>
              <a:off x="4160" y="3461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6" name="Oval 4767"/>
            <p:cNvSpPr>
              <a:spLocks noChangeArrowheads="1"/>
            </p:cNvSpPr>
            <p:nvPr/>
          </p:nvSpPr>
          <p:spPr bwMode="auto">
            <a:xfrm>
              <a:off x="4160" y="3463"/>
              <a:ext cx="1" cy="1"/>
            </a:xfrm>
            <a:prstGeom prst="ellipse">
              <a:avLst/>
            </a:pr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7" name="Freeform 4768"/>
            <p:cNvSpPr>
              <a:spLocks/>
            </p:cNvSpPr>
            <p:nvPr/>
          </p:nvSpPr>
          <p:spPr bwMode="auto">
            <a:xfrm>
              <a:off x="4160" y="34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8" name="Freeform 4769"/>
            <p:cNvSpPr>
              <a:spLocks/>
            </p:cNvSpPr>
            <p:nvPr/>
          </p:nvSpPr>
          <p:spPr bwMode="auto">
            <a:xfrm>
              <a:off x="4145" y="3444"/>
              <a:ext cx="8" cy="14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5 h 8"/>
                <a:gd name="T4" fmla="*/ 5 w 5"/>
                <a:gd name="T5" fmla="*/ 8 h 8"/>
                <a:gd name="T6" fmla="*/ 5 w 5"/>
                <a:gd name="T7" fmla="*/ 4 h 8"/>
                <a:gd name="T8" fmla="*/ 0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1" y="6"/>
                    <a:pt x="3" y="7"/>
                    <a:pt x="5" y="8"/>
                  </a:cubicBezTo>
                  <a:cubicBezTo>
                    <a:pt x="5" y="7"/>
                    <a:pt x="5" y="6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9" name="Freeform 4770"/>
            <p:cNvSpPr>
              <a:spLocks/>
            </p:cNvSpPr>
            <p:nvPr/>
          </p:nvSpPr>
          <p:spPr bwMode="auto">
            <a:xfrm>
              <a:off x="4136" y="3436"/>
              <a:ext cx="9" cy="17"/>
            </a:xfrm>
            <a:custGeom>
              <a:avLst/>
              <a:gdLst>
                <a:gd name="T0" fmla="*/ 0 w 5"/>
                <a:gd name="T1" fmla="*/ 0 h 10"/>
                <a:gd name="T2" fmla="*/ 0 w 5"/>
                <a:gd name="T3" fmla="*/ 6 h 10"/>
                <a:gd name="T4" fmla="*/ 5 w 5"/>
                <a:gd name="T5" fmla="*/ 10 h 10"/>
                <a:gd name="T6" fmla="*/ 5 w 5"/>
                <a:gd name="T7" fmla="*/ 5 h 10"/>
                <a:gd name="T8" fmla="*/ 0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7"/>
                    <a:pt x="3" y="9"/>
                    <a:pt x="5" y="10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0" name="Freeform 4771"/>
            <p:cNvSpPr>
              <a:spLocks noEditPoints="1"/>
            </p:cNvSpPr>
            <p:nvPr/>
          </p:nvSpPr>
          <p:spPr bwMode="auto">
            <a:xfrm>
              <a:off x="4128" y="3427"/>
              <a:ext cx="51" cy="39"/>
            </a:xfrm>
            <a:custGeom>
              <a:avLst/>
              <a:gdLst>
                <a:gd name="T0" fmla="*/ 25 w 30"/>
                <a:gd name="T1" fmla="*/ 20 h 23"/>
                <a:gd name="T2" fmla="*/ 25 w 30"/>
                <a:gd name="T3" fmla="*/ 20 h 23"/>
                <a:gd name="T4" fmla="*/ 26 w 30"/>
                <a:gd name="T5" fmla="*/ 23 h 23"/>
                <a:gd name="T6" fmla="*/ 30 w 30"/>
                <a:gd name="T7" fmla="*/ 21 h 23"/>
                <a:gd name="T8" fmla="*/ 25 w 30"/>
                <a:gd name="T9" fmla="*/ 20 h 23"/>
                <a:gd name="T10" fmla="*/ 0 w 30"/>
                <a:gd name="T11" fmla="*/ 0 h 23"/>
                <a:gd name="T12" fmla="*/ 0 w 30"/>
                <a:gd name="T13" fmla="*/ 6 h 23"/>
                <a:gd name="T14" fmla="*/ 5 w 30"/>
                <a:gd name="T15" fmla="*/ 11 h 23"/>
                <a:gd name="T16" fmla="*/ 5 w 30"/>
                <a:gd name="T17" fmla="*/ 5 h 23"/>
                <a:gd name="T18" fmla="*/ 0 w 30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3"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21"/>
                    <a:pt x="27" y="21"/>
                    <a:pt x="25" y="20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2" y="8"/>
                    <a:pt x="3" y="10"/>
                    <a:pt x="5" y="11"/>
                  </a:cubicBezTo>
                  <a:cubicBezTo>
                    <a:pt x="5" y="9"/>
                    <a:pt x="5" y="7"/>
                    <a:pt x="5" y="5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1" name="Freeform 4772"/>
            <p:cNvSpPr>
              <a:spLocks/>
            </p:cNvSpPr>
            <p:nvPr/>
          </p:nvSpPr>
          <p:spPr bwMode="auto">
            <a:xfrm>
              <a:off x="4009" y="3233"/>
              <a:ext cx="119" cy="204"/>
            </a:xfrm>
            <a:custGeom>
              <a:avLst/>
              <a:gdLst>
                <a:gd name="T0" fmla="*/ 0 w 70"/>
                <a:gd name="T1" fmla="*/ 0 h 120"/>
                <a:gd name="T2" fmla="*/ 12 w 70"/>
                <a:gd name="T3" fmla="*/ 21 h 120"/>
                <a:gd name="T4" fmla="*/ 6 w 70"/>
                <a:gd name="T5" fmla="*/ 13 h 120"/>
                <a:gd name="T6" fmla="*/ 34 w 70"/>
                <a:gd name="T7" fmla="*/ 73 h 120"/>
                <a:gd name="T8" fmla="*/ 70 w 70"/>
                <a:gd name="T9" fmla="*/ 120 h 120"/>
                <a:gd name="T10" fmla="*/ 70 w 70"/>
                <a:gd name="T11" fmla="*/ 114 h 120"/>
                <a:gd name="T12" fmla="*/ 39 w 70"/>
                <a:gd name="T13" fmla="*/ 72 h 120"/>
                <a:gd name="T14" fmla="*/ 10 w 70"/>
                <a:gd name="T15" fmla="*/ 12 h 120"/>
                <a:gd name="T16" fmla="*/ 0 w 70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0"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9" y="18"/>
                    <a:pt x="6" y="13"/>
                  </a:cubicBezTo>
                  <a:cubicBezTo>
                    <a:pt x="16" y="33"/>
                    <a:pt x="24" y="55"/>
                    <a:pt x="34" y="73"/>
                  </a:cubicBezTo>
                  <a:cubicBezTo>
                    <a:pt x="43" y="88"/>
                    <a:pt x="57" y="107"/>
                    <a:pt x="70" y="120"/>
                  </a:cubicBezTo>
                  <a:cubicBezTo>
                    <a:pt x="70" y="118"/>
                    <a:pt x="70" y="116"/>
                    <a:pt x="70" y="114"/>
                  </a:cubicBezTo>
                  <a:cubicBezTo>
                    <a:pt x="58" y="101"/>
                    <a:pt x="47" y="85"/>
                    <a:pt x="39" y="72"/>
                  </a:cubicBezTo>
                  <a:cubicBezTo>
                    <a:pt x="29" y="54"/>
                    <a:pt x="21" y="32"/>
                    <a:pt x="10" y="12"/>
                  </a:cubicBezTo>
                  <a:cubicBezTo>
                    <a:pt x="8" y="9"/>
                    <a:pt x="4" y="5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2" name="Freeform 4773"/>
            <p:cNvSpPr>
              <a:spLocks/>
            </p:cNvSpPr>
            <p:nvPr/>
          </p:nvSpPr>
          <p:spPr bwMode="auto">
            <a:xfrm>
              <a:off x="4060" y="3769"/>
              <a:ext cx="194" cy="469"/>
            </a:xfrm>
            <a:custGeom>
              <a:avLst/>
              <a:gdLst>
                <a:gd name="T0" fmla="*/ 100 w 114"/>
                <a:gd name="T1" fmla="*/ 0 h 275"/>
                <a:gd name="T2" fmla="*/ 95 w 114"/>
                <a:gd name="T3" fmla="*/ 0 h 275"/>
                <a:gd name="T4" fmla="*/ 0 w 114"/>
                <a:gd name="T5" fmla="*/ 275 h 275"/>
                <a:gd name="T6" fmla="*/ 1 w 114"/>
                <a:gd name="T7" fmla="*/ 275 h 275"/>
                <a:gd name="T8" fmla="*/ 2 w 114"/>
                <a:gd name="T9" fmla="*/ 274 h 275"/>
                <a:gd name="T10" fmla="*/ 100 w 114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75">
                  <a:moveTo>
                    <a:pt x="100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109" y="125"/>
                    <a:pt x="84" y="244"/>
                    <a:pt x="0" y="275"/>
                  </a:cubicBezTo>
                  <a:cubicBezTo>
                    <a:pt x="0" y="275"/>
                    <a:pt x="1" y="275"/>
                    <a:pt x="1" y="275"/>
                  </a:cubicBezTo>
                  <a:cubicBezTo>
                    <a:pt x="1" y="275"/>
                    <a:pt x="2" y="275"/>
                    <a:pt x="2" y="274"/>
                  </a:cubicBezTo>
                  <a:cubicBezTo>
                    <a:pt x="89" y="245"/>
                    <a:pt x="114" y="126"/>
                    <a:pt x="10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3" name="Freeform 4774"/>
            <p:cNvSpPr>
              <a:spLocks/>
            </p:cNvSpPr>
            <p:nvPr/>
          </p:nvSpPr>
          <p:spPr bwMode="auto">
            <a:xfrm>
              <a:off x="4220" y="3759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4" name="Freeform 4775"/>
            <p:cNvSpPr>
              <a:spLocks/>
            </p:cNvSpPr>
            <p:nvPr/>
          </p:nvSpPr>
          <p:spPr bwMode="auto">
            <a:xfrm>
              <a:off x="4220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5" name="Freeform 4776"/>
            <p:cNvSpPr>
              <a:spLocks/>
            </p:cNvSpPr>
            <p:nvPr/>
          </p:nvSpPr>
          <p:spPr bwMode="auto">
            <a:xfrm>
              <a:off x="4220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E8C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6" name="Freeform 4777"/>
            <p:cNvSpPr>
              <a:spLocks/>
            </p:cNvSpPr>
            <p:nvPr/>
          </p:nvSpPr>
          <p:spPr bwMode="auto">
            <a:xfrm>
              <a:off x="4218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1"/>
                    <a:pt x="5" y="0"/>
                  </a:cubicBezTo>
                </a:path>
              </a:pathLst>
            </a:custGeom>
            <a:solidFill>
              <a:srgbClr val="5B8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7" name="Freeform 4778"/>
            <p:cNvSpPr>
              <a:spLocks/>
            </p:cNvSpPr>
            <p:nvPr/>
          </p:nvSpPr>
          <p:spPr bwMode="auto">
            <a:xfrm>
              <a:off x="4216" y="3732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5985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8" name="Freeform 4779"/>
            <p:cNvSpPr>
              <a:spLocks/>
            </p:cNvSpPr>
            <p:nvPr/>
          </p:nvSpPr>
          <p:spPr bwMode="auto">
            <a:xfrm>
              <a:off x="4215" y="3723"/>
              <a:ext cx="10" cy="9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568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9" name="Freeform 4780"/>
            <p:cNvSpPr>
              <a:spLocks/>
            </p:cNvSpPr>
            <p:nvPr/>
          </p:nvSpPr>
          <p:spPr bwMode="auto">
            <a:xfrm>
              <a:off x="4215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37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0" name="Freeform 4781"/>
            <p:cNvSpPr>
              <a:spLocks/>
            </p:cNvSpPr>
            <p:nvPr/>
          </p:nvSpPr>
          <p:spPr bwMode="auto">
            <a:xfrm>
              <a:off x="4213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5179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1" name="Freeform 4782"/>
            <p:cNvSpPr>
              <a:spLocks/>
            </p:cNvSpPr>
            <p:nvPr/>
          </p:nvSpPr>
          <p:spPr bwMode="auto">
            <a:xfrm>
              <a:off x="4211" y="3695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E75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2" name="Freeform 4783"/>
            <p:cNvSpPr>
              <a:spLocks/>
            </p:cNvSpPr>
            <p:nvPr/>
          </p:nvSpPr>
          <p:spPr bwMode="auto">
            <a:xfrm>
              <a:off x="4210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C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3" name="Freeform 4784"/>
            <p:cNvSpPr>
              <a:spLocks/>
            </p:cNvSpPr>
            <p:nvPr/>
          </p:nvSpPr>
          <p:spPr bwMode="auto">
            <a:xfrm>
              <a:off x="4208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96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4" name="Freeform 4785"/>
            <p:cNvSpPr>
              <a:spLocks/>
            </p:cNvSpPr>
            <p:nvPr/>
          </p:nvSpPr>
          <p:spPr bwMode="auto">
            <a:xfrm>
              <a:off x="4206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466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5" name="Freeform 4786"/>
            <p:cNvSpPr>
              <a:spLocks/>
            </p:cNvSpPr>
            <p:nvPr/>
          </p:nvSpPr>
          <p:spPr bwMode="auto">
            <a:xfrm>
              <a:off x="4201" y="3649"/>
              <a:ext cx="14" cy="18"/>
            </a:xfrm>
            <a:custGeom>
              <a:avLst/>
              <a:gdLst>
                <a:gd name="T0" fmla="*/ 5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3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6" name="Freeform 4787"/>
            <p:cNvSpPr>
              <a:spLocks/>
            </p:cNvSpPr>
            <p:nvPr/>
          </p:nvSpPr>
          <p:spPr bwMode="auto">
            <a:xfrm>
              <a:off x="4191" y="3606"/>
              <a:ext cx="19" cy="43"/>
            </a:xfrm>
            <a:custGeom>
              <a:avLst/>
              <a:gdLst>
                <a:gd name="T0" fmla="*/ 5 w 11"/>
                <a:gd name="T1" fmla="*/ 0 h 25"/>
                <a:gd name="T2" fmla="*/ 0 w 11"/>
                <a:gd name="T3" fmla="*/ 0 h 25"/>
                <a:gd name="T4" fmla="*/ 6 w 11"/>
                <a:gd name="T5" fmla="*/ 25 h 25"/>
                <a:gd name="T6" fmla="*/ 11 w 11"/>
                <a:gd name="T7" fmla="*/ 25 h 25"/>
                <a:gd name="T8" fmla="*/ 5 w 1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17"/>
                    <a:pt x="7" y="8"/>
                    <a:pt x="5" y="0"/>
                  </a:cubicBezTo>
                </a:path>
              </a:pathLst>
            </a:custGeom>
            <a:solidFill>
              <a:srgbClr val="273D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7" name="Freeform 4788"/>
            <p:cNvSpPr>
              <a:spLocks/>
            </p:cNvSpPr>
            <p:nvPr/>
          </p:nvSpPr>
          <p:spPr bwMode="auto">
            <a:xfrm>
              <a:off x="4186" y="3589"/>
              <a:ext cx="13" cy="17"/>
            </a:xfrm>
            <a:custGeom>
              <a:avLst/>
              <a:gdLst>
                <a:gd name="T0" fmla="*/ 6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6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7" y="3"/>
                    <a:pt x="6" y="0"/>
                  </a:cubicBezTo>
                </a:path>
              </a:pathLst>
            </a:custGeom>
            <a:solidFill>
              <a:srgbClr val="AFC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8" name="Freeform 4789"/>
            <p:cNvSpPr>
              <a:spLocks/>
            </p:cNvSpPr>
            <p:nvPr/>
          </p:nvSpPr>
          <p:spPr bwMode="auto">
            <a:xfrm>
              <a:off x="4157" y="3461"/>
              <a:ext cx="39" cy="128"/>
            </a:xfrm>
            <a:custGeom>
              <a:avLst/>
              <a:gdLst>
                <a:gd name="T0" fmla="*/ 7 w 23"/>
                <a:gd name="T1" fmla="*/ 0 h 75"/>
                <a:gd name="T2" fmla="*/ 3 w 23"/>
                <a:gd name="T3" fmla="*/ 1 h 75"/>
                <a:gd name="T4" fmla="*/ 8 w 23"/>
                <a:gd name="T5" fmla="*/ 3 h 75"/>
                <a:gd name="T6" fmla="*/ 0 w 23"/>
                <a:gd name="T7" fmla="*/ 5 h 75"/>
                <a:gd name="T8" fmla="*/ 9 w 23"/>
                <a:gd name="T9" fmla="*/ 34 h 75"/>
                <a:gd name="T10" fmla="*/ 5 w 23"/>
                <a:gd name="T11" fmla="*/ 36 h 75"/>
                <a:gd name="T12" fmla="*/ 17 w 23"/>
                <a:gd name="T13" fmla="*/ 75 h 75"/>
                <a:gd name="T14" fmla="*/ 23 w 23"/>
                <a:gd name="T15" fmla="*/ 75 h 75"/>
                <a:gd name="T16" fmla="*/ 10 w 23"/>
                <a:gd name="T17" fmla="*/ 34 h 75"/>
                <a:gd name="T18" fmla="*/ 14 w 23"/>
                <a:gd name="T19" fmla="*/ 33 h 75"/>
                <a:gd name="T20" fmla="*/ 5 w 23"/>
                <a:gd name="T21" fmla="*/ 4 h 75"/>
                <a:gd name="T22" fmla="*/ 9 w 23"/>
                <a:gd name="T23" fmla="*/ 3 h 75"/>
                <a:gd name="T24" fmla="*/ 8 w 23"/>
                <a:gd name="T25" fmla="*/ 0 h 75"/>
                <a:gd name="T26" fmla="*/ 7 w 23"/>
                <a:gd name="T27" fmla="*/ 0 h 75"/>
                <a:gd name="T28" fmla="*/ 7 w 23"/>
                <a:gd name="T2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75">
                  <a:moveTo>
                    <a:pt x="7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5"/>
                    <a:pt x="6" y="35"/>
                    <a:pt x="5" y="36"/>
                  </a:cubicBezTo>
                  <a:cubicBezTo>
                    <a:pt x="10" y="48"/>
                    <a:pt x="14" y="61"/>
                    <a:pt x="17" y="75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19" y="61"/>
                    <a:pt x="15" y="47"/>
                    <a:pt x="10" y="34"/>
                  </a:cubicBezTo>
                  <a:cubicBezTo>
                    <a:pt x="11" y="34"/>
                    <a:pt x="12" y="33"/>
                    <a:pt x="14" y="3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9" name="Freeform 4790"/>
            <p:cNvSpPr>
              <a:spLocks/>
            </p:cNvSpPr>
            <p:nvPr/>
          </p:nvSpPr>
          <p:spPr bwMode="auto">
            <a:xfrm>
              <a:off x="2944" y="3366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0" name="Freeform 4791"/>
            <p:cNvSpPr>
              <a:spLocks/>
            </p:cNvSpPr>
            <p:nvPr/>
          </p:nvSpPr>
          <p:spPr bwMode="auto">
            <a:xfrm>
              <a:off x="2948" y="3366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1" name="Freeform 4792"/>
            <p:cNvSpPr>
              <a:spLocks/>
            </p:cNvSpPr>
            <p:nvPr/>
          </p:nvSpPr>
          <p:spPr bwMode="auto">
            <a:xfrm>
              <a:off x="2942" y="3369"/>
              <a:ext cx="6" cy="9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3 h 5"/>
                <a:gd name="T4" fmla="*/ 3 w 3"/>
                <a:gd name="T5" fmla="*/ 5 h 5"/>
                <a:gd name="T6" fmla="*/ 3 w 3"/>
                <a:gd name="T7" fmla="*/ 1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2" name="Freeform 4793"/>
            <p:cNvSpPr>
              <a:spLocks/>
            </p:cNvSpPr>
            <p:nvPr/>
          </p:nvSpPr>
          <p:spPr bwMode="auto">
            <a:xfrm>
              <a:off x="2927" y="3371"/>
              <a:ext cx="24" cy="42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4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4 w 14"/>
                <a:gd name="T13" fmla="*/ 22 h 25"/>
                <a:gd name="T14" fmla="*/ 4 w 14"/>
                <a:gd name="T15" fmla="*/ 22 h 25"/>
                <a:gd name="T16" fmla="*/ 5 w 14"/>
                <a:gd name="T17" fmla="*/ 23 h 25"/>
                <a:gd name="T18" fmla="*/ 14 w 14"/>
                <a:gd name="T19" fmla="*/ 1 h 25"/>
                <a:gd name="T20" fmla="*/ 12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2"/>
                    <a:pt x="12" y="3"/>
                    <a:pt x="12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3" y="25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5" y="22"/>
                    <a:pt x="5" y="2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3" name="Freeform 4794"/>
            <p:cNvSpPr>
              <a:spLocks/>
            </p:cNvSpPr>
            <p:nvPr/>
          </p:nvSpPr>
          <p:spPr bwMode="auto">
            <a:xfrm>
              <a:off x="3603" y="5021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4" name="Freeform 4795"/>
            <p:cNvSpPr>
              <a:spLocks/>
            </p:cNvSpPr>
            <p:nvPr/>
          </p:nvSpPr>
          <p:spPr bwMode="auto">
            <a:xfrm>
              <a:off x="3598" y="5023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5" name="Freeform 4796"/>
            <p:cNvSpPr>
              <a:spLocks/>
            </p:cNvSpPr>
            <p:nvPr/>
          </p:nvSpPr>
          <p:spPr bwMode="auto">
            <a:xfrm>
              <a:off x="3595" y="5023"/>
              <a:ext cx="8" cy="4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0 h 2"/>
                <a:gd name="T4" fmla="*/ 4 w 5"/>
                <a:gd name="T5" fmla="*/ 0 h 2"/>
                <a:gd name="T6" fmla="*/ 4 w 5"/>
                <a:gd name="T7" fmla="*/ 0 h 2"/>
                <a:gd name="T8" fmla="*/ 2 w 5"/>
                <a:gd name="T9" fmla="*/ 1 h 2"/>
                <a:gd name="T10" fmla="*/ 0 w 5"/>
                <a:gd name="T11" fmla="*/ 2 h 2"/>
                <a:gd name="T12" fmla="*/ 2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6" name="Freeform 4797"/>
            <p:cNvSpPr>
              <a:spLocks/>
            </p:cNvSpPr>
            <p:nvPr/>
          </p:nvSpPr>
          <p:spPr bwMode="auto">
            <a:xfrm>
              <a:off x="3590" y="5025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2 w 5"/>
                <a:gd name="T9" fmla="*/ 1 h 1"/>
                <a:gd name="T10" fmla="*/ 2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7" name="Freeform 4798"/>
            <p:cNvSpPr>
              <a:spLocks/>
            </p:cNvSpPr>
            <p:nvPr/>
          </p:nvSpPr>
          <p:spPr bwMode="auto">
            <a:xfrm>
              <a:off x="3586" y="5025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8" name="Freeform 4799"/>
            <p:cNvSpPr>
              <a:spLocks/>
            </p:cNvSpPr>
            <p:nvPr/>
          </p:nvSpPr>
          <p:spPr bwMode="auto">
            <a:xfrm>
              <a:off x="3581" y="5025"/>
              <a:ext cx="9" cy="3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1 h 2"/>
                <a:gd name="T4" fmla="*/ 3 w 5"/>
                <a:gd name="T5" fmla="*/ 1 h 2"/>
                <a:gd name="T6" fmla="*/ 2 w 5"/>
                <a:gd name="T7" fmla="*/ 1 h 2"/>
                <a:gd name="T8" fmla="*/ 0 w 5"/>
                <a:gd name="T9" fmla="*/ 2 h 2"/>
                <a:gd name="T10" fmla="*/ 3 w 5"/>
                <a:gd name="T11" fmla="*/ 2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9" name="Freeform 4800"/>
            <p:cNvSpPr>
              <a:spLocks/>
            </p:cNvSpPr>
            <p:nvPr/>
          </p:nvSpPr>
          <p:spPr bwMode="auto">
            <a:xfrm>
              <a:off x="3576" y="5027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2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0" name="Freeform 4801"/>
            <p:cNvSpPr>
              <a:spLocks/>
            </p:cNvSpPr>
            <p:nvPr/>
          </p:nvSpPr>
          <p:spPr bwMode="auto">
            <a:xfrm>
              <a:off x="3573" y="5027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1" name="Freeform 4802"/>
            <p:cNvSpPr>
              <a:spLocks/>
            </p:cNvSpPr>
            <p:nvPr/>
          </p:nvSpPr>
          <p:spPr bwMode="auto">
            <a:xfrm>
              <a:off x="3567" y="5027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2" name="Freeform 4803"/>
            <p:cNvSpPr>
              <a:spLocks/>
            </p:cNvSpPr>
            <p:nvPr/>
          </p:nvSpPr>
          <p:spPr bwMode="auto">
            <a:xfrm>
              <a:off x="3564" y="5027"/>
              <a:ext cx="7" cy="1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1 h 1"/>
                <a:gd name="T4" fmla="*/ 2 w 4"/>
                <a:gd name="T5" fmla="*/ 1 h 1"/>
                <a:gd name="T6" fmla="*/ 4 w 4"/>
                <a:gd name="T7" fmla="*/ 0 h 1"/>
                <a:gd name="T8" fmla="*/ 4 w 4"/>
                <a:gd name="T9" fmla="*/ 0 h 1"/>
                <a:gd name="T10" fmla="*/ 2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3" name="Freeform 4804"/>
            <p:cNvSpPr>
              <a:spLocks/>
            </p:cNvSpPr>
            <p:nvPr/>
          </p:nvSpPr>
          <p:spPr bwMode="auto">
            <a:xfrm>
              <a:off x="3559" y="5027"/>
              <a:ext cx="8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3 w 5"/>
                <a:gd name="T7" fmla="*/ 1 h 1"/>
                <a:gd name="T8" fmla="*/ 5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4" name="Freeform 4805"/>
            <p:cNvSpPr>
              <a:spLocks/>
            </p:cNvSpPr>
            <p:nvPr/>
          </p:nvSpPr>
          <p:spPr bwMode="auto">
            <a:xfrm>
              <a:off x="3554" y="5027"/>
              <a:ext cx="8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5" name="Freeform 4806"/>
            <p:cNvSpPr>
              <a:spLocks/>
            </p:cNvSpPr>
            <p:nvPr/>
          </p:nvSpPr>
          <p:spPr bwMode="auto">
            <a:xfrm>
              <a:off x="3549" y="5027"/>
              <a:ext cx="8" cy="1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3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6" name="Freeform 4807"/>
            <p:cNvSpPr>
              <a:spLocks/>
            </p:cNvSpPr>
            <p:nvPr/>
          </p:nvSpPr>
          <p:spPr bwMode="auto">
            <a:xfrm>
              <a:off x="3545" y="5025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7" name="Freeform 4808"/>
            <p:cNvSpPr>
              <a:spLocks/>
            </p:cNvSpPr>
            <p:nvPr/>
          </p:nvSpPr>
          <p:spPr bwMode="auto">
            <a:xfrm>
              <a:off x="3540" y="5025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8" name="Freeform 4809"/>
            <p:cNvSpPr>
              <a:spLocks/>
            </p:cNvSpPr>
            <p:nvPr/>
          </p:nvSpPr>
          <p:spPr bwMode="auto">
            <a:xfrm>
              <a:off x="3535" y="5023"/>
              <a:ext cx="9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9" name="Freeform 4810"/>
            <p:cNvSpPr>
              <a:spLocks noEditPoints="1"/>
            </p:cNvSpPr>
            <p:nvPr/>
          </p:nvSpPr>
          <p:spPr bwMode="auto">
            <a:xfrm>
              <a:off x="2728" y="3751"/>
              <a:ext cx="811" cy="1276"/>
            </a:xfrm>
            <a:custGeom>
              <a:avLst/>
              <a:gdLst>
                <a:gd name="T0" fmla="*/ 386 w 476"/>
                <a:gd name="T1" fmla="*/ 622 h 749"/>
                <a:gd name="T2" fmla="*/ 381 w 476"/>
                <a:gd name="T3" fmla="*/ 622 h 749"/>
                <a:gd name="T4" fmla="*/ 379 w 476"/>
                <a:gd name="T5" fmla="*/ 640 h 749"/>
                <a:gd name="T6" fmla="*/ 474 w 476"/>
                <a:gd name="T7" fmla="*/ 749 h 749"/>
                <a:gd name="T8" fmla="*/ 476 w 476"/>
                <a:gd name="T9" fmla="*/ 747 h 749"/>
                <a:gd name="T10" fmla="*/ 384 w 476"/>
                <a:gd name="T11" fmla="*/ 638 h 749"/>
                <a:gd name="T12" fmla="*/ 386 w 476"/>
                <a:gd name="T13" fmla="*/ 622 h 749"/>
                <a:gd name="T14" fmla="*/ 39 w 476"/>
                <a:gd name="T15" fmla="*/ 0 h 749"/>
                <a:gd name="T16" fmla="*/ 35 w 476"/>
                <a:gd name="T17" fmla="*/ 0 h 749"/>
                <a:gd name="T18" fmla="*/ 10 w 476"/>
                <a:gd name="T19" fmla="*/ 188 h 749"/>
                <a:gd name="T20" fmla="*/ 126 w 476"/>
                <a:gd name="T21" fmla="*/ 427 h 749"/>
                <a:gd name="T22" fmla="*/ 248 w 476"/>
                <a:gd name="T23" fmla="*/ 493 h 749"/>
                <a:gd name="T24" fmla="*/ 249 w 476"/>
                <a:gd name="T25" fmla="*/ 490 h 749"/>
                <a:gd name="T26" fmla="*/ 131 w 476"/>
                <a:gd name="T27" fmla="*/ 426 h 749"/>
                <a:gd name="T28" fmla="*/ 15 w 476"/>
                <a:gd name="T29" fmla="*/ 187 h 749"/>
                <a:gd name="T30" fmla="*/ 39 w 476"/>
                <a:gd name="T31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6" h="749">
                  <a:moveTo>
                    <a:pt x="386" y="622"/>
                  </a:moveTo>
                  <a:cubicBezTo>
                    <a:pt x="381" y="622"/>
                    <a:pt x="381" y="622"/>
                    <a:pt x="381" y="622"/>
                  </a:cubicBezTo>
                  <a:cubicBezTo>
                    <a:pt x="380" y="628"/>
                    <a:pt x="379" y="634"/>
                    <a:pt x="379" y="640"/>
                  </a:cubicBezTo>
                  <a:cubicBezTo>
                    <a:pt x="379" y="695"/>
                    <a:pt x="421" y="742"/>
                    <a:pt x="474" y="749"/>
                  </a:cubicBezTo>
                  <a:cubicBezTo>
                    <a:pt x="475" y="749"/>
                    <a:pt x="476" y="748"/>
                    <a:pt x="476" y="747"/>
                  </a:cubicBezTo>
                  <a:cubicBezTo>
                    <a:pt x="424" y="739"/>
                    <a:pt x="384" y="693"/>
                    <a:pt x="384" y="638"/>
                  </a:cubicBezTo>
                  <a:cubicBezTo>
                    <a:pt x="384" y="633"/>
                    <a:pt x="385" y="627"/>
                    <a:pt x="386" y="622"/>
                  </a:cubicBezTo>
                  <a:moveTo>
                    <a:pt x="39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14" y="68"/>
                    <a:pt x="0" y="139"/>
                    <a:pt x="10" y="188"/>
                  </a:cubicBezTo>
                  <a:cubicBezTo>
                    <a:pt x="35" y="310"/>
                    <a:pt x="73" y="374"/>
                    <a:pt x="126" y="427"/>
                  </a:cubicBezTo>
                  <a:cubicBezTo>
                    <a:pt x="153" y="455"/>
                    <a:pt x="198" y="477"/>
                    <a:pt x="248" y="493"/>
                  </a:cubicBezTo>
                  <a:cubicBezTo>
                    <a:pt x="249" y="490"/>
                    <a:pt x="249" y="490"/>
                    <a:pt x="249" y="490"/>
                  </a:cubicBezTo>
                  <a:cubicBezTo>
                    <a:pt x="201" y="475"/>
                    <a:pt x="157" y="452"/>
                    <a:pt x="131" y="426"/>
                  </a:cubicBezTo>
                  <a:cubicBezTo>
                    <a:pt x="78" y="372"/>
                    <a:pt x="39" y="308"/>
                    <a:pt x="15" y="187"/>
                  </a:cubicBezTo>
                  <a:cubicBezTo>
                    <a:pt x="5" y="138"/>
                    <a:pt x="19" y="68"/>
                    <a:pt x="39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0" name="Freeform 4811"/>
            <p:cNvSpPr>
              <a:spLocks/>
            </p:cNvSpPr>
            <p:nvPr/>
          </p:nvSpPr>
          <p:spPr bwMode="auto">
            <a:xfrm>
              <a:off x="2787" y="3413"/>
              <a:ext cx="137" cy="338"/>
            </a:xfrm>
            <a:custGeom>
              <a:avLst/>
              <a:gdLst>
                <a:gd name="T0" fmla="*/ 77 w 80"/>
                <a:gd name="T1" fmla="*/ 0 h 198"/>
                <a:gd name="T2" fmla="*/ 76 w 80"/>
                <a:gd name="T3" fmla="*/ 3 h 198"/>
                <a:gd name="T4" fmla="*/ 75 w 80"/>
                <a:gd name="T5" fmla="*/ 3 h 198"/>
                <a:gd name="T6" fmla="*/ 0 w 80"/>
                <a:gd name="T7" fmla="*/ 198 h 198"/>
                <a:gd name="T8" fmla="*/ 4 w 80"/>
                <a:gd name="T9" fmla="*/ 198 h 198"/>
                <a:gd name="T10" fmla="*/ 80 w 80"/>
                <a:gd name="T11" fmla="*/ 1 h 198"/>
                <a:gd name="T12" fmla="*/ 77 w 80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98">
                  <a:moveTo>
                    <a:pt x="77" y="0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67" y="19"/>
                    <a:pt x="28" y="105"/>
                    <a:pt x="0" y="198"/>
                  </a:cubicBezTo>
                  <a:cubicBezTo>
                    <a:pt x="4" y="198"/>
                    <a:pt x="4" y="198"/>
                    <a:pt x="4" y="198"/>
                  </a:cubicBezTo>
                  <a:cubicBezTo>
                    <a:pt x="32" y="105"/>
                    <a:pt x="72" y="18"/>
                    <a:pt x="80" y="1"/>
                  </a:cubicBezTo>
                  <a:cubicBezTo>
                    <a:pt x="79" y="1"/>
                    <a:pt x="78" y="0"/>
                    <a:pt x="77" y="0"/>
                  </a:cubicBezTo>
                </a:path>
              </a:pathLst>
            </a:custGeom>
            <a:solidFill>
              <a:srgbClr val="619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1" name="Freeform 4812"/>
            <p:cNvSpPr>
              <a:spLocks/>
            </p:cNvSpPr>
            <p:nvPr/>
          </p:nvSpPr>
          <p:spPr bwMode="auto">
            <a:xfrm>
              <a:off x="3150" y="4585"/>
              <a:ext cx="240" cy="225"/>
            </a:xfrm>
            <a:custGeom>
              <a:avLst/>
              <a:gdLst>
                <a:gd name="T0" fmla="*/ 1 w 141"/>
                <a:gd name="T1" fmla="*/ 0 h 132"/>
                <a:gd name="T2" fmla="*/ 0 w 141"/>
                <a:gd name="T3" fmla="*/ 3 h 132"/>
                <a:gd name="T4" fmla="*/ 56 w 141"/>
                <a:gd name="T5" fmla="*/ 18 h 132"/>
                <a:gd name="T6" fmla="*/ 136 w 141"/>
                <a:gd name="T7" fmla="*/ 117 h 132"/>
                <a:gd name="T8" fmla="*/ 133 w 141"/>
                <a:gd name="T9" fmla="*/ 132 h 132"/>
                <a:gd name="T10" fmla="*/ 138 w 141"/>
                <a:gd name="T11" fmla="*/ 132 h 132"/>
                <a:gd name="T12" fmla="*/ 141 w 141"/>
                <a:gd name="T13" fmla="*/ 116 h 132"/>
                <a:gd name="T14" fmla="*/ 61 w 141"/>
                <a:gd name="T15" fmla="*/ 16 h 132"/>
                <a:gd name="T16" fmla="*/ 1 w 141"/>
                <a:gd name="T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32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9" y="9"/>
                    <a:pt x="37" y="14"/>
                    <a:pt x="56" y="18"/>
                  </a:cubicBezTo>
                  <a:cubicBezTo>
                    <a:pt x="73" y="59"/>
                    <a:pt x="101" y="94"/>
                    <a:pt x="136" y="117"/>
                  </a:cubicBezTo>
                  <a:cubicBezTo>
                    <a:pt x="135" y="122"/>
                    <a:pt x="134" y="127"/>
                    <a:pt x="133" y="13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27"/>
                    <a:pt x="140" y="121"/>
                    <a:pt x="141" y="116"/>
                  </a:cubicBezTo>
                  <a:cubicBezTo>
                    <a:pt x="106" y="93"/>
                    <a:pt x="78" y="58"/>
                    <a:pt x="61" y="16"/>
                  </a:cubicBezTo>
                  <a:cubicBezTo>
                    <a:pt x="41" y="12"/>
                    <a:pt x="20" y="7"/>
                    <a:pt x="1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2" name="Freeform 4813"/>
            <p:cNvSpPr>
              <a:spLocks/>
            </p:cNvSpPr>
            <p:nvPr/>
          </p:nvSpPr>
          <p:spPr bwMode="auto">
            <a:xfrm>
              <a:off x="4303" y="3424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3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3" name="Freeform 4814"/>
            <p:cNvSpPr>
              <a:spLocks/>
            </p:cNvSpPr>
            <p:nvPr/>
          </p:nvSpPr>
          <p:spPr bwMode="auto">
            <a:xfrm>
              <a:off x="3470" y="4098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4" name="Freeform 4815"/>
            <p:cNvSpPr>
              <a:spLocks/>
            </p:cNvSpPr>
            <p:nvPr/>
          </p:nvSpPr>
          <p:spPr bwMode="auto">
            <a:xfrm>
              <a:off x="3469" y="4098"/>
              <a:ext cx="7" cy="2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0 w 4"/>
                <a:gd name="T7" fmla="*/ 1 h 1"/>
                <a:gd name="T8" fmla="*/ 1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5" name="Freeform 4816"/>
            <p:cNvSpPr>
              <a:spLocks/>
            </p:cNvSpPr>
            <p:nvPr/>
          </p:nvSpPr>
          <p:spPr bwMode="auto">
            <a:xfrm>
              <a:off x="3469" y="4100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6" name="Freeform 4817"/>
            <p:cNvSpPr>
              <a:spLocks/>
            </p:cNvSpPr>
            <p:nvPr/>
          </p:nvSpPr>
          <p:spPr bwMode="auto">
            <a:xfrm>
              <a:off x="3348" y="411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7" name="Freeform 4818"/>
            <p:cNvSpPr>
              <a:spLocks/>
            </p:cNvSpPr>
            <p:nvPr/>
          </p:nvSpPr>
          <p:spPr bwMode="auto">
            <a:xfrm>
              <a:off x="3344" y="411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8" name="Freeform 4819"/>
            <p:cNvSpPr>
              <a:spLocks/>
            </p:cNvSpPr>
            <p:nvPr/>
          </p:nvSpPr>
          <p:spPr bwMode="auto">
            <a:xfrm>
              <a:off x="3339" y="4114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9" name="Freeform 4820"/>
            <p:cNvSpPr>
              <a:spLocks/>
            </p:cNvSpPr>
            <p:nvPr/>
          </p:nvSpPr>
          <p:spPr bwMode="auto">
            <a:xfrm>
              <a:off x="3336" y="4115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0" name="Freeform 4821"/>
            <p:cNvSpPr>
              <a:spLocks/>
            </p:cNvSpPr>
            <p:nvPr/>
          </p:nvSpPr>
          <p:spPr bwMode="auto">
            <a:xfrm>
              <a:off x="3331" y="4117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1" name="Freeform 4822"/>
            <p:cNvSpPr>
              <a:spLocks/>
            </p:cNvSpPr>
            <p:nvPr/>
          </p:nvSpPr>
          <p:spPr bwMode="auto">
            <a:xfrm>
              <a:off x="3327" y="4119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2" name="Freeform 4823"/>
            <p:cNvSpPr>
              <a:spLocks/>
            </p:cNvSpPr>
            <p:nvPr/>
          </p:nvSpPr>
          <p:spPr bwMode="auto">
            <a:xfrm>
              <a:off x="3324" y="412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3" name="Freeform 4824"/>
            <p:cNvSpPr>
              <a:spLocks/>
            </p:cNvSpPr>
            <p:nvPr/>
          </p:nvSpPr>
          <p:spPr bwMode="auto">
            <a:xfrm>
              <a:off x="3321" y="4122"/>
              <a:ext cx="6" cy="3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4" name="Freeform 4825"/>
            <p:cNvSpPr>
              <a:spLocks/>
            </p:cNvSpPr>
            <p:nvPr/>
          </p:nvSpPr>
          <p:spPr bwMode="auto">
            <a:xfrm>
              <a:off x="3315" y="4125"/>
              <a:ext cx="9" cy="2"/>
            </a:xfrm>
            <a:custGeom>
              <a:avLst/>
              <a:gdLst>
                <a:gd name="T0" fmla="*/ 3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  <a:gd name="T10" fmla="*/ 3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5" name="Freeform 4826"/>
            <p:cNvSpPr>
              <a:spLocks/>
            </p:cNvSpPr>
            <p:nvPr/>
          </p:nvSpPr>
          <p:spPr bwMode="auto">
            <a:xfrm>
              <a:off x="3312" y="4127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6" name="Freeform 4827"/>
            <p:cNvSpPr>
              <a:spLocks/>
            </p:cNvSpPr>
            <p:nvPr/>
          </p:nvSpPr>
          <p:spPr bwMode="auto">
            <a:xfrm>
              <a:off x="3309" y="4131"/>
              <a:ext cx="8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Group 5029"/>
          <p:cNvGrpSpPr>
            <a:grpSpLocks/>
          </p:cNvGrpSpPr>
          <p:nvPr/>
        </p:nvGrpSpPr>
        <p:grpSpPr bwMode="auto">
          <a:xfrm>
            <a:off x="5054501" y="3972299"/>
            <a:ext cx="1769992" cy="2707904"/>
            <a:chOff x="2924" y="2974"/>
            <a:chExt cx="1338" cy="2047"/>
          </a:xfrm>
        </p:grpSpPr>
        <p:sp>
          <p:nvSpPr>
            <p:cNvPr id="4277" name="Freeform 4829"/>
            <p:cNvSpPr>
              <a:spLocks/>
            </p:cNvSpPr>
            <p:nvPr/>
          </p:nvSpPr>
          <p:spPr bwMode="auto">
            <a:xfrm>
              <a:off x="3305" y="4132"/>
              <a:ext cx="7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2 h 2"/>
                <a:gd name="T4" fmla="*/ 2 w 4"/>
                <a:gd name="T5" fmla="*/ 2 h 2"/>
                <a:gd name="T6" fmla="*/ 4 w 4"/>
                <a:gd name="T7" fmla="*/ 0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3" y="1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8" name="Freeform 4830"/>
            <p:cNvSpPr>
              <a:spLocks/>
            </p:cNvSpPr>
            <p:nvPr/>
          </p:nvSpPr>
          <p:spPr bwMode="auto">
            <a:xfrm>
              <a:off x="3300" y="4136"/>
              <a:ext cx="9" cy="3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9" name="Freeform 4831"/>
            <p:cNvSpPr>
              <a:spLocks/>
            </p:cNvSpPr>
            <p:nvPr/>
          </p:nvSpPr>
          <p:spPr bwMode="auto">
            <a:xfrm>
              <a:off x="3297" y="4137"/>
              <a:ext cx="8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0" name="Freeform 4832"/>
            <p:cNvSpPr>
              <a:spLocks/>
            </p:cNvSpPr>
            <p:nvPr/>
          </p:nvSpPr>
          <p:spPr bwMode="auto">
            <a:xfrm>
              <a:off x="3293" y="4141"/>
              <a:ext cx="9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1" name="Freeform 4833"/>
            <p:cNvSpPr>
              <a:spLocks/>
            </p:cNvSpPr>
            <p:nvPr/>
          </p:nvSpPr>
          <p:spPr bwMode="auto">
            <a:xfrm>
              <a:off x="3290" y="4144"/>
              <a:ext cx="8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2" name="Freeform 4834"/>
            <p:cNvSpPr>
              <a:spLocks/>
            </p:cNvSpPr>
            <p:nvPr/>
          </p:nvSpPr>
          <p:spPr bwMode="auto">
            <a:xfrm>
              <a:off x="3246" y="4151"/>
              <a:ext cx="40" cy="75"/>
            </a:xfrm>
            <a:custGeom>
              <a:avLst/>
              <a:gdLst>
                <a:gd name="T0" fmla="*/ 24 w 24"/>
                <a:gd name="T1" fmla="*/ 0 h 44"/>
                <a:gd name="T2" fmla="*/ 0 w 24"/>
                <a:gd name="T3" fmla="*/ 44 h 44"/>
                <a:gd name="T4" fmla="*/ 5 w 24"/>
                <a:gd name="T5" fmla="*/ 44 h 44"/>
                <a:gd name="T6" fmla="*/ 24 w 24"/>
                <a:gd name="T7" fmla="*/ 4 h 44"/>
                <a:gd name="T8" fmla="*/ 24 w 2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2" y="12"/>
                    <a:pt x="4" y="27"/>
                    <a:pt x="0" y="44"/>
                  </a:cubicBezTo>
                  <a:cubicBezTo>
                    <a:pt x="2" y="44"/>
                    <a:pt x="3" y="44"/>
                    <a:pt x="5" y="44"/>
                  </a:cubicBezTo>
                  <a:cubicBezTo>
                    <a:pt x="8" y="29"/>
                    <a:pt x="15" y="15"/>
                    <a:pt x="24" y="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3" name="Freeform 4835"/>
            <p:cNvSpPr>
              <a:spLocks/>
            </p:cNvSpPr>
            <p:nvPr/>
          </p:nvSpPr>
          <p:spPr bwMode="auto">
            <a:xfrm>
              <a:off x="3286" y="4148"/>
              <a:ext cx="9" cy="10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2 h 6"/>
                <a:gd name="T4" fmla="*/ 0 w 5"/>
                <a:gd name="T5" fmla="*/ 6 h 6"/>
                <a:gd name="T6" fmla="*/ 5 w 5"/>
                <a:gd name="T7" fmla="*/ 1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3" y="3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21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4" name="Freeform 4836"/>
            <p:cNvSpPr>
              <a:spLocks/>
            </p:cNvSpPr>
            <p:nvPr/>
          </p:nvSpPr>
          <p:spPr bwMode="auto">
            <a:xfrm>
              <a:off x="4031" y="4599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5" name="Freeform 4837"/>
            <p:cNvSpPr>
              <a:spLocks/>
            </p:cNvSpPr>
            <p:nvPr/>
          </p:nvSpPr>
          <p:spPr bwMode="auto">
            <a:xfrm>
              <a:off x="4024" y="4599"/>
              <a:ext cx="7" cy="3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1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6" name="Freeform 4838"/>
            <p:cNvSpPr>
              <a:spLocks/>
            </p:cNvSpPr>
            <p:nvPr/>
          </p:nvSpPr>
          <p:spPr bwMode="auto">
            <a:xfrm>
              <a:off x="4019" y="4601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7" name="Freeform 4839"/>
            <p:cNvSpPr>
              <a:spLocks/>
            </p:cNvSpPr>
            <p:nvPr/>
          </p:nvSpPr>
          <p:spPr bwMode="auto">
            <a:xfrm>
              <a:off x="4014" y="460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8" name="Freeform 4840"/>
            <p:cNvSpPr>
              <a:spLocks/>
            </p:cNvSpPr>
            <p:nvPr/>
          </p:nvSpPr>
          <p:spPr bwMode="auto">
            <a:xfrm>
              <a:off x="4010" y="460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9" name="Freeform 4841"/>
            <p:cNvSpPr>
              <a:spLocks/>
            </p:cNvSpPr>
            <p:nvPr/>
          </p:nvSpPr>
          <p:spPr bwMode="auto">
            <a:xfrm>
              <a:off x="4005" y="4604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0" name="Freeform 4842"/>
            <p:cNvSpPr>
              <a:spLocks/>
            </p:cNvSpPr>
            <p:nvPr/>
          </p:nvSpPr>
          <p:spPr bwMode="auto">
            <a:xfrm>
              <a:off x="4002" y="4604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1" name="Freeform 4843"/>
            <p:cNvSpPr>
              <a:spLocks/>
            </p:cNvSpPr>
            <p:nvPr/>
          </p:nvSpPr>
          <p:spPr bwMode="auto">
            <a:xfrm>
              <a:off x="3997" y="4606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2" name="Freeform 4844"/>
            <p:cNvSpPr>
              <a:spLocks/>
            </p:cNvSpPr>
            <p:nvPr/>
          </p:nvSpPr>
          <p:spPr bwMode="auto">
            <a:xfrm>
              <a:off x="3993" y="4606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3" name="Freeform 4845"/>
            <p:cNvSpPr>
              <a:spLocks/>
            </p:cNvSpPr>
            <p:nvPr/>
          </p:nvSpPr>
          <p:spPr bwMode="auto">
            <a:xfrm>
              <a:off x="3988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4" name="Freeform 4846"/>
            <p:cNvSpPr>
              <a:spLocks/>
            </p:cNvSpPr>
            <p:nvPr/>
          </p:nvSpPr>
          <p:spPr bwMode="auto">
            <a:xfrm>
              <a:off x="3983" y="4609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5" name="Freeform 4847"/>
            <p:cNvSpPr>
              <a:spLocks/>
            </p:cNvSpPr>
            <p:nvPr/>
          </p:nvSpPr>
          <p:spPr bwMode="auto">
            <a:xfrm>
              <a:off x="3980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6" name="Freeform 4848"/>
            <p:cNvSpPr>
              <a:spLocks/>
            </p:cNvSpPr>
            <p:nvPr/>
          </p:nvSpPr>
          <p:spPr bwMode="auto">
            <a:xfrm>
              <a:off x="3975" y="4611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7" name="Freeform 4849"/>
            <p:cNvSpPr>
              <a:spLocks/>
            </p:cNvSpPr>
            <p:nvPr/>
          </p:nvSpPr>
          <p:spPr bwMode="auto">
            <a:xfrm>
              <a:off x="3969" y="4611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8" name="Freeform 4850"/>
            <p:cNvSpPr>
              <a:spLocks/>
            </p:cNvSpPr>
            <p:nvPr/>
          </p:nvSpPr>
          <p:spPr bwMode="auto">
            <a:xfrm>
              <a:off x="3966" y="4613"/>
              <a:ext cx="7" cy="1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9" name="Freeform 4851"/>
            <p:cNvSpPr>
              <a:spLocks/>
            </p:cNvSpPr>
            <p:nvPr/>
          </p:nvSpPr>
          <p:spPr bwMode="auto">
            <a:xfrm>
              <a:off x="3961" y="4613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0" name="Freeform 4852"/>
            <p:cNvSpPr>
              <a:spLocks/>
            </p:cNvSpPr>
            <p:nvPr/>
          </p:nvSpPr>
          <p:spPr bwMode="auto">
            <a:xfrm>
              <a:off x="3956" y="4614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1" name="Freeform 4853"/>
            <p:cNvSpPr>
              <a:spLocks/>
            </p:cNvSpPr>
            <p:nvPr/>
          </p:nvSpPr>
          <p:spPr bwMode="auto">
            <a:xfrm>
              <a:off x="3906" y="4614"/>
              <a:ext cx="53" cy="9"/>
            </a:xfrm>
            <a:custGeom>
              <a:avLst/>
              <a:gdLst>
                <a:gd name="T0" fmla="*/ 31 w 31"/>
                <a:gd name="T1" fmla="*/ 0 h 5"/>
                <a:gd name="T2" fmla="*/ 0 w 31"/>
                <a:gd name="T3" fmla="*/ 4 h 5"/>
                <a:gd name="T4" fmla="*/ 0 w 31"/>
                <a:gd name="T5" fmla="*/ 5 h 5"/>
                <a:gd name="T6" fmla="*/ 29 w 31"/>
                <a:gd name="T7" fmla="*/ 1 h 5"/>
                <a:gd name="T8" fmla="*/ 31 w 3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">
                  <a:moveTo>
                    <a:pt x="31" y="0"/>
                  </a:moveTo>
                  <a:cubicBezTo>
                    <a:pt x="21" y="2"/>
                    <a:pt x="11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0" y="4"/>
                    <a:pt x="19" y="3"/>
                    <a:pt x="29" y="1"/>
                  </a:cubicBezTo>
                  <a:cubicBezTo>
                    <a:pt x="30" y="1"/>
                    <a:pt x="31" y="0"/>
                    <a:pt x="31" y="0"/>
                  </a:cubicBezTo>
                </a:path>
              </a:pathLst>
            </a:custGeom>
            <a:solidFill>
              <a:srgbClr val="503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2" name="Freeform 4854"/>
            <p:cNvSpPr>
              <a:spLocks/>
            </p:cNvSpPr>
            <p:nvPr/>
          </p:nvSpPr>
          <p:spPr bwMode="auto">
            <a:xfrm>
              <a:off x="3194" y="2974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3" name="Freeform 4855"/>
            <p:cNvSpPr>
              <a:spLocks/>
            </p:cNvSpPr>
            <p:nvPr/>
          </p:nvSpPr>
          <p:spPr bwMode="auto">
            <a:xfrm>
              <a:off x="3193" y="2976"/>
              <a:ext cx="5" cy="1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4" name="Freeform 4856"/>
            <p:cNvSpPr>
              <a:spLocks/>
            </p:cNvSpPr>
            <p:nvPr/>
          </p:nvSpPr>
          <p:spPr bwMode="auto">
            <a:xfrm>
              <a:off x="3162" y="2984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2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5" name="Freeform 4857"/>
            <p:cNvSpPr>
              <a:spLocks/>
            </p:cNvSpPr>
            <p:nvPr/>
          </p:nvSpPr>
          <p:spPr bwMode="auto">
            <a:xfrm>
              <a:off x="3160" y="2986"/>
              <a:ext cx="4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1 w 2"/>
                <a:gd name="T4" fmla="*/ 2 w 2"/>
                <a:gd name="T5" fmla="*/ 2 w 2"/>
                <a:gd name="T6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6" name="Freeform 4858"/>
            <p:cNvSpPr>
              <a:spLocks/>
            </p:cNvSpPr>
            <p:nvPr/>
          </p:nvSpPr>
          <p:spPr bwMode="auto">
            <a:xfrm>
              <a:off x="3166" y="2984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7" name="Freeform 4859"/>
            <p:cNvSpPr>
              <a:spLocks/>
            </p:cNvSpPr>
            <p:nvPr/>
          </p:nvSpPr>
          <p:spPr bwMode="auto">
            <a:xfrm>
              <a:off x="3155" y="2988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8" name="Oval 4860"/>
            <p:cNvSpPr>
              <a:spLocks noChangeArrowheads="1"/>
            </p:cNvSpPr>
            <p:nvPr/>
          </p:nvSpPr>
          <p:spPr bwMode="auto">
            <a:xfrm>
              <a:off x="3155" y="2988"/>
              <a:ext cx="1" cy="1"/>
            </a:xfrm>
            <a:prstGeom prst="ellipse">
              <a:avLst/>
            </a:pr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9" name="Freeform 4861"/>
            <p:cNvSpPr>
              <a:spLocks/>
            </p:cNvSpPr>
            <p:nvPr/>
          </p:nvSpPr>
          <p:spPr bwMode="auto">
            <a:xfrm>
              <a:off x="3155" y="2986"/>
              <a:ext cx="9" cy="2"/>
            </a:xfrm>
            <a:custGeom>
              <a:avLst/>
              <a:gdLst>
                <a:gd name="T0" fmla="*/ 4 w 5"/>
                <a:gd name="T1" fmla="*/ 0 h 1"/>
                <a:gd name="T2" fmla="*/ 3 w 5"/>
                <a:gd name="T3" fmla="*/ 0 h 1"/>
                <a:gd name="T4" fmla="*/ 1 w 5"/>
                <a:gd name="T5" fmla="*/ 1 h 1"/>
                <a:gd name="T6" fmla="*/ 0 w 5"/>
                <a:gd name="T7" fmla="*/ 1 h 1"/>
                <a:gd name="T8" fmla="*/ 2 w 5"/>
                <a:gd name="T9" fmla="*/ 1 h 1"/>
                <a:gd name="T10" fmla="*/ 5 w 5"/>
                <a:gd name="T11" fmla="*/ 0 h 1"/>
                <a:gd name="T12" fmla="*/ 4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0" name="Freeform 4862"/>
            <p:cNvSpPr>
              <a:spLocks/>
            </p:cNvSpPr>
            <p:nvPr/>
          </p:nvSpPr>
          <p:spPr bwMode="auto">
            <a:xfrm>
              <a:off x="3155" y="2988"/>
              <a:ext cx="4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1" name="Freeform 4863"/>
            <p:cNvSpPr>
              <a:spLocks/>
            </p:cNvSpPr>
            <p:nvPr/>
          </p:nvSpPr>
          <p:spPr bwMode="auto">
            <a:xfrm>
              <a:off x="3150" y="2988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3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2" name="Freeform 4864"/>
            <p:cNvSpPr>
              <a:spLocks/>
            </p:cNvSpPr>
            <p:nvPr/>
          </p:nvSpPr>
          <p:spPr bwMode="auto">
            <a:xfrm>
              <a:off x="3150" y="299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3" name="Freeform 4865"/>
            <p:cNvSpPr>
              <a:spLocks/>
            </p:cNvSpPr>
            <p:nvPr/>
          </p:nvSpPr>
          <p:spPr bwMode="auto">
            <a:xfrm>
              <a:off x="3152" y="2988"/>
              <a:ext cx="5" cy="3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1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4" name="Freeform 4866"/>
            <p:cNvSpPr>
              <a:spLocks/>
            </p:cNvSpPr>
            <p:nvPr/>
          </p:nvSpPr>
          <p:spPr bwMode="auto">
            <a:xfrm>
              <a:off x="3150" y="2991"/>
              <a:ext cx="4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5" name="Freeform 4867"/>
            <p:cNvSpPr>
              <a:spLocks/>
            </p:cNvSpPr>
            <p:nvPr/>
          </p:nvSpPr>
          <p:spPr bwMode="auto">
            <a:xfrm>
              <a:off x="3145" y="2991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1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6" name="Freeform 4868"/>
            <p:cNvSpPr>
              <a:spLocks/>
            </p:cNvSpPr>
            <p:nvPr/>
          </p:nvSpPr>
          <p:spPr bwMode="auto">
            <a:xfrm>
              <a:off x="3142" y="2994"/>
              <a:ext cx="5" cy="6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0 w 3"/>
                <a:gd name="T5" fmla="*/ 2 h 3"/>
                <a:gd name="T6" fmla="*/ 0 w 3"/>
                <a:gd name="T7" fmla="*/ 3 h 3"/>
                <a:gd name="T8" fmla="*/ 3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7" name="Freeform 4869"/>
            <p:cNvSpPr>
              <a:spLocks/>
            </p:cNvSpPr>
            <p:nvPr/>
          </p:nvSpPr>
          <p:spPr bwMode="auto">
            <a:xfrm>
              <a:off x="3142" y="2998"/>
              <a:ext cx="0" cy="3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8" name="Freeform 4870"/>
            <p:cNvSpPr>
              <a:spLocks/>
            </p:cNvSpPr>
            <p:nvPr/>
          </p:nvSpPr>
          <p:spPr bwMode="auto">
            <a:xfrm>
              <a:off x="3147" y="2993"/>
              <a:ext cx="3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9" name="Freeform 4871"/>
            <p:cNvSpPr>
              <a:spLocks noEditPoints="1"/>
            </p:cNvSpPr>
            <p:nvPr/>
          </p:nvSpPr>
          <p:spPr bwMode="auto">
            <a:xfrm>
              <a:off x="3140" y="2994"/>
              <a:ext cx="8" cy="6"/>
            </a:xfrm>
            <a:custGeom>
              <a:avLst/>
              <a:gdLst>
                <a:gd name="T0" fmla="*/ 1 w 5"/>
                <a:gd name="T1" fmla="*/ 2 h 3"/>
                <a:gd name="T2" fmla="*/ 0 w 5"/>
                <a:gd name="T3" fmla="*/ 2 h 3"/>
                <a:gd name="T4" fmla="*/ 1 w 5"/>
                <a:gd name="T5" fmla="*/ 2 h 3"/>
                <a:gd name="T6" fmla="*/ 1 w 5"/>
                <a:gd name="T7" fmla="*/ 2 h 3"/>
                <a:gd name="T8" fmla="*/ 4 w 5"/>
                <a:gd name="T9" fmla="*/ 0 h 3"/>
                <a:gd name="T10" fmla="*/ 1 w 5"/>
                <a:gd name="T11" fmla="*/ 3 h 3"/>
                <a:gd name="T12" fmla="*/ 2 w 5"/>
                <a:gd name="T13" fmla="*/ 3 h 3"/>
                <a:gd name="T14" fmla="*/ 5 w 5"/>
                <a:gd name="T15" fmla="*/ 1 h 3"/>
                <a:gd name="T16" fmla="*/ 4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0" name="Freeform 4872"/>
            <p:cNvSpPr>
              <a:spLocks/>
            </p:cNvSpPr>
            <p:nvPr/>
          </p:nvSpPr>
          <p:spPr bwMode="auto">
            <a:xfrm>
              <a:off x="3135" y="2998"/>
              <a:ext cx="8" cy="8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3 h 5"/>
                <a:gd name="T4" fmla="*/ 0 w 5"/>
                <a:gd name="T5" fmla="*/ 5 h 5"/>
                <a:gd name="T6" fmla="*/ 5 w 5"/>
                <a:gd name="T7" fmla="*/ 1 h 5"/>
                <a:gd name="T8" fmla="*/ 4 w 5"/>
                <a:gd name="T9" fmla="*/ 1 h 5"/>
                <a:gd name="T10" fmla="*/ 4 w 5"/>
                <a:gd name="T11" fmla="*/ 2 h 5"/>
                <a:gd name="T12" fmla="*/ 4 w 5"/>
                <a:gd name="T13" fmla="*/ 0 h 5"/>
                <a:gd name="T14" fmla="*/ 3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2" y="4"/>
                    <a:pt x="3" y="3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1" name="Freeform 4873"/>
            <p:cNvSpPr>
              <a:spLocks/>
            </p:cNvSpPr>
            <p:nvPr/>
          </p:nvSpPr>
          <p:spPr bwMode="auto">
            <a:xfrm>
              <a:off x="3126" y="3006"/>
              <a:ext cx="4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2" name="Freeform 4874"/>
            <p:cNvSpPr>
              <a:spLocks/>
            </p:cNvSpPr>
            <p:nvPr/>
          </p:nvSpPr>
          <p:spPr bwMode="auto">
            <a:xfrm>
              <a:off x="3130" y="3003"/>
              <a:ext cx="5" cy="9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2 h 5"/>
                <a:gd name="T4" fmla="*/ 0 w 3"/>
                <a:gd name="T5" fmla="*/ 5 h 5"/>
                <a:gd name="T6" fmla="*/ 3 w 3"/>
                <a:gd name="T7" fmla="*/ 2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3" name="Freeform 4875"/>
            <p:cNvSpPr>
              <a:spLocks/>
            </p:cNvSpPr>
            <p:nvPr/>
          </p:nvSpPr>
          <p:spPr bwMode="auto">
            <a:xfrm>
              <a:off x="3116" y="3008"/>
              <a:ext cx="10" cy="12"/>
            </a:xfrm>
            <a:custGeom>
              <a:avLst/>
              <a:gdLst>
                <a:gd name="T0" fmla="*/ 6 w 6"/>
                <a:gd name="T1" fmla="*/ 0 h 7"/>
                <a:gd name="T2" fmla="*/ 1 w 6"/>
                <a:gd name="T3" fmla="*/ 5 h 7"/>
                <a:gd name="T4" fmla="*/ 0 w 6"/>
                <a:gd name="T5" fmla="*/ 7 h 7"/>
                <a:gd name="T6" fmla="*/ 3 w 6"/>
                <a:gd name="T7" fmla="*/ 7 h 7"/>
                <a:gd name="T8" fmla="*/ 3 w 6"/>
                <a:gd name="T9" fmla="*/ 6 h 7"/>
                <a:gd name="T10" fmla="*/ 6 w 6"/>
                <a:gd name="T11" fmla="*/ 4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4" y="2"/>
                    <a:pt x="3" y="4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6" y="4"/>
                  </a:cubicBezTo>
                  <a:cubicBezTo>
                    <a:pt x="6" y="3"/>
                    <a:pt x="6" y="2"/>
                    <a:pt x="6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4" name="Freeform 4876"/>
            <p:cNvSpPr>
              <a:spLocks/>
            </p:cNvSpPr>
            <p:nvPr/>
          </p:nvSpPr>
          <p:spPr bwMode="auto">
            <a:xfrm>
              <a:off x="3116" y="3020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5" name="Freeform 4877"/>
            <p:cNvSpPr>
              <a:spLocks/>
            </p:cNvSpPr>
            <p:nvPr/>
          </p:nvSpPr>
          <p:spPr bwMode="auto">
            <a:xfrm>
              <a:off x="3114" y="3022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6" name="Freeform 4878"/>
            <p:cNvSpPr>
              <a:spLocks/>
            </p:cNvSpPr>
            <p:nvPr/>
          </p:nvSpPr>
          <p:spPr bwMode="auto">
            <a:xfrm>
              <a:off x="3121" y="3018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7" name="Freeform 4879"/>
            <p:cNvSpPr>
              <a:spLocks/>
            </p:cNvSpPr>
            <p:nvPr/>
          </p:nvSpPr>
          <p:spPr bwMode="auto">
            <a:xfrm>
              <a:off x="3116" y="3020"/>
              <a:ext cx="5" cy="2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8" name="Freeform 4880"/>
            <p:cNvSpPr>
              <a:spLocks/>
            </p:cNvSpPr>
            <p:nvPr/>
          </p:nvSpPr>
          <p:spPr bwMode="auto">
            <a:xfrm>
              <a:off x="3113" y="3022"/>
              <a:ext cx="5" cy="3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9" name="Freeform 4881"/>
            <p:cNvSpPr>
              <a:spLocks/>
            </p:cNvSpPr>
            <p:nvPr/>
          </p:nvSpPr>
          <p:spPr bwMode="auto">
            <a:xfrm>
              <a:off x="3113" y="3025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0" name="Freeform 4882"/>
            <p:cNvSpPr>
              <a:spLocks/>
            </p:cNvSpPr>
            <p:nvPr/>
          </p:nvSpPr>
          <p:spPr bwMode="auto">
            <a:xfrm>
              <a:off x="3113" y="3017"/>
              <a:ext cx="5" cy="5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2 w 3"/>
                <a:gd name="T5" fmla="*/ 2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1" name="Freeform 4883"/>
            <p:cNvSpPr>
              <a:spLocks/>
            </p:cNvSpPr>
            <p:nvPr/>
          </p:nvSpPr>
          <p:spPr bwMode="auto">
            <a:xfrm>
              <a:off x="3113" y="3020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2" name="Freeform 4884"/>
            <p:cNvSpPr>
              <a:spLocks/>
            </p:cNvSpPr>
            <p:nvPr/>
          </p:nvSpPr>
          <p:spPr bwMode="auto">
            <a:xfrm>
              <a:off x="3109" y="3022"/>
              <a:ext cx="7" cy="3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0 w 4"/>
                <a:gd name="T5" fmla="*/ 2 h 2"/>
                <a:gd name="T6" fmla="*/ 1 w 4"/>
                <a:gd name="T7" fmla="*/ 2 h 2"/>
                <a:gd name="T8" fmla="*/ 3 w 4"/>
                <a:gd name="T9" fmla="*/ 0 h 2"/>
                <a:gd name="T10" fmla="*/ 4 w 4"/>
                <a:gd name="T11" fmla="*/ 0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3" name="Freeform 4885"/>
            <p:cNvSpPr>
              <a:spLocks/>
            </p:cNvSpPr>
            <p:nvPr/>
          </p:nvSpPr>
          <p:spPr bwMode="auto">
            <a:xfrm>
              <a:off x="3106" y="3025"/>
              <a:ext cx="5" cy="4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4" name="Freeform 4886"/>
            <p:cNvSpPr>
              <a:spLocks/>
            </p:cNvSpPr>
            <p:nvPr/>
          </p:nvSpPr>
          <p:spPr bwMode="auto">
            <a:xfrm>
              <a:off x="3103" y="3029"/>
              <a:ext cx="5" cy="5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0 w 3"/>
                <a:gd name="T5" fmla="*/ 3 h 3"/>
                <a:gd name="T6" fmla="*/ 0 w 3"/>
                <a:gd name="T7" fmla="*/ 3 h 3"/>
                <a:gd name="T8" fmla="*/ 3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5" name="Freeform 4887"/>
            <p:cNvSpPr>
              <a:spLocks/>
            </p:cNvSpPr>
            <p:nvPr/>
          </p:nvSpPr>
          <p:spPr bwMode="auto">
            <a:xfrm>
              <a:off x="3097" y="3034"/>
              <a:ext cx="6" cy="6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6" name="Freeform 4888"/>
            <p:cNvSpPr>
              <a:spLocks/>
            </p:cNvSpPr>
            <p:nvPr/>
          </p:nvSpPr>
          <p:spPr bwMode="auto">
            <a:xfrm>
              <a:off x="3111" y="3022"/>
              <a:ext cx="3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7" name="Freeform 4889"/>
            <p:cNvSpPr>
              <a:spLocks/>
            </p:cNvSpPr>
            <p:nvPr/>
          </p:nvSpPr>
          <p:spPr bwMode="auto">
            <a:xfrm>
              <a:off x="3108" y="3025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1 h 3"/>
                <a:gd name="T8" fmla="*/ 3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2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8" name="Freeform 4890"/>
            <p:cNvSpPr>
              <a:spLocks noEditPoints="1"/>
            </p:cNvSpPr>
            <p:nvPr/>
          </p:nvSpPr>
          <p:spPr bwMode="auto">
            <a:xfrm>
              <a:off x="3101" y="3029"/>
              <a:ext cx="8" cy="6"/>
            </a:xfrm>
            <a:custGeom>
              <a:avLst/>
              <a:gdLst>
                <a:gd name="T0" fmla="*/ 2 w 5"/>
                <a:gd name="T1" fmla="*/ 1 h 4"/>
                <a:gd name="T2" fmla="*/ 0 w 5"/>
                <a:gd name="T3" fmla="*/ 2 h 4"/>
                <a:gd name="T4" fmla="*/ 0 w 5"/>
                <a:gd name="T5" fmla="*/ 3 h 4"/>
                <a:gd name="T6" fmla="*/ 1 w 5"/>
                <a:gd name="T7" fmla="*/ 3 h 4"/>
                <a:gd name="T8" fmla="*/ 2 w 5"/>
                <a:gd name="T9" fmla="*/ 1 h 4"/>
                <a:gd name="T10" fmla="*/ 4 w 5"/>
                <a:gd name="T11" fmla="*/ 0 h 4"/>
                <a:gd name="T12" fmla="*/ 1 w 5"/>
                <a:gd name="T13" fmla="*/ 3 h 4"/>
                <a:gd name="T14" fmla="*/ 2 w 5"/>
                <a:gd name="T15" fmla="*/ 4 h 4"/>
                <a:gd name="T16" fmla="*/ 5 w 5"/>
                <a:gd name="T17" fmla="*/ 1 h 4"/>
                <a:gd name="T18" fmla="*/ 4 w 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9" name="Freeform 4891"/>
            <p:cNvSpPr>
              <a:spLocks/>
            </p:cNvSpPr>
            <p:nvPr/>
          </p:nvSpPr>
          <p:spPr bwMode="auto">
            <a:xfrm>
              <a:off x="2982" y="3032"/>
              <a:ext cx="122" cy="322"/>
            </a:xfrm>
            <a:custGeom>
              <a:avLst/>
              <a:gdLst>
                <a:gd name="T0" fmla="*/ 70 w 72"/>
                <a:gd name="T1" fmla="*/ 0 h 189"/>
                <a:gd name="T2" fmla="*/ 55 w 72"/>
                <a:gd name="T3" fmla="*/ 15 h 189"/>
                <a:gd name="T4" fmla="*/ 11 w 72"/>
                <a:gd name="T5" fmla="*/ 68 h 189"/>
                <a:gd name="T6" fmla="*/ 0 w 72"/>
                <a:gd name="T7" fmla="*/ 187 h 189"/>
                <a:gd name="T8" fmla="*/ 5 w 72"/>
                <a:gd name="T9" fmla="*/ 189 h 189"/>
                <a:gd name="T10" fmla="*/ 16 w 72"/>
                <a:gd name="T11" fmla="*/ 67 h 189"/>
                <a:gd name="T12" fmla="*/ 59 w 72"/>
                <a:gd name="T13" fmla="*/ 13 h 189"/>
                <a:gd name="T14" fmla="*/ 72 w 72"/>
                <a:gd name="T15" fmla="*/ 2 h 189"/>
                <a:gd name="T16" fmla="*/ 71 w 72"/>
                <a:gd name="T17" fmla="*/ 1 h 189"/>
                <a:gd name="T18" fmla="*/ 68 w 72"/>
                <a:gd name="T19" fmla="*/ 5 h 189"/>
                <a:gd name="T20" fmla="*/ 71 w 72"/>
                <a:gd name="T21" fmla="*/ 1 h 189"/>
                <a:gd name="T22" fmla="*/ 70 w 72"/>
                <a:gd name="T23" fmla="*/ 1 h 189"/>
                <a:gd name="T24" fmla="*/ 70 w 72"/>
                <a:gd name="T2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89">
                  <a:moveTo>
                    <a:pt x="70" y="0"/>
                  </a:moveTo>
                  <a:cubicBezTo>
                    <a:pt x="65" y="5"/>
                    <a:pt x="60" y="10"/>
                    <a:pt x="55" y="15"/>
                  </a:cubicBezTo>
                  <a:cubicBezTo>
                    <a:pt x="30" y="37"/>
                    <a:pt x="17" y="31"/>
                    <a:pt x="11" y="68"/>
                  </a:cubicBezTo>
                  <a:cubicBezTo>
                    <a:pt x="7" y="97"/>
                    <a:pt x="2" y="161"/>
                    <a:pt x="0" y="187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7" y="166"/>
                    <a:pt x="11" y="96"/>
                    <a:pt x="16" y="67"/>
                  </a:cubicBezTo>
                  <a:cubicBezTo>
                    <a:pt x="22" y="30"/>
                    <a:pt x="35" y="35"/>
                    <a:pt x="59" y="13"/>
                  </a:cubicBezTo>
                  <a:cubicBezTo>
                    <a:pt x="64" y="10"/>
                    <a:pt x="68" y="6"/>
                    <a:pt x="72" y="2"/>
                  </a:cubicBezTo>
                  <a:cubicBezTo>
                    <a:pt x="72" y="2"/>
                    <a:pt x="71" y="1"/>
                    <a:pt x="71" y="1"/>
                  </a:cubicBezTo>
                  <a:cubicBezTo>
                    <a:pt x="70" y="2"/>
                    <a:pt x="69" y="3"/>
                    <a:pt x="68" y="5"/>
                  </a:cubicBezTo>
                  <a:cubicBezTo>
                    <a:pt x="69" y="4"/>
                    <a:pt x="70" y="2"/>
                    <a:pt x="71" y="1"/>
                  </a:cubicBezTo>
                  <a:cubicBezTo>
                    <a:pt x="71" y="1"/>
                    <a:pt x="71" y="1"/>
                    <a:pt x="70" y="1"/>
                  </a:cubicBezTo>
                  <a:cubicBezTo>
                    <a:pt x="70" y="1"/>
                    <a:pt x="70" y="0"/>
                    <a:pt x="70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0" name="Freeform 4892"/>
            <p:cNvSpPr>
              <a:spLocks/>
            </p:cNvSpPr>
            <p:nvPr/>
          </p:nvSpPr>
          <p:spPr bwMode="auto">
            <a:xfrm>
              <a:off x="4077" y="3018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4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1" name="Freeform 4893"/>
            <p:cNvSpPr>
              <a:spLocks/>
            </p:cNvSpPr>
            <p:nvPr/>
          </p:nvSpPr>
          <p:spPr bwMode="auto">
            <a:xfrm>
              <a:off x="4075" y="3020"/>
              <a:ext cx="9" cy="2"/>
            </a:xfrm>
            <a:custGeom>
              <a:avLst/>
              <a:gdLst>
                <a:gd name="T0" fmla="*/ 2 w 5"/>
                <a:gd name="T1" fmla="*/ 0 h 1"/>
                <a:gd name="T2" fmla="*/ 1 w 5"/>
                <a:gd name="T3" fmla="*/ 0 h 1"/>
                <a:gd name="T4" fmla="*/ 0 w 5"/>
                <a:gd name="T5" fmla="*/ 1 h 1"/>
                <a:gd name="T6" fmla="*/ 0 w 5"/>
                <a:gd name="T7" fmla="*/ 1 h 1"/>
                <a:gd name="T8" fmla="*/ 4 w 5"/>
                <a:gd name="T9" fmla="*/ 1 h 1"/>
                <a:gd name="T10" fmla="*/ 5 w 5"/>
                <a:gd name="T11" fmla="*/ 0 h 1"/>
                <a:gd name="T12" fmla="*/ 2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2" name="Freeform 4894"/>
            <p:cNvSpPr>
              <a:spLocks/>
            </p:cNvSpPr>
            <p:nvPr/>
          </p:nvSpPr>
          <p:spPr bwMode="auto">
            <a:xfrm>
              <a:off x="4041" y="30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3" name="Freeform 4895"/>
            <p:cNvSpPr>
              <a:spLocks/>
            </p:cNvSpPr>
            <p:nvPr/>
          </p:nvSpPr>
          <p:spPr bwMode="auto">
            <a:xfrm>
              <a:off x="4046" y="3029"/>
              <a:ext cx="4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4" name="Freeform 4896"/>
            <p:cNvSpPr>
              <a:spLocks/>
            </p:cNvSpPr>
            <p:nvPr/>
          </p:nvSpPr>
          <p:spPr bwMode="auto">
            <a:xfrm>
              <a:off x="4043" y="3029"/>
              <a:ext cx="5" cy="1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5" name="Freeform 4897"/>
            <p:cNvSpPr>
              <a:spLocks/>
            </p:cNvSpPr>
            <p:nvPr/>
          </p:nvSpPr>
          <p:spPr bwMode="auto">
            <a:xfrm>
              <a:off x="4041" y="3030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6" name="Freeform 4898"/>
            <p:cNvSpPr>
              <a:spLocks/>
            </p:cNvSpPr>
            <p:nvPr/>
          </p:nvSpPr>
          <p:spPr bwMode="auto">
            <a:xfrm>
              <a:off x="4039" y="3030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7" name="Freeform 4899"/>
            <p:cNvSpPr>
              <a:spLocks/>
            </p:cNvSpPr>
            <p:nvPr/>
          </p:nvSpPr>
          <p:spPr bwMode="auto">
            <a:xfrm>
              <a:off x="4038" y="3032"/>
              <a:ext cx="3" cy="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8" name="Freeform 4900"/>
            <p:cNvSpPr>
              <a:spLocks/>
            </p:cNvSpPr>
            <p:nvPr/>
          </p:nvSpPr>
          <p:spPr bwMode="auto">
            <a:xfrm>
              <a:off x="4043" y="3030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9" name="Freeform 4901"/>
            <p:cNvSpPr>
              <a:spLocks/>
            </p:cNvSpPr>
            <p:nvPr/>
          </p:nvSpPr>
          <p:spPr bwMode="auto">
            <a:xfrm>
              <a:off x="4041" y="3030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0" name="Freeform 4902"/>
            <p:cNvSpPr>
              <a:spLocks/>
            </p:cNvSpPr>
            <p:nvPr/>
          </p:nvSpPr>
          <p:spPr bwMode="auto">
            <a:xfrm>
              <a:off x="4043" y="3032"/>
              <a:ext cx="1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1" name="Freeform 4903"/>
            <p:cNvSpPr>
              <a:spLocks/>
            </p:cNvSpPr>
            <p:nvPr/>
          </p:nvSpPr>
          <p:spPr bwMode="auto">
            <a:xfrm>
              <a:off x="4039" y="3032"/>
              <a:ext cx="4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2" name="Freeform 4904"/>
            <p:cNvSpPr>
              <a:spLocks/>
            </p:cNvSpPr>
            <p:nvPr/>
          </p:nvSpPr>
          <p:spPr bwMode="auto">
            <a:xfrm>
              <a:off x="4036" y="3034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3" name="Freeform 4905"/>
            <p:cNvSpPr>
              <a:spLocks/>
            </p:cNvSpPr>
            <p:nvPr/>
          </p:nvSpPr>
          <p:spPr bwMode="auto">
            <a:xfrm>
              <a:off x="4034" y="3035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4" name="Freeform 4906"/>
            <p:cNvSpPr>
              <a:spLocks/>
            </p:cNvSpPr>
            <p:nvPr/>
          </p:nvSpPr>
          <p:spPr bwMode="auto">
            <a:xfrm>
              <a:off x="4039" y="3034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5" name="Freeform 4907"/>
            <p:cNvSpPr>
              <a:spLocks/>
            </p:cNvSpPr>
            <p:nvPr/>
          </p:nvSpPr>
          <p:spPr bwMode="auto">
            <a:xfrm>
              <a:off x="4039" y="3037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6" name="Freeform 4908"/>
            <p:cNvSpPr>
              <a:spLocks/>
            </p:cNvSpPr>
            <p:nvPr/>
          </p:nvSpPr>
          <p:spPr bwMode="auto">
            <a:xfrm>
              <a:off x="4032" y="3037"/>
              <a:ext cx="7" cy="9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1 h 5"/>
                <a:gd name="T4" fmla="*/ 4 w 4"/>
                <a:gd name="T5" fmla="*/ 5 h 5"/>
                <a:gd name="T6" fmla="*/ 4 w 4"/>
                <a:gd name="T7" fmla="*/ 3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2"/>
                    <a:pt x="3" y="3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7" name="Freeform 4909"/>
            <p:cNvSpPr>
              <a:spLocks/>
            </p:cNvSpPr>
            <p:nvPr/>
          </p:nvSpPr>
          <p:spPr bwMode="auto">
            <a:xfrm>
              <a:off x="4032" y="3039"/>
              <a:ext cx="7" cy="12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4 w 4"/>
                <a:gd name="T5" fmla="*/ 7 h 7"/>
                <a:gd name="T6" fmla="*/ 4 w 4"/>
                <a:gd name="T7" fmla="*/ 4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3" y="5"/>
                    <a:pt x="4" y="7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8" name="Freeform 4910"/>
            <p:cNvSpPr>
              <a:spLocks/>
            </p:cNvSpPr>
            <p:nvPr/>
          </p:nvSpPr>
          <p:spPr bwMode="auto">
            <a:xfrm>
              <a:off x="4031" y="3044"/>
              <a:ext cx="1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9" name="Freeform 4911"/>
            <p:cNvSpPr>
              <a:spLocks/>
            </p:cNvSpPr>
            <p:nvPr/>
          </p:nvSpPr>
          <p:spPr bwMode="auto">
            <a:xfrm>
              <a:off x="4031" y="3047"/>
              <a:ext cx="3" cy="7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3 h 4"/>
                <a:gd name="T4" fmla="*/ 1 w 2"/>
                <a:gd name="T5" fmla="*/ 4 h 4"/>
                <a:gd name="T6" fmla="*/ 2 w 2"/>
                <a:gd name="T7" fmla="*/ 3 h 4"/>
                <a:gd name="T8" fmla="*/ 2 w 2"/>
                <a:gd name="T9" fmla="*/ 3 h 4"/>
                <a:gd name="T10" fmla="*/ 1 w 2"/>
                <a:gd name="T11" fmla="*/ 1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0" name="Freeform 4912"/>
            <p:cNvSpPr>
              <a:spLocks/>
            </p:cNvSpPr>
            <p:nvPr/>
          </p:nvSpPr>
          <p:spPr bwMode="auto">
            <a:xfrm>
              <a:off x="4032" y="3052"/>
              <a:ext cx="4" cy="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1 h 3"/>
                <a:gd name="T6" fmla="*/ 1 w 2"/>
                <a:gd name="T7" fmla="*/ 2 h 3"/>
                <a:gd name="T8" fmla="*/ 2 w 2"/>
                <a:gd name="T9" fmla="*/ 3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1" name="Freeform 4913"/>
            <p:cNvSpPr>
              <a:spLocks/>
            </p:cNvSpPr>
            <p:nvPr/>
          </p:nvSpPr>
          <p:spPr bwMode="auto">
            <a:xfrm>
              <a:off x="4034" y="3056"/>
              <a:ext cx="4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2" name="Freeform 4914"/>
            <p:cNvSpPr>
              <a:spLocks/>
            </p:cNvSpPr>
            <p:nvPr/>
          </p:nvSpPr>
          <p:spPr bwMode="auto">
            <a:xfrm>
              <a:off x="4039" y="3040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3" name="Freeform 4915"/>
            <p:cNvSpPr>
              <a:spLocks/>
            </p:cNvSpPr>
            <p:nvPr/>
          </p:nvSpPr>
          <p:spPr bwMode="auto">
            <a:xfrm>
              <a:off x="4031" y="3042"/>
              <a:ext cx="10" cy="10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1 h 6"/>
                <a:gd name="T4" fmla="*/ 1 w 6"/>
                <a:gd name="T5" fmla="*/ 4 h 6"/>
                <a:gd name="T6" fmla="*/ 3 w 6"/>
                <a:gd name="T7" fmla="*/ 6 h 6"/>
                <a:gd name="T8" fmla="*/ 6 w 6"/>
                <a:gd name="T9" fmla="*/ 6 h 6"/>
                <a:gd name="T10" fmla="*/ 5 w 6"/>
                <a:gd name="T11" fmla="*/ 5 h 6"/>
                <a:gd name="T12" fmla="*/ 1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4" name="Freeform 4916"/>
            <p:cNvSpPr>
              <a:spLocks/>
            </p:cNvSpPr>
            <p:nvPr/>
          </p:nvSpPr>
          <p:spPr bwMode="auto">
            <a:xfrm>
              <a:off x="4036" y="3052"/>
              <a:ext cx="5" cy="5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3 w 3"/>
                <a:gd name="T9" fmla="*/ 0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5" name="Freeform 4917"/>
            <p:cNvSpPr>
              <a:spLocks/>
            </p:cNvSpPr>
            <p:nvPr/>
          </p:nvSpPr>
          <p:spPr bwMode="auto">
            <a:xfrm>
              <a:off x="4032" y="3052"/>
              <a:ext cx="0" cy="4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1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6" name="Freeform 4918"/>
            <p:cNvSpPr>
              <a:spLocks/>
            </p:cNvSpPr>
            <p:nvPr/>
          </p:nvSpPr>
          <p:spPr bwMode="auto">
            <a:xfrm>
              <a:off x="4032" y="3056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7" name="Freeform 4919"/>
            <p:cNvSpPr>
              <a:spLocks/>
            </p:cNvSpPr>
            <p:nvPr/>
          </p:nvSpPr>
          <p:spPr bwMode="auto">
            <a:xfrm>
              <a:off x="4032" y="3049"/>
              <a:ext cx="4" cy="3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8" name="Freeform 4920"/>
            <p:cNvSpPr>
              <a:spLocks noEditPoints="1"/>
            </p:cNvSpPr>
            <p:nvPr/>
          </p:nvSpPr>
          <p:spPr bwMode="auto">
            <a:xfrm>
              <a:off x="4032" y="3052"/>
              <a:ext cx="9" cy="5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0 w 5"/>
                <a:gd name="T7" fmla="*/ 1 h 3"/>
                <a:gd name="T8" fmla="*/ 1 w 5"/>
                <a:gd name="T9" fmla="*/ 0 h 3"/>
                <a:gd name="T10" fmla="*/ 1 w 5"/>
                <a:gd name="T11" fmla="*/ 0 h 3"/>
                <a:gd name="T12" fmla="*/ 2 w 5"/>
                <a:gd name="T13" fmla="*/ 3 h 3"/>
                <a:gd name="T14" fmla="*/ 3 w 5"/>
                <a:gd name="T15" fmla="*/ 3 h 3"/>
                <a:gd name="T16" fmla="*/ 5 w 5"/>
                <a:gd name="T17" fmla="*/ 3 h 3"/>
                <a:gd name="T18" fmla="*/ 2 w 5"/>
                <a:gd name="T19" fmla="*/ 0 h 3"/>
                <a:gd name="T20" fmla="*/ 1 w 5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3"/>
                    <a:pt x="3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9" name="Freeform 4921"/>
            <p:cNvSpPr>
              <a:spLocks/>
            </p:cNvSpPr>
            <p:nvPr/>
          </p:nvSpPr>
          <p:spPr bwMode="auto">
            <a:xfrm>
              <a:off x="4041" y="305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0" name="Freeform 4922"/>
            <p:cNvSpPr>
              <a:spLocks/>
            </p:cNvSpPr>
            <p:nvPr/>
          </p:nvSpPr>
          <p:spPr bwMode="auto">
            <a:xfrm>
              <a:off x="4041" y="3056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1" name="Freeform 4923"/>
            <p:cNvSpPr>
              <a:spLocks noEditPoints="1"/>
            </p:cNvSpPr>
            <p:nvPr/>
          </p:nvSpPr>
          <p:spPr bwMode="auto">
            <a:xfrm>
              <a:off x="4032" y="3056"/>
              <a:ext cx="6" cy="1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2 w 3"/>
                <a:gd name="T7" fmla="*/ 1 h 1"/>
                <a:gd name="T8" fmla="*/ 0 w 3"/>
                <a:gd name="T9" fmla="*/ 0 h 1"/>
                <a:gd name="T10" fmla="*/ 0 w 3"/>
                <a:gd name="T11" fmla="*/ 1 h 1"/>
                <a:gd name="T12" fmla="*/ 2 w 3"/>
                <a:gd name="T13" fmla="*/ 1 h 1"/>
                <a:gd name="T14" fmla="*/ 2 w 3"/>
                <a:gd name="T15" fmla="*/ 1 h 1"/>
                <a:gd name="T16" fmla="*/ 1 w 3"/>
                <a:gd name="T17" fmla="*/ 0 h 1"/>
                <a:gd name="T18" fmla="*/ 0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2" name="Freeform 4924"/>
            <p:cNvSpPr>
              <a:spLocks/>
            </p:cNvSpPr>
            <p:nvPr/>
          </p:nvSpPr>
          <p:spPr bwMode="auto">
            <a:xfrm>
              <a:off x="3998" y="30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3" name="Freeform 4925"/>
            <p:cNvSpPr>
              <a:spLocks/>
            </p:cNvSpPr>
            <p:nvPr/>
          </p:nvSpPr>
          <p:spPr bwMode="auto">
            <a:xfrm>
              <a:off x="4002" y="306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4" name="Freeform 4926"/>
            <p:cNvSpPr>
              <a:spLocks/>
            </p:cNvSpPr>
            <p:nvPr/>
          </p:nvSpPr>
          <p:spPr bwMode="auto">
            <a:xfrm>
              <a:off x="4002" y="3066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5" name="Freeform 4927"/>
            <p:cNvSpPr>
              <a:spLocks/>
            </p:cNvSpPr>
            <p:nvPr/>
          </p:nvSpPr>
          <p:spPr bwMode="auto">
            <a:xfrm>
              <a:off x="4005" y="3064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6" name="Freeform 4928"/>
            <p:cNvSpPr>
              <a:spLocks/>
            </p:cNvSpPr>
            <p:nvPr/>
          </p:nvSpPr>
          <p:spPr bwMode="auto">
            <a:xfrm>
              <a:off x="3998" y="306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7" name="Freeform 4929"/>
            <p:cNvSpPr>
              <a:spLocks/>
            </p:cNvSpPr>
            <p:nvPr/>
          </p:nvSpPr>
          <p:spPr bwMode="auto">
            <a:xfrm>
              <a:off x="4002" y="3064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8" name="Freeform 4930"/>
            <p:cNvSpPr>
              <a:spLocks noEditPoints="1"/>
            </p:cNvSpPr>
            <p:nvPr/>
          </p:nvSpPr>
          <p:spPr bwMode="auto">
            <a:xfrm>
              <a:off x="3998" y="3066"/>
              <a:ext cx="6" cy="0"/>
            </a:xfrm>
            <a:custGeom>
              <a:avLst/>
              <a:gdLst>
                <a:gd name="T0" fmla="*/ 3 w 3"/>
                <a:gd name="T1" fmla="*/ 3 w 3"/>
                <a:gd name="T2" fmla="*/ 3 w 3"/>
                <a:gd name="T3" fmla="*/ 3 w 3"/>
                <a:gd name="T4" fmla="*/ 2 w 3"/>
                <a:gd name="T5" fmla="*/ 1 w 3"/>
                <a:gd name="T6" fmla="*/ 0 w 3"/>
                <a:gd name="T7" fmla="*/ 2 w 3"/>
                <a:gd name="T8" fmla="*/ 2 w 3"/>
                <a:gd name="T9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9" name="Freeform 4931"/>
            <p:cNvSpPr>
              <a:spLocks/>
            </p:cNvSpPr>
            <p:nvPr/>
          </p:nvSpPr>
          <p:spPr bwMode="auto">
            <a:xfrm>
              <a:off x="3995" y="3068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0" name="Freeform 4932"/>
            <p:cNvSpPr>
              <a:spLocks/>
            </p:cNvSpPr>
            <p:nvPr/>
          </p:nvSpPr>
          <p:spPr bwMode="auto">
            <a:xfrm>
              <a:off x="3995" y="3068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1" name="Freeform 4933"/>
            <p:cNvSpPr>
              <a:spLocks/>
            </p:cNvSpPr>
            <p:nvPr/>
          </p:nvSpPr>
          <p:spPr bwMode="auto">
            <a:xfrm>
              <a:off x="3997" y="3066"/>
              <a:ext cx="1" cy="3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1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2" name="Freeform 4934"/>
            <p:cNvSpPr>
              <a:spLocks noEditPoints="1"/>
            </p:cNvSpPr>
            <p:nvPr/>
          </p:nvSpPr>
          <p:spPr bwMode="auto">
            <a:xfrm>
              <a:off x="3995" y="3068"/>
              <a:ext cx="5" cy="1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1 h 1"/>
                <a:gd name="T4" fmla="*/ 3 w 3"/>
                <a:gd name="T5" fmla="*/ 1 h 1"/>
                <a:gd name="T6" fmla="*/ 2 w 3"/>
                <a:gd name="T7" fmla="*/ 0 h 1"/>
                <a:gd name="T8" fmla="*/ 1 w 3"/>
                <a:gd name="T9" fmla="*/ 0 h 1"/>
                <a:gd name="T10" fmla="*/ 0 w 3"/>
                <a:gd name="T11" fmla="*/ 0 h 1"/>
                <a:gd name="T12" fmla="*/ 1 w 3"/>
                <a:gd name="T13" fmla="*/ 1 h 1"/>
                <a:gd name="T14" fmla="*/ 2 w 3"/>
                <a:gd name="T15" fmla="*/ 1 h 1"/>
                <a:gd name="T16" fmla="*/ 1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3" name="Freeform 4935"/>
            <p:cNvSpPr>
              <a:spLocks/>
            </p:cNvSpPr>
            <p:nvPr/>
          </p:nvSpPr>
          <p:spPr bwMode="auto">
            <a:xfrm>
              <a:off x="3995" y="3068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4" name="Freeform 4936"/>
            <p:cNvSpPr>
              <a:spLocks/>
            </p:cNvSpPr>
            <p:nvPr/>
          </p:nvSpPr>
          <p:spPr bwMode="auto">
            <a:xfrm>
              <a:off x="4002" y="3066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5" name="Freeform 4937"/>
            <p:cNvSpPr>
              <a:spLocks/>
            </p:cNvSpPr>
            <p:nvPr/>
          </p:nvSpPr>
          <p:spPr bwMode="auto">
            <a:xfrm>
              <a:off x="3998" y="3066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6" name="Freeform 4938"/>
            <p:cNvSpPr>
              <a:spLocks/>
            </p:cNvSpPr>
            <p:nvPr/>
          </p:nvSpPr>
          <p:spPr bwMode="auto">
            <a:xfrm>
              <a:off x="3998" y="3066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7" name="Freeform 4939"/>
            <p:cNvSpPr>
              <a:spLocks/>
            </p:cNvSpPr>
            <p:nvPr/>
          </p:nvSpPr>
          <p:spPr bwMode="auto">
            <a:xfrm>
              <a:off x="3995" y="30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8" name="Freeform 4940"/>
            <p:cNvSpPr>
              <a:spLocks/>
            </p:cNvSpPr>
            <p:nvPr/>
          </p:nvSpPr>
          <p:spPr bwMode="auto">
            <a:xfrm>
              <a:off x="3993" y="3069"/>
              <a:ext cx="4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9" name="Freeform 4941"/>
            <p:cNvSpPr>
              <a:spLocks/>
            </p:cNvSpPr>
            <p:nvPr/>
          </p:nvSpPr>
          <p:spPr bwMode="auto">
            <a:xfrm>
              <a:off x="3998" y="30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0" name="Freeform 4942"/>
            <p:cNvSpPr>
              <a:spLocks/>
            </p:cNvSpPr>
            <p:nvPr/>
          </p:nvSpPr>
          <p:spPr bwMode="auto">
            <a:xfrm>
              <a:off x="3997" y="3069"/>
              <a:ext cx="3" cy="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0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1" name="Freeform 4943"/>
            <p:cNvSpPr>
              <a:spLocks/>
            </p:cNvSpPr>
            <p:nvPr/>
          </p:nvSpPr>
          <p:spPr bwMode="auto">
            <a:xfrm>
              <a:off x="3995" y="3069"/>
              <a:ext cx="3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1 h 2"/>
                <a:gd name="T8" fmla="*/ 1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2" name="Freeform 4944"/>
            <p:cNvSpPr>
              <a:spLocks/>
            </p:cNvSpPr>
            <p:nvPr/>
          </p:nvSpPr>
          <p:spPr bwMode="auto">
            <a:xfrm>
              <a:off x="3995" y="3069"/>
              <a:ext cx="3" cy="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1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3" name="Freeform 4945"/>
            <p:cNvSpPr>
              <a:spLocks/>
            </p:cNvSpPr>
            <p:nvPr/>
          </p:nvSpPr>
          <p:spPr bwMode="auto">
            <a:xfrm>
              <a:off x="3992" y="3069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4" name="Freeform 4946"/>
            <p:cNvSpPr>
              <a:spLocks/>
            </p:cNvSpPr>
            <p:nvPr/>
          </p:nvSpPr>
          <p:spPr bwMode="auto">
            <a:xfrm>
              <a:off x="4000" y="306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5" name="Freeform 4947"/>
            <p:cNvSpPr>
              <a:spLocks/>
            </p:cNvSpPr>
            <p:nvPr/>
          </p:nvSpPr>
          <p:spPr bwMode="auto">
            <a:xfrm>
              <a:off x="3992" y="30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6" name="Freeform 4948"/>
            <p:cNvSpPr>
              <a:spLocks/>
            </p:cNvSpPr>
            <p:nvPr/>
          </p:nvSpPr>
          <p:spPr bwMode="auto">
            <a:xfrm>
              <a:off x="3990" y="3073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1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7" name="Freeform 4949"/>
            <p:cNvSpPr>
              <a:spLocks/>
            </p:cNvSpPr>
            <p:nvPr/>
          </p:nvSpPr>
          <p:spPr bwMode="auto">
            <a:xfrm>
              <a:off x="3997" y="3073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8" name="Freeform 4950"/>
            <p:cNvSpPr>
              <a:spLocks noEditPoints="1"/>
            </p:cNvSpPr>
            <p:nvPr/>
          </p:nvSpPr>
          <p:spPr bwMode="auto">
            <a:xfrm>
              <a:off x="3992" y="3071"/>
              <a:ext cx="5" cy="5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3 w 3"/>
                <a:gd name="T5" fmla="*/ 1 h 3"/>
                <a:gd name="T6" fmla="*/ 3 w 3"/>
                <a:gd name="T7" fmla="*/ 1 h 3"/>
                <a:gd name="T8" fmla="*/ 0 w 3"/>
                <a:gd name="T9" fmla="*/ 0 h 3"/>
                <a:gd name="T10" fmla="*/ 0 w 3"/>
                <a:gd name="T11" fmla="*/ 1 h 3"/>
                <a:gd name="T12" fmla="*/ 0 w 3"/>
                <a:gd name="T13" fmla="*/ 1 h 3"/>
                <a:gd name="T14" fmla="*/ 3 w 3"/>
                <a:gd name="T15" fmla="*/ 3 h 3"/>
                <a:gd name="T16" fmla="*/ 3 w 3"/>
                <a:gd name="T17" fmla="*/ 2 h 3"/>
                <a:gd name="T18" fmla="*/ 3 w 3"/>
                <a:gd name="T19" fmla="*/ 1 h 3"/>
                <a:gd name="T20" fmla="*/ 0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9" name="Freeform 4951"/>
            <p:cNvSpPr>
              <a:spLocks/>
            </p:cNvSpPr>
            <p:nvPr/>
          </p:nvSpPr>
          <p:spPr bwMode="auto">
            <a:xfrm>
              <a:off x="3992" y="3073"/>
              <a:ext cx="5" cy="7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3 h 4"/>
                <a:gd name="T4" fmla="*/ 2 w 3"/>
                <a:gd name="T5" fmla="*/ 4 h 4"/>
                <a:gd name="T6" fmla="*/ 3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0" name="Freeform 4952"/>
            <p:cNvSpPr>
              <a:spLocks/>
            </p:cNvSpPr>
            <p:nvPr/>
          </p:nvSpPr>
          <p:spPr bwMode="auto">
            <a:xfrm>
              <a:off x="3988" y="3076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1" name="Freeform 4953"/>
            <p:cNvSpPr>
              <a:spLocks/>
            </p:cNvSpPr>
            <p:nvPr/>
          </p:nvSpPr>
          <p:spPr bwMode="auto">
            <a:xfrm>
              <a:off x="3988" y="3076"/>
              <a:ext cx="7" cy="9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1 w 4"/>
                <a:gd name="T5" fmla="*/ 2 h 5"/>
                <a:gd name="T6" fmla="*/ 0 w 4"/>
                <a:gd name="T7" fmla="*/ 0 h 5"/>
                <a:gd name="T8" fmla="*/ 0 w 4"/>
                <a:gd name="T9" fmla="*/ 1 h 5"/>
                <a:gd name="T10" fmla="*/ 4 w 4"/>
                <a:gd name="T11" fmla="*/ 5 h 5"/>
                <a:gd name="T12" fmla="*/ 4 w 4"/>
                <a:gd name="T13" fmla="*/ 4 h 5"/>
                <a:gd name="T14" fmla="*/ 3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3" y="3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3" y="2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2" name="Freeform 4954"/>
            <p:cNvSpPr>
              <a:spLocks/>
            </p:cNvSpPr>
            <p:nvPr/>
          </p:nvSpPr>
          <p:spPr bwMode="auto">
            <a:xfrm>
              <a:off x="3986" y="3078"/>
              <a:ext cx="9" cy="10"/>
            </a:xfrm>
            <a:custGeom>
              <a:avLst/>
              <a:gdLst>
                <a:gd name="T0" fmla="*/ 1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5 w 5"/>
                <a:gd name="T7" fmla="*/ 4 h 6"/>
                <a:gd name="T8" fmla="*/ 1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2" y="3"/>
                    <a:pt x="4" y="5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3" name="Freeform 4955"/>
            <p:cNvSpPr>
              <a:spLocks/>
            </p:cNvSpPr>
            <p:nvPr/>
          </p:nvSpPr>
          <p:spPr bwMode="auto">
            <a:xfrm>
              <a:off x="3986" y="3086"/>
              <a:ext cx="7" cy="12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3 h 7"/>
                <a:gd name="T4" fmla="*/ 4 w 4"/>
                <a:gd name="T5" fmla="*/ 7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3" y="5"/>
                    <a:pt x="4" y="7"/>
                  </a:cubicBezTo>
                  <a:cubicBezTo>
                    <a:pt x="2" y="5"/>
                    <a:pt x="1" y="2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4" name="Freeform 4956"/>
            <p:cNvSpPr>
              <a:spLocks/>
            </p:cNvSpPr>
            <p:nvPr/>
          </p:nvSpPr>
          <p:spPr bwMode="auto">
            <a:xfrm>
              <a:off x="3993" y="3078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5" name="Freeform 4957"/>
            <p:cNvSpPr>
              <a:spLocks/>
            </p:cNvSpPr>
            <p:nvPr/>
          </p:nvSpPr>
          <p:spPr bwMode="auto">
            <a:xfrm>
              <a:off x="4005" y="3115"/>
              <a:ext cx="46" cy="60"/>
            </a:xfrm>
            <a:custGeom>
              <a:avLst/>
              <a:gdLst>
                <a:gd name="T0" fmla="*/ 1 w 27"/>
                <a:gd name="T1" fmla="*/ 0 h 35"/>
                <a:gd name="T2" fmla="*/ 0 w 27"/>
                <a:gd name="T3" fmla="*/ 6 h 35"/>
                <a:gd name="T4" fmla="*/ 12 w 27"/>
                <a:gd name="T5" fmla="*/ 21 h 35"/>
                <a:gd name="T6" fmla="*/ 14 w 27"/>
                <a:gd name="T7" fmla="*/ 21 h 35"/>
                <a:gd name="T8" fmla="*/ 16 w 27"/>
                <a:gd name="T9" fmla="*/ 22 h 35"/>
                <a:gd name="T10" fmla="*/ 27 w 27"/>
                <a:gd name="T11" fmla="*/ 35 h 35"/>
                <a:gd name="T12" fmla="*/ 5 w 27"/>
                <a:gd name="T13" fmla="*/ 4 h 35"/>
                <a:gd name="T14" fmla="*/ 1 w 27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5">
                  <a:moveTo>
                    <a:pt x="1" y="0"/>
                  </a:moveTo>
                  <a:cubicBezTo>
                    <a:pt x="1" y="2"/>
                    <a:pt x="1" y="4"/>
                    <a:pt x="0" y="6"/>
                  </a:cubicBezTo>
                  <a:cubicBezTo>
                    <a:pt x="4" y="9"/>
                    <a:pt x="8" y="15"/>
                    <a:pt x="12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5" y="21"/>
                    <a:pt x="16" y="22"/>
                    <a:pt x="16" y="22"/>
                  </a:cubicBezTo>
                  <a:cubicBezTo>
                    <a:pt x="17" y="23"/>
                    <a:pt x="21" y="29"/>
                    <a:pt x="27" y="35"/>
                  </a:cubicBezTo>
                  <a:cubicBezTo>
                    <a:pt x="19" y="23"/>
                    <a:pt x="11" y="11"/>
                    <a:pt x="5" y="4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6" name="Freeform 4958"/>
            <p:cNvSpPr>
              <a:spLocks/>
            </p:cNvSpPr>
            <p:nvPr/>
          </p:nvSpPr>
          <p:spPr bwMode="auto">
            <a:xfrm>
              <a:off x="3992" y="3102"/>
              <a:ext cx="15" cy="24"/>
            </a:xfrm>
            <a:custGeom>
              <a:avLst/>
              <a:gdLst>
                <a:gd name="T0" fmla="*/ 5 w 9"/>
                <a:gd name="T1" fmla="*/ 0 h 14"/>
                <a:gd name="T2" fmla="*/ 0 w 9"/>
                <a:gd name="T3" fmla="*/ 1 h 14"/>
                <a:gd name="T4" fmla="*/ 8 w 9"/>
                <a:gd name="T5" fmla="*/ 13 h 14"/>
                <a:gd name="T6" fmla="*/ 8 w 9"/>
                <a:gd name="T7" fmla="*/ 14 h 14"/>
                <a:gd name="T8" fmla="*/ 9 w 9"/>
                <a:gd name="T9" fmla="*/ 8 h 14"/>
                <a:gd name="T10" fmla="*/ 5 w 9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4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1" y="5"/>
                    <a:pt x="4" y="9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9" y="12"/>
                    <a:pt x="9" y="10"/>
                    <a:pt x="9" y="8"/>
                  </a:cubicBezTo>
                  <a:cubicBezTo>
                    <a:pt x="7" y="5"/>
                    <a:pt x="6" y="2"/>
                    <a:pt x="5" y="0"/>
                  </a:cubicBezTo>
                </a:path>
              </a:pathLst>
            </a:custGeom>
            <a:solidFill>
              <a:srgbClr val="C52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7" name="Freeform 4959"/>
            <p:cNvSpPr>
              <a:spLocks/>
            </p:cNvSpPr>
            <p:nvPr/>
          </p:nvSpPr>
          <p:spPr bwMode="auto">
            <a:xfrm>
              <a:off x="3992" y="3102"/>
              <a:ext cx="8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208D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8" name="Freeform 4960"/>
            <p:cNvSpPr>
              <a:spLocks/>
            </p:cNvSpPr>
            <p:nvPr/>
          </p:nvSpPr>
          <p:spPr bwMode="auto">
            <a:xfrm>
              <a:off x="3986" y="3081"/>
              <a:ext cx="14" cy="22"/>
            </a:xfrm>
            <a:custGeom>
              <a:avLst/>
              <a:gdLst>
                <a:gd name="T0" fmla="*/ 0 w 8"/>
                <a:gd name="T1" fmla="*/ 0 h 13"/>
                <a:gd name="T2" fmla="*/ 0 w 8"/>
                <a:gd name="T3" fmla="*/ 3 h 13"/>
                <a:gd name="T4" fmla="*/ 4 w 8"/>
                <a:gd name="T5" fmla="*/ 10 h 13"/>
                <a:gd name="T6" fmla="*/ 0 w 8"/>
                <a:gd name="T7" fmla="*/ 6 h 13"/>
                <a:gd name="T8" fmla="*/ 3 w 8"/>
                <a:gd name="T9" fmla="*/ 13 h 13"/>
                <a:gd name="T10" fmla="*/ 8 w 8"/>
                <a:gd name="T11" fmla="*/ 12 h 13"/>
                <a:gd name="T12" fmla="*/ 5 w 8"/>
                <a:gd name="T13" fmla="*/ 4 h 13"/>
                <a:gd name="T14" fmla="*/ 0 w 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5"/>
                    <a:pt x="2" y="8"/>
                    <a:pt x="4" y="10"/>
                  </a:cubicBezTo>
                  <a:cubicBezTo>
                    <a:pt x="3" y="8"/>
                    <a:pt x="2" y="7"/>
                    <a:pt x="0" y="6"/>
                  </a:cubicBezTo>
                  <a:cubicBezTo>
                    <a:pt x="1" y="8"/>
                    <a:pt x="1" y="10"/>
                    <a:pt x="3" y="13"/>
                  </a:cubicBezTo>
                  <a:cubicBezTo>
                    <a:pt x="4" y="13"/>
                    <a:pt x="6" y="12"/>
                    <a:pt x="8" y="12"/>
                  </a:cubicBezTo>
                  <a:cubicBezTo>
                    <a:pt x="6" y="9"/>
                    <a:pt x="6" y="7"/>
                    <a:pt x="5" y="4"/>
                  </a:cubicBezTo>
                  <a:cubicBezTo>
                    <a:pt x="4" y="3"/>
                    <a:pt x="2" y="1"/>
                    <a:pt x="0" y="0"/>
                  </a:cubicBezTo>
                </a:path>
              </a:pathLst>
            </a:custGeom>
            <a:solidFill>
              <a:srgbClr val="4544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9" name="Freeform 4961"/>
            <p:cNvSpPr>
              <a:spLocks/>
            </p:cNvSpPr>
            <p:nvPr/>
          </p:nvSpPr>
          <p:spPr bwMode="auto">
            <a:xfrm>
              <a:off x="3273" y="3121"/>
              <a:ext cx="8" cy="5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1 h 3"/>
                <a:gd name="T4" fmla="*/ 0 w 5"/>
                <a:gd name="T5" fmla="*/ 2 h 3"/>
                <a:gd name="T6" fmla="*/ 2 w 5"/>
                <a:gd name="T7" fmla="*/ 3 h 3"/>
                <a:gd name="T8" fmla="*/ 5 w 5"/>
                <a:gd name="T9" fmla="*/ 1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0" name="Freeform 4962"/>
            <p:cNvSpPr>
              <a:spLocks/>
            </p:cNvSpPr>
            <p:nvPr/>
          </p:nvSpPr>
          <p:spPr bwMode="auto">
            <a:xfrm>
              <a:off x="3268" y="3124"/>
              <a:ext cx="8" cy="7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3 h 4"/>
                <a:gd name="T4" fmla="*/ 2 w 5"/>
                <a:gd name="T5" fmla="*/ 4 h 4"/>
                <a:gd name="T6" fmla="*/ 5 w 5"/>
                <a:gd name="T7" fmla="*/ 1 h 4"/>
                <a:gd name="T8" fmla="*/ 3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1" name="Freeform 4963"/>
            <p:cNvSpPr>
              <a:spLocks/>
            </p:cNvSpPr>
            <p:nvPr/>
          </p:nvSpPr>
          <p:spPr bwMode="auto">
            <a:xfrm>
              <a:off x="3263" y="3129"/>
              <a:ext cx="8" cy="9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3 h 5"/>
                <a:gd name="T4" fmla="*/ 2 w 5"/>
                <a:gd name="T5" fmla="*/ 5 h 5"/>
                <a:gd name="T6" fmla="*/ 5 w 5"/>
                <a:gd name="T7" fmla="*/ 1 h 5"/>
                <a:gd name="T8" fmla="*/ 3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1" y="4"/>
                    <a:pt x="2" y="5"/>
                  </a:cubicBezTo>
                  <a:cubicBezTo>
                    <a:pt x="3" y="4"/>
                    <a:pt x="4" y="2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2" name="Freeform 4964"/>
            <p:cNvSpPr>
              <a:spLocks/>
            </p:cNvSpPr>
            <p:nvPr/>
          </p:nvSpPr>
          <p:spPr bwMode="auto">
            <a:xfrm>
              <a:off x="3258" y="3138"/>
              <a:ext cx="1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1 h 3"/>
                <a:gd name="T4" fmla="*/ 1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3" name="Freeform 4965"/>
            <p:cNvSpPr>
              <a:spLocks/>
            </p:cNvSpPr>
            <p:nvPr/>
          </p:nvSpPr>
          <p:spPr bwMode="auto">
            <a:xfrm>
              <a:off x="3259" y="3134"/>
              <a:ext cx="7" cy="10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2 h 6"/>
                <a:gd name="T4" fmla="*/ 0 w 4"/>
                <a:gd name="T5" fmla="*/ 5 h 6"/>
                <a:gd name="T6" fmla="*/ 0 w 4"/>
                <a:gd name="T7" fmla="*/ 6 h 6"/>
                <a:gd name="T8" fmla="*/ 4 w 4"/>
                <a:gd name="T9" fmla="*/ 2 h 6"/>
                <a:gd name="T10" fmla="*/ 2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4"/>
                    <a:pt x="2" y="3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4" name="Freeform 4966"/>
            <p:cNvSpPr>
              <a:spLocks/>
            </p:cNvSpPr>
            <p:nvPr/>
          </p:nvSpPr>
          <p:spPr bwMode="auto">
            <a:xfrm>
              <a:off x="3251" y="3139"/>
              <a:ext cx="8" cy="12"/>
            </a:xfrm>
            <a:custGeom>
              <a:avLst/>
              <a:gdLst>
                <a:gd name="T0" fmla="*/ 4 w 5"/>
                <a:gd name="T1" fmla="*/ 0 h 7"/>
                <a:gd name="T2" fmla="*/ 0 w 5"/>
                <a:gd name="T3" fmla="*/ 4 h 7"/>
                <a:gd name="T4" fmla="*/ 0 w 5"/>
                <a:gd name="T5" fmla="*/ 4 h 7"/>
                <a:gd name="T6" fmla="*/ 0 w 5"/>
                <a:gd name="T7" fmla="*/ 7 h 7"/>
                <a:gd name="T8" fmla="*/ 4 w 5"/>
                <a:gd name="T9" fmla="*/ 3 h 7"/>
                <a:gd name="T10" fmla="*/ 5 w 5"/>
                <a:gd name="T11" fmla="*/ 2 h 7"/>
                <a:gd name="T12" fmla="*/ 4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3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5" name="Freeform 4967"/>
            <p:cNvSpPr>
              <a:spLocks/>
            </p:cNvSpPr>
            <p:nvPr/>
          </p:nvSpPr>
          <p:spPr bwMode="auto">
            <a:xfrm>
              <a:off x="3258" y="3143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6" name="Freeform 4968"/>
            <p:cNvSpPr>
              <a:spLocks/>
            </p:cNvSpPr>
            <p:nvPr/>
          </p:nvSpPr>
          <p:spPr bwMode="auto">
            <a:xfrm>
              <a:off x="3242" y="3146"/>
              <a:ext cx="9" cy="14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6 h 8"/>
                <a:gd name="T4" fmla="*/ 0 w 5"/>
                <a:gd name="T5" fmla="*/ 8 h 8"/>
                <a:gd name="T6" fmla="*/ 5 w 5"/>
                <a:gd name="T7" fmla="*/ 3 h 8"/>
                <a:gd name="T8" fmla="*/ 5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2"/>
                    <a:pt x="2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2" y="6"/>
                    <a:pt x="4" y="4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7" name="Freeform 4969"/>
            <p:cNvSpPr>
              <a:spLocks/>
            </p:cNvSpPr>
            <p:nvPr/>
          </p:nvSpPr>
          <p:spPr bwMode="auto">
            <a:xfrm>
              <a:off x="3235" y="3156"/>
              <a:ext cx="7" cy="9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5 h 5"/>
                <a:gd name="T4" fmla="*/ 4 w 4"/>
                <a:gd name="T5" fmla="*/ 2 h 5"/>
                <a:gd name="T6" fmla="*/ 4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8" name="Freeform 4970"/>
            <p:cNvSpPr>
              <a:spLocks/>
            </p:cNvSpPr>
            <p:nvPr/>
          </p:nvSpPr>
          <p:spPr bwMode="auto">
            <a:xfrm>
              <a:off x="3997" y="3158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2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9" name="Freeform 4971"/>
            <p:cNvSpPr>
              <a:spLocks/>
            </p:cNvSpPr>
            <p:nvPr/>
          </p:nvSpPr>
          <p:spPr bwMode="auto">
            <a:xfrm>
              <a:off x="4000" y="3158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0" name="Freeform 4972"/>
            <p:cNvSpPr>
              <a:spLocks/>
            </p:cNvSpPr>
            <p:nvPr/>
          </p:nvSpPr>
          <p:spPr bwMode="auto">
            <a:xfrm>
              <a:off x="3992" y="3163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2 w 3"/>
                <a:gd name="T5" fmla="*/ 4 h 4"/>
                <a:gd name="T6" fmla="*/ 3 w 3"/>
                <a:gd name="T7" fmla="*/ 2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4"/>
                    <a:pt x="3" y="3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1" name="Freeform 4973"/>
            <p:cNvSpPr>
              <a:spLocks/>
            </p:cNvSpPr>
            <p:nvPr/>
          </p:nvSpPr>
          <p:spPr bwMode="auto">
            <a:xfrm>
              <a:off x="3993" y="3161"/>
              <a:ext cx="7" cy="6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2 w 4"/>
                <a:gd name="T5" fmla="*/ 3 h 3"/>
                <a:gd name="T6" fmla="*/ 4 w 4"/>
                <a:gd name="T7" fmla="*/ 1 h 3"/>
                <a:gd name="T8" fmla="*/ 3 w 4"/>
                <a:gd name="T9" fmla="*/ 1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2" name="Freeform 4974"/>
            <p:cNvSpPr>
              <a:spLocks/>
            </p:cNvSpPr>
            <p:nvPr/>
          </p:nvSpPr>
          <p:spPr bwMode="auto">
            <a:xfrm>
              <a:off x="3986" y="3170"/>
              <a:ext cx="9" cy="12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2 h 7"/>
                <a:gd name="T4" fmla="*/ 5 w 5"/>
                <a:gd name="T5" fmla="*/ 7 h 7"/>
                <a:gd name="T6" fmla="*/ 5 w 5"/>
                <a:gd name="T7" fmla="*/ 6 h 7"/>
                <a:gd name="T8" fmla="*/ 1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2" y="3"/>
                    <a:pt x="3" y="5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3" name="Freeform 4975"/>
            <p:cNvSpPr>
              <a:spLocks/>
            </p:cNvSpPr>
            <p:nvPr/>
          </p:nvSpPr>
          <p:spPr bwMode="auto">
            <a:xfrm>
              <a:off x="3988" y="3165"/>
              <a:ext cx="7" cy="15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3 h 9"/>
                <a:gd name="T4" fmla="*/ 4 w 4"/>
                <a:gd name="T5" fmla="*/ 9 h 9"/>
                <a:gd name="T6" fmla="*/ 4 w 4"/>
                <a:gd name="T7" fmla="*/ 3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5"/>
                    <a:pt x="3" y="7"/>
                    <a:pt x="4" y="9"/>
                  </a:cubicBezTo>
                  <a:cubicBezTo>
                    <a:pt x="4" y="7"/>
                    <a:pt x="4" y="5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4" name="Freeform 4976"/>
            <p:cNvSpPr>
              <a:spLocks/>
            </p:cNvSpPr>
            <p:nvPr/>
          </p:nvSpPr>
          <p:spPr bwMode="auto">
            <a:xfrm>
              <a:off x="3986" y="3182"/>
              <a:ext cx="7" cy="10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2 h 6"/>
                <a:gd name="T4" fmla="*/ 4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2" y="4"/>
                    <a:pt x="4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5" name="Freeform 4977"/>
            <p:cNvSpPr>
              <a:spLocks/>
            </p:cNvSpPr>
            <p:nvPr/>
          </p:nvSpPr>
          <p:spPr bwMode="auto">
            <a:xfrm>
              <a:off x="3986" y="3173"/>
              <a:ext cx="28" cy="43"/>
            </a:xfrm>
            <a:custGeom>
              <a:avLst/>
              <a:gdLst>
                <a:gd name="T0" fmla="*/ 0 w 16"/>
                <a:gd name="T1" fmla="*/ 0 h 25"/>
                <a:gd name="T2" fmla="*/ 0 w 16"/>
                <a:gd name="T3" fmla="*/ 5 h 25"/>
                <a:gd name="T4" fmla="*/ 4 w 16"/>
                <a:gd name="T5" fmla="*/ 11 h 25"/>
                <a:gd name="T6" fmla="*/ 16 w 16"/>
                <a:gd name="T7" fmla="*/ 25 h 25"/>
                <a:gd name="T8" fmla="*/ 13 w 16"/>
                <a:gd name="T9" fmla="*/ 20 h 25"/>
                <a:gd name="T10" fmla="*/ 5 w 16"/>
                <a:gd name="T11" fmla="*/ 5 h 25"/>
                <a:gd name="T12" fmla="*/ 0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7"/>
                    <a:pt x="2" y="9"/>
                    <a:pt x="4" y="11"/>
                  </a:cubicBezTo>
                  <a:cubicBezTo>
                    <a:pt x="7" y="15"/>
                    <a:pt x="12" y="20"/>
                    <a:pt x="16" y="25"/>
                  </a:cubicBezTo>
                  <a:cubicBezTo>
                    <a:pt x="15" y="23"/>
                    <a:pt x="14" y="22"/>
                    <a:pt x="13" y="20"/>
                  </a:cubicBezTo>
                  <a:cubicBezTo>
                    <a:pt x="8" y="14"/>
                    <a:pt x="6" y="9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6" name="Freeform 4978"/>
            <p:cNvSpPr>
              <a:spLocks/>
            </p:cNvSpPr>
            <p:nvPr/>
          </p:nvSpPr>
          <p:spPr bwMode="auto">
            <a:xfrm>
              <a:off x="3986" y="3185"/>
              <a:ext cx="31" cy="46"/>
            </a:xfrm>
            <a:custGeom>
              <a:avLst/>
              <a:gdLst>
                <a:gd name="T0" fmla="*/ 0 w 18"/>
                <a:gd name="T1" fmla="*/ 0 h 27"/>
                <a:gd name="T2" fmla="*/ 8 w 18"/>
                <a:gd name="T3" fmla="*/ 14 h 27"/>
                <a:gd name="T4" fmla="*/ 11 w 18"/>
                <a:gd name="T5" fmla="*/ 19 h 27"/>
                <a:gd name="T6" fmla="*/ 18 w 18"/>
                <a:gd name="T7" fmla="*/ 27 h 27"/>
                <a:gd name="T8" fmla="*/ 4 w 18"/>
                <a:gd name="T9" fmla="*/ 4 h 27"/>
                <a:gd name="T10" fmla="*/ 0 w 1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cubicBezTo>
                    <a:pt x="1" y="4"/>
                    <a:pt x="3" y="9"/>
                    <a:pt x="8" y="14"/>
                  </a:cubicBezTo>
                  <a:cubicBezTo>
                    <a:pt x="9" y="16"/>
                    <a:pt x="10" y="18"/>
                    <a:pt x="11" y="19"/>
                  </a:cubicBezTo>
                  <a:cubicBezTo>
                    <a:pt x="14" y="22"/>
                    <a:pt x="16" y="24"/>
                    <a:pt x="18" y="27"/>
                  </a:cubicBezTo>
                  <a:cubicBezTo>
                    <a:pt x="14" y="20"/>
                    <a:pt x="9" y="12"/>
                    <a:pt x="4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7" name="Freeform 4979"/>
            <p:cNvSpPr>
              <a:spLocks/>
            </p:cNvSpPr>
            <p:nvPr/>
          </p:nvSpPr>
          <p:spPr bwMode="auto">
            <a:xfrm>
              <a:off x="3993" y="3192"/>
              <a:ext cx="41" cy="60"/>
            </a:xfrm>
            <a:custGeom>
              <a:avLst/>
              <a:gdLst>
                <a:gd name="T0" fmla="*/ 0 w 24"/>
                <a:gd name="T1" fmla="*/ 0 h 35"/>
                <a:gd name="T2" fmla="*/ 14 w 24"/>
                <a:gd name="T3" fmla="*/ 23 h 35"/>
                <a:gd name="T4" fmla="*/ 24 w 24"/>
                <a:gd name="T5" fmla="*/ 35 h 35"/>
                <a:gd name="T6" fmla="*/ 12 w 24"/>
                <a:gd name="T7" fmla="*/ 14 h 35"/>
                <a:gd name="T8" fmla="*/ 0 w 2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0" y="0"/>
                  </a:moveTo>
                  <a:cubicBezTo>
                    <a:pt x="5" y="8"/>
                    <a:pt x="10" y="16"/>
                    <a:pt x="14" y="23"/>
                  </a:cubicBezTo>
                  <a:cubicBezTo>
                    <a:pt x="18" y="27"/>
                    <a:pt x="22" y="31"/>
                    <a:pt x="24" y="35"/>
                  </a:cubicBezTo>
                  <a:cubicBezTo>
                    <a:pt x="21" y="27"/>
                    <a:pt x="17" y="20"/>
                    <a:pt x="12" y="14"/>
                  </a:cubicBezTo>
                  <a:cubicBezTo>
                    <a:pt x="8" y="9"/>
                    <a:pt x="3" y="4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8" name="Freeform 4980"/>
            <p:cNvSpPr>
              <a:spLocks/>
            </p:cNvSpPr>
            <p:nvPr/>
          </p:nvSpPr>
          <p:spPr bwMode="auto">
            <a:xfrm>
              <a:off x="4005" y="3218"/>
              <a:ext cx="33" cy="47"/>
            </a:xfrm>
            <a:custGeom>
              <a:avLst/>
              <a:gdLst>
                <a:gd name="T0" fmla="*/ 0 w 19"/>
                <a:gd name="T1" fmla="*/ 0 h 28"/>
                <a:gd name="T2" fmla="*/ 12 w 19"/>
                <a:gd name="T3" fmla="*/ 21 h 28"/>
                <a:gd name="T4" fmla="*/ 19 w 19"/>
                <a:gd name="T5" fmla="*/ 28 h 28"/>
                <a:gd name="T6" fmla="*/ 7 w 19"/>
                <a:gd name="T7" fmla="*/ 8 h 28"/>
                <a:gd name="T8" fmla="*/ 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5" y="7"/>
                    <a:pt x="9" y="14"/>
                    <a:pt x="12" y="21"/>
                  </a:cubicBezTo>
                  <a:cubicBezTo>
                    <a:pt x="16" y="25"/>
                    <a:pt x="19" y="28"/>
                    <a:pt x="19" y="28"/>
                  </a:cubicBezTo>
                  <a:cubicBezTo>
                    <a:pt x="19" y="28"/>
                    <a:pt x="14" y="20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9" name="Freeform 4981"/>
            <p:cNvSpPr>
              <a:spLocks/>
            </p:cNvSpPr>
            <p:nvPr/>
          </p:nvSpPr>
          <p:spPr bwMode="auto">
            <a:xfrm>
              <a:off x="4177" y="3458"/>
              <a:ext cx="0" cy="1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0" name="Freeform 4982"/>
            <p:cNvSpPr>
              <a:spLocks/>
            </p:cNvSpPr>
            <p:nvPr/>
          </p:nvSpPr>
          <p:spPr bwMode="auto">
            <a:xfrm>
              <a:off x="4179" y="34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1" name="Freeform 4983"/>
            <p:cNvSpPr>
              <a:spLocks/>
            </p:cNvSpPr>
            <p:nvPr/>
          </p:nvSpPr>
          <p:spPr bwMode="auto">
            <a:xfrm>
              <a:off x="4177" y="3458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2" name="Freeform 4984"/>
            <p:cNvSpPr>
              <a:spLocks/>
            </p:cNvSpPr>
            <p:nvPr/>
          </p:nvSpPr>
          <p:spPr bwMode="auto">
            <a:xfrm>
              <a:off x="4169" y="3454"/>
              <a:ext cx="7" cy="5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0 w 4"/>
                <a:gd name="T5" fmla="*/ 3 h 3"/>
                <a:gd name="T6" fmla="*/ 4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3" name="Freeform 4985"/>
            <p:cNvSpPr>
              <a:spLocks/>
            </p:cNvSpPr>
            <p:nvPr/>
          </p:nvSpPr>
          <p:spPr bwMode="auto">
            <a:xfrm>
              <a:off x="4169" y="34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4" name="Freeform 4986"/>
            <p:cNvSpPr>
              <a:spLocks/>
            </p:cNvSpPr>
            <p:nvPr/>
          </p:nvSpPr>
          <p:spPr bwMode="auto">
            <a:xfrm>
              <a:off x="4169" y="3458"/>
              <a:ext cx="7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5" name="Oval 4987"/>
            <p:cNvSpPr>
              <a:spLocks noChangeArrowheads="1"/>
            </p:cNvSpPr>
            <p:nvPr/>
          </p:nvSpPr>
          <p:spPr bwMode="auto">
            <a:xfrm>
              <a:off x="4169" y="3459"/>
              <a:ext cx="1" cy="1"/>
            </a:xfrm>
            <a:prstGeom prst="ellipse">
              <a:avLst/>
            </a:pr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6" name="Freeform 4988"/>
            <p:cNvSpPr>
              <a:spLocks/>
            </p:cNvSpPr>
            <p:nvPr/>
          </p:nvSpPr>
          <p:spPr bwMode="auto">
            <a:xfrm>
              <a:off x="4169" y="3458"/>
              <a:ext cx="8" cy="3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1 h 2"/>
                <a:gd name="T4" fmla="*/ 1 w 5"/>
                <a:gd name="T5" fmla="*/ 2 h 2"/>
                <a:gd name="T6" fmla="*/ 5 w 5"/>
                <a:gd name="T7" fmla="*/ 0 h 2"/>
                <a:gd name="T8" fmla="*/ 4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7" name="Freeform 4989"/>
            <p:cNvSpPr>
              <a:spLocks/>
            </p:cNvSpPr>
            <p:nvPr/>
          </p:nvSpPr>
          <p:spPr bwMode="auto">
            <a:xfrm>
              <a:off x="4169" y="3459"/>
              <a:ext cx="1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8" name="Freeform 4990"/>
            <p:cNvSpPr>
              <a:spLocks/>
            </p:cNvSpPr>
            <p:nvPr/>
          </p:nvSpPr>
          <p:spPr bwMode="auto">
            <a:xfrm>
              <a:off x="4170" y="3458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4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9" name="Freeform 4991"/>
            <p:cNvSpPr>
              <a:spLocks/>
            </p:cNvSpPr>
            <p:nvPr/>
          </p:nvSpPr>
          <p:spPr bwMode="auto">
            <a:xfrm>
              <a:off x="4169" y="3461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0" name="Freeform 4992"/>
            <p:cNvSpPr>
              <a:spLocks/>
            </p:cNvSpPr>
            <p:nvPr/>
          </p:nvSpPr>
          <p:spPr bwMode="auto">
            <a:xfrm>
              <a:off x="4170" y="3458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1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1" name="Freeform 4993"/>
            <p:cNvSpPr>
              <a:spLocks/>
            </p:cNvSpPr>
            <p:nvPr/>
          </p:nvSpPr>
          <p:spPr bwMode="auto">
            <a:xfrm>
              <a:off x="4169" y="3461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2" name="Freeform 4994"/>
            <p:cNvSpPr>
              <a:spLocks/>
            </p:cNvSpPr>
            <p:nvPr/>
          </p:nvSpPr>
          <p:spPr bwMode="auto">
            <a:xfrm>
              <a:off x="4160" y="3448"/>
              <a:ext cx="9" cy="11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5 h 7"/>
                <a:gd name="T4" fmla="*/ 4 w 5"/>
                <a:gd name="T5" fmla="*/ 7 h 7"/>
                <a:gd name="T6" fmla="*/ 5 w 5"/>
                <a:gd name="T7" fmla="*/ 7 h 7"/>
                <a:gd name="T8" fmla="*/ 5 w 5"/>
                <a:gd name="T9" fmla="*/ 7 h 7"/>
                <a:gd name="T10" fmla="*/ 5 w 5"/>
                <a:gd name="T11" fmla="*/ 4 h 7"/>
                <a:gd name="T12" fmla="*/ 1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4" y="3"/>
                    <a:pt x="2" y="2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3" name="Freeform 4995"/>
            <p:cNvSpPr>
              <a:spLocks/>
            </p:cNvSpPr>
            <p:nvPr/>
          </p:nvSpPr>
          <p:spPr bwMode="auto">
            <a:xfrm>
              <a:off x="4167" y="3459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4" name="Freeform 4996"/>
            <p:cNvSpPr>
              <a:spLocks/>
            </p:cNvSpPr>
            <p:nvPr/>
          </p:nvSpPr>
          <p:spPr bwMode="auto">
            <a:xfrm>
              <a:off x="4169" y="3459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5" name="Freeform 4997"/>
            <p:cNvSpPr>
              <a:spLocks/>
            </p:cNvSpPr>
            <p:nvPr/>
          </p:nvSpPr>
          <p:spPr bwMode="auto">
            <a:xfrm>
              <a:off x="4169" y="3459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6" name="Freeform 4998"/>
            <p:cNvSpPr>
              <a:spLocks/>
            </p:cNvSpPr>
            <p:nvPr/>
          </p:nvSpPr>
          <p:spPr bwMode="auto">
            <a:xfrm>
              <a:off x="4169" y="34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7" name="Freeform 4999"/>
            <p:cNvSpPr>
              <a:spLocks/>
            </p:cNvSpPr>
            <p:nvPr/>
          </p:nvSpPr>
          <p:spPr bwMode="auto">
            <a:xfrm>
              <a:off x="4153" y="3441"/>
              <a:ext cx="9" cy="15"/>
            </a:xfrm>
            <a:custGeom>
              <a:avLst/>
              <a:gdLst>
                <a:gd name="T0" fmla="*/ 0 w 5"/>
                <a:gd name="T1" fmla="*/ 0 h 9"/>
                <a:gd name="T2" fmla="*/ 0 w 5"/>
                <a:gd name="T3" fmla="*/ 6 h 9"/>
                <a:gd name="T4" fmla="*/ 4 w 5"/>
                <a:gd name="T5" fmla="*/ 9 h 9"/>
                <a:gd name="T6" fmla="*/ 5 w 5"/>
                <a:gd name="T7" fmla="*/ 4 h 9"/>
                <a:gd name="T8" fmla="*/ 0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7"/>
                    <a:pt x="3" y="8"/>
                    <a:pt x="4" y="9"/>
                  </a:cubicBezTo>
                  <a:cubicBezTo>
                    <a:pt x="4" y="8"/>
                    <a:pt x="5" y="6"/>
                    <a:pt x="5" y="4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8" name="Freeform 5000"/>
            <p:cNvSpPr>
              <a:spLocks/>
            </p:cNvSpPr>
            <p:nvPr/>
          </p:nvSpPr>
          <p:spPr bwMode="auto">
            <a:xfrm>
              <a:off x="4145" y="3434"/>
              <a:ext cx="8" cy="17"/>
            </a:xfrm>
            <a:custGeom>
              <a:avLst/>
              <a:gdLst>
                <a:gd name="T0" fmla="*/ 0 w 5"/>
                <a:gd name="T1" fmla="*/ 0 h 10"/>
                <a:gd name="T2" fmla="*/ 0 w 5"/>
                <a:gd name="T3" fmla="*/ 6 h 10"/>
                <a:gd name="T4" fmla="*/ 5 w 5"/>
                <a:gd name="T5" fmla="*/ 10 h 10"/>
                <a:gd name="T6" fmla="*/ 5 w 5"/>
                <a:gd name="T7" fmla="*/ 4 h 10"/>
                <a:gd name="T8" fmla="*/ 0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7"/>
                    <a:pt x="3" y="9"/>
                    <a:pt x="5" y="10"/>
                  </a:cubicBezTo>
                  <a:cubicBezTo>
                    <a:pt x="5" y="8"/>
                    <a:pt x="5" y="6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9" name="Freeform 5001"/>
            <p:cNvSpPr>
              <a:spLocks noEditPoints="1"/>
            </p:cNvSpPr>
            <p:nvPr/>
          </p:nvSpPr>
          <p:spPr bwMode="auto">
            <a:xfrm>
              <a:off x="4136" y="3425"/>
              <a:ext cx="51" cy="38"/>
            </a:xfrm>
            <a:custGeom>
              <a:avLst/>
              <a:gdLst>
                <a:gd name="T0" fmla="*/ 25 w 30"/>
                <a:gd name="T1" fmla="*/ 20 h 22"/>
                <a:gd name="T2" fmla="*/ 25 w 30"/>
                <a:gd name="T3" fmla="*/ 20 h 22"/>
                <a:gd name="T4" fmla="*/ 26 w 30"/>
                <a:gd name="T5" fmla="*/ 22 h 22"/>
                <a:gd name="T6" fmla="*/ 30 w 30"/>
                <a:gd name="T7" fmla="*/ 21 h 22"/>
                <a:gd name="T8" fmla="*/ 25 w 30"/>
                <a:gd name="T9" fmla="*/ 20 h 22"/>
                <a:gd name="T10" fmla="*/ 0 w 30"/>
                <a:gd name="T11" fmla="*/ 0 h 22"/>
                <a:gd name="T12" fmla="*/ 0 w 30"/>
                <a:gd name="T13" fmla="*/ 6 h 22"/>
                <a:gd name="T14" fmla="*/ 5 w 30"/>
                <a:gd name="T15" fmla="*/ 11 h 22"/>
                <a:gd name="T16" fmla="*/ 5 w 30"/>
                <a:gd name="T17" fmla="*/ 5 h 22"/>
                <a:gd name="T18" fmla="*/ 0 w 30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2"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21"/>
                    <a:pt x="26" y="20"/>
                    <a:pt x="25" y="20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2" y="8"/>
                    <a:pt x="3" y="9"/>
                    <a:pt x="5" y="11"/>
                  </a:cubicBezTo>
                  <a:cubicBezTo>
                    <a:pt x="5" y="9"/>
                    <a:pt x="5" y="7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0" name="Freeform 5002"/>
            <p:cNvSpPr>
              <a:spLocks noEditPoints="1"/>
            </p:cNvSpPr>
            <p:nvPr/>
          </p:nvSpPr>
          <p:spPr bwMode="auto">
            <a:xfrm>
              <a:off x="4128" y="3415"/>
              <a:ext cx="59" cy="97"/>
            </a:xfrm>
            <a:custGeom>
              <a:avLst/>
              <a:gdLst>
                <a:gd name="T0" fmla="*/ 29 w 35"/>
                <a:gd name="T1" fmla="*/ 26 h 57"/>
                <a:gd name="T2" fmla="*/ 25 w 35"/>
                <a:gd name="T3" fmla="*/ 27 h 57"/>
                <a:gd name="T4" fmla="*/ 30 w 35"/>
                <a:gd name="T5" fmla="*/ 28 h 57"/>
                <a:gd name="T6" fmla="*/ 26 w 35"/>
                <a:gd name="T7" fmla="*/ 30 h 57"/>
                <a:gd name="T8" fmla="*/ 34 w 35"/>
                <a:gd name="T9" fmla="*/ 57 h 57"/>
                <a:gd name="T10" fmla="*/ 35 w 35"/>
                <a:gd name="T11" fmla="*/ 57 h 57"/>
                <a:gd name="T12" fmla="*/ 27 w 35"/>
                <a:gd name="T13" fmla="*/ 30 h 57"/>
                <a:gd name="T14" fmla="*/ 31 w 35"/>
                <a:gd name="T15" fmla="*/ 28 h 57"/>
                <a:gd name="T16" fmla="*/ 30 w 35"/>
                <a:gd name="T17" fmla="*/ 26 h 57"/>
                <a:gd name="T18" fmla="*/ 29 w 35"/>
                <a:gd name="T19" fmla="*/ 26 h 57"/>
                <a:gd name="T20" fmla="*/ 29 w 35"/>
                <a:gd name="T21" fmla="*/ 26 h 57"/>
                <a:gd name="T22" fmla="*/ 0 w 35"/>
                <a:gd name="T23" fmla="*/ 0 h 57"/>
                <a:gd name="T24" fmla="*/ 0 w 35"/>
                <a:gd name="T25" fmla="*/ 7 h 57"/>
                <a:gd name="T26" fmla="*/ 5 w 35"/>
                <a:gd name="T27" fmla="*/ 12 h 57"/>
                <a:gd name="T28" fmla="*/ 5 w 35"/>
                <a:gd name="T29" fmla="*/ 6 h 57"/>
                <a:gd name="T30" fmla="*/ 0 w 35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57">
                  <a:moveTo>
                    <a:pt x="29" y="26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7" y="28"/>
                    <a:pt x="28" y="28"/>
                    <a:pt x="30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moveTo>
                    <a:pt x="0" y="0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2" y="9"/>
                    <a:pt x="3" y="11"/>
                    <a:pt x="5" y="12"/>
                  </a:cubicBezTo>
                  <a:cubicBezTo>
                    <a:pt x="5" y="10"/>
                    <a:pt x="5" y="8"/>
                    <a:pt x="5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1" name="Freeform 5003"/>
            <p:cNvSpPr>
              <a:spLocks/>
            </p:cNvSpPr>
            <p:nvPr/>
          </p:nvSpPr>
          <p:spPr bwMode="auto">
            <a:xfrm>
              <a:off x="4017" y="3231"/>
              <a:ext cx="111" cy="196"/>
            </a:xfrm>
            <a:custGeom>
              <a:avLst/>
              <a:gdLst>
                <a:gd name="T0" fmla="*/ 0 w 65"/>
                <a:gd name="T1" fmla="*/ 0 h 115"/>
                <a:gd name="T2" fmla="*/ 12 w 65"/>
                <a:gd name="T3" fmla="*/ 20 h 115"/>
                <a:gd name="T4" fmla="*/ 5 w 65"/>
                <a:gd name="T5" fmla="*/ 13 h 115"/>
                <a:gd name="T6" fmla="*/ 34 w 65"/>
                <a:gd name="T7" fmla="*/ 73 h 115"/>
                <a:gd name="T8" fmla="*/ 65 w 65"/>
                <a:gd name="T9" fmla="*/ 115 h 115"/>
                <a:gd name="T10" fmla="*/ 65 w 65"/>
                <a:gd name="T11" fmla="*/ 108 h 115"/>
                <a:gd name="T12" fmla="*/ 39 w 65"/>
                <a:gd name="T13" fmla="*/ 71 h 115"/>
                <a:gd name="T14" fmla="*/ 10 w 65"/>
                <a:gd name="T15" fmla="*/ 12 h 115"/>
                <a:gd name="T16" fmla="*/ 0 w 65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15">
                  <a:moveTo>
                    <a:pt x="0" y="0"/>
                  </a:moveTo>
                  <a:cubicBezTo>
                    <a:pt x="7" y="12"/>
                    <a:pt x="12" y="20"/>
                    <a:pt x="12" y="20"/>
                  </a:cubicBezTo>
                  <a:cubicBezTo>
                    <a:pt x="12" y="20"/>
                    <a:pt x="9" y="17"/>
                    <a:pt x="5" y="13"/>
                  </a:cubicBezTo>
                  <a:cubicBezTo>
                    <a:pt x="16" y="33"/>
                    <a:pt x="24" y="55"/>
                    <a:pt x="34" y="73"/>
                  </a:cubicBezTo>
                  <a:cubicBezTo>
                    <a:pt x="42" y="86"/>
                    <a:pt x="53" y="102"/>
                    <a:pt x="65" y="115"/>
                  </a:cubicBezTo>
                  <a:cubicBezTo>
                    <a:pt x="65" y="113"/>
                    <a:pt x="65" y="111"/>
                    <a:pt x="65" y="108"/>
                  </a:cubicBezTo>
                  <a:cubicBezTo>
                    <a:pt x="55" y="97"/>
                    <a:pt x="46" y="83"/>
                    <a:pt x="39" y="71"/>
                  </a:cubicBezTo>
                  <a:cubicBezTo>
                    <a:pt x="29" y="54"/>
                    <a:pt x="21" y="32"/>
                    <a:pt x="10" y="12"/>
                  </a:cubicBezTo>
                  <a:cubicBezTo>
                    <a:pt x="8" y="8"/>
                    <a:pt x="4" y="4"/>
                    <a:pt x="0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2" name="Freeform 5004"/>
            <p:cNvSpPr>
              <a:spLocks/>
            </p:cNvSpPr>
            <p:nvPr/>
          </p:nvSpPr>
          <p:spPr bwMode="auto">
            <a:xfrm>
              <a:off x="4063" y="3769"/>
              <a:ext cx="199" cy="467"/>
            </a:xfrm>
            <a:custGeom>
              <a:avLst/>
              <a:gdLst>
                <a:gd name="T0" fmla="*/ 103 w 117"/>
                <a:gd name="T1" fmla="*/ 0 h 274"/>
                <a:gd name="T2" fmla="*/ 98 w 117"/>
                <a:gd name="T3" fmla="*/ 0 h 274"/>
                <a:gd name="T4" fmla="*/ 0 w 117"/>
                <a:gd name="T5" fmla="*/ 274 h 274"/>
                <a:gd name="T6" fmla="*/ 3 w 117"/>
                <a:gd name="T7" fmla="*/ 274 h 274"/>
                <a:gd name="T8" fmla="*/ 103 w 117"/>
                <a:gd name="T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274">
                  <a:moveTo>
                    <a:pt x="10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112" y="126"/>
                    <a:pt x="87" y="245"/>
                    <a:pt x="0" y="274"/>
                  </a:cubicBezTo>
                  <a:cubicBezTo>
                    <a:pt x="1" y="274"/>
                    <a:pt x="2" y="274"/>
                    <a:pt x="3" y="274"/>
                  </a:cubicBezTo>
                  <a:cubicBezTo>
                    <a:pt x="91" y="246"/>
                    <a:pt x="117" y="127"/>
                    <a:pt x="10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3" name="Freeform 5005"/>
            <p:cNvSpPr>
              <a:spLocks/>
            </p:cNvSpPr>
            <p:nvPr/>
          </p:nvSpPr>
          <p:spPr bwMode="auto">
            <a:xfrm>
              <a:off x="4230" y="3759"/>
              <a:ext cx="9" cy="1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0 h 6"/>
                <a:gd name="T4" fmla="*/ 0 w 5"/>
                <a:gd name="T5" fmla="*/ 6 h 6"/>
                <a:gd name="T6" fmla="*/ 5 w 5"/>
                <a:gd name="T7" fmla="*/ 6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4" name="Freeform 5006"/>
            <p:cNvSpPr>
              <a:spLocks/>
            </p:cNvSpPr>
            <p:nvPr/>
          </p:nvSpPr>
          <p:spPr bwMode="auto">
            <a:xfrm>
              <a:off x="4228" y="3751"/>
              <a:ext cx="11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CD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5" name="Freeform 5007"/>
            <p:cNvSpPr>
              <a:spLocks/>
            </p:cNvSpPr>
            <p:nvPr/>
          </p:nvSpPr>
          <p:spPr bwMode="auto">
            <a:xfrm>
              <a:off x="4228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D8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6" name="Freeform 5008"/>
            <p:cNvSpPr>
              <a:spLocks/>
            </p:cNvSpPr>
            <p:nvPr/>
          </p:nvSpPr>
          <p:spPr bwMode="auto">
            <a:xfrm>
              <a:off x="4227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5" y="0"/>
                  </a:cubicBezTo>
                </a:path>
              </a:pathLst>
            </a:custGeom>
            <a:solidFill>
              <a:srgbClr val="5A8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7" name="Freeform 5009"/>
            <p:cNvSpPr>
              <a:spLocks/>
            </p:cNvSpPr>
            <p:nvPr/>
          </p:nvSpPr>
          <p:spPr bwMode="auto">
            <a:xfrm>
              <a:off x="4225" y="3732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6" y="0"/>
                  </a:cubicBezTo>
                </a:path>
              </a:pathLst>
            </a:custGeom>
            <a:solidFill>
              <a:srgbClr val="588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8" name="Freeform 5010"/>
            <p:cNvSpPr>
              <a:spLocks/>
            </p:cNvSpPr>
            <p:nvPr/>
          </p:nvSpPr>
          <p:spPr bwMode="auto">
            <a:xfrm>
              <a:off x="4225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547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9" name="Freeform 5011"/>
            <p:cNvSpPr>
              <a:spLocks/>
            </p:cNvSpPr>
            <p:nvPr/>
          </p:nvSpPr>
          <p:spPr bwMode="auto">
            <a:xfrm>
              <a:off x="4223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27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0" name="Freeform 5012"/>
            <p:cNvSpPr>
              <a:spLocks/>
            </p:cNvSpPr>
            <p:nvPr/>
          </p:nvSpPr>
          <p:spPr bwMode="auto">
            <a:xfrm>
              <a:off x="4222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4F77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1" name="Freeform 5013"/>
            <p:cNvSpPr>
              <a:spLocks/>
            </p:cNvSpPr>
            <p:nvPr/>
          </p:nvSpPr>
          <p:spPr bwMode="auto">
            <a:xfrm>
              <a:off x="4220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2" name="Freeform 5014"/>
            <p:cNvSpPr>
              <a:spLocks/>
            </p:cNvSpPr>
            <p:nvPr/>
          </p:nvSpPr>
          <p:spPr bwMode="auto">
            <a:xfrm>
              <a:off x="4218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A6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3" name="Freeform 5015"/>
            <p:cNvSpPr>
              <a:spLocks/>
            </p:cNvSpPr>
            <p:nvPr/>
          </p:nvSpPr>
          <p:spPr bwMode="auto">
            <a:xfrm>
              <a:off x="4216" y="3676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86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4" name="Freeform 5016"/>
            <p:cNvSpPr>
              <a:spLocks/>
            </p:cNvSpPr>
            <p:nvPr/>
          </p:nvSpPr>
          <p:spPr bwMode="auto">
            <a:xfrm>
              <a:off x="4215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4567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5" name="Freeform 5017"/>
            <p:cNvSpPr>
              <a:spLocks/>
            </p:cNvSpPr>
            <p:nvPr/>
          </p:nvSpPr>
          <p:spPr bwMode="auto">
            <a:xfrm>
              <a:off x="4210" y="3649"/>
              <a:ext cx="13" cy="18"/>
            </a:xfrm>
            <a:custGeom>
              <a:avLst/>
              <a:gdLst>
                <a:gd name="T0" fmla="*/ 6 w 8"/>
                <a:gd name="T1" fmla="*/ 0 h 11"/>
                <a:gd name="T2" fmla="*/ 0 w 8"/>
                <a:gd name="T3" fmla="*/ 0 h 11"/>
                <a:gd name="T4" fmla="*/ 3 w 8"/>
                <a:gd name="T5" fmla="*/ 11 h 11"/>
                <a:gd name="T6" fmla="*/ 8 w 8"/>
                <a:gd name="T7" fmla="*/ 11 h 11"/>
                <a:gd name="T8" fmla="*/ 6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7"/>
                    <a:pt x="3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7"/>
                    <a:pt x="6" y="4"/>
                    <a:pt x="6" y="0"/>
                  </a:cubicBezTo>
                </a:path>
              </a:pathLst>
            </a:custGeom>
            <a:solidFill>
              <a:srgbClr val="42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6" name="Freeform 5018"/>
            <p:cNvSpPr>
              <a:spLocks/>
            </p:cNvSpPr>
            <p:nvPr/>
          </p:nvSpPr>
          <p:spPr bwMode="auto">
            <a:xfrm>
              <a:off x="4199" y="3606"/>
              <a:ext cx="21" cy="43"/>
            </a:xfrm>
            <a:custGeom>
              <a:avLst/>
              <a:gdLst>
                <a:gd name="T0" fmla="*/ 6 w 12"/>
                <a:gd name="T1" fmla="*/ 0 h 25"/>
                <a:gd name="T2" fmla="*/ 0 w 12"/>
                <a:gd name="T3" fmla="*/ 0 h 25"/>
                <a:gd name="T4" fmla="*/ 6 w 12"/>
                <a:gd name="T5" fmla="*/ 25 h 25"/>
                <a:gd name="T6" fmla="*/ 12 w 12"/>
                <a:gd name="T7" fmla="*/ 25 h 25"/>
                <a:gd name="T8" fmla="*/ 6 w 1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5" y="17"/>
                    <a:pt x="6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0" y="17"/>
                    <a:pt x="8" y="8"/>
                    <a:pt x="6" y="0"/>
                  </a:cubicBezTo>
                </a:path>
              </a:pathLst>
            </a:custGeom>
            <a:solidFill>
              <a:srgbClr val="273C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7" name="Freeform 5019"/>
            <p:cNvSpPr>
              <a:spLocks/>
            </p:cNvSpPr>
            <p:nvPr/>
          </p:nvSpPr>
          <p:spPr bwMode="auto">
            <a:xfrm>
              <a:off x="4196" y="3589"/>
              <a:ext cx="14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2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6"/>
                    <a:pt x="2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ADC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8" name="Freeform 5020"/>
            <p:cNvSpPr>
              <a:spLocks/>
            </p:cNvSpPr>
            <p:nvPr/>
          </p:nvSpPr>
          <p:spPr bwMode="auto">
            <a:xfrm>
              <a:off x="4165" y="3466"/>
              <a:ext cx="40" cy="123"/>
            </a:xfrm>
            <a:custGeom>
              <a:avLst/>
              <a:gdLst>
                <a:gd name="T0" fmla="*/ 4 w 23"/>
                <a:gd name="T1" fmla="*/ 0 h 72"/>
                <a:gd name="T2" fmla="*/ 0 w 23"/>
                <a:gd name="T3" fmla="*/ 1 h 72"/>
                <a:gd name="T4" fmla="*/ 9 w 23"/>
                <a:gd name="T5" fmla="*/ 30 h 72"/>
                <a:gd name="T6" fmla="*/ 5 w 23"/>
                <a:gd name="T7" fmla="*/ 31 h 72"/>
                <a:gd name="T8" fmla="*/ 18 w 23"/>
                <a:gd name="T9" fmla="*/ 72 h 72"/>
                <a:gd name="T10" fmla="*/ 23 w 23"/>
                <a:gd name="T11" fmla="*/ 72 h 72"/>
                <a:gd name="T12" fmla="*/ 10 w 23"/>
                <a:gd name="T13" fmla="*/ 30 h 72"/>
                <a:gd name="T14" fmla="*/ 14 w 23"/>
                <a:gd name="T15" fmla="*/ 29 h 72"/>
                <a:gd name="T16" fmla="*/ 13 w 23"/>
                <a:gd name="T17" fmla="*/ 27 h 72"/>
                <a:gd name="T18" fmla="*/ 12 w 23"/>
                <a:gd name="T19" fmla="*/ 27 h 72"/>
                <a:gd name="T20" fmla="*/ 4 w 23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2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31"/>
                    <a:pt x="5" y="31"/>
                  </a:cubicBezTo>
                  <a:cubicBezTo>
                    <a:pt x="10" y="44"/>
                    <a:pt x="14" y="58"/>
                    <a:pt x="18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9" y="57"/>
                    <a:pt x="15" y="44"/>
                    <a:pt x="10" y="30"/>
                  </a:cubicBezTo>
                  <a:cubicBezTo>
                    <a:pt x="11" y="30"/>
                    <a:pt x="12" y="29"/>
                    <a:pt x="14" y="2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9" name="Freeform 5021"/>
            <p:cNvSpPr>
              <a:spLocks/>
            </p:cNvSpPr>
            <p:nvPr/>
          </p:nvSpPr>
          <p:spPr bwMode="auto">
            <a:xfrm>
              <a:off x="2954" y="3357"/>
              <a:ext cx="2" cy="7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3 h 4"/>
                <a:gd name="T4" fmla="*/ 1 w 1"/>
                <a:gd name="T5" fmla="*/ 4 h 4"/>
                <a:gd name="T6" fmla="*/ 1 w 1"/>
                <a:gd name="T7" fmla="*/ 0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0" name="Freeform 5022"/>
            <p:cNvSpPr>
              <a:spLocks/>
            </p:cNvSpPr>
            <p:nvPr/>
          </p:nvSpPr>
          <p:spPr bwMode="auto">
            <a:xfrm>
              <a:off x="2956" y="3357"/>
              <a:ext cx="7" cy="9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4 h 5"/>
                <a:gd name="T4" fmla="*/ 3 w 4"/>
                <a:gd name="T5" fmla="*/ 5 h 5"/>
                <a:gd name="T6" fmla="*/ 4 w 4"/>
                <a:gd name="T7" fmla="*/ 2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1" name="Freeform 5023"/>
            <p:cNvSpPr>
              <a:spLocks/>
            </p:cNvSpPr>
            <p:nvPr/>
          </p:nvSpPr>
          <p:spPr bwMode="auto">
            <a:xfrm>
              <a:off x="2953" y="3362"/>
              <a:ext cx="3" cy="7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1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2" name="Freeform 5024"/>
            <p:cNvSpPr>
              <a:spLocks/>
            </p:cNvSpPr>
            <p:nvPr/>
          </p:nvSpPr>
          <p:spPr bwMode="auto">
            <a:xfrm>
              <a:off x="2956" y="3364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3" name="Freeform 5025"/>
            <p:cNvSpPr>
              <a:spLocks/>
            </p:cNvSpPr>
            <p:nvPr/>
          </p:nvSpPr>
          <p:spPr bwMode="auto">
            <a:xfrm>
              <a:off x="2951" y="3367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4" name="Freeform 5026"/>
            <p:cNvSpPr>
              <a:spLocks/>
            </p:cNvSpPr>
            <p:nvPr/>
          </p:nvSpPr>
          <p:spPr bwMode="auto">
            <a:xfrm>
              <a:off x="2936" y="3369"/>
              <a:ext cx="23" cy="43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3 h 25"/>
                <a:gd name="T4" fmla="*/ 9 w 14"/>
                <a:gd name="T5" fmla="*/ 2 h 25"/>
                <a:gd name="T6" fmla="*/ 0 w 14"/>
                <a:gd name="T7" fmla="*/ 24 h 25"/>
                <a:gd name="T8" fmla="*/ 3 w 14"/>
                <a:gd name="T9" fmla="*/ 25 h 25"/>
                <a:gd name="T10" fmla="*/ 4 w 14"/>
                <a:gd name="T11" fmla="*/ 22 h 25"/>
                <a:gd name="T12" fmla="*/ 4 w 14"/>
                <a:gd name="T13" fmla="*/ 22 h 25"/>
                <a:gd name="T14" fmla="*/ 4 w 14"/>
                <a:gd name="T15" fmla="*/ 22 h 25"/>
                <a:gd name="T16" fmla="*/ 5 w 14"/>
                <a:gd name="T17" fmla="*/ 22 h 25"/>
                <a:gd name="T18" fmla="*/ 14 w 14"/>
                <a:gd name="T19" fmla="*/ 1 h 25"/>
                <a:gd name="T20" fmla="*/ 12 w 1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3" y="25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5" name="Freeform 5027"/>
            <p:cNvSpPr>
              <a:spLocks/>
            </p:cNvSpPr>
            <p:nvPr/>
          </p:nvSpPr>
          <p:spPr bwMode="auto">
            <a:xfrm>
              <a:off x="3615" y="5020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0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6" name="Freeform 5028"/>
            <p:cNvSpPr>
              <a:spLocks/>
            </p:cNvSpPr>
            <p:nvPr/>
          </p:nvSpPr>
          <p:spPr bwMode="auto">
            <a:xfrm>
              <a:off x="2924" y="3412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Group 5230"/>
          <p:cNvGrpSpPr>
            <a:grpSpLocks/>
          </p:cNvGrpSpPr>
          <p:nvPr/>
        </p:nvGrpSpPr>
        <p:grpSpPr bwMode="auto">
          <a:xfrm>
            <a:off x="4805802" y="3969653"/>
            <a:ext cx="2107323" cy="2718486"/>
            <a:chOff x="2736" y="2972"/>
            <a:chExt cx="1593" cy="2055"/>
          </a:xfrm>
        </p:grpSpPr>
        <p:sp>
          <p:nvSpPr>
            <p:cNvPr id="4077" name="Freeform 5030"/>
            <p:cNvSpPr>
              <a:spLocks/>
            </p:cNvSpPr>
            <p:nvPr/>
          </p:nvSpPr>
          <p:spPr bwMode="auto">
            <a:xfrm>
              <a:off x="3612" y="5020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8" name="Freeform 5031"/>
            <p:cNvSpPr>
              <a:spLocks/>
            </p:cNvSpPr>
            <p:nvPr/>
          </p:nvSpPr>
          <p:spPr bwMode="auto">
            <a:xfrm>
              <a:off x="3607" y="502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9" name="Freeform 5032"/>
            <p:cNvSpPr>
              <a:spLocks/>
            </p:cNvSpPr>
            <p:nvPr/>
          </p:nvSpPr>
          <p:spPr bwMode="auto">
            <a:xfrm>
              <a:off x="3603" y="50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4 w 5"/>
                <a:gd name="T5" fmla="*/ 0 h 1"/>
                <a:gd name="T6" fmla="*/ 4 w 5"/>
                <a:gd name="T7" fmla="*/ 0 h 1"/>
                <a:gd name="T8" fmla="*/ 2 w 5"/>
                <a:gd name="T9" fmla="*/ 1 h 1"/>
                <a:gd name="T10" fmla="*/ 0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0" name="Freeform 5033"/>
            <p:cNvSpPr>
              <a:spLocks/>
            </p:cNvSpPr>
            <p:nvPr/>
          </p:nvSpPr>
          <p:spPr bwMode="auto">
            <a:xfrm>
              <a:off x="3598" y="5023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2 w 5"/>
                <a:gd name="T9" fmla="*/ 0 h 1"/>
                <a:gd name="T10" fmla="*/ 2 w 5"/>
                <a:gd name="T11" fmla="*/ 0 h 1"/>
                <a:gd name="T12" fmla="*/ 3 w 5"/>
                <a:gd name="T13" fmla="*/ 0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1" name="Freeform 5034"/>
            <p:cNvSpPr>
              <a:spLocks/>
            </p:cNvSpPr>
            <p:nvPr/>
          </p:nvSpPr>
          <p:spPr bwMode="auto">
            <a:xfrm>
              <a:off x="3595" y="5023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2" name="Freeform 5035"/>
            <p:cNvSpPr>
              <a:spLocks/>
            </p:cNvSpPr>
            <p:nvPr/>
          </p:nvSpPr>
          <p:spPr bwMode="auto">
            <a:xfrm>
              <a:off x="3590" y="5023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2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3" name="Freeform 5036"/>
            <p:cNvSpPr>
              <a:spLocks/>
            </p:cNvSpPr>
            <p:nvPr/>
          </p:nvSpPr>
          <p:spPr bwMode="auto">
            <a:xfrm>
              <a:off x="3585" y="5023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1 w 5"/>
                <a:gd name="T7" fmla="*/ 2 h 2"/>
                <a:gd name="T8" fmla="*/ 2 w 5"/>
                <a:gd name="T9" fmla="*/ 2 h 2"/>
                <a:gd name="T10" fmla="*/ 3 w 5"/>
                <a:gd name="T11" fmla="*/ 1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4" name="Freeform 5037"/>
            <p:cNvSpPr>
              <a:spLocks/>
            </p:cNvSpPr>
            <p:nvPr/>
          </p:nvSpPr>
          <p:spPr bwMode="auto">
            <a:xfrm>
              <a:off x="3581" y="5025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5" name="Freeform 5038"/>
            <p:cNvSpPr>
              <a:spLocks/>
            </p:cNvSpPr>
            <p:nvPr/>
          </p:nvSpPr>
          <p:spPr bwMode="auto">
            <a:xfrm>
              <a:off x="3576" y="5025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6" name="Freeform 5039"/>
            <p:cNvSpPr>
              <a:spLocks/>
            </p:cNvSpPr>
            <p:nvPr/>
          </p:nvSpPr>
          <p:spPr bwMode="auto">
            <a:xfrm>
              <a:off x="3571" y="5025"/>
              <a:ext cx="8" cy="2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5 w 5"/>
                <a:gd name="T9" fmla="*/ 0 h 1"/>
                <a:gd name="T10" fmla="*/ 3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7" name="Freeform 5040"/>
            <p:cNvSpPr>
              <a:spLocks/>
            </p:cNvSpPr>
            <p:nvPr/>
          </p:nvSpPr>
          <p:spPr bwMode="auto">
            <a:xfrm>
              <a:off x="3567" y="5025"/>
              <a:ext cx="9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2 w 5"/>
                <a:gd name="T7" fmla="*/ 1 h 1"/>
                <a:gd name="T8" fmla="*/ 5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8" name="Freeform 5041"/>
            <p:cNvSpPr>
              <a:spLocks/>
            </p:cNvSpPr>
            <p:nvPr/>
          </p:nvSpPr>
          <p:spPr bwMode="auto">
            <a:xfrm>
              <a:off x="3562" y="5023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9" name="Freeform 5042"/>
            <p:cNvSpPr>
              <a:spLocks/>
            </p:cNvSpPr>
            <p:nvPr/>
          </p:nvSpPr>
          <p:spPr bwMode="auto">
            <a:xfrm>
              <a:off x="3557" y="5023"/>
              <a:ext cx="9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0" name="Freeform 5043"/>
            <p:cNvSpPr>
              <a:spLocks/>
            </p:cNvSpPr>
            <p:nvPr/>
          </p:nvSpPr>
          <p:spPr bwMode="auto">
            <a:xfrm>
              <a:off x="3554" y="5023"/>
              <a:ext cx="8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1" name="Freeform 5044"/>
            <p:cNvSpPr>
              <a:spLocks/>
            </p:cNvSpPr>
            <p:nvPr/>
          </p:nvSpPr>
          <p:spPr bwMode="auto">
            <a:xfrm>
              <a:off x="3549" y="5023"/>
              <a:ext cx="8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2" name="Freeform 5045"/>
            <p:cNvSpPr>
              <a:spLocks/>
            </p:cNvSpPr>
            <p:nvPr/>
          </p:nvSpPr>
          <p:spPr bwMode="auto">
            <a:xfrm>
              <a:off x="3544" y="5021"/>
              <a:ext cx="8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3" name="Freeform 5046"/>
            <p:cNvSpPr>
              <a:spLocks/>
            </p:cNvSpPr>
            <p:nvPr/>
          </p:nvSpPr>
          <p:spPr bwMode="auto">
            <a:xfrm>
              <a:off x="3539" y="5021"/>
              <a:ext cx="8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4" name="Freeform 5047"/>
            <p:cNvSpPr>
              <a:spLocks noEditPoints="1"/>
            </p:cNvSpPr>
            <p:nvPr/>
          </p:nvSpPr>
          <p:spPr bwMode="auto">
            <a:xfrm>
              <a:off x="2736" y="3751"/>
              <a:ext cx="808" cy="1272"/>
            </a:xfrm>
            <a:custGeom>
              <a:avLst/>
              <a:gdLst>
                <a:gd name="T0" fmla="*/ 385 w 474"/>
                <a:gd name="T1" fmla="*/ 622 h 747"/>
                <a:gd name="T2" fmla="*/ 381 w 474"/>
                <a:gd name="T3" fmla="*/ 622 h 747"/>
                <a:gd name="T4" fmla="*/ 379 w 474"/>
                <a:gd name="T5" fmla="*/ 638 h 747"/>
                <a:gd name="T6" fmla="*/ 471 w 474"/>
                <a:gd name="T7" fmla="*/ 747 h 747"/>
                <a:gd name="T8" fmla="*/ 474 w 474"/>
                <a:gd name="T9" fmla="*/ 746 h 747"/>
                <a:gd name="T10" fmla="*/ 384 w 474"/>
                <a:gd name="T11" fmla="*/ 637 h 747"/>
                <a:gd name="T12" fmla="*/ 385 w 474"/>
                <a:gd name="T13" fmla="*/ 622 h 747"/>
                <a:gd name="T14" fmla="*/ 39 w 474"/>
                <a:gd name="T15" fmla="*/ 0 h 747"/>
                <a:gd name="T16" fmla="*/ 34 w 474"/>
                <a:gd name="T17" fmla="*/ 0 h 747"/>
                <a:gd name="T18" fmla="*/ 10 w 474"/>
                <a:gd name="T19" fmla="*/ 187 h 747"/>
                <a:gd name="T20" fmla="*/ 126 w 474"/>
                <a:gd name="T21" fmla="*/ 426 h 747"/>
                <a:gd name="T22" fmla="*/ 244 w 474"/>
                <a:gd name="T23" fmla="*/ 490 h 747"/>
                <a:gd name="T24" fmla="*/ 245 w 474"/>
                <a:gd name="T25" fmla="*/ 488 h 747"/>
                <a:gd name="T26" fmla="*/ 131 w 474"/>
                <a:gd name="T27" fmla="*/ 425 h 747"/>
                <a:gd name="T28" fmla="*/ 15 w 474"/>
                <a:gd name="T29" fmla="*/ 185 h 747"/>
                <a:gd name="T30" fmla="*/ 39 w 474"/>
                <a:gd name="T31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4" h="747">
                  <a:moveTo>
                    <a:pt x="385" y="622"/>
                  </a:moveTo>
                  <a:cubicBezTo>
                    <a:pt x="381" y="622"/>
                    <a:pt x="381" y="622"/>
                    <a:pt x="381" y="622"/>
                  </a:cubicBezTo>
                  <a:cubicBezTo>
                    <a:pt x="380" y="627"/>
                    <a:pt x="379" y="633"/>
                    <a:pt x="379" y="638"/>
                  </a:cubicBezTo>
                  <a:cubicBezTo>
                    <a:pt x="379" y="693"/>
                    <a:pt x="419" y="739"/>
                    <a:pt x="471" y="747"/>
                  </a:cubicBezTo>
                  <a:cubicBezTo>
                    <a:pt x="472" y="747"/>
                    <a:pt x="473" y="746"/>
                    <a:pt x="474" y="746"/>
                  </a:cubicBezTo>
                  <a:cubicBezTo>
                    <a:pt x="423" y="736"/>
                    <a:pt x="384" y="691"/>
                    <a:pt x="384" y="637"/>
                  </a:cubicBezTo>
                  <a:cubicBezTo>
                    <a:pt x="384" y="632"/>
                    <a:pt x="385" y="627"/>
                    <a:pt x="385" y="622"/>
                  </a:cubicBezTo>
                  <a:moveTo>
                    <a:pt x="39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68"/>
                    <a:pt x="0" y="138"/>
                    <a:pt x="10" y="187"/>
                  </a:cubicBezTo>
                  <a:cubicBezTo>
                    <a:pt x="34" y="308"/>
                    <a:pt x="73" y="372"/>
                    <a:pt x="126" y="426"/>
                  </a:cubicBezTo>
                  <a:cubicBezTo>
                    <a:pt x="152" y="452"/>
                    <a:pt x="196" y="475"/>
                    <a:pt x="244" y="490"/>
                  </a:cubicBezTo>
                  <a:cubicBezTo>
                    <a:pt x="245" y="488"/>
                    <a:pt x="245" y="488"/>
                    <a:pt x="245" y="488"/>
                  </a:cubicBezTo>
                  <a:cubicBezTo>
                    <a:pt x="198" y="472"/>
                    <a:pt x="156" y="450"/>
                    <a:pt x="131" y="425"/>
                  </a:cubicBezTo>
                  <a:cubicBezTo>
                    <a:pt x="78" y="371"/>
                    <a:pt x="39" y="307"/>
                    <a:pt x="15" y="185"/>
                  </a:cubicBezTo>
                  <a:cubicBezTo>
                    <a:pt x="5" y="137"/>
                    <a:pt x="19" y="67"/>
                    <a:pt x="39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5" name="Freeform 5048"/>
            <p:cNvSpPr>
              <a:spLocks/>
            </p:cNvSpPr>
            <p:nvPr/>
          </p:nvSpPr>
          <p:spPr bwMode="auto">
            <a:xfrm>
              <a:off x="2794" y="3412"/>
              <a:ext cx="138" cy="339"/>
            </a:xfrm>
            <a:custGeom>
              <a:avLst/>
              <a:gdLst>
                <a:gd name="T0" fmla="*/ 78 w 81"/>
                <a:gd name="T1" fmla="*/ 0 h 199"/>
                <a:gd name="T2" fmla="*/ 77 w 81"/>
                <a:gd name="T3" fmla="*/ 3 h 199"/>
                <a:gd name="T4" fmla="*/ 76 w 81"/>
                <a:gd name="T5" fmla="*/ 2 h 199"/>
                <a:gd name="T6" fmla="*/ 0 w 81"/>
                <a:gd name="T7" fmla="*/ 199 h 199"/>
                <a:gd name="T8" fmla="*/ 5 w 81"/>
                <a:gd name="T9" fmla="*/ 199 h 199"/>
                <a:gd name="T10" fmla="*/ 81 w 81"/>
                <a:gd name="T11" fmla="*/ 1 h 199"/>
                <a:gd name="T12" fmla="*/ 78 w 81"/>
                <a:gd name="T1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99">
                  <a:moveTo>
                    <a:pt x="78" y="0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6" y="3"/>
                    <a:pt x="76" y="2"/>
                    <a:pt x="76" y="2"/>
                  </a:cubicBezTo>
                  <a:cubicBezTo>
                    <a:pt x="68" y="19"/>
                    <a:pt x="28" y="106"/>
                    <a:pt x="0" y="199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33" y="106"/>
                    <a:pt x="73" y="17"/>
                    <a:pt x="81" y="1"/>
                  </a:cubicBezTo>
                  <a:cubicBezTo>
                    <a:pt x="79" y="0"/>
                    <a:pt x="79" y="0"/>
                    <a:pt x="78" y="0"/>
                  </a:cubicBezTo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" name="Freeform 5049"/>
            <p:cNvSpPr>
              <a:spLocks/>
            </p:cNvSpPr>
            <p:nvPr/>
          </p:nvSpPr>
          <p:spPr bwMode="auto">
            <a:xfrm>
              <a:off x="3152" y="4582"/>
              <a:ext cx="247" cy="228"/>
            </a:xfrm>
            <a:custGeom>
              <a:avLst/>
              <a:gdLst>
                <a:gd name="T0" fmla="*/ 1 w 145"/>
                <a:gd name="T1" fmla="*/ 0 h 134"/>
                <a:gd name="T2" fmla="*/ 0 w 145"/>
                <a:gd name="T3" fmla="*/ 2 h 134"/>
                <a:gd name="T4" fmla="*/ 60 w 145"/>
                <a:gd name="T5" fmla="*/ 18 h 134"/>
                <a:gd name="T6" fmla="*/ 140 w 145"/>
                <a:gd name="T7" fmla="*/ 118 h 134"/>
                <a:gd name="T8" fmla="*/ 137 w 145"/>
                <a:gd name="T9" fmla="*/ 134 h 134"/>
                <a:gd name="T10" fmla="*/ 141 w 145"/>
                <a:gd name="T11" fmla="*/ 134 h 134"/>
                <a:gd name="T12" fmla="*/ 145 w 145"/>
                <a:gd name="T13" fmla="*/ 117 h 134"/>
                <a:gd name="T14" fmla="*/ 65 w 145"/>
                <a:gd name="T15" fmla="*/ 17 h 134"/>
                <a:gd name="T16" fmla="*/ 1 w 145"/>
                <a:gd name="T17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4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9" y="9"/>
                    <a:pt x="40" y="14"/>
                    <a:pt x="60" y="18"/>
                  </a:cubicBezTo>
                  <a:cubicBezTo>
                    <a:pt x="77" y="60"/>
                    <a:pt x="105" y="95"/>
                    <a:pt x="140" y="118"/>
                  </a:cubicBezTo>
                  <a:cubicBezTo>
                    <a:pt x="139" y="123"/>
                    <a:pt x="137" y="129"/>
                    <a:pt x="137" y="134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28"/>
                    <a:pt x="143" y="122"/>
                    <a:pt x="145" y="117"/>
                  </a:cubicBezTo>
                  <a:cubicBezTo>
                    <a:pt x="110" y="93"/>
                    <a:pt x="81" y="58"/>
                    <a:pt x="65" y="17"/>
                  </a:cubicBezTo>
                  <a:cubicBezTo>
                    <a:pt x="43" y="13"/>
                    <a:pt x="21" y="7"/>
                    <a:pt x="1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" name="Freeform 5050"/>
            <p:cNvSpPr>
              <a:spLocks/>
            </p:cNvSpPr>
            <p:nvPr/>
          </p:nvSpPr>
          <p:spPr bwMode="auto">
            <a:xfrm>
              <a:off x="4314" y="3419"/>
              <a:ext cx="6" cy="3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0 w 6"/>
                <a:gd name="T5" fmla="*/ 3 h 3"/>
                <a:gd name="T6" fmla="*/ 6 w 6"/>
                <a:gd name="T7" fmla="*/ 0 h 3"/>
                <a:gd name="T8" fmla="*/ 6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8" name="Freeform 5051"/>
            <p:cNvSpPr>
              <a:spLocks/>
            </p:cNvSpPr>
            <p:nvPr/>
          </p:nvSpPr>
          <p:spPr bwMode="auto">
            <a:xfrm>
              <a:off x="4314" y="3419"/>
              <a:ext cx="6" cy="3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0 w 6"/>
                <a:gd name="T5" fmla="*/ 3 h 3"/>
                <a:gd name="T6" fmla="*/ 6 w 6"/>
                <a:gd name="T7" fmla="*/ 0 h 3"/>
                <a:gd name="T8" fmla="*/ 6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9" name="Freeform 5052"/>
            <p:cNvSpPr>
              <a:spLocks/>
            </p:cNvSpPr>
            <p:nvPr/>
          </p:nvSpPr>
          <p:spPr bwMode="auto">
            <a:xfrm>
              <a:off x="4307" y="3422"/>
              <a:ext cx="7" cy="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2 h 2"/>
                <a:gd name="T4" fmla="*/ 0 w 7"/>
                <a:gd name="T5" fmla="*/ 2 h 2"/>
                <a:gd name="T6" fmla="*/ 7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F8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" name="Freeform 5053"/>
            <p:cNvSpPr>
              <a:spLocks/>
            </p:cNvSpPr>
            <p:nvPr/>
          </p:nvSpPr>
          <p:spPr bwMode="auto">
            <a:xfrm>
              <a:off x="4307" y="3422"/>
              <a:ext cx="7" cy="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2 h 2"/>
                <a:gd name="T4" fmla="*/ 0 w 7"/>
                <a:gd name="T5" fmla="*/ 2 h 2"/>
                <a:gd name="T6" fmla="*/ 7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" name="Rectangle 5054"/>
            <p:cNvSpPr>
              <a:spLocks noChangeArrowheads="1"/>
            </p:cNvSpPr>
            <p:nvPr/>
          </p:nvSpPr>
          <p:spPr bwMode="auto">
            <a:xfrm>
              <a:off x="4305" y="3424"/>
              <a:ext cx="2" cy="1"/>
            </a:xfrm>
            <a:prstGeom prst="rect">
              <a:avLst/>
            </a:prstGeom>
            <a:solidFill>
              <a:srgbClr val="42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" name="Rectangle 5055"/>
            <p:cNvSpPr>
              <a:spLocks noChangeArrowheads="1"/>
            </p:cNvSpPr>
            <p:nvPr/>
          </p:nvSpPr>
          <p:spPr bwMode="auto">
            <a:xfrm>
              <a:off x="4305" y="3424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" name="Freeform 5056"/>
            <p:cNvSpPr>
              <a:spLocks/>
            </p:cNvSpPr>
            <p:nvPr/>
          </p:nvSpPr>
          <p:spPr bwMode="auto">
            <a:xfrm>
              <a:off x="4303" y="3424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26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" name="Freeform 5057"/>
            <p:cNvSpPr>
              <a:spLocks/>
            </p:cNvSpPr>
            <p:nvPr/>
          </p:nvSpPr>
          <p:spPr bwMode="auto">
            <a:xfrm>
              <a:off x="3484" y="4095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2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5" name="Freeform 5058"/>
            <p:cNvSpPr>
              <a:spLocks/>
            </p:cNvSpPr>
            <p:nvPr/>
          </p:nvSpPr>
          <p:spPr bwMode="auto">
            <a:xfrm>
              <a:off x="3479" y="4095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5059"/>
            <p:cNvSpPr>
              <a:spLocks/>
            </p:cNvSpPr>
            <p:nvPr/>
          </p:nvSpPr>
          <p:spPr bwMode="auto">
            <a:xfrm>
              <a:off x="3476" y="4097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7" name="Freeform 5060"/>
            <p:cNvSpPr>
              <a:spLocks/>
            </p:cNvSpPr>
            <p:nvPr/>
          </p:nvSpPr>
          <p:spPr bwMode="auto">
            <a:xfrm>
              <a:off x="3470" y="4098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8" name="Freeform 5061"/>
            <p:cNvSpPr>
              <a:spLocks/>
            </p:cNvSpPr>
            <p:nvPr/>
          </p:nvSpPr>
          <p:spPr bwMode="auto">
            <a:xfrm>
              <a:off x="3469" y="4100"/>
              <a:ext cx="7" cy="2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0 h 1"/>
                <a:gd name="T4" fmla="*/ 0 w 4"/>
                <a:gd name="T5" fmla="*/ 0 h 1"/>
                <a:gd name="T6" fmla="*/ 1 w 4"/>
                <a:gd name="T7" fmla="*/ 1 h 1"/>
                <a:gd name="T8" fmla="*/ 1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5062"/>
            <p:cNvSpPr>
              <a:spLocks/>
            </p:cNvSpPr>
            <p:nvPr/>
          </p:nvSpPr>
          <p:spPr bwMode="auto">
            <a:xfrm>
              <a:off x="3470" y="4100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0" name="Freeform 5063"/>
            <p:cNvSpPr>
              <a:spLocks/>
            </p:cNvSpPr>
            <p:nvPr/>
          </p:nvSpPr>
          <p:spPr bwMode="auto">
            <a:xfrm>
              <a:off x="3360" y="4107"/>
              <a:ext cx="8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1" name="Freeform 5064"/>
            <p:cNvSpPr>
              <a:spLocks/>
            </p:cNvSpPr>
            <p:nvPr/>
          </p:nvSpPr>
          <p:spPr bwMode="auto">
            <a:xfrm>
              <a:off x="3356" y="4108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2" name="Freeform 5065"/>
            <p:cNvSpPr>
              <a:spLocks/>
            </p:cNvSpPr>
            <p:nvPr/>
          </p:nvSpPr>
          <p:spPr bwMode="auto">
            <a:xfrm>
              <a:off x="3353" y="411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3" name="Freeform 5066"/>
            <p:cNvSpPr>
              <a:spLocks/>
            </p:cNvSpPr>
            <p:nvPr/>
          </p:nvSpPr>
          <p:spPr bwMode="auto">
            <a:xfrm>
              <a:off x="3348" y="4110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4" name="Freeform 5067"/>
            <p:cNvSpPr>
              <a:spLocks/>
            </p:cNvSpPr>
            <p:nvPr/>
          </p:nvSpPr>
          <p:spPr bwMode="auto">
            <a:xfrm>
              <a:off x="3344" y="4112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5" name="Freeform 5068"/>
            <p:cNvSpPr>
              <a:spLocks/>
            </p:cNvSpPr>
            <p:nvPr/>
          </p:nvSpPr>
          <p:spPr bwMode="auto">
            <a:xfrm>
              <a:off x="3339" y="4114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6" name="Freeform 5069"/>
            <p:cNvSpPr>
              <a:spLocks/>
            </p:cNvSpPr>
            <p:nvPr/>
          </p:nvSpPr>
          <p:spPr bwMode="auto">
            <a:xfrm>
              <a:off x="3336" y="4117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7" name="Freeform 5070"/>
            <p:cNvSpPr>
              <a:spLocks/>
            </p:cNvSpPr>
            <p:nvPr/>
          </p:nvSpPr>
          <p:spPr bwMode="auto">
            <a:xfrm>
              <a:off x="3332" y="4119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5071"/>
            <p:cNvSpPr>
              <a:spLocks/>
            </p:cNvSpPr>
            <p:nvPr/>
          </p:nvSpPr>
          <p:spPr bwMode="auto">
            <a:xfrm>
              <a:off x="3327" y="4120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3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9" name="Freeform 5072"/>
            <p:cNvSpPr>
              <a:spLocks/>
            </p:cNvSpPr>
            <p:nvPr/>
          </p:nvSpPr>
          <p:spPr bwMode="auto">
            <a:xfrm>
              <a:off x="3324" y="4122"/>
              <a:ext cx="8" cy="3"/>
            </a:xfrm>
            <a:custGeom>
              <a:avLst/>
              <a:gdLst>
                <a:gd name="T0" fmla="*/ 3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  <a:gd name="T10" fmla="*/ 3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5073"/>
            <p:cNvSpPr>
              <a:spLocks/>
            </p:cNvSpPr>
            <p:nvPr/>
          </p:nvSpPr>
          <p:spPr bwMode="auto">
            <a:xfrm>
              <a:off x="3321" y="4125"/>
              <a:ext cx="8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1" name="Freeform 5074"/>
            <p:cNvSpPr>
              <a:spLocks/>
            </p:cNvSpPr>
            <p:nvPr/>
          </p:nvSpPr>
          <p:spPr bwMode="auto">
            <a:xfrm>
              <a:off x="3317" y="4127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Freeform 5075"/>
            <p:cNvSpPr>
              <a:spLocks/>
            </p:cNvSpPr>
            <p:nvPr/>
          </p:nvSpPr>
          <p:spPr bwMode="auto">
            <a:xfrm>
              <a:off x="3312" y="4131"/>
              <a:ext cx="9" cy="3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3" name="Freeform 5076"/>
            <p:cNvSpPr>
              <a:spLocks/>
            </p:cNvSpPr>
            <p:nvPr/>
          </p:nvSpPr>
          <p:spPr bwMode="auto">
            <a:xfrm>
              <a:off x="3309" y="4132"/>
              <a:ext cx="8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4" name="Freeform 5077"/>
            <p:cNvSpPr>
              <a:spLocks/>
            </p:cNvSpPr>
            <p:nvPr/>
          </p:nvSpPr>
          <p:spPr bwMode="auto">
            <a:xfrm>
              <a:off x="3305" y="4136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5" name="Freeform 5078"/>
            <p:cNvSpPr>
              <a:spLocks/>
            </p:cNvSpPr>
            <p:nvPr/>
          </p:nvSpPr>
          <p:spPr bwMode="auto">
            <a:xfrm>
              <a:off x="3302" y="4139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6" name="Freeform 5079"/>
            <p:cNvSpPr>
              <a:spLocks/>
            </p:cNvSpPr>
            <p:nvPr/>
          </p:nvSpPr>
          <p:spPr bwMode="auto">
            <a:xfrm>
              <a:off x="3298" y="4142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3 w 5"/>
                <a:gd name="T7" fmla="*/ 2 h 2"/>
                <a:gd name="T8" fmla="*/ 5 w 5"/>
                <a:gd name="T9" fmla="*/ 0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7" name="Freeform 5080"/>
            <p:cNvSpPr>
              <a:spLocks/>
            </p:cNvSpPr>
            <p:nvPr/>
          </p:nvSpPr>
          <p:spPr bwMode="auto">
            <a:xfrm>
              <a:off x="3303" y="41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8" name="Freeform 5081"/>
            <p:cNvSpPr>
              <a:spLocks/>
            </p:cNvSpPr>
            <p:nvPr/>
          </p:nvSpPr>
          <p:spPr bwMode="auto">
            <a:xfrm>
              <a:off x="3295" y="4146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9" name="Freeform 5082"/>
            <p:cNvSpPr>
              <a:spLocks/>
            </p:cNvSpPr>
            <p:nvPr/>
          </p:nvSpPr>
          <p:spPr bwMode="auto">
            <a:xfrm>
              <a:off x="3254" y="4158"/>
              <a:ext cx="32" cy="68"/>
            </a:xfrm>
            <a:custGeom>
              <a:avLst/>
              <a:gdLst>
                <a:gd name="T0" fmla="*/ 19 w 19"/>
                <a:gd name="T1" fmla="*/ 0 h 40"/>
                <a:gd name="T2" fmla="*/ 0 w 19"/>
                <a:gd name="T3" fmla="*/ 40 h 40"/>
                <a:gd name="T4" fmla="*/ 5 w 19"/>
                <a:gd name="T5" fmla="*/ 40 h 40"/>
                <a:gd name="T6" fmla="*/ 19 w 19"/>
                <a:gd name="T7" fmla="*/ 5 h 40"/>
                <a:gd name="T8" fmla="*/ 19 w 1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0">
                  <a:moveTo>
                    <a:pt x="19" y="0"/>
                  </a:moveTo>
                  <a:cubicBezTo>
                    <a:pt x="10" y="11"/>
                    <a:pt x="3" y="25"/>
                    <a:pt x="0" y="40"/>
                  </a:cubicBezTo>
                  <a:cubicBezTo>
                    <a:pt x="2" y="40"/>
                    <a:pt x="3" y="40"/>
                    <a:pt x="5" y="40"/>
                  </a:cubicBezTo>
                  <a:cubicBezTo>
                    <a:pt x="7" y="27"/>
                    <a:pt x="12" y="16"/>
                    <a:pt x="19" y="5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0" name="Freeform 5083"/>
            <p:cNvSpPr>
              <a:spLocks/>
            </p:cNvSpPr>
            <p:nvPr/>
          </p:nvSpPr>
          <p:spPr bwMode="auto">
            <a:xfrm>
              <a:off x="3286" y="4146"/>
              <a:ext cx="17" cy="20"/>
            </a:xfrm>
            <a:custGeom>
              <a:avLst/>
              <a:gdLst>
                <a:gd name="T0" fmla="*/ 10 w 10"/>
                <a:gd name="T1" fmla="*/ 0 h 12"/>
                <a:gd name="T2" fmla="*/ 6 w 10"/>
                <a:gd name="T3" fmla="*/ 2 h 12"/>
                <a:gd name="T4" fmla="*/ 5 w 10"/>
                <a:gd name="T5" fmla="*/ 2 h 12"/>
                <a:gd name="T6" fmla="*/ 0 w 10"/>
                <a:gd name="T7" fmla="*/ 7 h 12"/>
                <a:gd name="T8" fmla="*/ 0 w 10"/>
                <a:gd name="T9" fmla="*/ 12 h 12"/>
                <a:gd name="T10" fmla="*/ 10 w 10"/>
                <a:gd name="T11" fmla="*/ 0 h 12"/>
                <a:gd name="T12" fmla="*/ 10 w 1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cubicBezTo>
                    <a:pt x="8" y="1"/>
                    <a:pt x="7" y="1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8"/>
                    <a:pt x="6" y="4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1" name="Freeform 5084"/>
            <p:cNvSpPr>
              <a:spLocks/>
            </p:cNvSpPr>
            <p:nvPr/>
          </p:nvSpPr>
          <p:spPr bwMode="auto">
            <a:xfrm>
              <a:off x="4036" y="4596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3" y="1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2" name="Freeform 5085"/>
            <p:cNvSpPr>
              <a:spLocks/>
            </p:cNvSpPr>
            <p:nvPr/>
          </p:nvSpPr>
          <p:spPr bwMode="auto">
            <a:xfrm>
              <a:off x="4031" y="4597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3" name="Freeform 5086"/>
            <p:cNvSpPr>
              <a:spLocks/>
            </p:cNvSpPr>
            <p:nvPr/>
          </p:nvSpPr>
          <p:spPr bwMode="auto">
            <a:xfrm>
              <a:off x="4031" y="4599"/>
              <a:ext cx="5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0 w 3"/>
                <a:gd name="T5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4" name="Freeform 5087"/>
            <p:cNvSpPr>
              <a:spLocks/>
            </p:cNvSpPr>
            <p:nvPr/>
          </p:nvSpPr>
          <p:spPr bwMode="auto">
            <a:xfrm>
              <a:off x="4027" y="4599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5" name="Freeform 5088"/>
            <p:cNvSpPr>
              <a:spLocks/>
            </p:cNvSpPr>
            <p:nvPr/>
          </p:nvSpPr>
          <p:spPr bwMode="auto">
            <a:xfrm>
              <a:off x="4029" y="4599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3D3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6" name="Freeform 5089"/>
            <p:cNvSpPr>
              <a:spLocks/>
            </p:cNvSpPr>
            <p:nvPr/>
          </p:nvSpPr>
          <p:spPr bwMode="auto">
            <a:xfrm>
              <a:off x="4022" y="4599"/>
              <a:ext cx="9" cy="3"/>
            </a:xfrm>
            <a:custGeom>
              <a:avLst/>
              <a:gdLst>
                <a:gd name="T0" fmla="*/ 4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  <a:gd name="T10" fmla="*/ 4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7" name="Freeform 5090"/>
            <p:cNvSpPr>
              <a:spLocks/>
            </p:cNvSpPr>
            <p:nvPr/>
          </p:nvSpPr>
          <p:spPr bwMode="auto">
            <a:xfrm>
              <a:off x="4019" y="4601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8" name="Freeform 5091"/>
            <p:cNvSpPr>
              <a:spLocks/>
            </p:cNvSpPr>
            <p:nvPr/>
          </p:nvSpPr>
          <p:spPr bwMode="auto">
            <a:xfrm>
              <a:off x="4014" y="4601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9" name="Freeform 5092"/>
            <p:cNvSpPr>
              <a:spLocks/>
            </p:cNvSpPr>
            <p:nvPr/>
          </p:nvSpPr>
          <p:spPr bwMode="auto">
            <a:xfrm>
              <a:off x="4010" y="4602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0" name="Freeform 5093"/>
            <p:cNvSpPr>
              <a:spLocks/>
            </p:cNvSpPr>
            <p:nvPr/>
          </p:nvSpPr>
          <p:spPr bwMode="auto">
            <a:xfrm>
              <a:off x="4005" y="4604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1" name="Freeform 5094"/>
            <p:cNvSpPr>
              <a:spLocks/>
            </p:cNvSpPr>
            <p:nvPr/>
          </p:nvSpPr>
          <p:spPr bwMode="auto">
            <a:xfrm>
              <a:off x="4002" y="4604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2" name="Freeform 5095"/>
            <p:cNvSpPr>
              <a:spLocks/>
            </p:cNvSpPr>
            <p:nvPr/>
          </p:nvSpPr>
          <p:spPr bwMode="auto">
            <a:xfrm>
              <a:off x="3997" y="4606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3" name="Freeform 5096"/>
            <p:cNvSpPr>
              <a:spLocks/>
            </p:cNvSpPr>
            <p:nvPr/>
          </p:nvSpPr>
          <p:spPr bwMode="auto">
            <a:xfrm>
              <a:off x="3992" y="4606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4" name="Freeform 5097"/>
            <p:cNvSpPr>
              <a:spLocks/>
            </p:cNvSpPr>
            <p:nvPr/>
          </p:nvSpPr>
          <p:spPr bwMode="auto">
            <a:xfrm>
              <a:off x="3988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5" name="Freeform 5098"/>
            <p:cNvSpPr>
              <a:spLocks/>
            </p:cNvSpPr>
            <p:nvPr/>
          </p:nvSpPr>
          <p:spPr bwMode="auto">
            <a:xfrm>
              <a:off x="3983" y="4607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6" name="Freeform 5099"/>
            <p:cNvSpPr>
              <a:spLocks/>
            </p:cNvSpPr>
            <p:nvPr/>
          </p:nvSpPr>
          <p:spPr bwMode="auto">
            <a:xfrm>
              <a:off x="3978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7" name="Freeform 5100"/>
            <p:cNvSpPr>
              <a:spLocks/>
            </p:cNvSpPr>
            <p:nvPr/>
          </p:nvSpPr>
          <p:spPr bwMode="auto">
            <a:xfrm>
              <a:off x="3973" y="4609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8" name="Freeform 5101"/>
            <p:cNvSpPr>
              <a:spLocks/>
            </p:cNvSpPr>
            <p:nvPr/>
          </p:nvSpPr>
          <p:spPr bwMode="auto">
            <a:xfrm>
              <a:off x="3969" y="4611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9" name="Freeform 5102"/>
            <p:cNvSpPr>
              <a:spLocks/>
            </p:cNvSpPr>
            <p:nvPr/>
          </p:nvSpPr>
          <p:spPr bwMode="auto">
            <a:xfrm>
              <a:off x="3964" y="4611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0" name="Freeform 5103"/>
            <p:cNvSpPr>
              <a:spLocks/>
            </p:cNvSpPr>
            <p:nvPr/>
          </p:nvSpPr>
          <p:spPr bwMode="auto">
            <a:xfrm>
              <a:off x="3959" y="4613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1" name="Freeform 5104"/>
            <p:cNvSpPr>
              <a:spLocks/>
            </p:cNvSpPr>
            <p:nvPr/>
          </p:nvSpPr>
          <p:spPr bwMode="auto">
            <a:xfrm>
              <a:off x="3906" y="4613"/>
              <a:ext cx="57" cy="8"/>
            </a:xfrm>
            <a:custGeom>
              <a:avLst/>
              <a:gdLst>
                <a:gd name="T0" fmla="*/ 33 w 33"/>
                <a:gd name="T1" fmla="*/ 0 h 5"/>
                <a:gd name="T2" fmla="*/ 1 w 33"/>
                <a:gd name="T3" fmla="*/ 5 h 5"/>
                <a:gd name="T4" fmla="*/ 0 w 33"/>
                <a:gd name="T5" fmla="*/ 5 h 5"/>
                <a:gd name="T6" fmla="*/ 31 w 33"/>
                <a:gd name="T7" fmla="*/ 1 h 5"/>
                <a:gd name="T8" fmla="*/ 33 w 3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">
                  <a:moveTo>
                    <a:pt x="33" y="0"/>
                  </a:moveTo>
                  <a:cubicBezTo>
                    <a:pt x="22" y="2"/>
                    <a:pt x="12" y="3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4"/>
                    <a:pt x="21" y="3"/>
                    <a:pt x="31" y="1"/>
                  </a:cubicBezTo>
                  <a:cubicBezTo>
                    <a:pt x="32" y="1"/>
                    <a:pt x="33" y="1"/>
                    <a:pt x="33" y="0"/>
                  </a:cubicBezTo>
                </a:path>
              </a:pathLst>
            </a:custGeom>
            <a:solidFill>
              <a:srgbClr val="4F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2" name="Freeform 5105"/>
            <p:cNvSpPr>
              <a:spLocks/>
            </p:cNvSpPr>
            <p:nvPr/>
          </p:nvSpPr>
          <p:spPr bwMode="auto">
            <a:xfrm>
              <a:off x="3203" y="2972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3" name="Freeform 5106"/>
            <p:cNvSpPr>
              <a:spLocks/>
            </p:cNvSpPr>
            <p:nvPr/>
          </p:nvSpPr>
          <p:spPr bwMode="auto">
            <a:xfrm>
              <a:off x="3171" y="2983"/>
              <a:ext cx="3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1 w 2"/>
                <a:gd name="T4" fmla="*/ 1 w 2"/>
                <a:gd name="T5" fmla="*/ 2 w 2"/>
                <a:gd name="T6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4" name="Freeform 5107"/>
            <p:cNvSpPr>
              <a:spLocks/>
            </p:cNvSpPr>
            <p:nvPr/>
          </p:nvSpPr>
          <p:spPr bwMode="auto">
            <a:xfrm>
              <a:off x="3174" y="298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5" name="Freeform 5108"/>
            <p:cNvSpPr>
              <a:spLocks/>
            </p:cNvSpPr>
            <p:nvPr/>
          </p:nvSpPr>
          <p:spPr bwMode="auto">
            <a:xfrm>
              <a:off x="3169" y="2983"/>
              <a:ext cx="3" cy="1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0 h 1"/>
                <a:gd name="T12" fmla="*/ 1 w 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6" name="Freeform 5109"/>
            <p:cNvSpPr>
              <a:spLocks/>
            </p:cNvSpPr>
            <p:nvPr/>
          </p:nvSpPr>
          <p:spPr bwMode="auto">
            <a:xfrm>
              <a:off x="3172" y="2983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7" name="Freeform 5110"/>
            <p:cNvSpPr>
              <a:spLocks/>
            </p:cNvSpPr>
            <p:nvPr/>
          </p:nvSpPr>
          <p:spPr bwMode="auto">
            <a:xfrm>
              <a:off x="3174" y="2981"/>
              <a:ext cx="3" cy="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8" name="Freeform 5111"/>
            <p:cNvSpPr>
              <a:spLocks/>
            </p:cNvSpPr>
            <p:nvPr/>
          </p:nvSpPr>
          <p:spPr bwMode="auto">
            <a:xfrm>
              <a:off x="3242" y="2986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9" name="Freeform 5112"/>
            <p:cNvSpPr>
              <a:spLocks/>
            </p:cNvSpPr>
            <p:nvPr/>
          </p:nvSpPr>
          <p:spPr bwMode="auto">
            <a:xfrm>
              <a:off x="4085" y="3015"/>
              <a:ext cx="9" cy="3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0 h 2"/>
                <a:gd name="T4" fmla="*/ 0 w 5"/>
                <a:gd name="T5" fmla="*/ 2 h 2"/>
                <a:gd name="T6" fmla="*/ 1 w 5"/>
                <a:gd name="T7" fmla="*/ 2 h 2"/>
                <a:gd name="T8" fmla="*/ 3 w 5"/>
                <a:gd name="T9" fmla="*/ 2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0" name="Freeform 5113"/>
            <p:cNvSpPr>
              <a:spLocks/>
            </p:cNvSpPr>
            <p:nvPr/>
          </p:nvSpPr>
          <p:spPr bwMode="auto">
            <a:xfrm>
              <a:off x="3276" y="3025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1" name="Freeform 5114"/>
            <p:cNvSpPr>
              <a:spLocks/>
            </p:cNvSpPr>
            <p:nvPr/>
          </p:nvSpPr>
          <p:spPr bwMode="auto">
            <a:xfrm>
              <a:off x="4050" y="3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2" name="Freeform 5115"/>
            <p:cNvSpPr>
              <a:spLocks/>
            </p:cNvSpPr>
            <p:nvPr/>
          </p:nvSpPr>
          <p:spPr bwMode="auto">
            <a:xfrm>
              <a:off x="4055" y="3025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3" name="Freeform 5116"/>
            <p:cNvSpPr>
              <a:spLocks/>
            </p:cNvSpPr>
            <p:nvPr/>
          </p:nvSpPr>
          <p:spPr bwMode="auto">
            <a:xfrm>
              <a:off x="4050" y="3027"/>
              <a:ext cx="6" cy="2"/>
            </a:xfrm>
            <a:custGeom>
              <a:avLst/>
              <a:gdLst>
                <a:gd name="T0" fmla="*/ 3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1 w 4"/>
                <a:gd name="T7" fmla="*/ 1 h 1"/>
                <a:gd name="T8" fmla="*/ 3 w 4"/>
                <a:gd name="T9" fmla="*/ 1 h 1"/>
                <a:gd name="T10" fmla="*/ 3 w 4"/>
                <a:gd name="T11" fmla="*/ 0 h 1"/>
                <a:gd name="T12" fmla="*/ 4 w 4"/>
                <a:gd name="T13" fmla="*/ 0 h 1"/>
                <a:gd name="T14" fmla="*/ 3 w 4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4" name="Freeform 5117"/>
            <p:cNvSpPr>
              <a:spLocks/>
            </p:cNvSpPr>
            <p:nvPr/>
          </p:nvSpPr>
          <p:spPr bwMode="auto">
            <a:xfrm>
              <a:off x="4007" y="30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5" name="Freeform 5118"/>
            <p:cNvSpPr>
              <a:spLocks/>
            </p:cNvSpPr>
            <p:nvPr/>
          </p:nvSpPr>
          <p:spPr bwMode="auto">
            <a:xfrm>
              <a:off x="4010" y="3063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6" name="Freeform 5119"/>
            <p:cNvSpPr>
              <a:spLocks/>
            </p:cNvSpPr>
            <p:nvPr/>
          </p:nvSpPr>
          <p:spPr bwMode="auto">
            <a:xfrm>
              <a:off x="4010" y="3063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7" name="Freeform 5120"/>
            <p:cNvSpPr>
              <a:spLocks/>
            </p:cNvSpPr>
            <p:nvPr/>
          </p:nvSpPr>
          <p:spPr bwMode="auto">
            <a:xfrm>
              <a:off x="4014" y="3063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8" name="Oval 5121"/>
            <p:cNvSpPr>
              <a:spLocks noChangeArrowheads="1"/>
            </p:cNvSpPr>
            <p:nvPr/>
          </p:nvSpPr>
          <p:spPr bwMode="auto">
            <a:xfrm>
              <a:off x="4007" y="3064"/>
              <a:ext cx="1" cy="1"/>
            </a:xfrm>
            <a:prstGeom prst="ellipse">
              <a:avLst/>
            </a:pr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9" name="Freeform 5122"/>
            <p:cNvSpPr>
              <a:spLocks/>
            </p:cNvSpPr>
            <p:nvPr/>
          </p:nvSpPr>
          <p:spPr bwMode="auto">
            <a:xfrm>
              <a:off x="4010" y="3063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0" name="Freeform 5123"/>
            <p:cNvSpPr>
              <a:spLocks noEditPoints="1"/>
            </p:cNvSpPr>
            <p:nvPr/>
          </p:nvSpPr>
          <p:spPr bwMode="auto">
            <a:xfrm>
              <a:off x="4007" y="3063"/>
              <a:ext cx="5" cy="1"/>
            </a:xfrm>
            <a:custGeom>
              <a:avLst/>
              <a:gdLst>
                <a:gd name="T0" fmla="*/ 3 w 3"/>
                <a:gd name="T1" fmla="*/ 1 h 1"/>
                <a:gd name="T2" fmla="*/ 3 w 3"/>
                <a:gd name="T3" fmla="*/ 1 h 1"/>
                <a:gd name="T4" fmla="*/ 3 w 3"/>
                <a:gd name="T5" fmla="*/ 1 h 1"/>
                <a:gd name="T6" fmla="*/ 3 w 3"/>
                <a:gd name="T7" fmla="*/ 1 h 1"/>
                <a:gd name="T8" fmla="*/ 2 w 3"/>
                <a:gd name="T9" fmla="*/ 0 h 1"/>
                <a:gd name="T10" fmla="*/ 0 w 3"/>
                <a:gd name="T11" fmla="*/ 1 h 1"/>
                <a:gd name="T12" fmla="*/ 0 w 3"/>
                <a:gd name="T13" fmla="*/ 1 h 1"/>
                <a:gd name="T14" fmla="*/ 2 w 3"/>
                <a:gd name="T15" fmla="*/ 1 h 1"/>
                <a:gd name="T16" fmla="*/ 2 w 3"/>
                <a:gd name="T17" fmla="*/ 1 h 1"/>
                <a:gd name="T18" fmla="*/ 2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1" name="Freeform 5124"/>
            <p:cNvSpPr>
              <a:spLocks/>
            </p:cNvSpPr>
            <p:nvPr/>
          </p:nvSpPr>
          <p:spPr bwMode="auto">
            <a:xfrm>
              <a:off x="3281" y="3119"/>
              <a:ext cx="9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1 h 3"/>
                <a:gd name="T4" fmla="*/ 0 w 5"/>
                <a:gd name="T5" fmla="*/ 2 h 3"/>
                <a:gd name="T6" fmla="*/ 2 w 5"/>
                <a:gd name="T7" fmla="*/ 3 h 3"/>
                <a:gd name="T8" fmla="*/ 5 w 5"/>
                <a:gd name="T9" fmla="*/ 0 h 3"/>
                <a:gd name="T10" fmla="*/ 2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2" name="Freeform 5125"/>
            <p:cNvSpPr>
              <a:spLocks/>
            </p:cNvSpPr>
            <p:nvPr/>
          </p:nvSpPr>
          <p:spPr bwMode="auto">
            <a:xfrm>
              <a:off x="4004" y="3156"/>
              <a:ext cx="6" cy="4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3 w 4"/>
                <a:gd name="T7" fmla="*/ 2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3" name="Freeform 5126"/>
            <p:cNvSpPr>
              <a:spLocks/>
            </p:cNvSpPr>
            <p:nvPr/>
          </p:nvSpPr>
          <p:spPr bwMode="auto">
            <a:xfrm>
              <a:off x="4009" y="3156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4" name="Freeform 5127"/>
            <p:cNvSpPr>
              <a:spLocks/>
            </p:cNvSpPr>
            <p:nvPr/>
          </p:nvSpPr>
          <p:spPr bwMode="auto">
            <a:xfrm>
              <a:off x="2963" y="3356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5" name="Freeform 5128"/>
            <p:cNvSpPr>
              <a:spLocks/>
            </p:cNvSpPr>
            <p:nvPr/>
          </p:nvSpPr>
          <p:spPr bwMode="auto">
            <a:xfrm>
              <a:off x="2965" y="3356"/>
              <a:ext cx="6" cy="6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2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6" name="Freeform 5129"/>
            <p:cNvSpPr>
              <a:spLocks/>
            </p:cNvSpPr>
            <p:nvPr/>
          </p:nvSpPr>
          <p:spPr bwMode="auto">
            <a:xfrm>
              <a:off x="2932" y="3408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7" name="Freeform 5130"/>
            <p:cNvSpPr>
              <a:spLocks/>
            </p:cNvSpPr>
            <p:nvPr/>
          </p:nvSpPr>
          <p:spPr bwMode="auto">
            <a:xfrm>
              <a:off x="4320" y="3417"/>
              <a:ext cx="9" cy="2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2 h 2"/>
                <a:gd name="T4" fmla="*/ 2 w 9"/>
                <a:gd name="T5" fmla="*/ 2 h 2"/>
                <a:gd name="T6" fmla="*/ 9 w 9"/>
                <a:gd name="T7" fmla="*/ 0 h 2"/>
                <a:gd name="T8" fmla="*/ 9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8" name="Freeform 5131"/>
            <p:cNvSpPr>
              <a:spLocks/>
            </p:cNvSpPr>
            <p:nvPr/>
          </p:nvSpPr>
          <p:spPr bwMode="auto">
            <a:xfrm>
              <a:off x="4320" y="3417"/>
              <a:ext cx="9" cy="2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2 h 2"/>
                <a:gd name="T4" fmla="*/ 2 w 9"/>
                <a:gd name="T5" fmla="*/ 2 h 2"/>
                <a:gd name="T6" fmla="*/ 9 w 9"/>
                <a:gd name="T7" fmla="*/ 0 h 2"/>
                <a:gd name="T8" fmla="*/ 9 w 9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9" name="Freeform 5132"/>
            <p:cNvSpPr>
              <a:spLocks/>
            </p:cNvSpPr>
            <p:nvPr/>
          </p:nvSpPr>
          <p:spPr bwMode="auto">
            <a:xfrm>
              <a:off x="3493" y="4091"/>
              <a:ext cx="8" cy="4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2 w 5"/>
                <a:gd name="T5" fmla="*/ 1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0" name="Freeform 5133"/>
            <p:cNvSpPr>
              <a:spLocks/>
            </p:cNvSpPr>
            <p:nvPr/>
          </p:nvSpPr>
          <p:spPr bwMode="auto">
            <a:xfrm>
              <a:off x="4044" y="4594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1" name="Freeform 5134"/>
            <p:cNvSpPr>
              <a:spLocks/>
            </p:cNvSpPr>
            <p:nvPr/>
          </p:nvSpPr>
          <p:spPr bwMode="auto">
            <a:xfrm>
              <a:off x="3368" y="4105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3 w 5"/>
                <a:gd name="T5" fmla="*/ 0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2" name="Freeform 5135"/>
            <p:cNvSpPr>
              <a:spLocks/>
            </p:cNvSpPr>
            <p:nvPr/>
          </p:nvSpPr>
          <p:spPr bwMode="auto">
            <a:xfrm>
              <a:off x="3624" y="5016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2" y="1"/>
                    <a:pt x="3" y="1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3" name="Freeform 5136"/>
            <p:cNvSpPr>
              <a:spLocks/>
            </p:cNvSpPr>
            <p:nvPr/>
          </p:nvSpPr>
          <p:spPr bwMode="auto">
            <a:xfrm>
              <a:off x="3198" y="2974"/>
              <a:ext cx="8" cy="3"/>
            </a:xfrm>
            <a:custGeom>
              <a:avLst/>
              <a:gdLst>
                <a:gd name="T0" fmla="*/ 4 w 5"/>
                <a:gd name="T1" fmla="*/ 0 h 2"/>
                <a:gd name="T2" fmla="*/ 3 w 5"/>
                <a:gd name="T3" fmla="*/ 0 h 2"/>
                <a:gd name="T4" fmla="*/ 0 w 5"/>
                <a:gd name="T5" fmla="*/ 1 h 2"/>
                <a:gd name="T6" fmla="*/ 2 w 5"/>
                <a:gd name="T7" fmla="*/ 2 h 2"/>
                <a:gd name="T8" fmla="*/ 3 w 5"/>
                <a:gd name="T9" fmla="*/ 2 h 2"/>
                <a:gd name="T10" fmla="*/ 5 w 5"/>
                <a:gd name="T11" fmla="*/ 0 h 2"/>
                <a:gd name="T12" fmla="*/ 4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4" name="Freeform 5137"/>
            <p:cNvSpPr>
              <a:spLocks/>
            </p:cNvSpPr>
            <p:nvPr/>
          </p:nvSpPr>
          <p:spPr bwMode="auto">
            <a:xfrm>
              <a:off x="3164" y="2986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5" name="Oval 5138"/>
            <p:cNvSpPr>
              <a:spLocks noChangeArrowheads="1"/>
            </p:cNvSpPr>
            <p:nvPr/>
          </p:nvSpPr>
          <p:spPr bwMode="auto">
            <a:xfrm>
              <a:off x="3164" y="2986"/>
              <a:ext cx="1" cy="1"/>
            </a:xfrm>
            <a:prstGeom prst="ellipse">
              <a:avLst/>
            </a:pr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6" name="Freeform 5139"/>
            <p:cNvSpPr>
              <a:spLocks/>
            </p:cNvSpPr>
            <p:nvPr/>
          </p:nvSpPr>
          <p:spPr bwMode="auto">
            <a:xfrm>
              <a:off x="3164" y="2984"/>
              <a:ext cx="8" cy="2"/>
            </a:xfrm>
            <a:custGeom>
              <a:avLst/>
              <a:gdLst>
                <a:gd name="T0" fmla="*/ 4 w 5"/>
                <a:gd name="T1" fmla="*/ 0 h 1"/>
                <a:gd name="T2" fmla="*/ 3 w 5"/>
                <a:gd name="T3" fmla="*/ 0 h 1"/>
                <a:gd name="T4" fmla="*/ 1 w 5"/>
                <a:gd name="T5" fmla="*/ 1 h 1"/>
                <a:gd name="T6" fmla="*/ 0 w 5"/>
                <a:gd name="T7" fmla="*/ 1 h 1"/>
                <a:gd name="T8" fmla="*/ 2 w 5"/>
                <a:gd name="T9" fmla="*/ 1 h 1"/>
                <a:gd name="T10" fmla="*/ 5 w 5"/>
                <a:gd name="T11" fmla="*/ 0 h 1"/>
                <a:gd name="T12" fmla="*/ 4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7" name="Freeform 5140"/>
            <p:cNvSpPr>
              <a:spLocks/>
            </p:cNvSpPr>
            <p:nvPr/>
          </p:nvSpPr>
          <p:spPr bwMode="auto">
            <a:xfrm>
              <a:off x="3164" y="2986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2 w 2"/>
                <a:gd name="T9" fmla="*/ 0 h 1"/>
                <a:gd name="T10" fmla="*/ 0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8" name="Freeform 5141"/>
            <p:cNvSpPr>
              <a:spLocks/>
            </p:cNvSpPr>
            <p:nvPr/>
          </p:nvSpPr>
          <p:spPr bwMode="auto">
            <a:xfrm>
              <a:off x="3242" y="2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9" name="Freeform 5142"/>
            <p:cNvSpPr>
              <a:spLocks/>
            </p:cNvSpPr>
            <p:nvPr/>
          </p:nvSpPr>
          <p:spPr bwMode="auto">
            <a:xfrm>
              <a:off x="4084" y="3018"/>
              <a:ext cx="6" cy="5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0 h 3"/>
                <a:gd name="T4" fmla="*/ 0 w 4"/>
                <a:gd name="T5" fmla="*/ 1 h 3"/>
                <a:gd name="T6" fmla="*/ 4 w 4"/>
                <a:gd name="T7" fmla="*/ 3 h 3"/>
                <a:gd name="T8" fmla="*/ 4 w 4"/>
                <a:gd name="T9" fmla="*/ 0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0" name="Rectangle 5143"/>
            <p:cNvSpPr>
              <a:spLocks noChangeArrowheads="1"/>
            </p:cNvSpPr>
            <p:nvPr/>
          </p:nvSpPr>
          <p:spPr bwMode="auto">
            <a:xfrm>
              <a:off x="3276" y="3027"/>
              <a:ext cx="1" cy="1"/>
            </a:xfrm>
            <a:prstGeom prst="rect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1" name="Freeform 5144"/>
            <p:cNvSpPr>
              <a:spLocks/>
            </p:cNvSpPr>
            <p:nvPr/>
          </p:nvSpPr>
          <p:spPr bwMode="auto">
            <a:xfrm>
              <a:off x="3276" y="302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2" name="Oval 5145"/>
            <p:cNvSpPr>
              <a:spLocks noChangeArrowheads="1"/>
            </p:cNvSpPr>
            <p:nvPr/>
          </p:nvSpPr>
          <p:spPr bwMode="auto">
            <a:xfrm>
              <a:off x="4048" y="3029"/>
              <a:ext cx="2" cy="1"/>
            </a:xfrm>
            <a:prstGeom prst="ellipse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3" name="Freeform 5146"/>
            <p:cNvSpPr>
              <a:spLocks/>
            </p:cNvSpPr>
            <p:nvPr/>
          </p:nvSpPr>
          <p:spPr bwMode="auto">
            <a:xfrm>
              <a:off x="4046" y="3029"/>
              <a:ext cx="4" cy="3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4" name="Freeform 5147"/>
            <p:cNvSpPr>
              <a:spLocks/>
            </p:cNvSpPr>
            <p:nvPr/>
          </p:nvSpPr>
          <p:spPr bwMode="auto">
            <a:xfrm>
              <a:off x="4050" y="3029"/>
              <a:ext cx="5" cy="1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2 w 3"/>
                <a:gd name="T7" fmla="*/ 1 h 1"/>
                <a:gd name="T8" fmla="*/ 3 w 3"/>
                <a:gd name="T9" fmla="*/ 0 h 1"/>
                <a:gd name="T10" fmla="*/ 1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5" name="Freeform 5148"/>
            <p:cNvSpPr>
              <a:spLocks/>
            </p:cNvSpPr>
            <p:nvPr/>
          </p:nvSpPr>
          <p:spPr bwMode="auto">
            <a:xfrm>
              <a:off x="4048" y="3029"/>
              <a:ext cx="5" cy="3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6" name="Freeform 5149"/>
            <p:cNvSpPr>
              <a:spLocks/>
            </p:cNvSpPr>
            <p:nvPr/>
          </p:nvSpPr>
          <p:spPr bwMode="auto">
            <a:xfrm>
              <a:off x="4004" y="306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7" name="Freeform 5150"/>
            <p:cNvSpPr>
              <a:spLocks/>
            </p:cNvSpPr>
            <p:nvPr/>
          </p:nvSpPr>
          <p:spPr bwMode="auto">
            <a:xfrm>
              <a:off x="4005" y="3064"/>
              <a:ext cx="2" cy="4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0 h 2"/>
                <a:gd name="T8" fmla="*/ 1 w 1"/>
                <a:gd name="T9" fmla="*/ 1 h 2"/>
                <a:gd name="T10" fmla="*/ 1 w 1"/>
                <a:gd name="T11" fmla="*/ 2 h 2"/>
                <a:gd name="T12" fmla="*/ 1 w 1"/>
                <a:gd name="T13" fmla="*/ 1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8" name="Freeform 5151"/>
            <p:cNvSpPr>
              <a:spLocks noEditPoints="1"/>
            </p:cNvSpPr>
            <p:nvPr/>
          </p:nvSpPr>
          <p:spPr bwMode="auto">
            <a:xfrm>
              <a:off x="4004" y="3064"/>
              <a:ext cx="5" cy="4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3 w 3"/>
                <a:gd name="T5" fmla="*/ 2 h 2"/>
                <a:gd name="T6" fmla="*/ 2 w 3"/>
                <a:gd name="T7" fmla="*/ 1 h 2"/>
                <a:gd name="T8" fmla="*/ 1 w 3"/>
                <a:gd name="T9" fmla="*/ 0 h 2"/>
                <a:gd name="T10" fmla="*/ 0 w 3"/>
                <a:gd name="T11" fmla="*/ 1 h 2"/>
                <a:gd name="T12" fmla="*/ 1 w 3"/>
                <a:gd name="T13" fmla="*/ 1 h 2"/>
                <a:gd name="T14" fmla="*/ 2 w 3"/>
                <a:gd name="T15" fmla="*/ 1 h 2"/>
                <a:gd name="T16" fmla="*/ 1 w 3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9" name="Freeform 5152"/>
            <p:cNvSpPr>
              <a:spLocks/>
            </p:cNvSpPr>
            <p:nvPr/>
          </p:nvSpPr>
          <p:spPr bwMode="auto">
            <a:xfrm>
              <a:off x="4004" y="3066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0" name="Freeform 5153"/>
            <p:cNvSpPr>
              <a:spLocks/>
            </p:cNvSpPr>
            <p:nvPr/>
          </p:nvSpPr>
          <p:spPr bwMode="auto">
            <a:xfrm>
              <a:off x="4010" y="3064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1" name="Freeform 5154"/>
            <p:cNvSpPr>
              <a:spLocks/>
            </p:cNvSpPr>
            <p:nvPr/>
          </p:nvSpPr>
          <p:spPr bwMode="auto">
            <a:xfrm>
              <a:off x="4007" y="3064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2" name="Freeform 5155"/>
            <p:cNvSpPr>
              <a:spLocks/>
            </p:cNvSpPr>
            <p:nvPr/>
          </p:nvSpPr>
          <p:spPr bwMode="auto">
            <a:xfrm>
              <a:off x="4007" y="3064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3" name="Freeform 5156"/>
            <p:cNvSpPr>
              <a:spLocks/>
            </p:cNvSpPr>
            <p:nvPr/>
          </p:nvSpPr>
          <p:spPr bwMode="auto">
            <a:xfrm>
              <a:off x="3276" y="3122"/>
              <a:ext cx="9" cy="7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1 h 4"/>
                <a:gd name="T8" fmla="*/ 3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4" name="Freeform 5157"/>
            <p:cNvSpPr>
              <a:spLocks/>
            </p:cNvSpPr>
            <p:nvPr/>
          </p:nvSpPr>
          <p:spPr bwMode="auto">
            <a:xfrm>
              <a:off x="4000" y="3160"/>
              <a:ext cx="5" cy="8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5" name="Freeform 5158"/>
            <p:cNvSpPr>
              <a:spLocks/>
            </p:cNvSpPr>
            <p:nvPr/>
          </p:nvSpPr>
          <p:spPr bwMode="auto">
            <a:xfrm>
              <a:off x="4002" y="3158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3 w 4"/>
                <a:gd name="T9" fmla="*/ 1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6" name="Freeform 5159"/>
            <p:cNvSpPr>
              <a:spLocks/>
            </p:cNvSpPr>
            <p:nvPr/>
          </p:nvSpPr>
          <p:spPr bwMode="auto">
            <a:xfrm>
              <a:off x="2961" y="3361"/>
              <a:ext cx="4" cy="6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3 h 4"/>
                <a:gd name="T4" fmla="*/ 2 w 2"/>
                <a:gd name="T5" fmla="*/ 4 h 4"/>
                <a:gd name="T6" fmla="*/ 2 w 2"/>
                <a:gd name="T7" fmla="*/ 0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7" name="Freeform 5160"/>
            <p:cNvSpPr>
              <a:spLocks/>
            </p:cNvSpPr>
            <p:nvPr/>
          </p:nvSpPr>
          <p:spPr bwMode="auto">
            <a:xfrm>
              <a:off x="4314" y="3419"/>
              <a:ext cx="8" cy="3"/>
            </a:xfrm>
            <a:custGeom>
              <a:avLst/>
              <a:gdLst>
                <a:gd name="T0" fmla="*/ 6 w 8"/>
                <a:gd name="T1" fmla="*/ 0 h 3"/>
                <a:gd name="T2" fmla="*/ 0 w 8"/>
                <a:gd name="T3" fmla="*/ 3 h 3"/>
                <a:gd name="T4" fmla="*/ 0 w 8"/>
                <a:gd name="T5" fmla="*/ 3 h 3"/>
                <a:gd name="T6" fmla="*/ 8 w 8"/>
                <a:gd name="T7" fmla="*/ 0 h 3"/>
                <a:gd name="T8" fmla="*/ 6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8" name="Freeform 5161"/>
            <p:cNvSpPr>
              <a:spLocks/>
            </p:cNvSpPr>
            <p:nvPr/>
          </p:nvSpPr>
          <p:spPr bwMode="auto">
            <a:xfrm>
              <a:off x="4314" y="3419"/>
              <a:ext cx="8" cy="3"/>
            </a:xfrm>
            <a:custGeom>
              <a:avLst/>
              <a:gdLst>
                <a:gd name="T0" fmla="*/ 6 w 8"/>
                <a:gd name="T1" fmla="*/ 0 h 3"/>
                <a:gd name="T2" fmla="*/ 0 w 8"/>
                <a:gd name="T3" fmla="*/ 3 h 3"/>
                <a:gd name="T4" fmla="*/ 0 w 8"/>
                <a:gd name="T5" fmla="*/ 3 h 3"/>
                <a:gd name="T6" fmla="*/ 8 w 8"/>
                <a:gd name="T7" fmla="*/ 0 h 3"/>
                <a:gd name="T8" fmla="*/ 6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6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8" y="0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9" name="Freeform 5162"/>
            <p:cNvSpPr>
              <a:spLocks noEditPoints="1"/>
            </p:cNvSpPr>
            <p:nvPr/>
          </p:nvSpPr>
          <p:spPr bwMode="auto">
            <a:xfrm>
              <a:off x="3365" y="4093"/>
              <a:ext cx="131" cy="15"/>
            </a:xfrm>
            <a:custGeom>
              <a:avLst/>
              <a:gdLst>
                <a:gd name="T0" fmla="*/ 5 w 77"/>
                <a:gd name="T1" fmla="*/ 7 h 9"/>
                <a:gd name="T2" fmla="*/ 2 w 77"/>
                <a:gd name="T3" fmla="*/ 8 h 9"/>
                <a:gd name="T4" fmla="*/ 0 w 77"/>
                <a:gd name="T5" fmla="*/ 9 h 9"/>
                <a:gd name="T6" fmla="*/ 2 w 77"/>
                <a:gd name="T7" fmla="*/ 8 h 9"/>
                <a:gd name="T8" fmla="*/ 5 w 77"/>
                <a:gd name="T9" fmla="*/ 7 h 9"/>
                <a:gd name="T10" fmla="*/ 77 w 77"/>
                <a:gd name="T11" fmla="*/ 0 h 9"/>
                <a:gd name="T12" fmla="*/ 75 w 77"/>
                <a:gd name="T13" fmla="*/ 1 h 9"/>
                <a:gd name="T14" fmla="*/ 72 w 77"/>
                <a:gd name="T15" fmla="*/ 1 h 9"/>
                <a:gd name="T16" fmla="*/ 75 w 77"/>
                <a:gd name="T17" fmla="*/ 1 h 9"/>
                <a:gd name="T18" fmla="*/ 77 w 77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9">
                  <a:moveTo>
                    <a:pt x="5" y="7"/>
                  </a:move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1" y="8"/>
                    <a:pt x="0" y="9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8"/>
                    <a:pt x="4" y="8"/>
                    <a:pt x="5" y="7"/>
                  </a:cubicBezTo>
                  <a:moveTo>
                    <a:pt x="77" y="0"/>
                  </a:moveTo>
                  <a:cubicBezTo>
                    <a:pt x="76" y="0"/>
                    <a:pt x="75" y="0"/>
                    <a:pt x="75" y="1"/>
                  </a:cubicBezTo>
                  <a:cubicBezTo>
                    <a:pt x="74" y="1"/>
                    <a:pt x="73" y="1"/>
                    <a:pt x="72" y="1"/>
                  </a:cubicBezTo>
                  <a:cubicBezTo>
                    <a:pt x="73" y="1"/>
                    <a:pt x="74" y="1"/>
                    <a:pt x="75" y="1"/>
                  </a:cubicBezTo>
                  <a:cubicBezTo>
                    <a:pt x="76" y="0"/>
                    <a:pt x="76" y="0"/>
                    <a:pt x="77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0" name="Freeform 5163"/>
            <p:cNvSpPr>
              <a:spLocks noEditPoints="1"/>
            </p:cNvSpPr>
            <p:nvPr/>
          </p:nvSpPr>
          <p:spPr bwMode="auto">
            <a:xfrm>
              <a:off x="3620" y="4596"/>
              <a:ext cx="428" cy="424"/>
            </a:xfrm>
            <a:custGeom>
              <a:avLst/>
              <a:gdLst>
                <a:gd name="T0" fmla="*/ 5 w 251"/>
                <a:gd name="T1" fmla="*/ 248 h 249"/>
                <a:gd name="T2" fmla="*/ 2 w 251"/>
                <a:gd name="T3" fmla="*/ 248 h 249"/>
                <a:gd name="T4" fmla="*/ 0 w 251"/>
                <a:gd name="T5" fmla="*/ 249 h 249"/>
                <a:gd name="T6" fmla="*/ 2 w 251"/>
                <a:gd name="T7" fmla="*/ 249 h 249"/>
                <a:gd name="T8" fmla="*/ 5 w 251"/>
                <a:gd name="T9" fmla="*/ 248 h 249"/>
                <a:gd name="T10" fmla="*/ 251 w 251"/>
                <a:gd name="T11" fmla="*/ 0 h 249"/>
                <a:gd name="T12" fmla="*/ 249 w 251"/>
                <a:gd name="T13" fmla="*/ 0 h 249"/>
                <a:gd name="T14" fmla="*/ 246 w 251"/>
                <a:gd name="T15" fmla="*/ 1 h 249"/>
                <a:gd name="T16" fmla="*/ 249 w 251"/>
                <a:gd name="T17" fmla="*/ 0 h 249"/>
                <a:gd name="T18" fmla="*/ 251 w 251"/>
                <a:gd name="T1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249">
                  <a:moveTo>
                    <a:pt x="5" y="248"/>
                  </a:moveTo>
                  <a:cubicBezTo>
                    <a:pt x="4" y="248"/>
                    <a:pt x="3" y="248"/>
                    <a:pt x="2" y="248"/>
                  </a:cubicBezTo>
                  <a:cubicBezTo>
                    <a:pt x="1" y="249"/>
                    <a:pt x="0" y="249"/>
                    <a:pt x="0" y="249"/>
                  </a:cubicBezTo>
                  <a:cubicBezTo>
                    <a:pt x="0" y="249"/>
                    <a:pt x="1" y="249"/>
                    <a:pt x="2" y="249"/>
                  </a:cubicBezTo>
                  <a:cubicBezTo>
                    <a:pt x="3" y="248"/>
                    <a:pt x="4" y="248"/>
                    <a:pt x="5" y="248"/>
                  </a:cubicBezTo>
                  <a:moveTo>
                    <a:pt x="251" y="0"/>
                  </a:moveTo>
                  <a:cubicBezTo>
                    <a:pt x="251" y="0"/>
                    <a:pt x="250" y="0"/>
                    <a:pt x="249" y="0"/>
                  </a:cubicBezTo>
                  <a:cubicBezTo>
                    <a:pt x="248" y="0"/>
                    <a:pt x="247" y="1"/>
                    <a:pt x="246" y="1"/>
                  </a:cubicBezTo>
                  <a:cubicBezTo>
                    <a:pt x="247" y="1"/>
                    <a:pt x="248" y="1"/>
                    <a:pt x="249" y="0"/>
                  </a:cubicBezTo>
                  <a:cubicBezTo>
                    <a:pt x="250" y="0"/>
                    <a:pt x="251" y="0"/>
                    <a:pt x="25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1" name="Freeform 5164"/>
            <p:cNvSpPr>
              <a:spLocks/>
            </p:cNvSpPr>
            <p:nvPr/>
          </p:nvSpPr>
          <p:spPr bwMode="auto">
            <a:xfrm>
              <a:off x="2965" y="3361"/>
              <a:ext cx="5" cy="6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2" name="Freeform 5165"/>
            <p:cNvSpPr>
              <a:spLocks/>
            </p:cNvSpPr>
            <p:nvPr/>
          </p:nvSpPr>
          <p:spPr bwMode="auto">
            <a:xfrm>
              <a:off x="3198" y="2976"/>
              <a:ext cx="5" cy="3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1 h 2"/>
                <a:gd name="T4" fmla="*/ 1 w 3"/>
                <a:gd name="T5" fmla="*/ 1 h 2"/>
                <a:gd name="T6" fmla="*/ 1 w 3"/>
                <a:gd name="T7" fmla="*/ 2 h 2"/>
                <a:gd name="T8" fmla="*/ 3 w 3"/>
                <a:gd name="T9" fmla="*/ 1 h 2"/>
                <a:gd name="T10" fmla="*/ 2 w 3"/>
                <a:gd name="T11" fmla="*/ 1 h 2"/>
                <a:gd name="T12" fmla="*/ 0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3" name="Freeform 5166"/>
            <p:cNvSpPr>
              <a:spLocks/>
            </p:cNvSpPr>
            <p:nvPr/>
          </p:nvSpPr>
          <p:spPr bwMode="auto">
            <a:xfrm>
              <a:off x="3159" y="2986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4" name="Freeform 5167"/>
            <p:cNvSpPr>
              <a:spLocks/>
            </p:cNvSpPr>
            <p:nvPr/>
          </p:nvSpPr>
          <p:spPr bwMode="auto">
            <a:xfrm>
              <a:off x="3157" y="2988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0 h 2"/>
                <a:gd name="T8" fmla="*/ 1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5" name="Freeform 5168"/>
            <p:cNvSpPr>
              <a:spLocks/>
            </p:cNvSpPr>
            <p:nvPr/>
          </p:nvSpPr>
          <p:spPr bwMode="auto">
            <a:xfrm>
              <a:off x="3160" y="2986"/>
              <a:ext cx="6" cy="3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3 w 3"/>
                <a:gd name="T7" fmla="*/ 1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6" name="Freeform 5169"/>
            <p:cNvSpPr>
              <a:spLocks/>
            </p:cNvSpPr>
            <p:nvPr/>
          </p:nvSpPr>
          <p:spPr bwMode="auto">
            <a:xfrm>
              <a:off x="3157" y="2988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0 w 3"/>
                <a:gd name="T5" fmla="*/ 3 h 3"/>
                <a:gd name="T6" fmla="*/ 3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7" name="Freeform 5170"/>
            <p:cNvSpPr>
              <a:spLocks/>
            </p:cNvSpPr>
            <p:nvPr/>
          </p:nvSpPr>
          <p:spPr bwMode="auto">
            <a:xfrm>
              <a:off x="4082" y="3020"/>
              <a:ext cx="8" cy="7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1 h 4"/>
                <a:gd name="T4" fmla="*/ 5 w 5"/>
                <a:gd name="T5" fmla="*/ 4 h 4"/>
                <a:gd name="T6" fmla="*/ 5 w 5"/>
                <a:gd name="T7" fmla="*/ 2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8" name="Freeform 5171"/>
            <p:cNvSpPr>
              <a:spLocks/>
            </p:cNvSpPr>
            <p:nvPr/>
          </p:nvSpPr>
          <p:spPr bwMode="auto">
            <a:xfrm>
              <a:off x="4044" y="3030"/>
              <a:ext cx="4" cy="4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9" name="Freeform 5172"/>
            <p:cNvSpPr>
              <a:spLocks/>
            </p:cNvSpPr>
            <p:nvPr/>
          </p:nvSpPr>
          <p:spPr bwMode="auto">
            <a:xfrm>
              <a:off x="4043" y="3032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0 h 3"/>
                <a:gd name="T4" fmla="*/ 1 w 3"/>
                <a:gd name="T5" fmla="*/ 2 h 3"/>
                <a:gd name="T6" fmla="*/ 3 w 3"/>
                <a:gd name="T7" fmla="*/ 3 h 3"/>
                <a:gd name="T8" fmla="*/ 3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0" name="Freeform 5173"/>
            <p:cNvSpPr>
              <a:spLocks/>
            </p:cNvSpPr>
            <p:nvPr/>
          </p:nvSpPr>
          <p:spPr bwMode="auto">
            <a:xfrm>
              <a:off x="4043" y="3032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1" name="Freeform 5174"/>
            <p:cNvSpPr>
              <a:spLocks/>
            </p:cNvSpPr>
            <p:nvPr/>
          </p:nvSpPr>
          <p:spPr bwMode="auto">
            <a:xfrm>
              <a:off x="4048" y="3032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2" name="Freeform 5175"/>
            <p:cNvSpPr>
              <a:spLocks/>
            </p:cNvSpPr>
            <p:nvPr/>
          </p:nvSpPr>
          <p:spPr bwMode="auto">
            <a:xfrm>
              <a:off x="4048" y="3034"/>
              <a:ext cx="2" cy="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0 w 1"/>
                <a:gd name="T5" fmla="*/ 3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3" name="Freeform 5176"/>
            <p:cNvSpPr>
              <a:spLocks/>
            </p:cNvSpPr>
            <p:nvPr/>
          </p:nvSpPr>
          <p:spPr bwMode="auto">
            <a:xfrm>
              <a:off x="4002" y="3066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2 w 2"/>
                <a:gd name="T5" fmla="*/ 3 h 3"/>
                <a:gd name="T6" fmla="*/ 2 w 2"/>
                <a:gd name="T7" fmla="*/ 3 h 3"/>
                <a:gd name="T8" fmla="*/ 1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4" name="Freeform 5177"/>
            <p:cNvSpPr>
              <a:spLocks/>
            </p:cNvSpPr>
            <p:nvPr/>
          </p:nvSpPr>
          <p:spPr bwMode="auto">
            <a:xfrm>
              <a:off x="4007" y="3066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5" name="Freeform 5178"/>
            <p:cNvSpPr>
              <a:spLocks/>
            </p:cNvSpPr>
            <p:nvPr/>
          </p:nvSpPr>
          <p:spPr bwMode="auto">
            <a:xfrm>
              <a:off x="4005" y="3066"/>
              <a:ext cx="4" cy="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1 w 2"/>
                <a:gd name="T9" fmla="*/ 1 h 1"/>
                <a:gd name="T10" fmla="*/ 1 w 2"/>
                <a:gd name="T11" fmla="*/ 1 h 1"/>
                <a:gd name="T12" fmla="*/ 1 w 2"/>
                <a:gd name="T13" fmla="*/ 0 h 1"/>
                <a:gd name="T14" fmla="*/ 0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6" name="Freeform 5179"/>
            <p:cNvSpPr>
              <a:spLocks noEditPoints="1"/>
            </p:cNvSpPr>
            <p:nvPr/>
          </p:nvSpPr>
          <p:spPr bwMode="auto">
            <a:xfrm>
              <a:off x="4000" y="3066"/>
              <a:ext cx="7" cy="5"/>
            </a:xfrm>
            <a:custGeom>
              <a:avLst/>
              <a:gdLst>
                <a:gd name="T0" fmla="*/ 1 w 4"/>
                <a:gd name="T1" fmla="*/ 1 h 3"/>
                <a:gd name="T2" fmla="*/ 0 w 4"/>
                <a:gd name="T3" fmla="*/ 2 h 3"/>
                <a:gd name="T4" fmla="*/ 3 w 4"/>
                <a:gd name="T5" fmla="*/ 3 h 3"/>
                <a:gd name="T6" fmla="*/ 1 w 4"/>
                <a:gd name="T7" fmla="*/ 1 h 3"/>
                <a:gd name="T8" fmla="*/ 2 w 4"/>
                <a:gd name="T9" fmla="*/ 0 h 3"/>
                <a:gd name="T10" fmla="*/ 3 w 4"/>
                <a:gd name="T11" fmla="*/ 3 h 3"/>
                <a:gd name="T12" fmla="*/ 3 w 4"/>
                <a:gd name="T13" fmla="*/ 3 h 3"/>
                <a:gd name="T14" fmla="*/ 4 w 4"/>
                <a:gd name="T15" fmla="*/ 1 h 3"/>
                <a:gd name="T16" fmla="*/ 3 w 4"/>
                <a:gd name="T17" fmla="*/ 0 h 3"/>
                <a:gd name="T18" fmla="*/ 2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1" y="1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2" y="2"/>
                    <a:pt x="2" y="1"/>
                    <a:pt x="1" y="1"/>
                  </a:cubicBezTo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7" name="Freeform 5180"/>
            <p:cNvSpPr>
              <a:spLocks/>
            </p:cNvSpPr>
            <p:nvPr/>
          </p:nvSpPr>
          <p:spPr bwMode="auto">
            <a:xfrm>
              <a:off x="4009" y="306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8" name="Freeform 5181"/>
            <p:cNvSpPr>
              <a:spLocks/>
            </p:cNvSpPr>
            <p:nvPr/>
          </p:nvSpPr>
          <p:spPr bwMode="auto">
            <a:xfrm>
              <a:off x="3271" y="3126"/>
              <a:ext cx="9" cy="8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3 h 5"/>
                <a:gd name="T4" fmla="*/ 2 w 5"/>
                <a:gd name="T5" fmla="*/ 5 h 5"/>
                <a:gd name="T6" fmla="*/ 5 w 5"/>
                <a:gd name="T7" fmla="*/ 2 h 5"/>
                <a:gd name="T8" fmla="*/ 3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9" name="Freeform 5182"/>
            <p:cNvSpPr>
              <a:spLocks/>
            </p:cNvSpPr>
            <p:nvPr/>
          </p:nvSpPr>
          <p:spPr bwMode="auto">
            <a:xfrm>
              <a:off x="3995" y="3167"/>
              <a:ext cx="9" cy="13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5 w 5"/>
                <a:gd name="T7" fmla="*/ 6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2" y="4"/>
                    <a:pt x="3" y="6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0" name="Freeform 5183"/>
            <p:cNvSpPr>
              <a:spLocks/>
            </p:cNvSpPr>
            <p:nvPr/>
          </p:nvSpPr>
          <p:spPr bwMode="auto">
            <a:xfrm>
              <a:off x="3997" y="3163"/>
              <a:ext cx="7" cy="14"/>
            </a:xfrm>
            <a:custGeom>
              <a:avLst/>
              <a:gdLst>
                <a:gd name="T0" fmla="*/ 2 w 4"/>
                <a:gd name="T1" fmla="*/ 0 h 8"/>
                <a:gd name="T2" fmla="*/ 0 w 4"/>
                <a:gd name="T3" fmla="*/ 2 h 8"/>
                <a:gd name="T4" fmla="*/ 4 w 4"/>
                <a:gd name="T5" fmla="*/ 8 h 8"/>
                <a:gd name="T6" fmla="*/ 4 w 4"/>
                <a:gd name="T7" fmla="*/ 3 h 8"/>
                <a:gd name="T8" fmla="*/ 2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4"/>
                    <a:pt x="3" y="6"/>
                    <a:pt x="4" y="8"/>
                  </a:cubicBezTo>
                  <a:cubicBezTo>
                    <a:pt x="4" y="6"/>
                    <a:pt x="4" y="4"/>
                    <a:pt x="4" y="3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1" name="Freeform 5184"/>
            <p:cNvSpPr>
              <a:spLocks/>
            </p:cNvSpPr>
            <p:nvPr/>
          </p:nvSpPr>
          <p:spPr bwMode="auto">
            <a:xfrm>
              <a:off x="2959" y="3366"/>
              <a:ext cx="6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3 w 3"/>
                <a:gd name="T5" fmla="*/ 4 h 4"/>
                <a:gd name="T6" fmla="*/ 3 w 3"/>
                <a:gd name="T7" fmla="*/ 1 h 4"/>
                <a:gd name="T8" fmla="*/ 1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2" name="Freeform 5185"/>
            <p:cNvSpPr>
              <a:spLocks/>
            </p:cNvSpPr>
            <p:nvPr/>
          </p:nvSpPr>
          <p:spPr bwMode="auto">
            <a:xfrm>
              <a:off x="4307" y="3422"/>
              <a:ext cx="7" cy="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2 h 2"/>
                <a:gd name="T4" fmla="*/ 0 w 7"/>
                <a:gd name="T5" fmla="*/ 2 h 2"/>
                <a:gd name="T6" fmla="*/ 7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3" name="Freeform 5186"/>
            <p:cNvSpPr>
              <a:spLocks/>
            </p:cNvSpPr>
            <p:nvPr/>
          </p:nvSpPr>
          <p:spPr bwMode="auto">
            <a:xfrm>
              <a:off x="4307" y="3422"/>
              <a:ext cx="7" cy="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2 h 2"/>
                <a:gd name="T4" fmla="*/ 0 w 7"/>
                <a:gd name="T5" fmla="*/ 2 h 2"/>
                <a:gd name="T6" fmla="*/ 7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4" name="Freeform 5187"/>
            <p:cNvSpPr>
              <a:spLocks/>
            </p:cNvSpPr>
            <p:nvPr/>
          </p:nvSpPr>
          <p:spPr bwMode="auto">
            <a:xfrm>
              <a:off x="4305" y="3424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26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5" name="Freeform 5188"/>
            <p:cNvSpPr>
              <a:spLocks/>
            </p:cNvSpPr>
            <p:nvPr/>
          </p:nvSpPr>
          <p:spPr bwMode="auto">
            <a:xfrm>
              <a:off x="4305" y="3424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6" name="Freeform 5189"/>
            <p:cNvSpPr>
              <a:spLocks noEditPoints="1"/>
            </p:cNvSpPr>
            <p:nvPr/>
          </p:nvSpPr>
          <p:spPr bwMode="auto">
            <a:xfrm>
              <a:off x="3361" y="4095"/>
              <a:ext cx="132" cy="15"/>
            </a:xfrm>
            <a:custGeom>
              <a:avLst/>
              <a:gdLst>
                <a:gd name="T0" fmla="*/ 4 w 77"/>
                <a:gd name="T1" fmla="*/ 7 h 9"/>
                <a:gd name="T2" fmla="*/ 2 w 77"/>
                <a:gd name="T3" fmla="*/ 8 h 9"/>
                <a:gd name="T4" fmla="*/ 0 w 77"/>
                <a:gd name="T5" fmla="*/ 9 h 9"/>
                <a:gd name="T6" fmla="*/ 2 w 77"/>
                <a:gd name="T7" fmla="*/ 8 h 9"/>
                <a:gd name="T8" fmla="*/ 4 w 77"/>
                <a:gd name="T9" fmla="*/ 7 h 9"/>
                <a:gd name="T10" fmla="*/ 77 w 77"/>
                <a:gd name="T11" fmla="*/ 0 h 9"/>
                <a:gd name="T12" fmla="*/ 74 w 77"/>
                <a:gd name="T13" fmla="*/ 0 h 9"/>
                <a:gd name="T14" fmla="*/ 72 w 77"/>
                <a:gd name="T15" fmla="*/ 1 h 9"/>
                <a:gd name="T16" fmla="*/ 74 w 77"/>
                <a:gd name="T17" fmla="*/ 0 h 9"/>
                <a:gd name="T18" fmla="*/ 77 w 77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9">
                  <a:moveTo>
                    <a:pt x="4" y="7"/>
                  </a:moveTo>
                  <a:cubicBezTo>
                    <a:pt x="4" y="7"/>
                    <a:pt x="3" y="8"/>
                    <a:pt x="2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8"/>
                    <a:pt x="1" y="8"/>
                    <a:pt x="2" y="8"/>
                  </a:cubicBezTo>
                  <a:cubicBezTo>
                    <a:pt x="3" y="8"/>
                    <a:pt x="4" y="7"/>
                    <a:pt x="4" y="7"/>
                  </a:cubicBezTo>
                  <a:moveTo>
                    <a:pt x="77" y="0"/>
                  </a:moveTo>
                  <a:cubicBezTo>
                    <a:pt x="76" y="0"/>
                    <a:pt x="75" y="0"/>
                    <a:pt x="74" y="0"/>
                  </a:cubicBezTo>
                  <a:cubicBezTo>
                    <a:pt x="73" y="0"/>
                    <a:pt x="73" y="1"/>
                    <a:pt x="72" y="1"/>
                  </a:cubicBezTo>
                  <a:cubicBezTo>
                    <a:pt x="73" y="1"/>
                    <a:pt x="73" y="1"/>
                    <a:pt x="74" y="0"/>
                  </a:cubicBezTo>
                  <a:cubicBezTo>
                    <a:pt x="75" y="0"/>
                    <a:pt x="76" y="0"/>
                    <a:pt x="77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7" name="Freeform 5190"/>
            <p:cNvSpPr>
              <a:spLocks noEditPoints="1"/>
            </p:cNvSpPr>
            <p:nvPr/>
          </p:nvSpPr>
          <p:spPr bwMode="auto">
            <a:xfrm>
              <a:off x="3615" y="4596"/>
              <a:ext cx="429" cy="425"/>
            </a:xfrm>
            <a:custGeom>
              <a:avLst/>
              <a:gdLst>
                <a:gd name="T0" fmla="*/ 5 w 252"/>
                <a:gd name="T1" fmla="*/ 248 h 250"/>
                <a:gd name="T2" fmla="*/ 3 w 252"/>
                <a:gd name="T3" fmla="*/ 249 h 250"/>
                <a:gd name="T4" fmla="*/ 0 w 252"/>
                <a:gd name="T5" fmla="*/ 250 h 250"/>
                <a:gd name="T6" fmla="*/ 3 w 252"/>
                <a:gd name="T7" fmla="*/ 249 h 250"/>
                <a:gd name="T8" fmla="*/ 5 w 252"/>
                <a:gd name="T9" fmla="*/ 248 h 250"/>
                <a:gd name="T10" fmla="*/ 252 w 252"/>
                <a:gd name="T11" fmla="*/ 0 h 250"/>
                <a:gd name="T12" fmla="*/ 249 w 252"/>
                <a:gd name="T13" fmla="*/ 1 h 250"/>
                <a:gd name="T14" fmla="*/ 247 w 252"/>
                <a:gd name="T15" fmla="*/ 2 h 250"/>
                <a:gd name="T16" fmla="*/ 249 w 252"/>
                <a:gd name="T17" fmla="*/ 1 h 250"/>
                <a:gd name="T18" fmla="*/ 252 w 252"/>
                <a:gd name="T1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0">
                  <a:moveTo>
                    <a:pt x="5" y="248"/>
                  </a:moveTo>
                  <a:cubicBezTo>
                    <a:pt x="4" y="248"/>
                    <a:pt x="3" y="249"/>
                    <a:pt x="3" y="249"/>
                  </a:cubicBezTo>
                  <a:cubicBezTo>
                    <a:pt x="2" y="249"/>
                    <a:pt x="1" y="249"/>
                    <a:pt x="0" y="250"/>
                  </a:cubicBezTo>
                  <a:cubicBezTo>
                    <a:pt x="1" y="249"/>
                    <a:pt x="2" y="249"/>
                    <a:pt x="3" y="249"/>
                  </a:cubicBezTo>
                  <a:cubicBezTo>
                    <a:pt x="3" y="249"/>
                    <a:pt x="4" y="249"/>
                    <a:pt x="5" y="248"/>
                  </a:cubicBezTo>
                  <a:moveTo>
                    <a:pt x="252" y="0"/>
                  </a:moveTo>
                  <a:cubicBezTo>
                    <a:pt x="251" y="0"/>
                    <a:pt x="250" y="1"/>
                    <a:pt x="249" y="1"/>
                  </a:cubicBezTo>
                  <a:cubicBezTo>
                    <a:pt x="249" y="1"/>
                    <a:pt x="248" y="1"/>
                    <a:pt x="247" y="2"/>
                  </a:cubicBezTo>
                  <a:cubicBezTo>
                    <a:pt x="248" y="1"/>
                    <a:pt x="249" y="1"/>
                    <a:pt x="249" y="1"/>
                  </a:cubicBezTo>
                  <a:cubicBezTo>
                    <a:pt x="250" y="1"/>
                    <a:pt x="251" y="0"/>
                    <a:pt x="25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8" name="Freeform 5191"/>
            <p:cNvSpPr>
              <a:spLocks/>
            </p:cNvSpPr>
            <p:nvPr/>
          </p:nvSpPr>
          <p:spPr bwMode="auto">
            <a:xfrm>
              <a:off x="3154" y="2989"/>
              <a:ext cx="3" cy="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9" name="Freeform 5192"/>
            <p:cNvSpPr>
              <a:spLocks/>
            </p:cNvSpPr>
            <p:nvPr/>
          </p:nvSpPr>
          <p:spPr bwMode="auto">
            <a:xfrm>
              <a:off x="3150" y="2991"/>
              <a:ext cx="5" cy="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0 w 3"/>
                <a:gd name="T5" fmla="*/ 3 h 4"/>
                <a:gd name="T6" fmla="*/ 0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0" name="Freeform 5193"/>
            <p:cNvSpPr>
              <a:spLocks/>
            </p:cNvSpPr>
            <p:nvPr/>
          </p:nvSpPr>
          <p:spPr bwMode="auto">
            <a:xfrm>
              <a:off x="3150" y="2996"/>
              <a:ext cx="0" cy="4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1" name="Freeform 5194"/>
            <p:cNvSpPr>
              <a:spLocks/>
            </p:cNvSpPr>
            <p:nvPr/>
          </p:nvSpPr>
          <p:spPr bwMode="auto">
            <a:xfrm>
              <a:off x="3155" y="2991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2" name="Freeform 5195"/>
            <p:cNvSpPr>
              <a:spLocks noEditPoints="1"/>
            </p:cNvSpPr>
            <p:nvPr/>
          </p:nvSpPr>
          <p:spPr bwMode="auto">
            <a:xfrm>
              <a:off x="3148" y="2993"/>
              <a:ext cx="9" cy="5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2 h 3"/>
                <a:gd name="T4" fmla="*/ 1 w 5"/>
                <a:gd name="T5" fmla="*/ 2 h 3"/>
                <a:gd name="T6" fmla="*/ 1 w 5"/>
                <a:gd name="T7" fmla="*/ 1 h 3"/>
                <a:gd name="T8" fmla="*/ 4 w 5"/>
                <a:gd name="T9" fmla="*/ 0 h 3"/>
                <a:gd name="T10" fmla="*/ 1 w 5"/>
                <a:gd name="T11" fmla="*/ 3 h 3"/>
                <a:gd name="T12" fmla="*/ 1 w 5"/>
                <a:gd name="T13" fmla="*/ 3 h 3"/>
                <a:gd name="T14" fmla="*/ 5 w 5"/>
                <a:gd name="T15" fmla="*/ 0 h 3"/>
                <a:gd name="T16" fmla="*/ 4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3" name="Freeform 5196"/>
            <p:cNvSpPr>
              <a:spLocks/>
            </p:cNvSpPr>
            <p:nvPr/>
          </p:nvSpPr>
          <p:spPr bwMode="auto">
            <a:xfrm>
              <a:off x="3143" y="2996"/>
              <a:ext cx="7" cy="9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2 h 5"/>
                <a:gd name="T4" fmla="*/ 0 w 4"/>
                <a:gd name="T5" fmla="*/ 5 h 5"/>
                <a:gd name="T6" fmla="*/ 4 w 4"/>
                <a:gd name="T7" fmla="*/ 1 h 5"/>
                <a:gd name="T8" fmla="*/ 4 w 4"/>
                <a:gd name="T9" fmla="*/ 1 h 5"/>
                <a:gd name="T10" fmla="*/ 4 w 4"/>
                <a:gd name="T11" fmla="*/ 2 h 5"/>
                <a:gd name="T12" fmla="*/ 4 w 4"/>
                <a:gd name="T13" fmla="*/ 0 h 5"/>
                <a:gd name="T14" fmla="*/ 3 w 4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4" name="Freeform 5197"/>
            <p:cNvSpPr>
              <a:spLocks/>
            </p:cNvSpPr>
            <p:nvPr/>
          </p:nvSpPr>
          <p:spPr bwMode="auto">
            <a:xfrm>
              <a:off x="3135" y="3000"/>
              <a:ext cx="8" cy="13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4 h 8"/>
                <a:gd name="T4" fmla="*/ 0 w 5"/>
                <a:gd name="T5" fmla="*/ 8 h 8"/>
                <a:gd name="T6" fmla="*/ 5 w 5"/>
                <a:gd name="T7" fmla="*/ 3 h 8"/>
                <a:gd name="T8" fmla="*/ 5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6"/>
                    <a:pt x="3" y="4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5" name="Freeform 5198"/>
            <p:cNvSpPr>
              <a:spLocks/>
            </p:cNvSpPr>
            <p:nvPr/>
          </p:nvSpPr>
          <p:spPr bwMode="auto">
            <a:xfrm>
              <a:off x="3125" y="3012"/>
              <a:ext cx="5" cy="6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2 h 4"/>
                <a:gd name="T4" fmla="*/ 0 w 3"/>
                <a:gd name="T5" fmla="*/ 4 h 4"/>
                <a:gd name="T6" fmla="*/ 3 w 3"/>
                <a:gd name="T7" fmla="*/ 3 h 4"/>
                <a:gd name="T8" fmla="*/ 3 w 3"/>
                <a:gd name="T9" fmla="*/ 3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6" name="Freeform 5199"/>
            <p:cNvSpPr>
              <a:spLocks/>
            </p:cNvSpPr>
            <p:nvPr/>
          </p:nvSpPr>
          <p:spPr bwMode="auto">
            <a:xfrm>
              <a:off x="3130" y="3006"/>
              <a:ext cx="5" cy="11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0 w 3"/>
                <a:gd name="T5" fmla="*/ 6 h 6"/>
                <a:gd name="T6" fmla="*/ 0 w 3"/>
                <a:gd name="T7" fmla="*/ 6 h 6"/>
                <a:gd name="T8" fmla="*/ 3 w 3"/>
                <a:gd name="T9" fmla="*/ 4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7" name="Freeform 5200"/>
            <p:cNvSpPr>
              <a:spLocks/>
            </p:cNvSpPr>
            <p:nvPr/>
          </p:nvSpPr>
          <p:spPr bwMode="auto">
            <a:xfrm>
              <a:off x="3125" y="3017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0 w 3"/>
                <a:gd name="T5" fmla="*/ 2 h 2"/>
                <a:gd name="T6" fmla="*/ 0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8" name="Freeform 5201"/>
            <p:cNvSpPr>
              <a:spLocks/>
            </p:cNvSpPr>
            <p:nvPr/>
          </p:nvSpPr>
          <p:spPr bwMode="auto">
            <a:xfrm>
              <a:off x="3123" y="302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9" name="Freeform 5202"/>
            <p:cNvSpPr>
              <a:spLocks/>
            </p:cNvSpPr>
            <p:nvPr/>
          </p:nvSpPr>
          <p:spPr bwMode="auto">
            <a:xfrm>
              <a:off x="3130" y="30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0" name="Oval 5203"/>
            <p:cNvSpPr>
              <a:spLocks noChangeArrowheads="1"/>
            </p:cNvSpPr>
            <p:nvPr/>
          </p:nvSpPr>
          <p:spPr bwMode="auto">
            <a:xfrm>
              <a:off x="3130" y="3017"/>
              <a:ext cx="1" cy="1"/>
            </a:xfrm>
            <a:prstGeom prst="ellipse">
              <a:avLst/>
            </a:pr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1" name="Freeform 5204"/>
            <p:cNvSpPr>
              <a:spLocks/>
            </p:cNvSpPr>
            <p:nvPr/>
          </p:nvSpPr>
          <p:spPr bwMode="auto">
            <a:xfrm>
              <a:off x="3125" y="3017"/>
              <a:ext cx="5" cy="3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2" name="Freeform 5205"/>
            <p:cNvSpPr>
              <a:spLocks/>
            </p:cNvSpPr>
            <p:nvPr/>
          </p:nvSpPr>
          <p:spPr bwMode="auto">
            <a:xfrm>
              <a:off x="3130" y="30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3" name="Freeform 5206"/>
            <p:cNvSpPr>
              <a:spLocks/>
            </p:cNvSpPr>
            <p:nvPr/>
          </p:nvSpPr>
          <p:spPr bwMode="auto">
            <a:xfrm>
              <a:off x="3121" y="3020"/>
              <a:ext cx="5" cy="3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4" name="Freeform 5207"/>
            <p:cNvSpPr>
              <a:spLocks/>
            </p:cNvSpPr>
            <p:nvPr/>
          </p:nvSpPr>
          <p:spPr bwMode="auto">
            <a:xfrm>
              <a:off x="3121" y="3023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5" name="Freeform 5208"/>
            <p:cNvSpPr>
              <a:spLocks/>
            </p:cNvSpPr>
            <p:nvPr/>
          </p:nvSpPr>
          <p:spPr bwMode="auto">
            <a:xfrm>
              <a:off x="3121" y="3015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3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6" name="Freeform 5209"/>
            <p:cNvSpPr>
              <a:spLocks/>
            </p:cNvSpPr>
            <p:nvPr/>
          </p:nvSpPr>
          <p:spPr bwMode="auto">
            <a:xfrm>
              <a:off x="3121" y="3018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7" name="Freeform 5210"/>
            <p:cNvSpPr>
              <a:spLocks/>
            </p:cNvSpPr>
            <p:nvPr/>
          </p:nvSpPr>
          <p:spPr bwMode="auto">
            <a:xfrm>
              <a:off x="3118" y="3020"/>
              <a:ext cx="7" cy="3"/>
            </a:xfrm>
            <a:custGeom>
              <a:avLst/>
              <a:gdLst>
                <a:gd name="T0" fmla="*/ 2 w 4"/>
                <a:gd name="T1" fmla="*/ 0 h 2"/>
                <a:gd name="T2" fmla="*/ 2 w 4"/>
                <a:gd name="T3" fmla="*/ 0 h 2"/>
                <a:gd name="T4" fmla="*/ 0 w 4"/>
                <a:gd name="T5" fmla="*/ 1 h 2"/>
                <a:gd name="T6" fmla="*/ 1 w 4"/>
                <a:gd name="T7" fmla="*/ 2 h 2"/>
                <a:gd name="T8" fmla="*/ 3 w 4"/>
                <a:gd name="T9" fmla="*/ 0 h 2"/>
                <a:gd name="T10" fmla="*/ 4 w 4"/>
                <a:gd name="T11" fmla="*/ 0 h 2"/>
                <a:gd name="T12" fmla="*/ 2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8" name="Freeform 5211"/>
            <p:cNvSpPr>
              <a:spLocks/>
            </p:cNvSpPr>
            <p:nvPr/>
          </p:nvSpPr>
          <p:spPr bwMode="auto">
            <a:xfrm>
              <a:off x="3114" y="3022"/>
              <a:ext cx="6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9" name="Freeform 5212"/>
            <p:cNvSpPr>
              <a:spLocks/>
            </p:cNvSpPr>
            <p:nvPr/>
          </p:nvSpPr>
          <p:spPr bwMode="auto">
            <a:xfrm>
              <a:off x="3111" y="3025"/>
              <a:ext cx="5" cy="7"/>
            </a:xfrm>
            <a:custGeom>
              <a:avLst/>
              <a:gdLst>
                <a:gd name="T0" fmla="*/ 2 w 3"/>
                <a:gd name="T1" fmla="*/ 0 h 4"/>
                <a:gd name="T2" fmla="*/ 1 w 3"/>
                <a:gd name="T3" fmla="*/ 1 h 4"/>
                <a:gd name="T4" fmla="*/ 0 w 3"/>
                <a:gd name="T5" fmla="*/ 3 h 4"/>
                <a:gd name="T6" fmla="*/ 0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0" name="Freeform 5213"/>
            <p:cNvSpPr>
              <a:spLocks/>
            </p:cNvSpPr>
            <p:nvPr/>
          </p:nvSpPr>
          <p:spPr bwMode="auto">
            <a:xfrm>
              <a:off x="3106" y="3030"/>
              <a:ext cx="5" cy="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1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1" name="Freeform 5214"/>
            <p:cNvSpPr>
              <a:spLocks/>
            </p:cNvSpPr>
            <p:nvPr/>
          </p:nvSpPr>
          <p:spPr bwMode="auto">
            <a:xfrm>
              <a:off x="3106" y="30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2" name="Freeform 5215"/>
            <p:cNvSpPr>
              <a:spLocks/>
            </p:cNvSpPr>
            <p:nvPr/>
          </p:nvSpPr>
          <p:spPr bwMode="auto">
            <a:xfrm>
              <a:off x="3120" y="3020"/>
              <a:ext cx="3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3" name="Freeform 5216"/>
            <p:cNvSpPr>
              <a:spLocks/>
            </p:cNvSpPr>
            <p:nvPr/>
          </p:nvSpPr>
          <p:spPr bwMode="auto">
            <a:xfrm>
              <a:off x="3116" y="3023"/>
              <a:ext cx="5" cy="6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1 h 3"/>
                <a:gd name="T8" fmla="*/ 3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4" name="Freeform 5217"/>
            <p:cNvSpPr>
              <a:spLocks noEditPoints="1"/>
            </p:cNvSpPr>
            <p:nvPr/>
          </p:nvSpPr>
          <p:spPr bwMode="auto">
            <a:xfrm>
              <a:off x="3109" y="3027"/>
              <a:ext cx="9" cy="7"/>
            </a:xfrm>
            <a:custGeom>
              <a:avLst/>
              <a:gdLst>
                <a:gd name="T0" fmla="*/ 2 w 5"/>
                <a:gd name="T1" fmla="*/ 0 h 4"/>
                <a:gd name="T2" fmla="*/ 0 w 5"/>
                <a:gd name="T3" fmla="*/ 2 h 4"/>
                <a:gd name="T4" fmla="*/ 0 w 5"/>
                <a:gd name="T5" fmla="*/ 2 h 4"/>
                <a:gd name="T6" fmla="*/ 1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1 w 5"/>
                <a:gd name="T13" fmla="*/ 3 h 4"/>
                <a:gd name="T14" fmla="*/ 2 w 5"/>
                <a:gd name="T15" fmla="*/ 4 h 4"/>
                <a:gd name="T16" fmla="*/ 5 w 5"/>
                <a:gd name="T17" fmla="*/ 1 h 4"/>
                <a:gd name="T18" fmla="*/ 4 w 5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moveTo>
                    <a:pt x="4" y="0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5" name="Freeform 5218"/>
            <p:cNvSpPr>
              <a:spLocks noEditPoints="1"/>
            </p:cNvSpPr>
            <p:nvPr/>
          </p:nvSpPr>
          <p:spPr bwMode="auto">
            <a:xfrm>
              <a:off x="3104" y="3030"/>
              <a:ext cx="9" cy="9"/>
            </a:xfrm>
            <a:custGeom>
              <a:avLst/>
              <a:gdLst>
                <a:gd name="T0" fmla="*/ 4 w 5"/>
                <a:gd name="T1" fmla="*/ 1 h 5"/>
                <a:gd name="T2" fmla="*/ 1 w 5"/>
                <a:gd name="T3" fmla="*/ 4 h 5"/>
                <a:gd name="T4" fmla="*/ 1 w 5"/>
                <a:gd name="T5" fmla="*/ 5 h 5"/>
                <a:gd name="T6" fmla="*/ 5 w 5"/>
                <a:gd name="T7" fmla="*/ 2 h 5"/>
                <a:gd name="T8" fmla="*/ 4 w 5"/>
                <a:gd name="T9" fmla="*/ 1 h 5"/>
                <a:gd name="T10" fmla="*/ 3 w 5"/>
                <a:gd name="T11" fmla="*/ 0 h 5"/>
                <a:gd name="T12" fmla="*/ 0 w 5"/>
                <a:gd name="T13" fmla="*/ 3 h 5"/>
                <a:gd name="T14" fmla="*/ 1 w 5"/>
                <a:gd name="T15" fmla="*/ 4 h 5"/>
                <a:gd name="T16" fmla="*/ 4 w 5"/>
                <a:gd name="T17" fmla="*/ 0 h 5"/>
                <a:gd name="T18" fmla="*/ 3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4" y="1"/>
                  </a:moveTo>
                  <a:cubicBezTo>
                    <a:pt x="3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6" name="Freeform 5219"/>
            <p:cNvSpPr>
              <a:spLocks/>
            </p:cNvSpPr>
            <p:nvPr/>
          </p:nvSpPr>
          <p:spPr bwMode="auto">
            <a:xfrm>
              <a:off x="2990" y="3035"/>
              <a:ext cx="116" cy="322"/>
            </a:xfrm>
            <a:custGeom>
              <a:avLst/>
              <a:gdLst>
                <a:gd name="T0" fmla="*/ 67 w 68"/>
                <a:gd name="T1" fmla="*/ 0 h 189"/>
                <a:gd name="T2" fmla="*/ 54 w 68"/>
                <a:gd name="T3" fmla="*/ 11 h 189"/>
                <a:gd name="T4" fmla="*/ 11 w 68"/>
                <a:gd name="T5" fmla="*/ 65 h 189"/>
                <a:gd name="T6" fmla="*/ 0 w 68"/>
                <a:gd name="T7" fmla="*/ 187 h 189"/>
                <a:gd name="T8" fmla="*/ 5 w 68"/>
                <a:gd name="T9" fmla="*/ 189 h 189"/>
                <a:gd name="T10" fmla="*/ 16 w 68"/>
                <a:gd name="T11" fmla="*/ 63 h 189"/>
                <a:gd name="T12" fmla="*/ 59 w 68"/>
                <a:gd name="T13" fmla="*/ 10 h 189"/>
                <a:gd name="T14" fmla="*/ 68 w 68"/>
                <a:gd name="T15" fmla="*/ 2 h 189"/>
                <a:gd name="T16" fmla="*/ 68 w 68"/>
                <a:gd name="T17" fmla="*/ 1 h 189"/>
                <a:gd name="T18" fmla="*/ 68 w 68"/>
                <a:gd name="T19" fmla="*/ 1 h 189"/>
                <a:gd name="T20" fmla="*/ 68 w 68"/>
                <a:gd name="T21" fmla="*/ 1 h 189"/>
                <a:gd name="T22" fmla="*/ 67 w 68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189">
                  <a:moveTo>
                    <a:pt x="67" y="0"/>
                  </a:moveTo>
                  <a:cubicBezTo>
                    <a:pt x="63" y="4"/>
                    <a:pt x="59" y="8"/>
                    <a:pt x="54" y="11"/>
                  </a:cubicBezTo>
                  <a:cubicBezTo>
                    <a:pt x="30" y="33"/>
                    <a:pt x="17" y="28"/>
                    <a:pt x="11" y="65"/>
                  </a:cubicBezTo>
                  <a:cubicBezTo>
                    <a:pt x="6" y="94"/>
                    <a:pt x="2" y="164"/>
                    <a:pt x="0" y="187"/>
                  </a:cubicBezTo>
                  <a:cubicBezTo>
                    <a:pt x="5" y="189"/>
                    <a:pt x="5" y="189"/>
                    <a:pt x="5" y="189"/>
                  </a:cubicBezTo>
                  <a:cubicBezTo>
                    <a:pt x="6" y="169"/>
                    <a:pt x="11" y="95"/>
                    <a:pt x="16" y="63"/>
                  </a:cubicBezTo>
                  <a:cubicBezTo>
                    <a:pt x="22" y="27"/>
                    <a:pt x="35" y="32"/>
                    <a:pt x="59" y="10"/>
                  </a:cubicBezTo>
                  <a:cubicBezTo>
                    <a:pt x="62" y="7"/>
                    <a:pt x="65" y="5"/>
                    <a:pt x="68" y="2"/>
                  </a:cubicBezTo>
                  <a:cubicBezTo>
                    <a:pt x="68" y="2"/>
                    <a:pt x="68" y="2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7" y="0"/>
                    <a:pt x="67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7" name="Freeform 5220"/>
            <p:cNvSpPr>
              <a:spLocks/>
            </p:cNvSpPr>
            <p:nvPr/>
          </p:nvSpPr>
          <p:spPr bwMode="auto">
            <a:xfrm>
              <a:off x="4044" y="3035"/>
              <a:ext cx="4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2 w 2"/>
                <a:gd name="T5" fmla="*/ 4 h 4"/>
                <a:gd name="T6" fmla="*/ 2 w 2"/>
                <a:gd name="T7" fmla="*/ 3 h 4"/>
                <a:gd name="T8" fmla="*/ 2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8" name="Freeform 5221"/>
            <p:cNvSpPr>
              <a:spLocks/>
            </p:cNvSpPr>
            <p:nvPr/>
          </p:nvSpPr>
          <p:spPr bwMode="auto">
            <a:xfrm>
              <a:off x="4041" y="3034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9" name="Freeform 5222"/>
            <p:cNvSpPr>
              <a:spLocks/>
            </p:cNvSpPr>
            <p:nvPr/>
          </p:nvSpPr>
          <p:spPr bwMode="auto">
            <a:xfrm>
              <a:off x="4044" y="3039"/>
              <a:ext cx="4" cy="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1 h 5"/>
                <a:gd name="T4" fmla="*/ 0 w 2"/>
                <a:gd name="T5" fmla="*/ 3 h 5"/>
                <a:gd name="T6" fmla="*/ 2 w 2"/>
                <a:gd name="T7" fmla="*/ 5 h 5"/>
                <a:gd name="T8" fmla="*/ 2 w 2"/>
                <a:gd name="T9" fmla="*/ 2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0" name="Freeform 5223"/>
            <p:cNvSpPr>
              <a:spLocks/>
            </p:cNvSpPr>
            <p:nvPr/>
          </p:nvSpPr>
          <p:spPr bwMode="auto">
            <a:xfrm>
              <a:off x="4041" y="3037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2 h 4"/>
                <a:gd name="T4" fmla="*/ 2 w 2"/>
                <a:gd name="T5" fmla="*/ 4 h 4"/>
                <a:gd name="T6" fmla="*/ 2 w 2"/>
                <a:gd name="T7" fmla="*/ 2 h 4"/>
                <a:gd name="T8" fmla="*/ 2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1" name="Freeform 5224"/>
            <p:cNvSpPr>
              <a:spLocks/>
            </p:cNvSpPr>
            <p:nvPr/>
          </p:nvSpPr>
          <p:spPr bwMode="auto">
            <a:xfrm>
              <a:off x="4039" y="3042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2" name="Freeform 5225"/>
            <p:cNvSpPr>
              <a:spLocks/>
            </p:cNvSpPr>
            <p:nvPr/>
          </p:nvSpPr>
          <p:spPr bwMode="auto">
            <a:xfrm>
              <a:off x="4039" y="3046"/>
              <a:ext cx="4" cy="6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1 w 2"/>
                <a:gd name="T7" fmla="*/ 3 h 4"/>
                <a:gd name="T8" fmla="*/ 2 w 2"/>
                <a:gd name="T9" fmla="*/ 3 h 4"/>
                <a:gd name="T10" fmla="*/ 1 w 2"/>
                <a:gd name="T11" fmla="*/ 0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3" name="Freeform 5226"/>
            <p:cNvSpPr>
              <a:spLocks/>
            </p:cNvSpPr>
            <p:nvPr/>
          </p:nvSpPr>
          <p:spPr bwMode="auto">
            <a:xfrm>
              <a:off x="4043" y="3051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4" name="Freeform 5227"/>
            <p:cNvSpPr>
              <a:spLocks/>
            </p:cNvSpPr>
            <p:nvPr/>
          </p:nvSpPr>
          <p:spPr bwMode="auto">
            <a:xfrm>
              <a:off x="4041" y="3051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5" name="Freeform 5228"/>
            <p:cNvSpPr>
              <a:spLocks/>
            </p:cNvSpPr>
            <p:nvPr/>
          </p:nvSpPr>
          <p:spPr bwMode="auto">
            <a:xfrm>
              <a:off x="4043" y="3054"/>
              <a:ext cx="5" cy="5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3 w 3"/>
                <a:gd name="T5" fmla="*/ 3 h 3"/>
                <a:gd name="T6" fmla="*/ 1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2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6" name="Freeform 5229"/>
            <p:cNvSpPr>
              <a:spLocks/>
            </p:cNvSpPr>
            <p:nvPr/>
          </p:nvSpPr>
          <p:spPr bwMode="auto">
            <a:xfrm>
              <a:off x="4048" y="3037"/>
              <a:ext cx="0" cy="3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Group 5431"/>
          <p:cNvGrpSpPr>
            <a:grpSpLocks/>
          </p:cNvGrpSpPr>
          <p:nvPr/>
        </p:nvGrpSpPr>
        <p:grpSpPr bwMode="auto">
          <a:xfrm>
            <a:off x="4817708" y="3965685"/>
            <a:ext cx="2063668" cy="2719809"/>
            <a:chOff x="2745" y="2969"/>
            <a:chExt cx="1560" cy="2056"/>
          </a:xfrm>
        </p:grpSpPr>
        <p:sp>
          <p:nvSpPr>
            <p:cNvPr id="3877" name="Freeform 5231"/>
            <p:cNvSpPr>
              <a:spLocks/>
            </p:cNvSpPr>
            <p:nvPr/>
          </p:nvSpPr>
          <p:spPr bwMode="auto">
            <a:xfrm>
              <a:off x="4043" y="3044"/>
              <a:ext cx="7" cy="7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4 h 4"/>
                <a:gd name="T8" fmla="*/ 3 w 4"/>
                <a:gd name="T9" fmla="*/ 2 h 4"/>
                <a:gd name="T10" fmla="*/ 1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8" name="Freeform 5232"/>
            <p:cNvSpPr>
              <a:spLocks/>
            </p:cNvSpPr>
            <p:nvPr/>
          </p:nvSpPr>
          <p:spPr bwMode="auto">
            <a:xfrm>
              <a:off x="4039" y="3040"/>
              <a:ext cx="5" cy="9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1 w 3"/>
                <a:gd name="T5" fmla="*/ 3 h 5"/>
                <a:gd name="T6" fmla="*/ 2 w 3"/>
                <a:gd name="T7" fmla="*/ 5 h 5"/>
                <a:gd name="T8" fmla="*/ 3 w 3"/>
                <a:gd name="T9" fmla="*/ 2 h 5"/>
                <a:gd name="T10" fmla="*/ 1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9" name="Freeform 5233"/>
            <p:cNvSpPr>
              <a:spLocks/>
            </p:cNvSpPr>
            <p:nvPr/>
          </p:nvSpPr>
          <p:spPr bwMode="auto">
            <a:xfrm>
              <a:off x="4044" y="3051"/>
              <a:ext cx="6" cy="5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3 w 3"/>
                <a:gd name="T5" fmla="*/ 2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0" name="Freeform 5234"/>
            <p:cNvSpPr>
              <a:spLocks/>
            </p:cNvSpPr>
            <p:nvPr/>
          </p:nvSpPr>
          <p:spPr bwMode="auto">
            <a:xfrm>
              <a:off x="4039" y="3051"/>
              <a:ext cx="2" cy="3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1" name="Oval 5235"/>
            <p:cNvSpPr>
              <a:spLocks noChangeArrowheads="1"/>
            </p:cNvSpPr>
            <p:nvPr/>
          </p:nvSpPr>
          <p:spPr bwMode="auto">
            <a:xfrm>
              <a:off x="4043" y="3049"/>
              <a:ext cx="1" cy="2"/>
            </a:xfrm>
            <a:prstGeom prst="ellipse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2" name="Freeform 5236"/>
            <p:cNvSpPr>
              <a:spLocks/>
            </p:cNvSpPr>
            <p:nvPr/>
          </p:nvSpPr>
          <p:spPr bwMode="auto">
            <a:xfrm>
              <a:off x="4041" y="3046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1 w 1"/>
                <a:gd name="T7" fmla="*/ 2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3" name="Freeform 5237"/>
            <p:cNvSpPr>
              <a:spLocks/>
            </p:cNvSpPr>
            <p:nvPr/>
          </p:nvSpPr>
          <p:spPr bwMode="auto">
            <a:xfrm>
              <a:off x="4041" y="3052"/>
              <a:ext cx="0" cy="4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4" name="Freeform 5238"/>
            <p:cNvSpPr>
              <a:spLocks/>
            </p:cNvSpPr>
            <p:nvPr/>
          </p:nvSpPr>
          <p:spPr bwMode="auto">
            <a:xfrm>
              <a:off x="4043" y="3051"/>
              <a:ext cx="8" cy="6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0 h 4"/>
                <a:gd name="T6" fmla="*/ 1 w 5"/>
                <a:gd name="T7" fmla="*/ 2 h 4"/>
                <a:gd name="T8" fmla="*/ 5 w 5"/>
                <a:gd name="T9" fmla="*/ 4 h 4"/>
                <a:gd name="T10" fmla="*/ 4 w 5"/>
                <a:gd name="T11" fmla="*/ 2 h 4"/>
                <a:gd name="T12" fmla="*/ 4 w 5"/>
                <a:gd name="T13" fmla="*/ 3 h 4"/>
                <a:gd name="T14" fmla="*/ 1 w 5"/>
                <a:gd name="T15" fmla="*/ 0 h 4"/>
                <a:gd name="T16" fmla="*/ 0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2" y="3"/>
                    <a:pt x="3" y="3"/>
                    <a:pt x="5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2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5" name="Freeform 5239"/>
            <p:cNvSpPr>
              <a:spLocks/>
            </p:cNvSpPr>
            <p:nvPr/>
          </p:nvSpPr>
          <p:spPr bwMode="auto">
            <a:xfrm>
              <a:off x="4043" y="30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6" name="Freeform 5240"/>
            <p:cNvSpPr>
              <a:spLocks/>
            </p:cNvSpPr>
            <p:nvPr/>
          </p:nvSpPr>
          <p:spPr bwMode="auto">
            <a:xfrm>
              <a:off x="4043" y="3052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7" name="Freeform 5241"/>
            <p:cNvSpPr>
              <a:spLocks/>
            </p:cNvSpPr>
            <p:nvPr/>
          </p:nvSpPr>
          <p:spPr bwMode="auto">
            <a:xfrm>
              <a:off x="4041" y="305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8" name="Freeform 5242"/>
            <p:cNvSpPr>
              <a:spLocks/>
            </p:cNvSpPr>
            <p:nvPr/>
          </p:nvSpPr>
          <p:spPr bwMode="auto">
            <a:xfrm>
              <a:off x="4041" y="3054"/>
              <a:ext cx="7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0 w 4"/>
                <a:gd name="T5" fmla="*/ 2 h 3"/>
                <a:gd name="T6" fmla="*/ 4 w 4"/>
                <a:gd name="T7" fmla="*/ 3 h 3"/>
                <a:gd name="T8" fmla="*/ 1 w 4"/>
                <a:gd name="T9" fmla="*/ 0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3" y="3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9" name="Freeform 5243"/>
            <p:cNvSpPr>
              <a:spLocks/>
            </p:cNvSpPr>
            <p:nvPr/>
          </p:nvSpPr>
          <p:spPr bwMode="auto">
            <a:xfrm>
              <a:off x="4041" y="3054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0" name="Freeform 5244"/>
            <p:cNvSpPr>
              <a:spLocks/>
            </p:cNvSpPr>
            <p:nvPr/>
          </p:nvSpPr>
          <p:spPr bwMode="auto">
            <a:xfrm>
              <a:off x="4044" y="3054"/>
              <a:ext cx="7" cy="7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1"/>
                    <a:pt x="2" y="2"/>
                    <a:pt x="2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1" name="Freeform 5245"/>
            <p:cNvSpPr>
              <a:spLocks/>
            </p:cNvSpPr>
            <p:nvPr/>
          </p:nvSpPr>
          <p:spPr bwMode="auto">
            <a:xfrm>
              <a:off x="3998" y="306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2" name="Freeform 5246"/>
            <p:cNvSpPr>
              <a:spLocks/>
            </p:cNvSpPr>
            <p:nvPr/>
          </p:nvSpPr>
          <p:spPr bwMode="auto">
            <a:xfrm>
              <a:off x="3998" y="3071"/>
              <a:ext cx="4" cy="4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2 h 2"/>
                <a:gd name="T6" fmla="*/ 2 w 2"/>
                <a:gd name="T7" fmla="*/ 2 h 2"/>
                <a:gd name="T8" fmla="*/ 1 w 2"/>
                <a:gd name="T9" fmla="*/ 0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3" name="Freeform 5247"/>
            <p:cNvSpPr>
              <a:spLocks/>
            </p:cNvSpPr>
            <p:nvPr/>
          </p:nvSpPr>
          <p:spPr bwMode="auto">
            <a:xfrm>
              <a:off x="3997" y="3073"/>
              <a:ext cx="1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4" name="Oval 5248"/>
            <p:cNvSpPr>
              <a:spLocks noChangeArrowheads="1"/>
            </p:cNvSpPr>
            <p:nvPr/>
          </p:nvSpPr>
          <p:spPr bwMode="auto">
            <a:xfrm>
              <a:off x="4005" y="3071"/>
              <a:ext cx="1" cy="1"/>
            </a:xfrm>
            <a:prstGeom prst="ellipse">
              <a:avLst/>
            </a:pr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5" name="Freeform 5249"/>
            <p:cNvSpPr>
              <a:spLocks noEditPoints="1"/>
            </p:cNvSpPr>
            <p:nvPr/>
          </p:nvSpPr>
          <p:spPr bwMode="auto">
            <a:xfrm>
              <a:off x="4000" y="3069"/>
              <a:ext cx="5" cy="6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3 w 3"/>
                <a:gd name="T5" fmla="*/ 1 h 3"/>
                <a:gd name="T6" fmla="*/ 3 w 3"/>
                <a:gd name="T7" fmla="*/ 1 h 3"/>
                <a:gd name="T8" fmla="*/ 0 w 3"/>
                <a:gd name="T9" fmla="*/ 0 h 3"/>
                <a:gd name="T10" fmla="*/ 0 w 3"/>
                <a:gd name="T11" fmla="*/ 0 h 3"/>
                <a:gd name="T12" fmla="*/ 0 w 3"/>
                <a:gd name="T13" fmla="*/ 1 h 3"/>
                <a:gd name="T14" fmla="*/ 3 w 3"/>
                <a:gd name="T15" fmla="*/ 3 h 3"/>
                <a:gd name="T16" fmla="*/ 3 w 3"/>
                <a:gd name="T17" fmla="*/ 1 h 3"/>
                <a:gd name="T18" fmla="*/ 3 w 3"/>
                <a:gd name="T19" fmla="*/ 1 h 3"/>
                <a:gd name="T20" fmla="*/ 0 w 3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6" name="Freeform 5250"/>
            <p:cNvSpPr>
              <a:spLocks/>
            </p:cNvSpPr>
            <p:nvPr/>
          </p:nvSpPr>
          <p:spPr bwMode="auto">
            <a:xfrm>
              <a:off x="4000" y="3071"/>
              <a:ext cx="5" cy="5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2 h 3"/>
                <a:gd name="T4" fmla="*/ 2 w 3"/>
                <a:gd name="T5" fmla="*/ 3 h 3"/>
                <a:gd name="T6" fmla="*/ 3 w 3"/>
                <a:gd name="T7" fmla="*/ 2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7" name="Freeform 5251"/>
            <p:cNvSpPr>
              <a:spLocks/>
            </p:cNvSpPr>
            <p:nvPr/>
          </p:nvSpPr>
          <p:spPr bwMode="auto">
            <a:xfrm>
              <a:off x="3997" y="3073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8" name="Freeform 5252"/>
            <p:cNvSpPr>
              <a:spLocks/>
            </p:cNvSpPr>
            <p:nvPr/>
          </p:nvSpPr>
          <p:spPr bwMode="auto">
            <a:xfrm>
              <a:off x="3998" y="3075"/>
              <a:ext cx="6" cy="6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3 h 4"/>
                <a:gd name="T4" fmla="*/ 3 w 3"/>
                <a:gd name="T5" fmla="*/ 4 h 4"/>
                <a:gd name="T6" fmla="*/ 3 w 3"/>
                <a:gd name="T7" fmla="*/ 4 h 4"/>
                <a:gd name="T8" fmla="*/ 2 w 3"/>
                <a:gd name="T9" fmla="*/ 0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9" name="Freeform 5253"/>
            <p:cNvSpPr>
              <a:spLocks/>
            </p:cNvSpPr>
            <p:nvPr/>
          </p:nvSpPr>
          <p:spPr bwMode="auto">
            <a:xfrm>
              <a:off x="3997" y="3073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1 w 3"/>
                <a:gd name="T5" fmla="*/ 2 h 4"/>
                <a:gd name="T6" fmla="*/ 0 w 3"/>
                <a:gd name="T7" fmla="*/ 1 h 4"/>
                <a:gd name="T8" fmla="*/ 0 w 3"/>
                <a:gd name="T9" fmla="*/ 2 h 4"/>
                <a:gd name="T10" fmla="*/ 3 w 3"/>
                <a:gd name="T11" fmla="*/ 4 h 4"/>
                <a:gd name="T12" fmla="*/ 1 w 3"/>
                <a:gd name="T13" fmla="*/ 1 h 4"/>
                <a:gd name="T14" fmla="*/ 0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3"/>
                    <a:pt x="3" y="4"/>
                  </a:cubicBezTo>
                  <a:cubicBezTo>
                    <a:pt x="2" y="3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0" name="Freeform 5254"/>
            <p:cNvSpPr>
              <a:spLocks/>
            </p:cNvSpPr>
            <p:nvPr/>
          </p:nvSpPr>
          <p:spPr bwMode="auto">
            <a:xfrm>
              <a:off x="4002" y="3080"/>
              <a:ext cx="2" cy="5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1" name="Freeform 5255"/>
            <p:cNvSpPr>
              <a:spLocks/>
            </p:cNvSpPr>
            <p:nvPr/>
          </p:nvSpPr>
          <p:spPr bwMode="auto">
            <a:xfrm>
              <a:off x="3995" y="3076"/>
              <a:ext cx="9" cy="10"/>
            </a:xfrm>
            <a:custGeom>
              <a:avLst/>
              <a:gdLst>
                <a:gd name="T0" fmla="*/ 1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5 w 5"/>
                <a:gd name="T7" fmla="*/ 5 h 6"/>
                <a:gd name="T8" fmla="*/ 4 w 5"/>
                <a:gd name="T9" fmla="*/ 2 h 6"/>
                <a:gd name="T10" fmla="*/ 1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2" y="3"/>
                    <a:pt x="4" y="4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2" name="Freeform 5256"/>
            <p:cNvSpPr>
              <a:spLocks/>
            </p:cNvSpPr>
            <p:nvPr/>
          </p:nvSpPr>
          <p:spPr bwMode="auto">
            <a:xfrm>
              <a:off x="3995" y="3083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3" name="Freeform 5257"/>
            <p:cNvSpPr>
              <a:spLocks/>
            </p:cNvSpPr>
            <p:nvPr/>
          </p:nvSpPr>
          <p:spPr bwMode="auto">
            <a:xfrm>
              <a:off x="3995" y="3085"/>
              <a:ext cx="7" cy="12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4 w 4"/>
                <a:gd name="T5" fmla="*/ 7 h 7"/>
                <a:gd name="T6" fmla="*/ 0 w 4"/>
                <a:gd name="T7" fmla="*/ 0 h 7"/>
                <a:gd name="T8" fmla="*/ 0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4"/>
                    <a:pt x="3" y="5"/>
                    <a:pt x="4" y="7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4" name="Freeform 5258"/>
            <p:cNvSpPr>
              <a:spLocks/>
            </p:cNvSpPr>
            <p:nvPr/>
          </p:nvSpPr>
          <p:spPr bwMode="auto">
            <a:xfrm>
              <a:off x="4002" y="3075"/>
              <a:ext cx="2" cy="6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1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2"/>
                    <a:pt x="1" y="3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5" name="Freeform 5259"/>
            <p:cNvSpPr>
              <a:spLocks/>
            </p:cNvSpPr>
            <p:nvPr/>
          </p:nvSpPr>
          <p:spPr bwMode="auto">
            <a:xfrm>
              <a:off x="3995" y="3080"/>
              <a:ext cx="10" cy="1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2 h 8"/>
                <a:gd name="T4" fmla="*/ 0 w 6"/>
                <a:gd name="T5" fmla="*/ 3 h 8"/>
                <a:gd name="T6" fmla="*/ 6 w 6"/>
                <a:gd name="T7" fmla="*/ 8 h 8"/>
                <a:gd name="T8" fmla="*/ 5 w 6"/>
                <a:gd name="T9" fmla="*/ 4 h 8"/>
                <a:gd name="T10" fmla="*/ 0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4" y="6"/>
                    <a:pt x="6" y="8"/>
                  </a:cubicBezTo>
                  <a:cubicBezTo>
                    <a:pt x="6" y="7"/>
                    <a:pt x="6" y="5"/>
                    <a:pt x="5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6" name="Freeform 5260"/>
            <p:cNvSpPr>
              <a:spLocks/>
            </p:cNvSpPr>
            <p:nvPr/>
          </p:nvSpPr>
          <p:spPr bwMode="auto">
            <a:xfrm>
              <a:off x="4007" y="3098"/>
              <a:ext cx="78" cy="114"/>
            </a:xfrm>
            <a:custGeom>
              <a:avLst/>
              <a:gdLst>
                <a:gd name="T0" fmla="*/ 0 w 46"/>
                <a:gd name="T1" fmla="*/ 0 h 67"/>
                <a:gd name="T2" fmla="*/ 0 w 46"/>
                <a:gd name="T3" fmla="*/ 0 h 67"/>
                <a:gd name="T4" fmla="*/ 1 w 46"/>
                <a:gd name="T5" fmla="*/ 5 h 67"/>
                <a:gd name="T6" fmla="*/ 0 w 46"/>
                <a:gd name="T7" fmla="*/ 10 h 67"/>
                <a:gd name="T8" fmla="*/ 4 w 46"/>
                <a:gd name="T9" fmla="*/ 14 h 67"/>
                <a:gd name="T10" fmla="*/ 26 w 46"/>
                <a:gd name="T11" fmla="*/ 45 h 67"/>
                <a:gd name="T12" fmla="*/ 46 w 46"/>
                <a:gd name="T13" fmla="*/ 67 h 67"/>
                <a:gd name="T14" fmla="*/ 9 w 46"/>
                <a:gd name="T15" fmla="*/ 13 h 67"/>
                <a:gd name="T16" fmla="*/ 0 w 46"/>
                <a:gd name="T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1" y="11"/>
                    <a:pt x="3" y="12"/>
                    <a:pt x="4" y="14"/>
                  </a:cubicBezTo>
                  <a:cubicBezTo>
                    <a:pt x="10" y="21"/>
                    <a:pt x="18" y="33"/>
                    <a:pt x="26" y="45"/>
                  </a:cubicBezTo>
                  <a:cubicBezTo>
                    <a:pt x="32" y="52"/>
                    <a:pt x="39" y="60"/>
                    <a:pt x="46" y="67"/>
                  </a:cubicBezTo>
                  <a:cubicBezTo>
                    <a:pt x="35" y="49"/>
                    <a:pt x="19" y="23"/>
                    <a:pt x="9" y="13"/>
                  </a:cubicBezTo>
                  <a:cubicBezTo>
                    <a:pt x="5" y="8"/>
                    <a:pt x="2" y="4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7" name="Freeform 5261"/>
            <p:cNvSpPr>
              <a:spLocks/>
            </p:cNvSpPr>
            <p:nvPr/>
          </p:nvSpPr>
          <p:spPr bwMode="auto">
            <a:xfrm>
              <a:off x="4000" y="3098"/>
              <a:ext cx="9" cy="17"/>
            </a:xfrm>
            <a:custGeom>
              <a:avLst/>
              <a:gdLst>
                <a:gd name="T0" fmla="*/ 4 w 5"/>
                <a:gd name="T1" fmla="*/ 0 h 10"/>
                <a:gd name="T2" fmla="*/ 0 w 5"/>
                <a:gd name="T3" fmla="*/ 2 h 10"/>
                <a:gd name="T4" fmla="*/ 4 w 5"/>
                <a:gd name="T5" fmla="*/ 10 h 10"/>
                <a:gd name="T6" fmla="*/ 5 w 5"/>
                <a:gd name="T7" fmla="*/ 5 h 10"/>
                <a:gd name="T8" fmla="*/ 4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1" y="4"/>
                    <a:pt x="2" y="7"/>
                    <a:pt x="4" y="10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4"/>
                    <a:pt x="5" y="2"/>
                    <a:pt x="4" y="0"/>
                  </a:cubicBezTo>
                </a:path>
              </a:pathLst>
            </a:custGeom>
            <a:solidFill>
              <a:srgbClr val="C32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8" name="Freeform 5262"/>
            <p:cNvSpPr>
              <a:spLocks/>
            </p:cNvSpPr>
            <p:nvPr/>
          </p:nvSpPr>
          <p:spPr bwMode="auto">
            <a:xfrm>
              <a:off x="4000" y="3097"/>
              <a:ext cx="7" cy="5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1 h 3"/>
                <a:gd name="T4" fmla="*/ 0 w 4"/>
                <a:gd name="T5" fmla="*/ 3 h 3"/>
                <a:gd name="T6" fmla="*/ 0 w 4"/>
                <a:gd name="T7" fmla="*/ 3 h 3"/>
                <a:gd name="T8" fmla="*/ 4 w 4"/>
                <a:gd name="T9" fmla="*/ 1 h 3"/>
                <a:gd name="T10" fmla="*/ 4 w 4"/>
                <a:gd name="T11" fmla="*/ 1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3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208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9" name="Freeform 5263"/>
            <p:cNvSpPr>
              <a:spLocks/>
            </p:cNvSpPr>
            <p:nvPr/>
          </p:nvSpPr>
          <p:spPr bwMode="auto">
            <a:xfrm>
              <a:off x="3995" y="3085"/>
              <a:ext cx="12" cy="17"/>
            </a:xfrm>
            <a:custGeom>
              <a:avLst/>
              <a:gdLst>
                <a:gd name="T0" fmla="*/ 0 w 7"/>
                <a:gd name="T1" fmla="*/ 0 h 10"/>
                <a:gd name="T2" fmla="*/ 4 w 7"/>
                <a:gd name="T3" fmla="*/ 7 h 10"/>
                <a:gd name="T4" fmla="*/ 0 w 7"/>
                <a:gd name="T5" fmla="*/ 2 h 10"/>
                <a:gd name="T6" fmla="*/ 3 w 7"/>
                <a:gd name="T7" fmla="*/ 10 h 10"/>
                <a:gd name="T8" fmla="*/ 7 w 7"/>
                <a:gd name="T9" fmla="*/ 8 h 10"/>
                <a:gd name="T10" fmla="*/ 7 w 7"/>
                <a:gd name="T11" fmla="*/ 7 h 10"/>
                <a:gd name="T12" fmla="*/ 6 w 7"/>
                <a:gd name="T13" fmla="*/ 5 h 10"/>
                <a:gd name="T14" fmla="*/ 0 w 7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cubicBezTo>
                    <a:pt x="1" y="2"/>
                    <a:pt x="2" y="4"/>
                    <a:pt x="4" y="7"/>
                  </a:cubicBezTo>
                  <a:cubicBezTo>
                    <a:pt x="3" y="5"/>
                    <a:pt x="2" y="4"/>
                    <a:pt x="0" y="2"/>
                  </a:cubicBezTo>
                  <a:cubicBezTo>
                    <a:pt x="1" y="5"/>
                    <a:pt x="1" y="7"/>
                    <a:pt x="3" y="10"/>
                  </a:cubicBezTo>
                  <a:cubicBezTo>
                    <a:pt x="4" y="9"/>
                    <a:pt x="6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6"/>
                    <a:pt x="6" y="5"/>
                  </a:cubicBezTo>
                  <a:cubicBezTo>
                    <a:pt x="4" y="3"/>
                    <a:pt x="2" y="1"/>
                    <a:pt x="0" y="0"/>
                  </a:cubicBezTo>
                </a:path>
              </a:pathLst>
            </a:custGeom>
            <a:solidFill>
              <a:srgbClr val="444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0" name="Freeform 5264"/>
            <p:cNvSpPr>
              <a:spLocks/>
            </p:cNvSpPr>
            <p:nvPr/>
          </p:nvSpPr>
          <p:spPr bwMode="auto">
            <a:xfrm>
              <a:off x="3266" y="3131"/>
              <a:ext cx="9" cy="10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1 w 5"/>
                <a:gd name="T5" fmla="*/ 6 h 6"/>
                <a:gd name="T6" fmla="*/ 5 w 5"/>
                <a:gd name="T7" fmla="*/ 2 h 6"/>
                <a:gd name="T8" fmla="*/ 3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5"/>
                    <a:pt x="3" y="4"/>
                    <a:pt x="5" y="2"/>
                  </a:cubicBezTo>
                  <a:cubicBezTo>
                    <a:pt x="4" y="2"/>
                    <a:pt x="4" y="1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1" name="Freeform 5265"/>
            <p:cNvSpPr>
              <a:spLocks/>
            </p:cNvSpPr>
            <p:nvPr/>
          </p:nvSpPr>
          <p:spPr bwMode="auto">
            <a:xfrm>
              <a:off x="3259" y="3138"/>
              <a:ext cx="9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4 h 6"/>
                <a:gd name="T4" fmla="*/ 0 w 5"/>
                <a:gd name="T5" fmla="*/ 6 h 6"/>
                <a:gd name="T6" fmla="*/ 5 w 5"/>
                <a:gd name="T7" fmla="*/ 2 h 6"/>
                <a:gd name="T8" fmla="*/ 4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2" y="1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2" y="5"/>
                    <a:pt x="3" y="4"/>
                    <a:pt x="5" y="2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2" name="Freeform 5266"/>
            <p:cNvSpPr>
              <a:spLocks/>
            </p:cNvSpPr>
            <p:nvPr/>
          </p:nvSpPr>
          <p:spPr bwMode="auto">
            <a:xfrm>
              <a:off x="3251" y="3144"/>
              <a:ext cx="7" cy="14"/>
            </a:xfrm>
            <a:custGeom>
              <a:avLst/>
              <a:gdLst>
                <a:gd name="T0" fmla="*/ 4 w 4"/>
                <a:gd name="T1" fmla="*/ 0 h 8"/>
                <a:gd name="T2" fmla="*/ 0 w 4"/>
                <a:gd name="T3" fmla="*/ 4 h 8"/>
                <a:gd name="T4" fmla="*/ 0 w 4"/>
                <a:gd name="T5" fmla="*/ 8 h 8"/>
                <a:gd name="T6" fmla="*/ 3 w 4"/>
                <a:gd name="T7" fmla="*/ 4 h 8"/>
                <a:gd name="T8" fmla="*/ 4 w 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cubicBezTo>
                    <a:pt x="3" y="1"/>
                    <a:pt x="2" y="2"/>
                    <a:pt x="0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6"/>
                    <a:pt x="2" y="5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3" name="Freeform 5267"/>
            <p:cNvSpPr>
              <a:spLocks/>
            </p:cNvSpPr>
            <p:nvPr/>
          </p:nvSpPr>
          <p:spPr bwMode="auto">
            <a:xfrm>
              <a:off x="3256" y="3144"/>
              <a:ext cx="3" cy="7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0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4" name="Freeform 5268"/>
            <p:cNvSpPr>
              <a:spLocks/>
            </p:cNvSpPr>
            <p:nvPr/>
          </p:nvSpPr>
          <p:spPr bwMode="auto">
            <a:xfrm>
              <a:off x="3239" y="3151"/>
              <a:ext cx="12" cy="17"/>
            </a:xfrm>
            <a:custGeom>
              <a:avLst/>
              <a:gdLst>
                <a:gd name="T0" fmla="*/ 7 w 7"/>
                <a:gd name="T1" fmla="*/ 0 h 10"/>
                <a:gd name="T2" fmla="*/ 2 w 7"/>
                <a:gd name="T3" fmla="*/ 5 h 10"/>
                <a:gd name="T4" fmla="*/ 0 w 7"/>
                <a:gd name="T5" fmla="*/ 10 h 10"/>
                <a:gd name="T6" fmla="*/ 7 w 7"/>
                <a:gd name="T7" fmla="*/ 4 h 10"/>
                <a:gd name="T8" fmla="*/ 7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7" y="0"/>
                  </a:moveTo>
                  <a:cubicBezTo>
                    <a:pt x="6" y="1"/>
                    <a:pt x="4" y="3"/>
                    <a:pt x="2" y="5"/>
                  </a:cubicBezTo>
                  <a:cubicBezTo>
                    <a:pt x="2" y="6"/>
                    <a:pt x="1" y="8"/>
                    <a:pt x="0" y="10"/>
                  </a:cubicBezTo>
                  <a:cubicBezTo>
                    <a:pt x="3" y="8"/>
                    <a:pt x="5" y="6"/>
                    <a:pt x="7" y="4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5" name="Freeform 5269"/>
            <p:cNvSpPr>
              <a:spLocks/>
            </p:cNvSpPr>
            <p:nvPr/>
          </p:nvSpPr>
          <p:spPr bwMode="auto">
            <a:xfrm>
              <a:off x="3223" y="3160"/>
              <a:ext cx="19" cy="24"/>
            </a:xfrm>
            <a:custGeom>
              <a:avLst/>
              <a:gdLst>
                <a:gd name="T0" fmla="*/ 11 w 11"/>
                <a:gd name="T1" fmla="*/ 0 h 14"/>
                <a:gd name="T2" fmla="*/ 7 w 11"/>
                <a:gd name="T3" fmla="*/ 3 h 14"/>
                <a:gd name="T4" fmla="*/ 0 w 11"/>
                <a:gd name="T5" fmla="*/ 14 h 14"/>
                <a:gd name="T6" fmla="*/ 9 w 11"/>
                <a:gd name="T7" fmla="*/ 5 h 14"/>
                <a:gd name="T8" fmla="*/ 11 w 1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1" y="0"/>
                  </a:moveTo>
                  <a:cubicBezTo>
                    <a:pt x="10" y="1"/>
                    <a:pt x="9" y="2"/>
                    <a:pt x="7" y="3"/>
                  </a:cubicBezTo>
                  <a:cubicBezTo>
                    <a:pt x="5" y="7"/>
                    <a:pt x="2" y="11"/>
                    <a:pt x="0" y="14"/>
                  </a:cubicBezTo>
                  <a:cubicBezTo>
                    <a:pt x="3" y="11"/>
                    <a:pt x="6" y="8"/>
                    <a:pt x="9" y="5"/>
                  </a:cubicBezTo>
                  <a:cubicBezTo>
                    <a:pt x="10" y="3"/>
                    <a:pt x="11" y="1"/>
                    <a:pt x="1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6" name="Freeform 5270"/>
            <p:cNvSpPr>
              <a:spLocks/>
            </p:cNvSpPr>
            <p:nvPr/>
          </p:nvSpPr>
          <p:spPr bwMode="auto">
            <a:xfrm>
              <a:off x="3995" y="3180"/>
              <a:ext cx="7" cy="9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 h 5"/>
                <a:gd name="T4" fmla="*/ 4 w 4"/>
                <a:gd name="T5" fmla="*/ 5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3"/>
                    <a:pt x="2" y="4"/>
                    <a:pt x="4" y="5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7" name="Freeform 5271"/>
            <p:cNvSpPr>
              <a:spLocks/>
            </p:cNvSpPr>
            <p:nvPr/>
          </p:nvSpPr>
          <p:spPr bwMode="auto">
            <a:xfrm>
              <a:off x="3995" y="3170"/>
              <a:ext cx="27" cy="44"/>
            </a:xfrm>
            <a:custGeom>
              <a:avLst/>
              <a:gdLst>
                <a:gd name="T0" fmla="*/ 0 w 16"/>
                <a:gd name="T1" fmla="*/ 0 h 26"/>
                <a:gd name="T2" fmla="*/ 0 w 16"/>
                <a:gd name="T3" fmla="*/ 6 h 26"/>
                <a:gd name="T4" fmla="*/ 4 w 16"/>
                <a:gd name="T5" fmla="*/ 11 h 26"/>
                <a:gd name="T6" fmla="*/ 16 w 16"/>
                <a:gd name="T7" fmla="*/ 26 h 26"/>
                <a:gd name="T8" fmla="*/ 13 w 16"/>
                <a:gd name="T9" fmla="*/ 21 h 26"/>
                <a:gd name="T10" fmla="*/ 5 w 16"/>
                <a:gd name="T11" fmla="*/ 6 h 26"/>
                <a:gd name="T12" fmla="*/ 0 w 1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7"/>
                    <a:pt x="2" y="9"/>
                    <a:pt x="4" y="11"/>
                  </a:cubicBezTo>
                  <a:cubicBezTo>
                    <a:pt x="7" y="16"/>
                    <a:pt x="12" y="21"/>
                    <a:pt x="16" y="26"/>
                  </a:cubicBezTo>
                  <a:cubicBezTo>
                    <a:pt x="15" y="24"/>
                    <a:pt x="14" y="22"/>
                    <a:pt x="13" y="21"/>
                  </a:cubicBezTo>
                  <a:cubicBezTo>
                    <a:pt x="8" y="15"/>
                    <a:pt x="6" y="10"/>
                    <a:pt x="5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8" name="Freeform 5272"/>
            <p:cNvSpPr>
              <a:spLocks/>
            </p:cNvSpPr>
            <p:nvPr/>
          </p:nvSpPr>
          <p:spPr bwMode="auto">
            <a:xfrm>
              <a:off x="3995" y="3182"/>
              <a:ext cx="31" cy="48"/>
            </a:xfrm>
            <a:custGeom>
              <a:avLst/>
              <a:gdLst>
                <a:gd name="T0" fmla="*/ 0 w 18"/>
                <a:gd name="T1" fmla="*/ 0 h 28"/>
                <a:gd name="T2" fmla="*/ 8 w 18"/>
                <a:gd name="T3" fmla="*/ 15 h 28"/>
                <a:gd name="T4" fmla="*/ 11 w 18"/>
                <a:gd name="T5" fmla="*/ 20 h 28"/>
                <a:gd name="T6" fmla="*/ 18 w 18"/>
                <a:gd name="T7" fmla="*/ 28 h 28"/>
                <a:gd name="T8" fmla="*/ 4 w 18"/>
                <a:gd name="T9" fmla="*/ 4 h 28"/>
                <a:gd name="T10" fmla="*/ 0 w 1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8">
                  <a:moveTo>
                    <a:pt x="0" y="0"/>
                  </a:moveTo>
                  <a:cubicBezTo>
                    <a:pt x="1" y="4"/>
                    <a:pt x="3" y="9"/>
                    <a:pt x="8" y="15"/>
                  </a:cubicBezTo>
                  <a:cubicBezTo>
                    <a:pt x="9" y="17"/>
                    <a:pt x="10" y="18"/>
                    <a:pt x="11" y="20"/>
                  </a:cubicBezTo>
                  <a:cubicBezTo>
                    <a:pt x="14" y="23"/>
                    <a:pt x="16" y="25"/>
                    <a:pt x="18" y="28"/>
                  </a:cubicBezTo>
                  <a:cubicBezTo>
                    <a:pt x="14" y="20"/>
                    <a:pt x="9" y="12"/>
                    <a:pt x="4" y="4"/>
                  </a:cubicBezTo>
                  <a:cubicBezTo>
                    <a:pt x="2" y="3"/>
                    <a:pt x="1" y="2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9" name="Freeform 5273"/>
            <p:cNvSpPr>
              <a:spLocks/>
            </p:cNvSpPr>
            <p:nvPr/>
          </p:nvSpPr>
          <p:spPr bwMode="auto">
            <a:xfrm>
              <a:off x="4002" y="3189"/>
              <a:ext cx="41" cy="59"/>
            </a:xfrm>
            <a:custGeom>
              <a:avLst/>
              <a:gdLst>
                <a:gd name="T0" fmla="*/ 0 w 24"/>
                <a:gd name="T1" fmla="*/ 0 h 35"/>
                <a:gd name="T2" fmla="*/ 14 w 24"/>
                <a:gd name="T3" fmla="*/ 24 h 35"/>
                <a:gd name="T4" fmla="*/ 24 w 24"/>
                <a:gd name="T5" fmla="*/ 35 h 35"/>
                <a:gd name="T6" fmla="*/ 12 w 24"/>
                <a:gd name="T7" fmla="*/ 15 h 35"/>
                <a:gd name="T8" fmla="*/ 0 w 2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0" y="0"/>
                  </a:moveTo>
                  <a:cubicBezTo>
                    <a:pt x="5" y="8"/>
                    <a:pt x="10" y="16"/>
                    <a:pt x="14" y="24"/>
                  </a:cubicBezTo>
                  <a:cubicBezTo>
                    <a:pt x="18" y="28"/>
                    <a:pt x="22" y="32"/>
                    <a:pt x="24" y="35"/>
                  </a:cubicBezTo>
                  <a:cubicBezTo>
                    <a:pt x="21" y="28"/>
                    <a:pt x="17" y="21"/>
                    <a:pt x="12" y="15"/>
                  </a:cubicBezTo>
                  <a:cubicBezTo>
                    <a:pt x="8" y="10"/>
                    <a:pt x="3" y="5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0" name="Freeform 5274"/>
            <p:cNvSpPr>
              <a:spLocks/>
            </p:cNvSpPr>
            <p:nvPr/>
          </p:nvSpPr>
          <p:spPr bwMode="auto">
            <a:xfrm>
              <a:off x="4014" y="3216"/>
              <a:ext cx="32" cy="48"/>
            </a:xfrm>
            <a:custGeom>
              <a:avLst/>
              <a:gdLst>
                <a:gd name="T0" fmla="*/ 0 w 19"/>
                <a:gd name="T1" fmla="*/ 0 h 28"/>
                <a:gd name="T2" fmla="*/ 12 w 19"/>
                <a:gd name="T3" fmla="*/ 21 h 28"/>
                <a:gd name="T4" fmla="*/ 19 w 19"/>
                <a:gd name="T5" fmla="*/ 28 h 28"/>
                <a:gd name="T6" fmla="*/ 7 w 19"/>
                <a:gd name="T7" fmla="*/ 8 h 28"/>
                <a:gd name="T8" fmla="*/ 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5" y="6"/>
                    <a:pt x="9" y="13"/>
                    <a:pt x="12" y="21"/>
                  </a:cubicBezTo>
                  <a:cubicBezTo>
                    <a:pt x="16" y="25"/>
                    <a:pt x="19" y="28"/>
                    <a:pt x="19" y="28"/>
                  </a:cubicBezTo>
                  <a:cubicBezTo>
                    <a:pt x="19" y="28"/>
                    <a:pt x="14" y="19"/>
                    <a:pt x="7" y="8"/>
                  </a:cubicBezTo>
                  <a:cubicBezTo>
                    <a:pt x="5" y="5"/>
                    <a:pt x="3" y="3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1" name="Freeform 5275"/>
            <p:cNvSpPr>
              <a:spLocks/>
            </p:cNvSpPr>
            <p:nvPr/>
          </p:nvSpPr>
          <p:spPr bwMode="auto">
            <a:xfrm>
              <a:off x="4186" y="34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2" name="Freeform 5276"/>
            <p:cNvSpPr>
              <a:spLocks/>
            </p:cNvSpPr>
            <p:nvPr/>
          </p:nvSpPr>
          <p:spPr bwMode="auto">
            <a:xfrm>
              <a:off x="4187" y="34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3" name="Freeform 5277"/>
            <p:cNvSpPr>
              <a:spLocks/>
            </p:cNvSpPr>
            <p:nvPr/>
          </p:nvSpPr>
          <p:spPr bwMode="auto">
            <a:xfrm>
              <a:off x="4186" y="3456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4" name="Freeform 5278"/>
            <p:cNvSpPr>
              <a:spLocks/>
            </p:cNvSpPr>
            <p:nvPr/>
          </p:nvSpPr>
          <p:spPr bwMode="auto">
            <a:xfrm>
              <a:off x="4177" y="3451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0 w 4"/>
                <a:gd name="T5" fmla="*/ 4 h 4"/>
                <a:gd name="T6" fmla="*/ 4 w 4"/>
                <a:gd name="T7" fmla="*/ 3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5" name="Freeform 5279"/>
            <p:cNvSpPr>
              <a:spLocks/>
            </p:cNvSpPr>
            <p:nvPr/>
          </p:nvSpPr>
          <p:spPr bwMode="auto">
            <a:xfrm>
              <a:off x="4177" y="34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6" name="Freeform 5280"/>
            <p:cNvSpPr>
              <a:spLocks/>
            </p:cNvSpPr>
            <p:nvPr/>
          </p:nvSpPr>
          <p:spPr bwMode="auto">
            <a:xfrm>
              <a:off x="4177" y="3456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4 w 4"/>
                <a:gd name="T7" fmla="*/ 0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7" name="Oval 5281"/>
            <p:cNvSpPr>
              <a:spLocks noChangeArrowheads="1"/>
            </p:cNvSpPr>
            <p:nvPr/>
          </p:nvSpPr>
          <p:spPr bwMode="auto">
            <a:xfrm>
              <a:off x="4177" y="3458"/>
              <a:ext cx="1" cy="1"/>
            </a:xfrm>
            <a:prstGeom prst="ellipse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8" name="Freeform 5282"/>
            <p:cNvSpPr>
              <a:spLocks/>
            </p:cNvSpPr>
            <p:nvPr/>
          </p:nvSpPr>
          <p:spPr bwMode="auto">
            <a:xfrm>
              <a:off x="4177" y="3456"/>
              <a:ext cx="9" cy="2"/>
            </a:xfrm>
            <a:custGeom>
              <a:avLst/>
              <a:gdLst>
                <a:gd name="T0" fmla="*/ 4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5 w 5"/>
                <a:gd name="T7" fmla="*/ 0 h 1"/>
                <a:gd name="T8" fmla="*/ 4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9" name="Oval 5283"/>
            <p:cNvSpPr>
              <a:spLocks noChangeArrowheads="1"/>
            </p:cNvSpPr>
            <p:nvPr/>
          </p:nvSpPr>
          <p:spPr bwMode="auto">
            <a:xfrm>
              <a:off x="4177" y="3458"/>
              <a:ext cx="1" cy="1"/>
            </a:xfrm>
            <a:prstGeom prst="ellipse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0" name="Freeform 5284"/>
            <p:cNvSpPr>
              <a:spLocks/>
            </p:cNvSpPr>
            <p:nvPr/>
          </p:nvSpPr>
          <p:spPr bwMode="auto">
            <a:xfrm>
              <a:off x="4177" y="3456"/>
              <a:ext cx="9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5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1" name="Freeform 5285"/>
            <p:cNvSpPr>
              <a:spLocks/>
            </p:cNvSpPr>
            <p:nvPr/>
          </p:nvSpPr>
          <p:spPr bwMode="auto">
            <a:xfrm>
              <a:off x="4177" y="3458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2" name="Freeform 5286"/>
            <p:cNvSpPr>
              <a:spLocks/>
            </p:cNvSpPr>
            <p:nvPr/>
          </p:nvSpPr>
          <p:spPr bwMode="auto">
            <a:xfrm>
              <a:off x="4179" y="3456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0 w 4"/>
                <a:gd name="T7" fmla="*/ 2 h 2"/>
                <a:gd name="T8" fmla="*/ 4 w 4"/>
                <a:gd name="T9" fmla="*/ 0 h 2"/>
                <a:gd name="T10" fmla="*/ 4 w 4"/>
                <a:gd name="T11" fmla="*/ 0 h 2"/>
                <a:gd name="T12" fmla="*/ 4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3" name="Freeform 5287"/>
            <p:cNvSpPr>
              <a:spLocks/>
            </p:cNvSpPr>
            <p:nvPr/>
          </p:nvSpPr>
          <p:spPr bwMode="auto">
            <a:xfrm>
              <a:off x="4177" y="3458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4" name="Freeform 5288"/>
            <p:cNvSpPr>
              <a:spLocks/>
            </p:cNvSpPr>
            <p:nvPr/>
          </p:nvSpPr>
          <p:spPr bwMode="auto">
            <a:xfrm>
              <a:off x="4169" y="3446"/>
              <a:ext cx="8" cy="12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5 h 7"/>
                <a:gd name="T4" fmla="*/ 4 w 5"/>
                <a:gd name="T5" fmla="*/ 7 h 7"/>
                <a:gd name="T6" fmla="*/ 5 w 5"/>
                <a:gd name="T7" fmla="*/ 7 h 7"/>
                <a:gd name="T8" fmla="*/ 5 w 5"/>
                <a:gd name="T9" fmla="*/ 7 h 7"/>
                <a:gd name="T10" fmla="*/ 5 w 5"/>
                <a:gd name="T11" fmla="*/ 3 h 7"/>
                <a:gd name="T12" fmla="*/ 0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2" y="6"/>
                    <a:pt x="3" y="6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5" name="Freeform 5289"/>
            <p:cNvSpPr>
              <a:spLocks/>
            </p:cNvSpPr>
            <p:nvPr/>
          </p:nvSpPr>
          <p:spPr bwMode="auto">
            <a:xfrm>
              <a:off x="4176" y="3458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6" name="Freeform 5290"/>
            <p:cNvSpPr>
              <a:spLocks/>
            </p:cNvSpPr>
            <p:nvPr/>
          </p:nvSpPr>
          <p:spPr bwMode="auto">
            <a:xfrm>
              <a:off x="4176" y="3458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7" name="Oval 5291"/>
            <p:cNvSpPr>
              <a:spLocks noChangeArrowheads="1"/>
            </p:cNvSpPr>
            <p:nvPr/>
          </p:nvSpPr>
          <p:spPr bwMode="auto">
            <a:xfrm>
              <a:off x="4177" y="3458"/>
              <a:ext cx="1" cy="1"/>
            </a:xfrm>
            <a:prstGeom prst="ellipse">
              <a:avLst/>
            </a:pr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8" name="Freeform 5292"/>
            <p:cNvSpPr>
              <a:spLocks/>
            </p:cNvSpPr>
            <p:nvPr/>
          </p:nvSpPr>
          <p:spPr bwMode="auto">
            <a:xfrm>
              <a:off x="4177" y="34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9" name="Freeform 5293"/>
            <p:cNvSpPr>
              <a:spLocks/>
            </p:cNvSpPr>
            <p:nvPr/>
          </p:nvSpPr>
          <p:spPr bwMode="auto">
            <a:xfrm>
              <a:off x="4162" y="3439"/>
              <a:ext cx="7" cy="15"/>
            </a:xfrm>
            <a:custGeom>
              <a:avLst/>
              <a:gdLst>
                <a:gd name="T0" fmla="*/ 0 w 4"/>
                <a:gd name="T1" fmla="*/ 0 h 9"/>
                <a:gd name="T2" fmla="*/ 0 w 4"/>
                <a:gd name="T3" fmla="*/ 5 h 9"/>
                <a:gd name="T4" fmla="*/ 4 w 4"/>
                <a:gd name="T5" fmla="*/ 9 h 9"/>
                <a:gd name="T6" fmla="*/ 4 w 4"/>
                <a:gd name="T7" fmla="*/ 4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1" y="7"/>
                    <a:pt x="3" y="8"/>
                    <a:pt x="4" y="9"/>
                  </a:cubicBezTo>
                  <a:cubicBezTo>
                    <a:pt x="4" y="8"/>
                    <a:pt x="4" y="6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0" name="Freeform 5294"/>
            <p:cNvSpPr>
              <a:spLocks/>
            </p:cNvSpPr>
            <p:nvPr/>
          </p:nvSpPr>
          <p:spPr bwMode="auto">
            <a:xfrm>
              <a:off x="4153" y="3431"/>
              <a:ext cx="9" cy="17"/>
            </a:xfrm>
            <a:custGeom>
              <a:avLst/>
              <a:gdLst>
                <a:gd name="T0" fmla="*/ 0 w 5"/>
                <a:gd name="T1" fmla="*/ 0 h 10"/>
                <a:gd name="T2" fmla="*/ 0 w 5"/>
                <a:gd name="T3" fmla="*/ 6 h 10"/>
                <a:gd name="T4" fmla="*/ 5 w 5"/>
                <a:gd name="T5" fmla="*/ 10 h 10"/>
                <a:gd name="T6" fmla="*/ 5 w 5"/>
                <a:gd name="T7" fmla="*/ 5 h 10"/>
                <a:gd name="T8" fmla="*/ 0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0" y="3"/>
                    <a:pt x="0" y="5"/>
                    <a:pt x="0" y="6"/>
                  </a:cubicBezTo>
                  <a:cubicBezTo>
                    <a:pt x="1" y="8"/>
                    <a:pt x="3" y="9"/>
                    <a:pt x="5" y="10"/>
                  </a:cubicBezTo>
                  <a:cubicBezTo>
                    <a:pt x="5" y="9"/>
                    <a:pt x="5" y="7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1" name="Freeform 5295"/>
            <p:cNvSpPr>
              <a:spLocks/>
            </p:cNvSpPr>
            <p:nvPr/>
          </p:nvSpPr>
          <p:spPr bwMode="auto">
            <a:xfrm>
              <a:off x="4145" y="3422"/>
              <a:ext cx="8" cy="19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7 h 11"/>
                <a:gd name="T4" fmla="*/ 5 w 5"/>
                <a:gd name="T5" fmla="*/ 11 h 11"/>
                <a:gd name="T6" fmla="*/ 5 w 5"/>
                <a:gd name="T7" fmla="*/ 5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3"/>
                    <a:pt x="0" y="5"/>
                    <a:pt x="0" y="7"/>
                  </a:cubicBezTo>
                  <a:cubicBezTo>
                    <a:pt x="1" y="8"/>
                    <a:pt x="3" y="10"/>
                    <a:pt x="5" y="11"/>
                  </a:cubicBezTo>
                  <a:cubicBezTo>
                    <a:pt x="5" y="10"/>
                    <a:pt x="5" y="8"/>
                    <a:pt x="5" y="5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2" name="Freeform 5296"/>
            <p:cNvSpPr>
              <a:spLocks/>
            </p:cNvSpPr>
            <p:nvPr/>
          </p:nvSpPr>
          <p:spPr bwMode="auto">
            <a:xfrm>
              <a:off x="4187" y="3456"/>
              <a:ext cx="9" cy="5"/>
            </a:xfrm>
            <a:custGeom>
              <a:avLst/>
              <a:gdLst>
                <a:gd name="T0" fmla="*/ 0 w 5"/>
                <a:gd name="T1" fmla="*/ 0 h 3"/>
                <a:gd name="T2" fmla="*/ 0 w 5"/>
                <a:gd name="T3" fmla="*/ 0 h 3"/>
                <a:gd name="T4" fmla="*/ 0 w 5"/>
                <a:gd name="T5" fmla="*/ 3 h 3"/>
                <a:gd name="T6" fmla="*/ 5 w 5"/>
                <a:gd name="T7" fmla="*/ 2 h 3"/>
                <a:gd name="T8" fmla="*/ 0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3" name="Freeform 5297"/>
            <p:cNvSpPr>
              <a:spLocks noEditPoints="1"/>
            </p:cNvSpPr>
            <p:nvPr/>
          </p:nvSpPr>
          <p:spPr bwMode="auto">
            <a:xfrm>
              <a:off x="4136" y="3413"/>
              <a:ext cx="60" cy="98"/>
            </a:xfrm>
            <a:custGeom>
              <a:avLst/>
              <a:gdLst>
                <a:gd name="T0" fmla="*/ 29 w 35"/>
                <a:gd name="T1" fmla="*/ 25 h 57"/>
                <a:gd name="T2" fmla="*/ 25 w 35"/>
                <a:gd name="T3" fmla="*/ 27 h 57"/>
                <a:gd name="T4" fmla="*/ 30 w 35"/>
                <a:gd name="T5" fmla="*/ 28 h 57"/>
                <a:gd name="T6" fmla="*/ 26 w 35"/>
                <a:gd name="T7" fmla="*/ 29 h 57"/>
                <a:gd name="T8" fmla="*/ 34 w 35"/>
                <a:gd name="T9" fmla="*/ 57 h 57"/>
                <a:gd name="T10" fmla="*/ 35 w 35"/>
                <a:gd name="T11" fmla="*/ 57 h 57"/>
                <a:gd name="T12" fmla="*/ 26 w 35"/>
                <a:gd name="T13" fmla="*/ 29 h 57"/>
                <a:gd name="T14" fmla="*/ 30 w 35"/>
                <a:gd name="T15" fmla="*/ 28 h 57"/>
                <a:gd name="T16" fmla="*/ 30 w 35"/>
                <a:gd name="T17" fmla="*/ 25 h 57"/>
                <a:gd name="T18" fmla="*/ 29 w 35"/>
                <a:gd name="T19" fmla="*/ 25 h 57"/>
                <a:gd name="T20" fmla="*/ 29 w 35"/>
                <a:gd name="T21" fmla="*/ 25 h 57"/>
                <a:gd name="T22" fmla="*/ 0 w 35"/>
                <a:gd name="T23" fmla="*/ 0 h 57"/>
                <a:gd name="T24" fmla="*/ 0 w 35"/>
                <a:gd name="T25" fmla="*/ 7 h 57"/>
                <a:gd name="T26" fmla="*/ 5 w 35"/>
                <a:gd name="T27" fmla="*/ 12 h 57"/>
                <a:gd name="T28" fmla="*/ 5 w 35"/>
                <a:gd name="T29" fmla="*/ 5 h 57"/>
                <a:gd name="T30" fmla="*/ 0 w 35"/>
                <a:gd name="T3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57">
                  <a:moveTo>
                    <a:pt x="29" y="25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8" y="28"/>
                    <a:pt x="30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moveTo>
                    <a:pt x="0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2" y="8"/>
                    <a:pt x="3" y="10"/>
                    <a:pt x="5" y="12"/>
                  </a:cubicBezTo>
                  <a:cubicBezTo>
                    <a:pt x="5" y="10"/>
                    <a:pt x="5" y="8"/>
                    <a:pt x="5" y="5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4" name="Freeform 5298"/>
            <p:cNvSpPr>
              <a:spLocks noEditPoints="1"/>
            </p:cNvSpPr>
            <p:nvPr/>
          </p:nvSpPr>
          <p:spPr bwMode="auto">
            <a:xfrm>
              <a:off x="4128" y="3403"/>
              <a:ext cx="68" cy="109"/>
            </a:xfrm>
            <a:custGeom>
              <a:avLst/>
              <a:gdLst>
                <a:gd name="T0" fmla="*/ 31 w 40"/>
                <a:gd name="T1" fmla="*/ 35 h 64"/>
                <a:gd name="T2" fmla="*/ 27 w 40"/>
                <a:gd name="T3" fmla="*/ 37 h 64"/>
                <a:gd name="T4" fmla="*/ 35 w 40"/>
                <a:gd name="T5" fmla="*/ 64 h 64"/>
                <a:gd name="T6" fmla="*/ 40 w 40"/>
                <a:gd name="T7" fmla="*/ 63 h 64"/>
                <a:gd name="T8" fmla="*/ 40 w 40"/>
                <a:gd name="T9" fmla="*/ 63 h 64"/>
                <a:gd name="T10" fmla="*/ 39 w 40"/>
                <a:gd name="T11" fmla="*/ 63 h 64"/>
                <a:gd name="T12" fmla="*/ 31 w 40"/>
                <a:gd name="T13" fmla="*/ 35 h 64"/>
                <a:gd name="T14" fmla="*/ 0 w 40"/>
                <a:gd name="T15" fmla="*/ 0 h 64"/>
                <a:gd name="T16" fmla="*/ 0 w 40"/>
                <a:gd name="T17" fmla="*/ 7 h 64"/>
                <a:gd name="T18" fmla="*/ 5 w 40"/>
                <a:gd name="T19" fmla="*/ 13 h 64"/>
                <a:gd name="T20" fmla="*/ 5 w 40"/>
                <a:gd name="T21" fmla="*/ 6 h 64"/>
                <a:gd name="T22" fmla="*/ 0 w 40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4">
                  <a:moveTo>
                    <a:pt x="31" y="35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7" y="63"/>
                    <a:pt x="39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0" y="63"/>
                    <a:pt x="39" y="63"/>
                  </a:cubicBezTo>
                  <a:cubicBezTo>
                    <a:pt x="31" y="35"/>
                    <a:pt x="31" y="35"/>
                    <a:pt x="31" y="35"/>
                  </a:cubicBezTo>
                  <a:moveTo>
                    <a:pt x="0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2" y="9"/>
                    <a:pt x="3" y="11"/>
                    <a:pt x="5" y="13"/>
                  </a:cubicBezTo>
                  <a:cubicBezTo>
                    <a:pt x="5" y="11"/>
                    <a:pt x="5" y="8"/>
                    <a:pt x="5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5" name="Freeform 5299"/>
            <p:cNvSpPr>
              <a:spLocks/>
            </p:cNvSpPr>
            <p:nvPr/>
          </p:nvSpPr>
          <p:spPr bwMode="auto">
            <a:xfrm>
              <a:off x="4026" y="3230"/>
              <a:ext cx="102" cy="185"/>
            </a:xfrm>
            <a:custGeom>
              <a:avLst/>
              <a:gdLst>
                <a:gd name="T0" fmla="*/ 0 w 60"/>
                <a:gd name="T1" fmla="*/ 0 h 109"/>
                <a:gd name="T2" fmla="*/ 12 w 60"/>
                <a:gd name="T3" fmla="*/ 20 h 109"/>
                <a:gd name="T4" fmla="*/ 5 w 60"/>
                <a:gd name="T5" fmla="*/ 13 h 109"/>
                <a:gd name="T6" fmla="*/ 34 w 60"/>
                <a:gd name="T7" fmla="*/ 72 h 109"/>
                <a:gd name="T8" fmla="*/ 60 w 60"/>
                <a:gd name="T9" fmla="*/ 109 h 109"/>
                <a:gd name="T10" fmla="*/ 60 w 60"/>
                <a:gd name="T11" fmla="*/ 102 h 109"/>
                <a:gd name="T12" fmla="*/ 39 w 60"/>
                <a:gd name="T13" fmla="*/ 71 h 109"/>
                <a:gd name="T14" fmla="*/ 10 w 60"/>
                <a:gd name="T15" fmla="*/ 11 h 109"/>
                <a:gd name="T16" fmla="*/ 0 w 60"/>
                <a:gd name="T1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09">
                  <a:moveTo>
                    <a:pt x="0" y="0"/>
                  </a:moveTo>
                  <a:cubicBezTo>
                    <a:pt x="7" y="11"/>
                    <a:pt x="12" y="20"/>
                    <a:pt x="12" y="20"/>
                  </a:cubicBezTo>
                  <a:cubicBezTo>
                    <a:pt x="12" y="20"/>
                    <a:pt x="9" y="17"/>
                    <a:pt x="5" y="13"/>
                  </a:cubicBezTo>
                  <a:cubicBezTo>
                    <a:pt x="16" y="33"/>
                    <a:pt x="24" y="55"/>
                    <a:pt x="34" y="72"/>
                  </a:cubicBezTo>
                  <a:cubicBezTo>
                    <a:pt x="41" y="84"/>
                    <a:pt x="50" y="98"/>
                    <a:pt x="60" y="109"/>
                  </a:cubicBezTo>
                  <a:cubicBezTo>
                    <a:pt x="60" y="107"/>
                    <a:pt x="60" y="104"/>
                    <a:pt x="60" y="102"/>
                  </a:cubicBezTo>
                  <a:cubicBezTo>
                    <a:pt x="52" y="92"/>
                    <a:pt x="45" y="81"/>
                    <a:pt x="39" y="71"/>
                  </a:cubicBezTo>
                  <a:cubicBezTo>
                    <a:pt x="29" y="53"/>
                    <a:pt x="21" y="31"/>
                    <a:pt x="10" y="11"/>
                  </a:cubicBezTo>
                  <a:cubicBezTo>
                    <a:pt x="8" y="8"/>
                    <a:pt x="4" y="4"/>
                    <a:pt x="0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6" name="Freeform 5300"/>
            <p:cNvSpPr>
              <a:spLocks/>
            </p:cNvSpPr>
            <p:nvPr/>
          </p:nvSpPr>
          <p:spPr bwMode="auto">
            <a:xfrm>
              <a:off x="4068" y="3769"/>
              <a:ext cx="203" cy="467"/>
            </a:xfrm>
            <a:custGeom>
              <a:avLst/>
              <a:gdLst>
                <a:gd name="T0" fmla="*/ 105 w 119"/>
                <a:gd name="T1" fmla="*/ 0 h 274"/>
                <a:gd name="T2" fmla="*/ 100 w 119"/>
                <a:gd name="T3" fmla="*/ 0 h 274"/>
                <a:gd name="T4" fmla="*/ 0 w 119"/>
                <a:gd name="T5" fmla="*/ 274 h 274"/>
                <a:gd name="T6" fmla="*/ 2 w 119"/>
                <a:gd name="T7" fmla="*/ 273 h 274"/>
                <a:gd name="T8" fmla="*/ 105 w 119"/>
                <a:gd name="T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74">
                  <a:moveTo>
                    <a:pt x="105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14" y="127"/>
                    <a:pt x="88" y="246"/>
                    <a:pt x="0" y="274"/>
                  </a:cubicBezTo>
                  <a:cubicBezTo>
                    <a:pt x="1" y="274"/>
                    <a:pt x="2" y="274"/>
                    <a:pt x="2" y="273"/>
                  </a:cubicBezTo>
                  <a:cubicBezTo>
                    <a:pt x="92" y="247"/>
                    <a:pt x="119" y="127"/>
                    <a:pt x="10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7" name="Freeform 5301"/>
            <p:cNvSpPr>
              <a:spLocks/>
            </p:cNvSpPr>
            <p:nvPr/>
          </p:nvSpPr>
          <p:spPr bwMode="auto">
            <a:xfrm>
              <a:off x="4239" y="3759"/>
              <a:ext cx="8" cy="1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0 h 6"/>
                <a:gd name="T4" fmla="*/ 0 w 5"/>
                <a:gd name="T5" fmla="*/ 6 h 6"/>
                <a:gd name="T6" fmla="*/ 5 w 5"/>
                <a:gd name="T7" fmla="*/ 6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8" name="Freeform 5302"/>
            <p:cNvSpPr>
              <a:spLocks/>
            </p:cNvSpPr>
            <p:nvPr/>
          </p:nvSpPr>
          <p:spPr bwMode="auto">
            <a:xfrm>
              <a:off x="4237" y="3751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9" name="Freeform 5303"/>
            <p:cNvSpPr>
              <a:spLocks/>
            </p:cNvSpPr>
            <p:nvPr/>
          </p:nvSpPr>
          <p:spPr bwMode="auto">
            <a:xfrm>
              <a:off x="4237" y="3751"/>
              <a:ext cx="8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C8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0" name="Freeform 5304"/>
            <p:cNvSpPr>
              <a:spLocks/>
            </p:cNvSpPr>
            <p:nvPr/>
          </p:nvSpPr>
          <p:spPr bwMode="auto">
            <a:xfrm>
              <a:off x="4235" y="3742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5" y="0"/>
                  </a:cubicBezTo>
                </a:path>
              </a:pathLst>
            </a:custGeom>
            <a:solidFill>
              <a:srgbClr val="598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1" name="Freeform 5305"/>
            <p:cNvSpPr>
              <a:spLocks/>
            </p:cNvSpPr>
            <p:nvPr/>
          </p:nvSpPr>
          <p:spPr bwMode="auto">
            <a:xfrm>
              <a:off x="4235" y="3732"/>
              <a:ext cx="9" cy="1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0 h 6"/>
                <a:gd name="T4" fmla="*/ 0 w 5"/>
                <a:gd name="T5" fmla="*/ 6 h 6"/>
                <a:gd name="T6" fmla="*/ 5 w 5"/>
                <a:gd name="T7" fmla="*/ 6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78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2" name="Freeform 5306"/>
            <p:cNvSpPr>
              <a:spLocks/>
            </p:cNvSpPr>
            <p:nvPr/>
          </p:nvSpPr>
          <p:spPr bwMode="auto">
            <a:xfrm>
              <a:off x="4233" y="3723"/>
              <a:ext cx="11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54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3" name="Freeform 5307"/>
            <p:cNvSpPr>
              <a:spLocks/>
            </p:cNvSpPr>
            <p:nvPr/>
          </p:nvSpPr>
          <p:spPr bwMode="auto">
            <a:xfrm>
              <a:off x="4232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17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4" name="Freeform 5308"/>
            <p:cNvSpPr>
              <a:spLocks/>
            </p:cNvSpPr>
            <p:nvPr/>
          </p:nvSpPr>
          <p:spPr bwMode="auto">
            <a:xfrm>
              <a:off x="4230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4F76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5" name="Freeform 5309"/>
            <p:cNvSpPr>
              <a:spLocks/>
            </p:cNvSpPr>
            <p:nvPr/>
          </p:nvSpPr>
          <p:spPr bwMode="auto">
            <a:xfrm>
              <a:off x="4228" y="3695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C72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6" name="Freeform 5310"/>
            <p:cNvSpPr>
              <a:spLocks/>
            </p:cNvSpPr>
            <p:nvPr/>
          </p:nvSpPr>
          <p:spPr bwMode="auto">
            <a:xfrm>
              <a:off x="4227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A6E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7" name="Freeform 5311"/>
            <p:cNvSpPr>
              <a:spLocks/>
            </p:cNvSpPr>
            <p:nvPr/>
          </p:nvSpPr>
          <p:spPr bwMode="auto">
            <a:xfrm>
              <a:off x="4225" y="3676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76B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8" name="Freeform 5312"/>
            <p:cNvSpPr>
              <a:spLocks/>
            </p:cNvSpPr>
            <p:nvPr/>
          </p:nvSpPr>
          <p:spPr bwMode="auto">
            <a:xfrm>
              <a:off x="4223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46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9" name="Freeform 5313"/>
            <p:cNvSpPr>
              <a:spLocks/>
            </p:cNvSpPr>
            <p:nvPr/>
          </p:nvSpPr>
          <p:spPr bwMode="auto">
            <a:xfrm>
              <a:off x="4220" y="3649"/>
              <a:ext cx="12" cy="18"/>
            </a:xfrm>
            <a:custGeom>
              <a:avLst/>
              <a:gdLst>
                <a:gd name="T0" fmla="*/ 5 w 7"/>
                <a:gd name="T1" fmla="*/ 0 h 11"/>
                <a:gd name="T2" fmla="*/ 0 w 7"/>
                <a:gd name="T3" fmla="*/ 0 h 11"/>
                <a:gd name="T4" fmla="*/ 2 w 7"/>
                <a:gd name="T5" fmla="*/ 11 h 11"/>
                <a:gd name="T6" fmla="*/ 7 w 7"/>
                <a:gd name="T7" fmla="*/ 11 h 11"/>
                <a:gd name="T8" fmla="*/ 5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1" y="7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7"/>
                    <a:pt x="6" y="4"/>
                    <a:pt x="5" y="0"/>
                  </a:cubicBezTo>
                </a:path>
              </a:pathLst>
            </a:custGeom>
            <a:solidFill>
              <a:srgbClr val="426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0" name="Freeform 5314"/>
            <p:cNvSpPr>
              <a:spLocks/>
            </p:cNvSpPr>
            <p:nvPr/>
          </p:nvSpPr>
          <p:spPr bwMode="auto">
            <a:xfrm>
              <a:off x="4210" y="3606"/>
              <a:ext cx="18" cy="43"/>
            </a:xfrm>
            <a:custGeom>
              <a:avLst/>
              <a:gdLst>
                <a:gd name="T0" fmla="*/ 5 w 11"/>
                <a:gd name="T1" fmla="*/ 0 h 25"/>
                <a:gd name="T2" fmla="*/ 0 w 11"/>
                <a:gd name="T3" fmla="*/ 0 h 25"/>
                <a:gd name="T4" fmla="*/ 6 w 11"/>
                <a:gd name="T5" fmla="*/ 25 h 25"/>
                <a:gd name="T6" fmla="*/ 11 w 11"/>
                <a:gd name="T7" fmla="*/ 25 h 25"/>
                <a:gd name="T8" fmla="*/ 5 w 1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8"/>
                    <a:pt x="4" y="17"/>
                    <a:pt x="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17"/>
                    <a:pt x="7" y="8"/>
                    <a:pt x="5" y="0"/>
                  </a:cubicBezTo>
                </a:path>
              </a:pathLst>
            </a:custGeom>
            <a:solidFill>
              <a:srgbClr val="273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1" name="Freeform 5315"/>
            <p:cNvSpPr>
              <a:spLocks/>
            </p:cNvSpPr>
            <p:nvPr/>
          </p:nvSpPr>
          <p:spPr bwMode="auto">
            <a:xfrm>
              <a:off x="4205" y="3589"/>
              <a:ext cx="13" cy="17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0 h 10"/>
                <a:gd name="T4" fmla="*/ 3 w 8"/>
                <a:gd name="T5" fmla="*/ 10 h 10"/>
                <a:gd name="T6" fmla="*/ 8 w 8"/>
                <a:gd name="T7" fmla="*/ 10 h 10"/>
                <a:gd name="T8" fmla="*/ 5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6" y="3"/>
                    <a:pt x="5" y="0"/>
                  </a:cubicBezTo>
                </a:path>
              </a:pathLst>
            </a:custGeom>
            <a:solidFill>
              <a:srgbClr val="ABC1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2" name="Freeform 5316"/>
            <p:cNvSpPr>
              <a:spLocks/>
            </p:cNvSpPr>
            <p:nvPr/>
          </p:nvSpPr>
          <p:spPr bwMode="auto">
            <a:xfrm>
              <a:off x="4182" y="3511"/>
              <a:ext cx="31" cy="78"/>
            </a:xfrm>
            <a:custGeom>
              <a:avLst/>
              <a:gdLst>
                <a:gd name="T0" fmla="*/ 8 w 18"/>
                <a:gd name="T1" fmla="*/ 0 h 46"/>
                <a:gd name="T2" fmla="*/ 3 w 18"/>
                <a:gd name="T3" fmla="*/ 1 h 46"/>
                <a:gd name="T4" fmla="*/ 4 w 18"/>
                <a:gd name="T5" fmla="*/ 3 h 46"/>
                <a:gd name="T6" fmla="*/ 0 w 18"/>
                <a:gd name="T7" fmla="*/ 4 h 46"/>
                <a:gd name="T8" fmla="*/ 13 w 18"/>
                <a:gd name="T9" fmla="*/ 46 h 46"/>
                <a:gd name="T10" fmla="*/ 18 w 18"/>
                <a:gd name="T11" fmla="*/ 46 h 46"/>
                <a:gd name="T12" fmla="*/ 5 w 18"/>
                <a:gd name="T13" fmla="*/ 3 h 46"/>
                <a:gd name="T14" fmla="*/ 9 w 18"/>
                <a:gd name="T15" fmla="*/ 1 h 46"/>
                <a:gd name="T16" fmla="*/ 8 w 18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46">
                  <a:moveTo>
                    <a:pt x="8" y="0"/>
                  </a:moveTo>
                  <a:cubicBezTo>
                    <a:pt x="7" y="0"/>
                    <a:pt x="5" y="0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5" y="18"/>
                    <a:pt x="9" y="31"/>
                    <a:pt x="13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4" y="31"/>
                    <a:pt x="10" y="17"/>
                    <a:pt x="5" y="3"/>
                  </a:cubicBezTo>
                  <a:cubicBezTo>
                    <a:pt x="6" y="2"/>
                    <a:pt x="7" y="2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3" name="Freeform 5317"/>
            <p:cNvSpPr>
              <a:spLocks/>
            </p:cNvSpPr>
            <p:nvPr/>
          </p:nvSpPr>
          <p:spPr bwMode="auto">
            <a:xfrm>
              <a:off x="2944" y="3367"/>
              <a:ext cx="24" cy="41"/>
            </a:xfrm>
            <a:custGeom>
              <a:avLst/>
              <a:gdLst>
                <a:gd name="T0" fmla="*/ 12 w 14"/>
                <a:gd name="T1" fmla="*/ 0 h 24"/>
                <a:gd name="T2" fmla="*/ 12 w 14"/>
                <a:gd name="T3" fmla="*/ 3 h 24"/>
                <a:gd name="T4" fmla="*/ 9 w 14"/>
                <a:gd name="T5" fmla="*/ 2 h 24"/>
                <a:gd name="T6" fmla="*/ 0 w 14"/>
                <a:gd name="T7" fmla="*/ 23 h 24"/>
                <a:gd name="T8" fmla="*/ 3 w 14"/>
                <a:gd name="T9" fmla="*/ 24 h 24"/>
                <a:gd name="T10" fmla="*/ 4 w 14"/>
                <a:gd name="T11" fmla="*/ 22 h 24"/>
                <a:gd name="T12" fmla="*/ 4 w 14"/>
                <a:gd name="T13" fmla="*/ 22 h 24"/>
                <a:gd name="T14" fmla="*/ 4 w 14"/>
                <a:gd name="T15" fmla="*/ 22 h 24"/>
                <a:gd name="T16" fmla="*/ 5 w 14"/>
                <a:gd name="T17" fmla="*/ 22 h 24"/>
                <a:gd name="T18" fmla="*/ 14 w 14"/>
                <a:gd name="T19" fmla="*/ 0 h 24"/>
                <a:gd name="T20" fmla="*/ 12 w 1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4">
                  <a:moveTo>
                    <a:pt x="12" y="0"/>
                  </a:moveTo>
                  <a:cubicBezTo>
                    <a:pt x="12" y="1"/>
                    <a:pt x="12" y="2"/>
                    <a:pt x="12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4" name="Freeform 5318"/>
            <p:cNvSpPr>
              <a:spLocks/>
            </p:cNvSpPr>
            <p:nvPr/>
          </p:nvSpPr>
          <p:spPr bwMode="auto">
            <a:xfrm>
              <a:off x="3612" y="5020"/>
              <a:ext cx="8" cy="1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4 w 5"/>
                <a:gd name="T5" fmla="*/ 0 h 1"/>
                <a:gd name="T6" fmla="*/ 4 w 5"/>
                <a:gd name="T7" fmla="*/ 0 h 1"/>
                <a:gd name="T8" fmla="*/ 2 w 5"/>
                <a:gd name="T9" fmla="*/ 0 h 1"/>
                <a:gd name="T10" fmla="*/ 0 w 5"/>
                <a:gd name="T11" fmla="*/ 1 h 1"/>
                <a:gd name="T12" fmla="*/ 2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5" name="Freeform 5319"/>
            <p:cNvSpPr>
              <a:spLocks/>
            </p:cNvSpPr>
            <p:nvPr/>
          </p:nvSpPr>
          <p:spPr bwMode="auto">
            <a:xfrm>
              <a:off x="3607" y="5020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2 w 5"/>
                <a:gd name="T9" fmla="*/ 1 h 2"/>
                <a:gd name="T10" fmla="*/ 2 w 5"/>
                <a:gd name="T11" fmla="*/ 1 h 2"/>
                <a:gd name="T12" fmla="*/ 3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6" name="Freeform 5320"/>
            <p:cNvSpPr>
              <a:spLocks/>
            </p:cNvSpPr>
            <p:nvPr/>
          </p:nvSpPr>
          <p:spPr bwMode="auto">
            <a:xfrm>
              <a:off x="3603" y="5021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7" name="Freeform 5321"/>
            <p:cNvSpPr>
              <a:spLocks/>
            </p:cNvSpPr>
            <p:nvPr/>
          </p:nvSpPr>
          <p:spPr bwMode="auto">
            <a:xfrm>
              <a:off x="3598" y="50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3 w 5"/>
                <a:gd name="T5" fmla="*/ 0 h 1"/>
                <a:gd name="T6" fmla="*/ 2 w 5"/>
                <a:gd name="T7" fmla="*/ 0 h 1"/>
                <a:gd name="T8" fmla="*/ 0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8" name="Freeform 5322"/>
            <p:cNvSpPr>
              <a:spLocks/>
            </p:cNvSpPr>
            <p:nvPr/>
          </p:nvSpPr>
          <p:spPr bwMode="auto">
            <a:xfrm>
              <a:off x="3593" y="5021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2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9" name="Freeform 5323"/>
            <p:cNvSpPr>
              <a:spLocks/>
            </p:cNvSpPr>
            <p:nvPr/>
          </p:nvSpPr>
          <p:spPr bwMode="auto">
            <a:xfrm>
              <a:off x="3590" y="5021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0" name="Freeform 5324"/>
            <p:cNvSpPr>
              <a:spLocks/>
            </p:cNvSpPr>
            <p:nvPr/>
          </p:nvSpPr>
          <p:spPr bwMode="auto">
            <a:xfrm>
              <a:off x="3585" y="5021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3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1" name="Freeform 5325"/>
            <p:cNvSpPr>
              <a:spLocks/>
            </p:cNvSpPr>
            <p:nvPr/>
          </p:nvSpPr>
          <p:spPr bwMode="auto">
            <a:xfrm>
              <a:off x="3579" y="5021"/>
              <a:ext cx="9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5 w 5"/>
                <a:gd name="T9" fmla="*/ 0 h 2"/>
                <a:gd name="T10" fmla="*/ 3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2" name="Freeform 5326"/>
            <p:cNvSpPr>
              <a:spLocks/>
            </p:cNvSpPr>
            <p:nvPr/>
          </p:nvSpPr>
          <p:spPr bwMode="auto">
            <a:xfrm>
              <a:off x="3576" y="5021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2 w 5"/>
                <a:gd name="T7" fmla="*/ 2 h 2"/>
                <a:gd name="T8" fmla="*/ 5 w 5"/>
                <a:gd name="T9" fmla="*/ 0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3" name="Freeform 5327"/>
            <p:cNvSpPr>
              <a:spLocks/>
            </p:cNvSpPr>
            <p:nvPr/>
          </p:nvSpPr>
          <p:spPr bwMode="auto">
            <a:xfrm>
              <a:off x="3571" y="5021"/>
              <a:ext cx="8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4" name="Freeform 5328"/>
            <p:cNvSpPr>
              <a:spLocks/>
            </p:cNvSpPr>
            <p:nvPr/>
          </p:nvSpPr>
          <p:spPr bwMode="auto">
            <a:xfrm>
              <a:off x="3566" y="5021"/>
              <a:ext cx="8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5" name="Freeform 5329"/>
            <p:cNvSpPr>
              <a:spLocks/>
            </p:cNvSpPr>
            <p:nvPr/>
          </p:nvSpPr>
          <p:spPr bwMode="auto">
            <a:xfrm>
              <a:off x="3562" y="5021"/>
              <a:ext cx="9" cy="2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6" name="Freeform 5330"/>
            <p:cNvSpPr>
              <a:spLocks/>
            </p:cNvSpPr>
            <p:nvPr/>
          </p:nvSpPr>
          <p:spPr bwMode="auto">
            <a:xfrm>
              <a:off x="3557" y="5020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7" name="Freeform 5331"/>
            <p:cNvSpPr>
              <a:spLocks/>
            </p:cNvSpPr>
            <p:nvPr/>
          </p:nvSpPr>
          <p:spPr bwMode="auto">
            <a:xfrm>
              <a:off x="3552" y="5020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8" name="Freeform 5332"/>
            <p:cNvSpPr>
              <a:spLocks/>
            </p:cNvSpPr>
            <p:nvPr/>
          </p:nvSpPr>
          <p:spPr bwMode="auto">
            <a:xfrm>
              <a:off x="3547" y="5018"/>
              <a:ext cx="9" cy="5"/>
            </a:xfrm>
            <a:custGeom>
              <a:avLst/>
              <a:gdLst>
                <a:gd name="T0" fmla="*/ 3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3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9" name="Freeform 5333"/>
            <p:cNvSpPr>
              <a:spLocks/>
            </p:cNvSpPr>
            <p:nvPr/>
          </p:nvSpPr>
          <p:spPr bwMode="auto">
            <a:xfrm>
              <a:off x="3544" y="5018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0" name="Freeform 5334"/>
            <p:cNvSpPr>
              <a:spLocks noEditPoints="1"/>
            </p:cNvSpPr>
            <p:nvPr/>
          </p:nvSpPr>
          <p:spPr bwMode="auto">
            <a:xfrm>
              <a:off x="2745" y="3751"/>
              <a:ext cx="802" cy="1270"/>
            </a:xfrm>
            <a:custGeom>
              <a:avLst/>
              <a:gdLst>
                <a:gd name="T0" fmla="*/ 385 w 471"/>
                <a:gd name="T1" fmla="*/ 622 h 746"/>
                <a:gd name="T2" fmla="*/ 380 w 471"/>
                <a:gd name="T3" fmla="*/ 622 h 746"/>
                <a:gd name="T4" fmla="*/ 379 w 471"/>
                <a:gd name="T5" fmla="*/ 637 h 746"/>
                <a:gd name="T6" fmla="*/ 469 w 471"/>
                <a:gd name="T7" fmla="*/ 746 h 746"/>
                <a:gd name="T8" fmla="*/ 471 w 471"/>
                <a:gd name="T9" fmla="*/ 744 h 746"/>
                <a:gd name="T10" fmla="*/ 384 w 471"/>
                <a:gd name="T11" fmla="*/ 636 h 746"/>
                <a:gd name="T12" fmla="*/ 385 w 471"/>
                <a:gd name="T13" fmla="*/ 622 h 746"/>
                <a:gd name="T14" fmla="*/ 38 w 471"/>
                <a:gd name="T15" fmla="*/ 0 h 746"/>
                <a:gd name="T16" fmla="*/ 34 w 471"/>
                <a:gd name="T17" fmla="*/ 0 h 746"/>
                <a:gd name="T18" fmla="*/ 10 w 471"/>
                <a:gd name="T19" fmla="*/ 185 h 746"/>
                <a:gd name="T20" fmla="*/ 126 w 471"/>
                <a:gd name="T21" fmla="*/ 425 h 746"/>
                <a:gd name="T22" fmla="*/ 240 w 471"/>
                <a:gd name="T23" fmla="*/ 488 h 746"/>
                <a:gd name="T24" fmla="*/ 240 w 471"/>
                <a:gd name="T25" fmla="*/ 485 h 746"/>
                <a:gd name="T26" fmla="*/ 131 w 471"/>
                <a:gd name="T27" fmla="*/ 423 h 746"/>
                <a:gd name="T28" fmla="*/ 15 w 471"/>
                <a:gd name="T29" fmla="*/ 184 h 746"/>
                <a:gd name="T30" fmla="*/ 38 w 471"/>
                <a:gd name="T31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1" h="746">
                  <a:moveTo>
                    <a:pt x="385" y="622"/>
                  </a:moveTo>
                  <a:cubicBezTo>
                    <a:pt x="380" y="622"/>
                    <a:pt x="380" y="622"/>
                    <a:pt x="380" y="622"/>
                  </a:cubicBezTo>
                  <a:cubicBezTo>
                    <a:pt x="380" y="627"/>
                    <a:pt x="379" y="632"/>
                    <a:pt x="379" y="637"/>
                  </a:cubicBezTo>
                  <a:cubicBezTo>
                    <a:pt x="379" y="691"/>
                    <a:pt x="418" y="736"/>
                    <a:pt x="469" y="746"/>
                  </a:cubicBezTo>
                  <a:cubicBezTo>
                    <a:pt x="469" y="745"/>
                    <a:pt x="470" y="744"/>
                    <a:pt x="471" y="744"/>
                  </a:cubicBezTo>
                  <a:cubicBezTo>
                    <a:pt x="421" y="733"/>
                    <a:pt x="384" y="689"/>
                    <a:pt x="384" y="636"/>
                  </a:cubicBezTo>
                  <a:cubicBezTo>
                    <a:pt x="384" y="631"/>
                    <a:pt x="384" y="626"/>
                    <a:pt x="385" y="622"/>
                  </a:cubicBezTo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67"/>
                    <a:pt x="0" y="137"/>
                    <a:pt x="10" y="185"/>
                  </a:cubicBezTo>
                  <a:cubicBezTo>
                    <a:pt x="34" y="307"/>
                    <a:pt x="73" y="371"/>
                    <a:pt x="126" y="425"/>
                  </a:cubicBezTo>
                  <a:cubicBezTo>
                    <a:pt x="151" y="450"/>
                    <a:pt x="193" y="472"/>
                    <a:pt x="240" y="488"/>
                  </a:cubicBezTo>
                  <a:cubicBezTo>
                    <a:pt x="240" y="485"/>
                    <a:pt x="240" y="485"/>
                    <a:pt x="240" y="485"/>
                  </a:cubicBezTo>
                  <a:cubicBezTo>
                    <a:pt x="195" y="469"/>
                    <a:pt x="155" y="448"/>
                    <a:pt x="131" y="423"/>
                  </a:cubicBezTo>
                  <a:cubicBezTo>
                    <a:pt x="78" y="370"/>
                    <a:pt x="39" y="306"/>
                    <a:pt x="15" y="184"/>
                  </a:cubicBezTo>
                  <a:cubicBezTo>
                    <a:pt x="5" y="136"/>
                    <a:pt x="19" y="67"/>
                    <a:pt x="38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1" name="Freeform 5335"/>
            <p:cNvSpPr>
              <a:spLocks/>
            </p:cNvSpPr>
            <p:nvPr/>
          </p:nvSpPr>
          <p:spPr bwMode="auto">
            <a:xfrm>
              <a:off x="2803" y="3410"/>
              <a:ext cx="138" cy="341"/>
            </a:xfrm>
            <a:custGeom>
              <a:avLst/>
              <a:gdLst>
                <a:gd name="T0" fmla="*/ 78 w 81"/>
                <a:gd name="T1" fmla="*/ 0 h 200"/>
                <a:gd name="T2" fmla="*/ 77 w 81"/>
                <a:gd name="T3" fmla="*/ 2 h 200"/>
                <a:gd name="T4" fmla="*/ 76 w 81"/>
                <a:gd name="T5" fmla="*/ 2 h 200"/>
                <a:gd name="T6" fmla="*/ 0 w 81"/>
                <a:gd name="T7" fmla="*/ 200 h 200"/>
                <a:gd name="T8" fmla="*/ 4 w 81"/>
                <a:gd name="T9" fmla="*/ 200 h 200"/>
                <a:gd name="T10" fmla="*/ 81 w 81"/>
                <a:gd name="T11" fmla="*/ 1 h 200"/>
                <a:gd name="T12" fmla="*/ 78 w 81"/>
                <a:gd name="T13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00">
                  <a:moveTo>
                    <a:pt x="78" y="0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68" y="18"/>
                    <a:pt x="28" y="107"/>
                    <a:pt x="0" y="200"/>
                  </a:cubicBezTo>
                  <a:cubicBezTo>
                    <a:pt x="4" y="200"/>
                    <a:pt x="4" y="200"/>
                    <a:pt x="4" y="200"/>
                  </a:cubicBezTo>
                  <a:cubicBezTo>
                    <a:pt x="32" y="106"/>
                    <a:pt x="73" y="17"/>
                    <a:pt x="81" y="1"/>
                  </a:cubicBezTo>
                  <a:cubicBezTo>
                    <a:pt x="79" y="0"/>
                    <a:pt x="78" y="0"/>
                    <a:pt x="78" y="0"/>
                  </a:cubicBezTo>
                </a:path>
              </a:pathLst>
            </a:custGeom>
            <a:solidFill>
              <a:srgbClr val="5E8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2" name="Freeform 5336"/>
            <p:cNvSpPr>
              <a:spLocks/>
            </p:cNvSpPr>
            <p:nvPr/>
          </p:nvSpPr>
          <p:spPr bwMode="auto">
            <a:xfrm>
              <a:off x="3154" y="4577"/>
              <a:ext cx="253" cy="233"/>
            </a:xfrm>
            <a:custGeom>
              <a:avLst/>
              <a:gdLst>
                <a:gd name="T0" fmla="*/ 0 w 149"/>
                <a:gd name="T1" fmla="*/ 0 h 137"/>
                <a:gd name="T2" fmla="*/ 0 w 149"/>
                <a:gd name="T3" fmla="*/ 3 h 137"/>
                <a:gd name="T4" fmla="*/ 64 w 149"/>
                <a:gd name="T5" fmla="*/ 20 h 137"/>
                <a:gd name="T6" fmla="*/ 144 w 149"/>
                <a:gd name="T7" fmla="*/ 120 h 137"/>
                <a:gd name="T8" fmla="*/ 140 w 149"/>
                <a:gd name="T9" fmla="*/ 137 h 137"/>
                <a:gd name="T10" fmla="*/ 145 w 149"/>
                <a:gd name="T11" fmla="*/ 137 h 137"/>
                <a:gd name="T12" fmla="*/ 149 w 149"/>
                <a:gd name="T13" fmla="*/ 118 h 137"/>
                <a:gd name="T14" fmla="*/ 69 w 149"/>
                <a:gd name="T15" fmla="*/ 19 h 137"/>
                <a:gd name="T16" fmla="*/ 0 w 149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37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0" y="10"/>
                    <a:pt x="42" y="16"/>
                    <a:pt x="64" y="20"/>
                  </a:cubicBezTo>
                  <a:cubicBezTo>
                    <a:pt x="80" y="61"/>
                    <a:pt x="109" y="96"/>
                    <a:pt x="144" y="120"/>
                  </a:cubicBezTo>
                  <a:cubicBezTo>
                    <a:pt x="142" y="125"/>
                    <a:pt x="141" y="131"/>
                    <a:pt x="140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6" y="131"/>
                    <a:pt x="147" y="124"/>
                    <a:pt x="149" y="118"/>
                  </a:cubicBezTo>
                  <a:cubicBezTo>
                    <a:pt x="114" y="95"/>
                    <a:pt x="85" y="60"/>
                    <a:pt x="69" y="19"/>
                  </a:cubicBezTo>
                  <a:cubicBezTo>
                    <a:pt x="46" y="14"/>
                    <a:pt x="22" y="8"/>
                    <a:pt x="0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3" name="Freeform 5337"/>
            <p:cNvSpPr>
              <a:spLocks/>
            </p:cNvSpPr>
            <p:nvPr/>
          </p:nvSpPr>
          <p:spPr bwMode="auto">
            <a:xfrm>
              <a:off x="4303" y="3424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262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4" name="Freeform 5338"/>
            <p:cNvSpPr>
              <a:spLocks/>
            </p:cNvSpPr>
            <p:nvPr/>
          </p:nvSpPr>
          <p:spPr bwMode="auto">
            <a:xfrm>
              <a:off x="3479" y="4095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5" name="Freeform 5339"/>
            <p:cNvSpPr>
              <a:spLocks/>
            </p:cNvSpPr>
            <p:nvPr/>
          </p:nvSpPr>
          <p:spPr bwMode="auto">
            <a:xfrm>
              <a:off x="3476" y="4097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6" name="Freeform 5340"/>
            <p:cNvSpPr>
              <a:spLocks/>
            </p:cNvSpPr>
            <p:nvPr/>
          </p:nvSpPr>
          <p:spPr bwMode="auto">
            <a:xfrm>
              <a:off x="3470" y="4098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7" name="Freeform 5341"/>
            <p:cNvSpPr>
              <a:spLocks/>
            </p:cNvSpPr>
            <p:nvPr/>
          </p:nvSpPr>
          <p:spPr bwMode="auto">
            <a:xfrm>
              <a:off x="3470" y="4100"/>
              <a:ext cx="6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8" name="Freeform 5342"/>
            <p:cNvSpPr>
              <a:spLocks/>
            </p:cNvSpPr>
            <p:nvPr/>
          </p:nvSpPr>
          <p:spPr bwMode="auto">
            <a:xfrm>
              <a:off x="3356" y="4108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9" name="Freeform 5343"/>
            <p:cNvSpPr>
              <a:spLocks/>
            </p:cNvSpPr>
            <p:nvPr/>
          </p:nvSpPr>
          <p:spPr bwMode="auto">
            <a:xfrm>
              <a:off x="3353" y="4110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0" name="Freeform 5344"/>
            <p:cNvSpPr>
              <a:spLocks/>
            </p:cNvSpPr>
            <p:nvPr/>
          </p:nvSpPr>
          <p:spPr bwMode="auto">
            <a:xfrm>
              <a:off x="3348" y="411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1" name="Freeform 5345"/>
            <p:cNvSpPr>
              <a:spLocks/>
            </p:cNvSpPr>
            <p:nvPr/>
          </p:nvSpPr>
          <p:spPr bwMode="auto">
            <a:xfrm>
              <a:off x="3344" y="4114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0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2" name="Freeform 5346"/>
            <p:cNvSpPr>
              <a:spLocks/>
            </p:cNvSpPr>
            <p:nvPr/>
          </p:nvSpPr>
          <p:spPr bwMode="auto">
            <a:xfrm>
              <a:off x="3341" y="4115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3" name="Freeform 5347"/>
            <p:cNvSpPr>
              <a:spLocks/>
            </p:cNvSpPr>
            <p:nvPr/>
          </p:nvSpPr>
          <p:spPr bwMode="auto">
            <a:xfrm>
              <a:off x="3336" y="4119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3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4" name="Freeform 5348"/>
            <p:cNvSpPr>
              <a:spLocks/>
            </p:cNvSpPr>
            <p:nvPr/>
          </p:nvSpPr>
          <p:spPr bwMode="auto">
            <a:xfrm>
              <a:off x="3332" y="4120"/>
              <a:ext cx="9" cy="4"/>
            </a:xfrm>
            <a:custGeom>
              <a:avLst/>
              <a:gdLst>
                <a:gd name="T0" fmla="*/ 3 w 5"/>
                <a:gd name="T1" fmla="*/ 0 h 2"/>
                <a:gd name="T2" fmla="*/ 2 w 5"/>
                <a:gd name="T3" fmla="*/ 0 h 2"/>
                <a:gd name="T4" fmla="*/ 0 w 5"/>
                <a:gd name="T5" fmla="*/ 1 h 2"/>
                <a:gd name="T6" fmla="*/ 3 w 5"/>
                <a:gd name="T7" fmla="*/ 2 h 2"/>
                <a:gd name="T8" fmla="*/ 5 w 5"/>
                <a:gd name="T9" fmla="*/ 0 h 2"/>
                <a:gd name="T10" fmla="*/ 3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5" name="Freeform 5349"/>
            <p:cNvSpPr>
              <a:spLocks/>
            </p:cNvSpPr>
            <p:nvPr/>
          </p:nvSpPr>
          <p:spPr bwMode="auto">
            <a:xfrm>
              <a:off x="3329" y="4122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6" name="Freeform 5350"/>
            <p:cNvSpPr>
              <a:spLocks/>
            </p:cNvSpPr>
            <p:nvPr/>
          </p:nvSpPr>
          <p:spPr bwMode="auto">
            <a:xfrm>
              <a:off x="3326" y="4125"/>
              <a:ext cx="8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2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7" name="Freeform 5351"/>
            <p:cNvSpPr>
              <a:spLocks/>
            </p:cNvSpPr>
            <p:nvPr/>
          </p:nvSpPr>
          <p:spPr bwMode="auto">
            <a:xfrm>
              <a:off x="3321" y="4127"/>
              <a:ext cx="8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8" name="Freeform 5352"/>
            <p:cNvSpPr>
              <a:spLocks/>
            </p:cNvSpPr>
            <p:nvPr/>
          </p:nvSpPr>
          <p:spPr bwMode="auto">
            <a:xfrm>
              <a:off x="3317" y="4131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9" name="Freeform 5353"/>
            <p:cNvSpPr>
              <a:spLocks/>
            </p:cNvSpPr>
            <p:nvPr/>
          </p:nvSpPr>
          <p:spPr bwMode="auto">
            <a:xfrm>
              <a:off x="3314" y="4134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0" name="Freeform 5354"/>
            <p:cNvSpPr>
              <a:spLocks/>
            </p:cNvSpPr>
            <p:nvPr/>
          </p:nvSpPr>
          <p:spPr bwMode="auto">
            <a:xfrm>
              <a:off x="3310" y="4137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1" name="Freeform 5355"/>
            <p:cNvSpPr>
              <a:spLocks/>
            </p:cNvSpPr>
            <p:nvPr/>
          </p:nvSpPr>
          <p:spPr bwMode="auto">
            <a:xfrm>
              <a:off x="3307" y="4139"/>
              <a:ext cx="8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2 w 5"/>
                <a:gd name="T5" fmla="*/ 3 h 3"/>
                <a:gd name="T6" fmla="*/ 3 w 5"/>
                <a:gd name="T7" fmla="*/ 2 h 3"/>
                <a:gd name="T8" fmla="*/ 5 w 5"/>
                <a:gd name="T9" fmla="*/ 1 h 3"/>
                <a:gd name="T10" fmla="*/ 2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2" name="Freeform 5356"/>
            <p:cNvSpPr>
              <a:spLocks/>
            </p:cNvSpPr>
            <p:nvPr/>
          </p:nvSpPr>
          <p:spPr bwMode="auto">
            <a:xfrm>
              <a:off x="3310" y="4142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3" name="Freeform 5357"/>
            <p:cNvSpPr>
              <a:spLocks/>
            </p:cNvSpPr>
            <p:nvPr/>
          </p:nvSpPr>
          <p:spPr bwMode="auto">
            <a:xfrm>
              <a:off x="3312" y="41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4" name="Freeform 5358"/>
            <p:cNvSpPr>
              <a:spLocks/>
            </p:cNvSpPr>
            <p:nvPr/>
          </p:nvSpPr>
          <p:spPr bwMode="auto">
            <a:xfrm>
              <a:off x="3303" y="4142"/>
              <a:ext cx="7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2 h 2"/>
                <a:gd name="T4" fmla="*/ 4 w 4"/>
                <a:gd name="T5" fmla="*/ 1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5" name="Freeform 5359"/>
            <p:cNvSpPr>
              <a:spLocks/>
            </p:cNvSpPr>
            <p:nvPr/>
          </p:nvSpPr>
          <p:spPr bwMode="auto">
            <a:xfrm>
              <a:off x="3303" y="4144"/>
              <a:ext cx="9" cy="4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1 h 2"/>
                <a:gd name="T4" fmla="*/ 0 w 5"/>
                <a:gd name="T5" fmla="*/ 1 h 2"/>
                <a:gd name="T6" fmla="*/ 1 w 5"/>
                <a:gd name="T7" fmla="*/ 2 h 2"/>
                <a:gd name="T8" fmla="*/ 5 w 5"/>
                <a:gd name="T9" fmla="*/ 0 h 2"/>
                <a:gd name="T10" fmla="*/ 4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6" name="Freeform 5360"/>
            <p:cNvSpPr>
              <a:spLocks/>
            </p:cNvSpPr>
            <p:nvPr/>
          </p:nvSpPr>
          <p:spPr bwMode="auto">
            <a:xfrm>
              <a:off x="3263" y="4166"/>
              <a:ext cx="23" cy="60"/>
            </a:xfrm>
            <a:custGeom>
              <a:avLst/>
              <a:gdLst>
                <a:gd name="T0" fmla="*/ 14 w 14"/>
                <a:gd name="T1" fmla="*/ 0 h 35"/>
                <a:gd name="T2" fmla="*/ 0 w 14"/>
                <a:gd name="T3" fmla="*/ 35 h 35"/>
                <a:gd name="T4" fmla="*/ 4 w 14"/>
                <a:gd name="T5" fmla="*/ 35 h 35"/>
                <a:gd name="T6" fmla="*/ 14 w 14"/>
                <a:gd name="T7" fmla="*/ 7 h 35"/>
                <a:gd name="T8" fmla="*/ 14 w 1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5">
                  <a:moveTo>
                    <a:pt x="14" y="0"/>
                  </a:moveTo>
                  <a:cubicBezTo>
                    <a:pt x="7" y="11"/>
                    <a:pt x="2" y="22"/>
                    <a:pt x="0" y="35"/>
                  </a:cubicBezTo>
                  <a:cubicBezTo>
                    <a:pt x="1" y="35"/>
                    <a:pt x="3" y="35"/>
                    <a:pt x="4" y="35"/>
                  </a:cubicBezTo>
                  <a:cubicBezTo>
                    <a:pt x="6" y="25"/>
                    <a:pt x="9" y="16"/>
                    <a:pt x="14" y="7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7" name="Freeform 5361"/>
            <p:cNvSpPr>
              <a:spLocks/>
            </p:cNvSpPr>
            <p:nvPr/>
          </p:nvSpPr>
          <p:spPr bwMode="auto">
            <a:xfrm>
              <a:off x="3286" y="4144"/>
              <a:ext cx="26" cy="34"/>
            </a:xfrm>
            <a:custGeom>
              <a:avLst/>
              <a:gdLst>
                <a:gd name="T0" fmla="*/ 15 w 15"/>
                <a:gd name="T1" fmla="*/ 0 h 20"/>
                <a:gd name="T2" fmla="*/ 11 w 15"/>
                <a:gd name="T3" fmla="*/ 2 h 20"/>
                <a:gd name="T4" fmla="*/ 10 w 15"/>
                <a:gd name="T5" fmla="*/ 1 h 20"/>
                <a:gd name="T6" fmla="*/ 0 w 15"/>
                <a:gd name="T7" fmla="*/ 13 h 20"/>
                <a:gd name="T8" fmla="*/ 0 w 15"/>
                <a:gd name="T9" fmla="*/ 20 h 20"/>
                <a:gd name="T10" fmla="*/ 15 w 15"/>
                <a:gd name="T11" fmla="*/ 0 h 20"/>
                <a:gd name="T12" fmla="*/ 15 w 15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0">
                  <a:moveTo>
                    <a:pt x="15" y="0"/>
                  </a:moveTo>
                  <a:cubicBezTo>
                    <a:pt x="13" y="1"/>
                    <a:pt x="12" y="1"/>
                    <a:pt x="11" y="2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6" y="5"/>
                    <a:pt x="3" y="9"/>
                    <a:pt x="0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13"/>
                    <a:pt x="9" y="6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2014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8" name="Freeform 5362"/>
            <p:cNvSpPr>
              <a:spLocks/>
            </p:cNvSpPr>
            <p:nvPr/>
          </p:nvSpPr>
          <p:spPr bwMode="auto">
            <a:xfrm>
              <a:off x="4031" y="4597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9" name="Freeform 5363"/>
            <p:cNvSpPr>
              <a:spLocks/>
            </p:cNvSpPr>
            <p:nvPr/>
          </p:nvSpPr>
          <p:spPr bwMode="auto">
            <a:xfrm>
              <a:off x="4029" y="4597"/>
              <a:ext cx="7" cy="2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0 w 4"/>
                <a:gd name="T7" fmla="*/ 1 h 1"/>
                <a:gd name="T8" fmla="*/ 1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0" name="Freeform 5364"/>
            <p:cNvSpPr>
              <a:spLocks/>
            </p:cNvSpPr>
            <p:nvPr/>
          </p:nvSpPr>
          <p:spPr bwMode="auto">
            <a:xfrm>
              <a:off x="4027" y="459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1" name="Freeform 5365"/>
            <p:cNvSpPr>
              <a:spLocks/>
            </p:cNvSpPr>
            <p:nvPr/>
          </p:nvSpPr>
          <p:spPr bwMode="auto">
            <a:xfrm>
              <a:off x="4029" y="459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1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2" name="Freeform 5366"/>
            <p:cNvSpPr>
              <a:spLocks/>
            </p:cNvSpPr>
            <p:nvPr/>
          </p:nvSpPr>
          <p:spPr bwMode="auto">
            <a:xfrm>
              <a:off x="4022" y="4599"/>
              <a:ext cx="7" cy="2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1 h 1"/>
                <a:gd name="T4" fmla="*/ 0 w 4"/>
                <a:gd name="T5" fmla="*/ 1 h 1"/>
                <a:gd name="T6" fmla="*/ 3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3" name="Freeform 5367"/>
            <p:cNvSpPr>
              <a:spLocks/>
            </p:cNvSpPr>
            <p:nvPr/>
          </p:nvSpPr>
          <p:spPr bwMode="auto">
            <a:xfrm>
              <a:off x="4019" y="4601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4" name="Freeform 5368"/>
            <p:cNvSpPr>
              <a:spLocks/>
            </p:cNvSpPr>
            <p:nvPr/>
          </p:nvSpPr>
          <p:spPr bwMode="auto">
            <a:xfrm>
              <a:off x="4014" y="4601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5" name="Freeform 5369"/>
            <p:cNvSpPr>
              <a:spLocks/>
            </p:cNvSpPr>
            <p:nvPr/>
          </p:nvSpPr>
          <p:spPr bwMode="auto">
            <a:xfrm>
              <a:off x="4009" y="460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6" name="Freeform 5370"/>
            <p:cNvSpPr>
              <a:spLocks/>
            </p:cNvSpPr>
            <p:nvPr/>
          </p:nvSpPr>
          <p:spPr bwMode="auto">
            <a:xfrm>
              <a:off x="4005" y="4602"/>
              <a:ext cx="9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7" name="Freeform 5371"/>
            <p:cNvSpPr>
              <a:spLocks/>
            </p:cNvSpPr>
            <p:nvPr/>
          </p:nvSpPr>
          <p:spPr bwMode="auto">
            <a:xfrm>
              <a:off x="4000" y="4604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8" name="Freeform 5372"/>
            <p:cNvSpPr>
              <a:spLocks/>
            </p:cNvSpPr>
            <p:nvPr/>
          </p:nvSpPr>
          <p:spPr bwMode="auto">
            <a:xfrm>
              <a:off x="3997" y="4604"/>
              <a:ext cx="7" cy="3"/>
            </a:xfrm>
            <a:custGeom>
              <a:avLst/>
              <a:gdLst>
                <a:gd name="T0" fmla="*/ 4 w 4"/>
                <a:gd name="T1" fmla="*/ 0 h 2"/>
                <a:gd name="T2" fmla="*/ 2 w 4"/>
                <a:gd name="T3" fmla="*/ 1 h 2"/>
                <a:gd name="T4" fmla="*/ 0 w 4"/>
                <a:gd name="T5" fmla="*/ 2 h 2"/>
                <a:gd name="T6" fmla="*/ 2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9" name="Freeform 5373"/>
            <p:cNvSpPr>
              <a:spLocks/>
            </p:cNvSpPr>
            <p:nvPr/>
          </p:nvSpPr>
          <p:spPr bwMode="auto">
            <a:xfrm>
              <a:off x="3992" y="4606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0" name="Freeform 5374"/>
            <p:cNvSpPr>
              <a:spLocks/>
            </p:cNvSpPr>
            <p:nvPr/>
          </p:nvSpPr>
          <p:spPr bwMode="auto">
            <a:xfrm>
              <a:off x="3986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1" name="Freeform 5375"/>
            <p:cNvSpPr>
              <a:spLocks/>
            </p:cNvSpPr>
            <p:nvPr/>
          </p:nvSpPr>
          <p:spPr bwMode="auto">
            <a:xfrm>
              <a:off x="3981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2" name="Freeform 5376"/>
            <p:cNvSpPr>
              <a:spLocks/>
            </p:cNvSpPr>
            <p:nvPr/>
          </p:nvSpPr>
          <p:spPr bwMode="auto">
            <a:xfrm>
              <a:off x="3978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3" name="Freeform 5377"/>
            <p:cNvSpPr>
              <a:spLocks/>
            </p:cNvSpPr>
            <p:nvPr/>
          </p:nvSpPr>
          <p:spPr bwMode="auto">
            <a:xfrm>
              <a:off x="3973" y="4609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4" name="Freeform 5378"/>
            <p:cNvSpPr>
              <a:spLocks/>
            </p:cNvSpPr>
            <p:nvPr/>
          </p:nvSpPr>
          <p:spPr bwMode="auto">
            <a:xfrm>
              <a:off x="3968" y="4609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5" name="Freeform 5379"/>
            <p:cNvSpPr>
              <a:spLocks/>
            </p:cNvSpPr>
            <p:nvPr/>
          </p:nvSpPr>
          <p:spPr bwMode="auto">
            <a:xfrm>
              <a:off x="3963" y="461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6" name="Freeform 5380"/>
            <p:cNvSpPr>
              <a:spLocks/>
            </p:cNvSpPr>
            <p:nvPr/>
          </p:nvSpPr>
          <p:spPr bwMode="auto">
            <a:xfrm>
              <a:off x="3908" y="4611"/>
              <a:ext cx="60" cy="10"/>
            </a:xfrm>
            <a:custGeom>
              <a:avLst/>
              <a:gdLst>
                <a:gd name="T0" fmla="*/ 35 w 35"/>
                <a:gd name="T1" fmla="*/ 0 h 6"/>
                <a:gd name="T2" fmla="*/ 0 w 35"/>
                <a:gd name="T3" fmla="*/ 5 h 6"/>
                <a:gd name="T4" fmla="*/ 0 w 35"/>
                <a:gd name="T5" fmla="*/ 6 h 6"/>
                <a:gd name="T6" fmla="*/ 32 w 35"/>
                <a:gd name="T7" fmla="*/ 1 h 6"/>
                <a:gd name="T8" fmla="*/ 35 w 3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">
                  <a:moveTo>
                    <a:pt x="35" y="0"/>
                  </a:moveTo>
                  <a:cubicBezTo>
                    <a:pt x="23" y="2"/>
                    <a:pt x="11" y="4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1" y="4"/>
                    <a:pt x="21" y="3"/>
                    <a:pt x="32" y="1"/>
                  </a:cubicBezTo>
                  <a:cubicBezTo>
                    <a:pt x="33" y="1"/>
                    <a:pt x="34" y="1"/>
                    <a:pt x="35" y="0"/>
                  </a:cubicBezTo>
                </a:path>
              </a:pathLst>
            </a:custGeom>
            <a:solidFill>
              <a:srgbClr val="4E2F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7" name="Freeform 5381"/>
            <p:cNvSpPr>
              <a:spLocks/>
            </p:cNvSpPr>
            <p:nvPr/>
          </p:nvSpPr>
          <p:spPr bwMode="auto">
            <a:xfrm>
              <a:off x="3212" y="2969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2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8" name="Freeform 5382"/>
            <p:cNvSpPr>
              <a:spLocks/>
            </p:cNvSpPr>
            <p:nvPr/>
          </p:nvSpPr>
          <p:spPr bwMode="auto">
            <a:xfrm>
              <a:off x="3206" y="2972"/>
              <a:ext cx="9" cy="2"/>
            </a:xfrm>
            <a:custGeom>
              <a:avLst/>
              <a:gdLst>
                <a:gd name="T0" fmla="*/ 4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3 w 5"/>
                <a:gd name="T9" fmla="*/ 1 h 1"/>
                <a:gd name="T10" fmla="*/ 5 w 5"/>
                <a:gd name="T11" fmla="*/ 0 h 1"/>
                <a:gd name="T12" fmla="*/ 4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9" name="Freeform 5383"/>
            <p:cNvSpPr>
              <a:spLocks/>
            </p:cNvSpPr>
            <p:nvPr/>
          </p:nvSpPr>
          <p:spPr bwMode="auto">
            <a:xfrm>
              <a:off x="3203" y="2974"/>
              <a:ext cx="9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2 w 5"/>
                <a:gd name="T5" fmla="*/ 3 h 3"/>
                <a:gd name="T6" fmla="*/ 5 w 5"/>
                <a:gd name="T7" fmla="*/ 0 h 3"/>
                <a:gd name="T8" fmla="*/ 4 w 5"/>
                <a:gd name="T9" fmla="*/ 0 h 3"/>
                <a:gd name="T10" fmla="*/ 2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0" name="Freeform 5384"/>
            <p:cNvSpPr>
              <a:spLocks/>
            </p:cNvSpPr>
            <p:nvPr/>
          </p:nvSpPr>
          <p:spPr bwMode="auto">
            <a:xfrm>
              <a:off x="3200" y="2977"/>
              <a:ext cx="6" cy="7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0 w 4"/>
                <a:gd name="T5" fmla="*/ 3 h 4"/>
                <a:gd name="T6" fmla="*/ 1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1" name="Freeform 5385"/>
            <p:cNvSpPr>
              <a:spLocks/>
            </p:cNvSpPr>
            <p:nvPr/>
          </p:nvSpPr>
          <p:spPr bwMode="auto">
            <a:xfrm>
              <a:off x="3200" y="2983"/>
              <a:ext cx="1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2" name="Freeform 5386"/>
            <p:cNvSpPr>
              <a:spLocks/>
            </p:cNvSpPr>
            <p:nvPr/>
          </p:nvSpPr>
          <p:spPr bwMode="auto">
            <a:xfrm>
              <a:off x="3179" y="2979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1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3" name="Freeform 5387"/>
            <p:cNvSpPr>
              <a:spLocks/>
            </p:cNvSpPr>
            <p:nvPr/>
          </p:nvSpPr>
          <p:spPr bwMode="auto">
            <a:xfrm>
              <a:off x="3177" y="2981"/>
              <a:ext cx="4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1 w 2"/>
                <a:gd name="T4" fmla="*/ 2 w 2"/>
                <a:gd name="T5" fmla="*/ 2 w 2"/>
                <a:gd name="T6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4" name="Freeform 5388"/>
            <p:cNvSpPr>
              <a:spLocks/>
            </p:cNvSpPr>
            <p:nvPr/>
          </p:nvSpPr>
          <p:spPr bwMode="auto">
            <a:xfrm>
              <a:off x="3181" y="2979"/>
              <a:ext cx="3" cy="2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5" name="Freeform 5389"/>
            <p:cNvSpPr>
              <a:spLocks/>
            </p:cNvSpPr>
            <p:nvPr/>
          </p:nvSpPr>
          <p:spPr bwMode="auto">
            <a:xfrm>
              <a:off x="3172" y="298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6" name="Freeform 5390"/>
            <p:cNvSpPr>
              <a:spLocks/>
            </p:cNvSpPr>
            <p:nvPr/>
          </p:nvSpPr>
          <p:spPr bwMode="auto">
            <a:xfrm>
              <a:off x="3172" y="2983"/>
              <a:ext cx="0" cy="1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7" name="Freeform 5391"/>
            <p:cNvSpPr>
              <a:spLocks/>
            </p:cNvSpPr>
            <p:nvPr/>
          </p:nvSpPr>
          <p:spPr bwMode="auto">
            <a:xfrm>
              <a:off x="3172" y="2983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8" name="Freeform 5392"/>
            <p:cNvSpPr>
              <a:spLocks/>
            </p:cNvSpPr>
            <p:nvPr/>
          </p:nvSpPr>
          <p:spPr bwMode="auto">
            <a:xfrm>
              <a:off x="3174" y="2981"/>
              <a:ext cx="7" cy="3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0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4 w 4"/>
                <a:gd name="T11" fmla="*/ 0 h 2"/>
                <a:gd name="T12" fmla="*/ 3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9" name="Freeform 5393"/>
            <p:cNvSpPr>
              <a:spLocks/>
            </p:cNvSpPr>
            <p:nvPr/>
          </p:nvSpPr>
          <p:spPr bwMode="auto">
            <a:xfrm>
              <a:off x="3172" y="2983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0" name="Freeform 5394"/>
            <p:cNvSpPr>
              <a:spLocks/>
            </p:cNvSpPr>
            <p:nvPr/>
          </p:nvSpPr>
          <p:spPr bwMode="auto">
            <a:xfrm>
              <a:off x="3174" y="2983"/>
              <a:ext cx="2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1" name="Freeform 5395"/>
            <p:cNvSpPr>
              <a:spLocks/>
            </p:cNvSpPr>
            <p:nvPr/>
          </p:nvSpPr>
          <p:spPr bwMode="auto">
            <a:xfrm>
              <a:off x="3167" y="2984"/>
              <a:ext cx="5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0 w 3"/>
                <a:gd name="T5" fmla="*/ 1 h 1"/>
                <a:gd name="T6" fmla="*/ 1 w 3"/>
                <a:gd name="T7" fmla="*/ 1 h 1"/>
                <a:gd name="T8" fmla="*/ 3 w 3"/>
                <a:gd name="T9" fmla="*/ 0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2" name="Freeform 5396"/>
            <p:cNvSpPr>
              <a:spLocks/>
            </p:cNvSpPr>
            <p:nvPr/>
          </p:nvSpPr>
          <p:spPr bwMode="auto">
            <a:xfrm>
              <a:off x="3166" y="2986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3" name="Freeform 5397"/>
            <p:cNvSpPr>
              <a:spLocks/>
            </p:cNvSpPr>
            <p:nvPr/>
          </p:nvSpPr>
          <p:spPr bwMode="auto">
            <a:xfrm>
              <a:off x="3169" y="2984"/>
              <a:ext cx="5" cy="4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4" name="Oval 5398"/>
            <p:cNvSpPr>
              <a:spLocks noChangeArrowheads="1"/>
            </p:cNvSpPr>
            <p:nvPr/>
          </p:nvSpPr>
          <p:spPr bwMode="auto">
            <a:xfrm>
              <a:off x="3174" y="2984"/>
              <a:ext cx="1" cy="1"/>
            </a:xfrm>
            <a:prstGeom prst="ellipse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5" name="Freeform 5399"/>
            <p:cNvSpPr>
              <a:spLocks/>
            </p:cNvSpPr>
            <p:nvPr/>
          </p:nvSpPr>
          <p:spPr bwMode="auto">
            <a:xfrm>
              <a:off x="3166" y="2986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6" name="Freeform 5400"/>
            <p:cNvSpPr>
              <a:spLocks/>
            </p:cNvSpPr>
            <p:nvPr/>
          </p:nvSpPr>
          <p:spPr bwMode="auto">
            <a:xfrm>
              <a:off x="3162" y="2988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7" name="Freeform 5401"/>
            <p:cNvSpPr>
              <a:spLocks/>
            </p:cNvSpPr>
            <p:nvPr/>
          </p:nvSpPr>
          <p:spPr bwMode="auto">
            <a:xfrm>
              <a:off x="3157" y="2989"/>
              <a:ext cx="7" cy="5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2 h 3"/>
                <a:gd name="T4" fmla="*/ 0 w 4"/>
                <a:gd name="T5" fmla="*/ 3 h 3"/>
                <a:gd name="T6" fmla="*/ 1 w 4"/>
                <a:gd name="T7" fmla="*/ 3 h 3"/>
                <a:gd name="T8" fmla="*/ 4 w 4"/>
                <a:gd name="T9" fmla="*/ 0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8" name="Freeform 5402"/>
            <p:cNvSpPr>
              <a:spLocks/>
            </p:cNvSpPr>
            <p:nvPr/>
          </p:nvSpPr>
          <p:spPr bwMode="auto">
            <a:xfrm>
              <a:off x="3157" y="299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9" name="Freeform 5403"/>
            <p:cNvSpPr>
              <a:spLocks/>
            </p:cNvSpPr>
            <p:nvPr/>
          </p:nvSpPr>
          <p:spPr bwMode="auto">
            <a:xfrm>
              <a:off x="3164" y="2988"/>
              <a:ext cx="2" cy="3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0" name="Freeform 5404"/>
            <p:cNvSpPr>
              <a:spLocks noEditPoints="1"/>
            </p:cNvSpPr>
            <p:nvPr/>
          </p:nvSpPr>
          <p:spPr bwMode="auto">
            <a:xfrm>
              <a:off x="3157" y="2989"/>
              <a:ext cx="9" cy="7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0 w 5"/>
                <a:gd name="T5" fmla="*/ 3 h 4"/>
                <a:gd name="T6" fmla="*/ 0 w 5"/>
                <a:gd name="T7" fmla="*/ 2 h 4"/>
                <a:gd name="T8" fmla="*/ 4 w 5"/>
                <a:gd name="T9" fmla="*/ 0 h 4"/>
                <a:gd name="T10" fmla="*/ 1 w 5"/>
                <a:gd name="T11" fmla="*/ 3 h 4"/>
                <a:gd name="T12" fmla="*/ 1 w 5"/>
                <a:gd name="T13" fmla="*/ 4 h 4"/>
                <a:gd name="T14" fmla="*/ 5 w 5"/>
                <a:gd name="T15" fmla="*/ 1 h 4"/>
                <a:gd name="T16" fmla="*/ 4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4" y="0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1" name="Freeform 5405"/>
            <p:cNvSpPr>
              <a:spLocks/>
            </p:cNvSpPr>
            <p:nvPr/>
          </p:nvSpPr>
          <p:spPr bwMode="auto">
            <a:xfrm>
              <a:off x="3150" y="2993"/>
              <a:ext cx="9" cy="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1 w 5"/>
                <a:gd name="T5" fmla="*/ 5 h 5"/>
                <a:gd name="T6" fmla="*/ 5 w 5"/>
                <a:gd name="T7" fmla="*/ 2 h 5"/>
                <a:gd name="T8" fmla="*/ 5 w 5"/>
                <a:gd name="T9" fmla="*/ 1 h 5"/>
                <a:gd name="T10" fmla="*/ 4 w 5"/>
                <a:gd name="T11" fmla="*/ 2 h 5"/>
                <a:gd name="T12" fmla="*/ 4 w 5"/>
                <a:gd name="T13" fmla="*/ 1 h 5"/>
                <a:gd name="T14" fmla="*/ 4 w 5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2" name="Freeform 5406"/>
            <p:cNvSpPr>
              <a:spLocks/>
            </p:cNvSpPr>
            <p:nvPr/>
          </p:nvSpPr>
          <p:spPr bwMode="auto">
            <a:xfrm>
              <a:off x="3143" y="2998"/>
              <a:ext cx="9" cy="12"/>
            </a:xfrm>
            <a:custGeom>
              <a:avLst/>
              <a:gdLst>
                <a:gd name="T0" fmla="*/ 4 w 5"/>
                <a:gd name="T1" fmla="*/ 0 h 7"/>
                <a:gd name="T2" fmla="*/ 0 w 5"/>
                <a:gd name="T3" fmla="*/ 4 h 7"/>
                <a:gd name="T4" fmla="*/ 0 w 5"/>
                <a:gd name="T5" fmla="*/ 7 h 7"/>
                <a:gd name="T6" fmla="*/ 5 w 5"/>
                <a:gd name="T7" fmla="*/ 2 h 7"/>
                <a:gd name="T8" fmla="*/ 4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3" y="1"/>
                    <a:pt x="2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6"/>
                    <a:pt x="3" y="4"/>
                    <a:pt x="5" y="2"/>
                  </a:cubicBezTo>
                  <a:cubicBezTo>
                    <a:pt x="5" y="2"/>
                    <a:pt x="5" y="1"/>
                    <a:pt x="4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3" name="Freeform 5407"/>
            <p:cNvSpPr>
              <a:spLocks/>
            </p:cNvSpPr>
            <p:nvPr/>
          </p:nvSpPr>
          <p:spPr bwMode="auto">
            <a:xfrm>
              <a:off x="3133" y="3005"/>
              <a:ext cx="10" cy="10"/>
            </a:xfrm>
            <a:custGeom>
              <a:avLst/>
              <a:gdLst>
                <a:gd name="T0" fmla="*/ 6 w 6"/>
                <a:gd name="T1" fmla="*/ 0 h 6"/>
                <a:gd name="T2" fmla="*/ 1 w 6"/>
                <a:gd name="T3" fmla="*/ 5 h 6"/>
                <a:gd name="T4" fmla="*/ 0 w 6"/>
                <a:gd name="T5" fmla="*/ 6 h 6"/>
                <a:gd name="T6" fmla="*/ 2 w 6"/>
                <a:gd name="T7" fmla="*/ 6 h 6"/>
                <a:gd name="T8" fmla="*/ 3 w 6"/>
                <a:gd name="T9" fmla="*/ 6 h 6"/>
                <a:gd name="T10" fmla="*/ 6 w 6"/>
                <a:gd name="T11" fmla="*/ 3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1"/>
                    <a:pt x="2" y="3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6" y="2"/>
                    <a:pt x="6" y="1"/>
                    <a:pt x="6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4" name="Freeform 5408"/>
            <p:cNvSpPr>
              <a:spLocks/>
            </p:cNvSpPr>
            <p:nvPr/>
          </p:nvSpPr>
          <p:spPr bwMode="auto">
            <a:xfrm>
              <a:off x="3133" y="3015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5" name="Freeform 5409"/>
            <p:cNvSpPr>
              <a:spLocks/>
            </p:cNvSpPr>
            <p:nvPr/>
          </p:nvSpPr>
          <p:spPr bwMode="auto">
            <a:xfrm>
              <a:off x="3131" y="3017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6" name="Freeform 5410"/>
            <p:cNvSpPr>
              <a:spLocks/>
            </p:cNvSpPr>
            <p:nvPr/>
          </p:nvSpPr>
          <p:spPr bwMode="auto">
            <a:xfrm>
              <a:off x="3137" y="3015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7" name="Freeform 5411"/>
            <p:cNvSpPr>
              <a:spLocks/>
            </p:cNvSpPr>
            <p:nvPr/>
          </p:nvSpPr>
          <p:spPr bwMode="auto">
            <a:xfrm>
              <a:off x="3133" y="3015"/>
              <a:ext cx="5" cy="3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8" name="Freeform 5412"/>
            <p:cNvSpPr>
              <a:spLocks/>
            </p:cNvSpPr>
            <p:nvPr/>
          </p:nvSpPr>
          <p:spPr bwMode="auto">
            <a:xfrm>
              <a:off x="3130" y="3017"/>
              <a:ext cx="5" cy="5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1 h 3"/>
                <a:gd name="T4" fmla="*/ 0 w 3"/>
                <a:gd name="T5" fmla="*/ 3 h 3"/>
                <a:gd name="T6" fmla="*/ 1 w 3"/>
                <a:gd name="T7" fmla="*/ 3 h 3"/>
                <a:gd name="T8" fmla="*/ 3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9" name="Freeform 5413"/>
            <p:cNvSpPr>
              <a:spLocks/>
            </p:cNvSpPr>
            <p:nvPr/>
          </p:nvSpPr>
          <p:spPr bwMode="auto">
            <a:xfrm>
              <a:off x="3130" y="302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0" name="Freeform 5414"/>
            <p:cNvSpPr>
              <a:spLocks/>
            </p:cNvSpPr>
            <p:nvPr/>
          </p:nvSpPr>
          <p:spPr bwMode="auto">
            <a:xfrm>
              <a:off x="3130" y="3013"/>
              <a:ext cx="5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2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1" name="Freeform 5415"/>
            <p:cNvSpPr>
              <a:spLocks/>
            </p:cNvSpPr>
            <p:nvPr/>
          </p:nvSpPr>
          <p:spPr bwMode="auto">
            <a:xfrm>
              <a:off x="3130" y="3015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2" name="Freeform 5416"/>
            <p:cNvSpPr>
              <a:spLocks/>
            </p:cNvSpPr>
            <p:nvPr/>
          </p:nvSpPr>
          <p:spPr bwMode="auto">
            <a:xfrm>
              <a:off x="3126" y="3017"/>
              <a:ext cx="4" cy="3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3" name="Freeform 5417"/>
            <p:cNvSpPr>
              <a:spLocks/>
            </p:cNvSpPr>
            <p:nvPr/>
          </p:nvSpPr>
          <p:spPr bwMode="auto">
            <a:xfrm>
              <a:off x="3130" y="3017"/>
              <a:ext cx="3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0 h 2"/>
                <a:gd name="T12" fmla="*/ 0 w 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4" name="Freeform 5418"/>
            <p:cNvSpPr>
              <a:spLocks/>
            </p:cNvSpPr>
            <p:nvPr/>
          </p:nvSpPr>
          <p:spPr bwMode="auto">
            <a:xfrm>
              <a:off x="3123" y="3020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2" y="2"/>
                    <a:pt x="2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5" name="Freeform 5419"/>
            <p:cNvSpPr>
              <a:spLocks/>
            </p:cNvSpPr>
            <p:nvPr/>
          </p:nvSpPr>
          <p:spPr bwMode="auto">
            <a:xfrm>
              <a:off x="3118" y="3023"/>
              <a:ext cx="7" cy="6"/>
            </a:xfrm>
            <a:custGeom>
              <a:avLst/>
              <a:gdLst>
                <a:gd name="T0" fmla="*/ 3 w 4"/>
                <a:gd name="T1" fmla="*/ 0 h 3"/>
                <a:gd name="T2" fmla="*/ 2 w 4"/>
                <a:gd name="T3" fmla="*/ 1 h 3"/>
                <a:gd name="T4" fmla="*/ 0 w 4"/>
                <a:gd name="T5" fmla="*/ 3 h 3"/>
                <a:gd name="T6" fmla="*/ 1 w 4"/>
                <a:gd name="T7" fmla="*/ 3 h 3"/>
                <a:gd name="T8" fmla="*/ 4 w 4"/>
                <a:gd name="T9" fmla="*/ 1 h 3"/>
                <a:gd name="T10" fmla="*/ 3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6" name="Freeform 5420"/>
            <p:cNvSpPr>
              <a:spLocks/>
            </p:cNvSpPr>
            <p:nvPr/>
          </p:nvSpPr>
          <p:spPr bwMode="auto">
            <a:xfrm>
              <a:off x="3114" y="3029"/>
              <a:ext cx="6" cy="6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0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7" name="Freeform 5421"/>
            <p:cNvSpPr>
              <a:spLocks/>
            </p:cNvSpPr>
            <p:nvPr/>
          </p:nvSpPr>
          <p:spPr bwMode="auto">
            <a:xfrm>
              <a:off x="3114" y="30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8" name="Freeform 5422"/>
            <p:cNvSpPr>
              <a:spLocks/>
            </p:cNvSpPr>
            <p:nvPr/>
          </p:nvSpPr>
          <p:spPr bwMode="auto">
            <a:xfrm>
              <a:off x="3128" y="302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9" name="Freeform 5423"/>
            <p:cNvSpPr>
              <a:spLocks/>
            </p:cNvSpPr>
            <p:nvPr/>
          </p:nvSpPr>
          <p:spPr bwMode="auto">
            <a:xfrm>
              <a:off x="3130" y="3018"/>
              <a:ext cx="1" cy="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0" name="Freeform 5424"/>
            <p:cNvSpPr>
              <a:spLocks/>
            </p:cNvSpPr>
            <p:nvPr/>
          </p:nvSpPr>
          <p:spPr bwMode="auto">
            <a:xfrm>
              <a:off x="3125" y="3020"/>
              <a:ext cx="5" cy="5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1 w 3"/>
                <a:gd name="T5" fmla="*/ 3 h 3"/>
                <a:gd name="T6" fmla="*/ 3 w 3"/>
                <a:gd name="T7" fmla="*/ 2 h 3"/>
                <a:gd name="T8" fmla="*/ 3 w 3"/>
                <a:gd name="T9" fmla="*/ 0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1" name="Freeform 5425"/>
            <p:cNvSpPr>
              <a:spLocks/>
            </p:cNvSpPr>
            <p:nvPr/>
          </p:nvSpPr>
          <p:spPr bwMode="auto">
            <a:xfrm>
              <a:off x="3130" y="3020"/>
              <a:ext cx="0" cy="3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1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2" name="Freeform 5426"/>
            <p:cNvSpPr>
              <a:spLocks noEditPoints="1"/>
            </p:cNvSpPr>
            <p:nvPr/>
          </p:nvSpPr>
          <p:spPr bwMode="auto">
            <a:xfrm>
              <a:off x="3118" y="3025"/>
              <a:ext cx="8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0 w 5"/>
                <a:gd name="T5" fmla="*/ 2 h 3"/>
                <a:gd name="T6" fmla="*/ 0 w 5"/>
                <a:gd name="T7" fmla="*/ 2 h 3"/>
                <a:gd name="T8" fmla="*/ 2 w 5"/>
                <a:gd name="T9" fmla="*/ 0 h 3"/>
                <a:gd name="T10" fmla="*/ 4 w 5"/>
                <a:gd name="T11" fmla="*/ 0 h 3"/>
                <a:gd name="T12" fmla="*/ 1 w 5"/>
                <a:gd name="T13" fmla="*/ 2 h 3"/>
                <a:gd name="T14" fmla="*/ 2 w 5"/>
                <a:gd name="T15" fmla="*/ 3 h 3"/>
                <a:gd name="T16" fmla="*/ 5 w 5"/>
                <a:gd name="T17" fmla="*/ 0 h 3"/>
                <a:gd name="T18" fmla="*/ 4 w 5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3" name="Freeform 5427"/>
            <p:cNvSpPr>
              <a:spLocks noEditPoints="1"/>
            </p:cNvSpPr>
            <p:nvPr/>
          </p:nvSpPr>
          <p:spPr bwMode="auto">
            <a:xfrm>
              <a:off x="3113" y="3029"/>
              <a:ext cx="8" cy="8"/>
            </a:xfrm>
            <a:custGeom>
              <a:avLst/>
              <a:gdLst>
                <a:gd name="T0" fmla="*/ 4 w 5"/>
                <a:gd name="T1" fmla="*/ 0 h 5"/>
                <a:gd name="T2" fmla="*/ 1 w 5"/>
                <a:gd name="T3" fmla="*/ 4 h 5"/>
                <a:gd name="T4" fmla="*/ 1 w 5"/>
                <a:gd name="T5" fmla="*/ 5 h 5"/>
                <a:gd name="T6" fmla="*/ 5 w 5"/>
                <a:gd name="T7" fmla="*/ 1 h 5"/>
                <a:gd name="T8" fmla="*/ 4 w 5"/>
                <a:gd name="T9" fmla="*/ 0 h 5"/>
                <a:gd name="T10" fmla="*/ 3 w 5"/>
                <a:gd name="T11" fmla="*/ 0 h 5"/>
                <a:gd name="T12" fmla="*/ 0 w 5"/>
                <a:gd name="T13" fmla="*/ 3 h 5"/>
                <a:gd name="T14" fmla="*/ 1 w 5"/>
                <a:gd name="T15" fmla="*/ 4 h 5"/>
                <a:gd name="T16" fmla="*/ 3 w 5"/>
                <a:gd name="T17" fmla="*/ 0 h 5"/>
                <a:gd name="T18" fmla="*/ 3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1"/>
                    <a:pt x="2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4"/>
                    <a:pt x="4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3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4" name="Freeform 5428"/>
            <p:cNvSpPr>
              <a:spLocks/>
            </p:cNvSpPr>
            <p:nvPr/>
          </p:nvSpPr>
          <p:spPr bwMode="auto">
            <a:xfrm>
              <a:off x="3106" y="3034"/>
              <a:ext cx="8" cy="10"/>
            </a:xfrm>
            <a:custGeom>
              <a:avLst/>
              <a:gdLst>
                <a:gd name="T0" fmla="*/ 4 w 5"/>
                <a:gd name="T1" fmla="*/ 0 h 6"/>
                <a:gd name="T2" fmla="*/ 0 w 5"/>
                <a:gd name="T3" fmla="*/ 3 h 6"/>
                <a:gd name="T4" fmla="*/ 1 w 5"/>
                <a:gd name="T5" fmla="*/ 6 h 6"/>
                <a:gd name="T6" fmla="*/ 5 w 5"/>
                <a:gd name="T7" fmla="*/ 2 h 6"/>
                <a:gd name="T8" fmla="*/ 5 w 5"/>
                <a:gd name="T9" fmla="*/ 1 h 6"/>
                <a:gd name="T10" fmla="*/ 5 w 5"/>
                <a:gd name="T11" fmla="*/ 1 h 6"/>
                <a:gd name="T12" fmla="*/ 5 w 5"/>
                <a:gd name="T13" fmla="*/ 1 h 6"/>
                <a:gd name="T14" fmla="*/ 4 w 5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5" name="Freeform 5429"/>
            <p:cNvSpPr>
              <a:spLocks/>
            </p:cNvSpPr>
            <p:nvPr/>
          </p:nvSpPr>
          <p:spPr bwMode="auto">
            <a:xfrm>
              <a:off x="2999" y="3039"/>
              <a:ext cx="109" cy="322"/>
            </a:xfrm>
            <a:custGeom>
              <a:avLst/>
              <a:gdLst>
                <a:gd name="T0" fmla="*/ 63 w 64"/>
                <a:gd name="T1" fmla="*/ 0 h 189"/>
                <a:gd name="T2" fmla="*/ 54 w 64"/>
                <a:gd name="T3" fmla="*/ 8 h 189"/>
                <a:gd name="T4" fmla="*/ 11 w 64"/>
                <a:gd name="T5" fmla="*/ 61 h 189"/>
                <a:gd name="T6" fmla="*/ 0 w 64"/>
                <a:gd name="T7" fmla="*/ 187 h 189"/>
                <a:gd name="T8" fmla="*/ 4 w 64"/>
                <a:gd name="T9" fmla="*/ 189 h 189"/>
                <a:gd name="T10" fmla="*/ 16 w 64"/>
                <a:gd name="T11" fmla="*/ 60 h 189"/>
                <a:gd name="T12" fmla="*/ 59 w 64"/>
                <a:gd name="T13" fmla="*/ 7 h 189"/>
                <a:gd name="T14" fmla="*/ 64 w 64"/>
                <a:gd name="T15" fmla="*/ 3 h 189"/>
                <a:gd name="T16" fmla="*/ 63 w 64"/>
                <a:gd name="T1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89">
                  <a:moveTo>
                    <a:pt x="63" y="0"/>
                  </a:moveTo>
                  <a:cubicBezTo>
                    <a:pt x="60" y="3"/>
                    <a:pt x="57" y="5"/>
                    <a:pt x="54" y="8"/>
                  </a:cubicBezTo>
                  <a:cubicBezTo>
                    <a:pt x="30" y="30"/>
                    <a:pt x="17" y="25"/>
                    <a:pt x="11" y="61"/>
                  </a:cubicBezTo>
                  <a:cubicBezTo>
                    <a:pt x="6" y="93"/>
                    <a:pt x="1" y="167"/>
                    <a:pt x="0" y="18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5" y="176"/>
                    <a:pt x="11" y="93"/>
                    <a:pt x="16" y="60"/>
                  </a:cubicBezTo>
                  <a:cubicBezTo>
                    <a:pt x="22" y="23"/>
                    <a:pt x="35" y="29"/>
                    <a:pt x="59" y="7"/>
                  </a:cubicBezTo>
                  <a:cubicBezTo>
                    <a:pt x="61" y="5"/>
                    <a:pt x="62" y="4"/>
                    <a:pt x="64" y="3"/>
                  </a:cubicBezTo>
                  <a:cubicBezTo>
                    <a:pt x="64" y="2"/>
                    <a:pt x="64" y="1"/>
                    <a:pt x="63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6" name="Freeform 5430"/>
            <p:cNvSpPr>
              <a:spLocks/>
            </p:cNvSpPr>
            <p:nvPr/>
          </p:nvSpPr>
          <p:spPr bwMode="auto">
            <a:xfrm>
              <a:off x="3247" y="2983"/>
              <a:ext cx="9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2 w 5"/>
                <a:gd name="T7" fmla="*/ 2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Group 5632"/>
          <p:cNvGrpSpPr>
            <a:grpSpLocks/>
          </p:cNvGrpSpPr>
          <p:nvPr/>
        </p:nvGrpSpPr>
        <p:grpSpPr bwMode="auto">
          <a:xfrm>
            <a:off x="4828291" y="3988173"/>
            <a:ext cx="2095417" cy="2692029"/>
            <a:chOff x="2753" y="2986"/>
            <a:chExt cx="1584" cy="2035"/>
          </a:xfrm>
        </p:grpSpPr>
        <p:sp>
          <p:nvSpPr>
            <p:cNvPr id="3677" name="Freeform 5432"/>
            <p:cNvSpPr>
              <a:spLocks/>
            </p:cNvSpPr>
            <p:nvPr/>
          </p:nvSpPr>
          <p:spPr bwMode="auto">
            <a:xfrm>
              <a:off x="3242" y="2986"/>
              <a:ext cx="9" cy="3"/>
            </a:xfrm>
            <a:custGeom>
              <a:avLst/>
              <a:gdLst>
                <a:gd name="T0" fmla="*/ 4 w 5"/>
                <a:gd name="T1" fmla="*/ 0 h 2"/>
                <a:gd name="T2" fmla="*/ 3 w 5"/>
                <a:gd name="T3" fmla="*/ 0 h 2"/>
                <a:gd name="T4" fmla="*/ 0 w 5"/>
                <a:gd name="T5" fmla="*/ 1 h 2"/>
                <a:gd name="T6" fmla="*/ 3 w 5"/>
                <a:gd name="T7" fmla="*/ 2 h 2"/>
                <a:gd name="T8" fmla="*/ 5 w 5"/>
                <a:gd name="T9" fmla="*/ 0 h 2"/>
                <a:gd name="T10" fmla="*/ 4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8" name="Freeform 5433"/>
            <p:cNvSpPr>
              <a:spLocks/>
            </p:cNvSpPr>
            <p:nvPr/>
          </p:nvSpPr>
          <p:spPr bwMode="auto">
            <a:xfrm>
              <a:off x="3240" y="2988"/>
              <a:ext cx="7" cy="5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1 h 3"/>
                <a:gd name="T10" fmla="*/ 1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9" name="Freeform 5434"/>
            <p:cNvSpPr>
              <a:spLocks/>
            </p:cNvSpPr>
            <p:nvPr/>
          </p:nvSpPr>
          <p:spPr bwMode="auto">
            <a:xfrm>
              <a:off x="3237" y="2991"/>
              <a:ext cx="5" cy="7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4 h 4"/>
                <a:gd name="T6" fmla="*/ 3 w 3"/>
                <a:gd name="T7" fmla="*/ 1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0" name="Freeform 5435"/>
            <p:cNvSpPr>
              <a:spLocks/>
            </p:cNvSpPr>
            <p:nvPr/>
          </p:nvSpPr>
          <p:spPr bwMode="auto">
            <a:xfrm>
              <a:off x="3232" y="2996"/>
              <a:ext cx="5" cy="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4 h 4"/>
                <a:gd name="T6" fmla="*/ 3 w 3"/>
                <a:gd name="T7" fmla="*/ 1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1" name="Freeform 5436"/>
            <p:cNvSpPr>
              <a:spLocks/>
            </p:cNvSpPr>
            <p:nvPr/>
          </p:nvSpPr>
          <p:spPr bwMode="auto">
            <a:xfrm>
              <a:off x="3232" y="30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2" name="Freeform 5437"/>
            <p:cNvSpPr>
              <a:spLocks/>
            </p:cNvSpPr>
            <p:nvPr/>
          </p:nvSpPr>
          <p:spPr bwMode="auto">
            <a:xfrm>
              <a:off x="4094" y="3013"/>
              <a:ext cx="8" cy="2"/>
            </a:xfrm>
            <a:custGeom>
              <a:avLst/>
              <a:gdLst>
                <a:gd name="T0" fmla="*/ 5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3 w 5"/>
                <a:gd name="T9" fmla="*/ 1 h 1"/>
                <a:gd name="T10" fmla="*/ 5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3" name="Freeform 5438"/>
            <p:cNvSpPr>
              <a:spLocks/>
            </p:cNvSpPr>
            <p:nvPr/>
          </p:nvSpPr>
          <p:spPr bwMode="auto">
            <a:xfrm>
              <a:off x="4090" y="3015"/>
              <a:ext cx="9" cy="5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0 h 3"/>
                <a:gd name="T4" fmla="*/ 0 w 5"/>
                <a:gd name="T5" fmla="*/ 2 h 3"/>
                <a:gd name="T6" fmla="*/ 5 w 5"/>
                <a:gd name="T7" fmla="*/ 3 h 3"/>
                <a:gd name="T8" fmla="*/ 5 w 5"/>
                <a:gd name="T9" fmla="*/ 0 h 3"/>
                <a:gd name="T10" fmla="*/ 3 w 5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2" y="2"/>
                    <a:pt x="3" y="3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4" name="Freeform 5439"/>
            <p:cNvSpPr>
              <a:spLocks/>
            </p:cNvSpPr>
            <p:nvPr/>
          </p:nvSpPr>
          <p:spPr bwMode="auto">
            <a:xfrm>
              <a:off x="4090" y="3018"/>
              <a:ext cx="11" cy="12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3 h 7"/>
                <a:gd name="T4" fmla="*/ 6 w 6"/>
                <a:gd name="T5" fmla="*/ 7 h 7"/>
                <a:gd name="T6" fmla="*/ 5 w 6"/>
                <a:gd name="T7" fmla="*/ 1 h 7"/>
                <a:gd name="T8" fmla="*/ 0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4" y="6"/>
                    <a:pt x="6" y="7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5" name="Freeform 5440"/>
            <p:cNvSpPr>
              <a:spLocks/>
            </p:cNvSpPr>
            <p:nvPr/>
          </p:nvSpPr>
          <p:spPr bwMode="auto">
            <a:xfrm>
              <a:off x="4090" y="3023"/>
              <a:ext cx="12" cy="14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2 h 8"/>
                <a:gd name="T4" fmla="*/ 6 w 7"/>
                <a:gd name="T5" fmla="*/ 8 h 8"/>
                <a:gd name="T6" fmla="*/ 6 w 7"/>
                <a:gd name="T7" fmla="*/ 6 h 8"/>
                <a:gd name="T8" fmla="*/ 7 w 7"/>
                <a:gd name="T9" fmla="*/ 6 h 8"/>
                <a:gd name="T10" fmla="*/ 6 w 7"/>
                <a:gd name="T11" fmla="*/ 4 h 8"/>
                <a:gd name="T12" fmla="*/ 0 w 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4" y="5"/>
                    <a:pt x="6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4" y="3"/>
                    <a:pt x="2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6" name="Freeform 5441"/>
            <p:cNvSpPr>
              <a:spLocks/>
            </p:cNvSpPr>
            <p:nvPr/>
          </p:nvSpPr>
          <p:spPr bwMode="auto">
            <a:xfrm>
              <a:off x="4101" y="3034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2 h 3"/>
                <a:gd name="T6" fmla="*/ 1 w 2"/>
                <a:gd name="T7" fmla="*/ 3 h 3"/>
                <a:gd name="T8" fmla="*/ 2 w 2"/>
                <a:gd name="T9" fmla="*/ 3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7" name="Freeform 5442"/>
            <p:cNvSpPr>
              <a:spLocks/>
            </p:cNvSpPr>
            <p:nvPr/>
          </p:nvSpPr>
          <p:spPr bwMode="auto">
            <a:xfrm>
              <a:off x="4102" y="3039"/>
              <a:ext cx="7" cy="8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5 h 5"/>
                <a:gd name="T4" fmla="*/ 1 w 4"/>
                <a:gd name="T5" fmla="*/ 0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3" y="3"/>
                    <a:pt x="2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8" name="Freeform 5443"/>
            <p:cNvSpPr>
              <a:spLocks/>
            </p:cNvSpPr>
            <p:nvPr/>
          </p:nvSpPr>
          <p:spPr bwMode="auto">
            <a:xfrm>
              <a:off x="3280" y="3023"/>
              <a:ext cx="3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9" name="Freeform 5444"/>
            <p:cNvSpPr>
              <a:spLocks/>
            </p:cNvSpPr>
            <p:nvPr/>
          </p:nvSpPr>
          <p:spPr bwMode="auto">
            <a:xfrm>
              <a:off x="3281" y="3022"/>
              <a:ext cx="7" cy="3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1 h 2"/>
                <a:gd name="T4" fmla="*/ 0 w 4"/>
                <a:gd name="T5" fmla="*/ 2 h 2"/>
                <a:gd name="T6" fmla="*/ 2 w 4"/>
                <a:gd name="T7" fmla="*/ 2 h 2"/>
                <a:gd name="T8" fmla="*/ 2 w 4"/>
                <a:gd name="T9" fmla="*/ 2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0" name="Freeform 5445"/>
            <p:cNvSpPr>
              <a:spLocks/>
            </p:cNvSpPr>
            <p:nvPr/>
          </p:nvSpPr>
          <p:spPr bwMode="auto">
            <a:xfrm>
              <a:off x="3276" y="3025"/>
              <a:ext cx="5" cy="2"/>
            </a:xfrm>
            <a:custGeom>
              <a:avLst/>
              <a:gdLst>
                <a:gd name="T0" fmla="*/ 3 w 3"/>
                <a:gd name="T1" fmla="*/ 0 h 1"/>
                <a:gd name="T2" fmla="*/ 2 w 3"/>
                <a:gd name="T3" fmla="*/ 0 h 1"/>
                <a:gd name="T4" fmla="*/ 0 w 3"/>
                <a:gd name="T5" fmla="*/ 1 h 1"/>
                <a:gd name="T6" fmla="*/ 2 w 3"/>
                <a:gd name="T7" fmla="*/ 1 h 1"/>
                <a:gd name="T8" fmla="*/ 3 w 3"/>
                <a:gd name="T9" fmla="*/ 1 h 1"/>
                <a:gd name="T10" fmla="*/ 3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1" name="Freeform 5446"/>
            <p:cNvSpPr>
              <a:spLocks/>
            </p:cNvSpPr>
            <p:nvPr/>
          </p:nvSpPr>
          <p:spPr bwMode="auto">
            <a:xfrm>
              <a:off x="3281" y="3025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2" name="Freeform 5447"/>
            <p:cNvSpPr>
              <a:spLocks/>
            </p:cNvSpPr>
            <p:nvPr/>
          </p:nvSpPr>
          <p:spPr bwMode="auto">
            <a:xfrm>
              <a:off x="3275" y="3027"/>
              <a:ext cx="5" cy="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0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3" name="Freeform 5448"/>
            <p:cNvSpPr>
              <a:spLocks/>
            </p:cNvSpPr>
            <p:nvPr/>
          </p:nvSpPr>
          <p:spPr bwMode="auto">
            <a:xfrm>
              <a:off x="3271" y="3030"/>
              <a:ext cx="5" cy="4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2 h 2"/>
                <a:gd name="T4" fmla="*/ 1 w 3"/>
                <a:gd name="T5" fmla="*/ 2 h 2"/>
                <a:gd name="T6" fmla="*/ 3 w 3"/>
                <a:gd name="T7" fmla="*/ 0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4" name="Freeform 5449"/>
            <p:cNvSpPr>
              <a:spLocks/>
            </p:cNvSpPr>
            <p:nvPr/>
          </p:nvSpPr>
          <p:spPr bwMode="auto">
            <a:xfrm>
              <a:off x="3269" y="3034"/>
              <a:ext cx="4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5" name="Freeform 5450"/>
            <p:cNvSpPr>
              <a:spLocks/>
            </p:cNvSpPr>
            <p:nvPr/>
          </p:nvSpPr>
          <p:spPr bwMode="auto">
            <a:xfrm>
              <a:off x="4058" y="30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6" name="Freeform 5451"/>
            <p:cNvSpPr>
              <a:spLocks/>
            </p:cNvSpPr>
            <p:nvPr/>
          </p:nvSpPr>
          <p:spPr bwMode="auto">
            <a:xfrm>
              <a:off x="4061" y="3023"/>
              <a:ext cx="6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2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7" name="Freeform 5452"/>
            <p:cNvSpPr>
              <a:spLocks/>
            </p:cNvSpPr>
            <p:nvPr/>
          </p:nvSpPr>
          <p:spPr bwMode="auto">
            <a:xfrm>
              <a:off x="4058" y="3023"/>
              <a:ext cx="7" cy="4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0 w 4"/>
                <a:gd name="T5" fmla="*/ 1 h 2"/>
                <a:gd name="T6" fmla="*/ 1 w 4"/>
                <a:gd name="T7" fmla="*/ 1 h 2"/>
                <a:gd name="T8" fmla="*/ 3 w 4"/>
                <a:gd name="T9" fmla="*/ 2 h 2"/>
                <a:gd name="T10" fmla="*/ 3 w 4"/>
                <a:gd name="T11" fmla="*/ 1 h 2"/>
                <a:gd name="T12" fmla="*/ 4 w 4"/>
                <a:gd name="T13" fmla="*/ 1 h 2"/>
                <a:gd name="T14" fmla="*/ 2 w 4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8" name="Freeform 5453"/>
            <p:cNvSpPr>
              <a:spLocks/>
            </p:cNvSpPr>
            <p:nvPr/>
          </p:nvSpPr>
          <p:spPr bwMode="auto">
            <a:xfrm>
              <a:off x="4056" y="3025"/>
              <a:ext cx="2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9" name="Freeform 5454"/>
            <p:cNvSpPr>
              <a:spLocks/>
            </p:cNvSpPr>
            <p:nvPr/>
          </p:nvSpPr>
          <p:spPr bwMode="auto">
            <a:xfrm>
              <a:off x="4055" y="3027"/>
              <a:ext cx="3" cy="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0" name="Freeform 5455"/>
            <p:cNvSpPr>
              <a:spLocks/>
            </p:cNvSpPr>
            <p:nvPr/>
          </p:nvSpPr>
          <p:spPr bwMode="auto">
            <a:xfrm>
              <a:off x="4058" y="3025"/>
              <a:ext cx="5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1 w 3"/>
                <a:gd name="T7" fmla="*/ 2 h 2"/>
                <a:gd name="T8" fmla="*/ 3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1" name="Freeform 5456"/>
            <p:cNvSpPr>
              <a:spLocks/>
            </p:cNvSpPr>
            <p:nvPr/>
          </p:nvSpPr>
          <p:spPr bwMode="auto">
            <a:xfrm>
              <a:off x="4056" y="3027"/>
              <a:ext cx="4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2" name="Freeform 5457"/>
            <p:cNvSpPr>
              <a:spLocks/>
            </p:cNvSpPr>
            <p:nvPr/>
          </p:nvSpPr>
          <p:spPr bwMode="auto">
            <a:xfrm>
              <a:off x="4053" y="3029"/>
              <a:ext cx="3" cy="3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0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3" name="Freeform 5458"/>
            <p:cNvSpPr>
              <a:spLocks/>
            </p:cNvSpPr>
            <p:nvPr/>
          </p:nvSpPr>
          <p:spPr bwMode="auto">
            <a:xfrm>
              <a:off x="4051" y="3030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1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4" name="Freeform 5459"/>
            <p:cNvSpPr>
              <a:spLocks/>
            </p:cNvSpPr>
            <p:nvPr/>
          </p:nvSpPr>
          <p:spPr bwMode="auto">
            <a:xfrm>
              <a:off x="4056" y="3029"/>
              <a:ext cx="4" cy="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5" name="Freeform 5460"/>
            <p:cNvSpPr>
              <a:spLocks/>
            </p:cNvSpPr>
            <p:nvPr/>
          </p:nvSpPr>
          <p:spPr bwMode="auto">
            <a:xfrm>
              <a:off x="4056" y="3032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6" name="Freeform 5461"/>
            <p:cNvSpPr>
              <a:spLocks/>
            </p:cNvSpPr>
            <p:nvPr/>
          </p:nvSpPr>
          <p:spPr bwMode="auto">
            <a:xfrm>
              <a:off x="4050" y="3032"/>
              <a:ext cx="6" cy="8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2 h 5"/>
                <a:gd name="T4" fmla="*/ 4 w 4"/>
                <a:gd name="T5" fmla="*/ 5 h 5"/>
                <a:gd name="T6" fmla="*/ 4 w 4"/>
                <a:gd name="T7" fmla="*/ 3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7" name="Freeform 5462"/>
            <p:cNvSpPr>
              <a:spLocks/>
            </p:cNvSpPr>
            <p:nvPr/>
          </p:nvSpPr>
          <p:spPr bwMode="auto">
            <a:xfrm>
              <a:off x="4048" y="3035"/>
              <a:ext cx="8" cy="11"/>
            </a:xfrm>
            <a:custGeom>
              <a:avLst/>
              <a:gdLst>
                <a:gd name="T0" fmla="*/ 1 w 5"/>
                <a:gd name="T1" fmla="*/ 0 h 6"/>
                <a:gd name="T2" fmla="*/ 0 w 5"/>
                <a:gd name="T3" fmla="*/ 2 h 6"/>
                <a:gd name="T4" fmla="*/ 5 w 5"/>
                <a:gd name="T5" fmla="*/ 6 h 6"/>
                <a:gd name="T6" fmla="*/ 5 w 5"/>
                <a:gd name="T7" fmla="*/ 3 h 6"/>
                <a:gd name="T8" fmla="*/ 1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2" y="3"/>
                    <a:pt x="4" y="4"/>
                    <a:pt x="5" y="6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8" name="Freeform 5463"/>
            <p:cNvSpPr>
              <a:spLocks/>
            </p:cNvSpPr>
            <p:nvPr/>
          </p:nvSpPr>
          <p:spPr bwMode="auto">
            <a:xfrm>
              <a:off x="4056" y="3035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9" name="Freeform 5464"/>
            <p:cNvSpPr>
              <a:spLocks/>
            </p:cNvSpPr>
            <p:nvPr/>
          </p:nvSpPr>
          <p:spPr bwMode="auto">
            <a:xfrm>
              <a:off x="4048" y="3040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0" name="Freeform 5465"/>
            <p:cNvSpPr>
              <a:spLocks/>
            </p:cNvSpPr>
            <p:nvPr/>
          </p:nvSpPr>
          <p:spPr bwMode="auto">
            <a:xfrm>
              <a:off x="4048" y="3042"/>
              <a:ext cx="3" cy="7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3 h 4"/>
                <a:gd name="T4" fmla="*/ 1 w 2"/>
                <a:gd name="T5" fmla="*/ 4 h 4"/>
                <a:gd name="T6" fmla="*/ 1 w 2"/>
                <a:gd name="T7" fmla="*/ 3 h 4"/>
                <a:gd name="T8" fmla="*/ 2 w 2"/>
                <a:gd name="T9" fmla="*/ 3 h 4"/>
                <a:gd name="T10" fmla="*/ 1 w 2"/>
                <a:gd name="T11" fmla="*/ 1 h 4"/>
                <a:gd name="T12" fmla="*/ 0 w 2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1" name="Freeform 5466"/>
            <p:cNvSpPr>
              <a:spLocks/>
            </p:cNvSpPr>
            <p:nvPr/>
          </p:nvSpPr>
          <p:spPr bwMode="auto">
            <a:xfrm>
              <a:off x="4050" y="3047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2 h 3"/>
                <a:gd name="T8" fmla="*/ 2 w 2"/>
                <a:gd name="T9" fmla="*/ 3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2" name="Freeform 5467"/>
            <p:cNvSpPr>
              <a:spLocks/>
            </p:cNvSpPr>
            <p:nvPr/>
          </p:nvSpPr>
          <p:spPr bwMode="auto">
            <a:xfrm>
              <a:off x="4051" y="3051"/>
              <a:ext cx="7" cy="10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1 w 4"/>
                <a:gd name="T5" fmla="*/ 1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1" y="2"/>
                    <a:pt x="3" y="4"/>
                    <a:pt x="4" y="6"/>
                  </a:cubicBezTo>
                  <a:cubicBezTo>
                    <a:pt x="3" y="4"/>
                    <a:pt x="2" y="3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3" name="Freeform 5468"/>
            <p:cNvSpPr>
              <a:spLocks/>
            </p:cNvSpPr>
            <p:nvPr/>
          </p:nvSpPr>
          <p:spPr bwMode="auto">
            <a:xfrm>
              <a:off x="4048" y="3039"/>
              <a:ext cx="10" cy="10"/>
            </a:xfrm>
            <a:custGeom>
              <a:avLst/>
              <a:gdLst>
                <a:gd name="T0" fmla="*/ 0 w 6"/>
                <a:gd name="T1" fmla="*/ 0 h 6"/>
                <a:gd name="T2" fmla="*/ 0 w 6"/>
                <a:gd name="T3" fmla="*/ 1 h 6"/>
                <a:gd name="T4" fmla="*/ 1 w 6"/>
                <a:gd name="T5" fmla="*/ 3 h 6"/>
                <a:gd name="T6" fmla="*/ 3 w 6"/>
                <a:gd name="T7" fmla="*/ 5 h 6"/>
                <a:gd name="T8" fmla="*/ 6 w 6"/>
                <a:gd name="T9" fmla="*/ 6 h 6"/>
                <a:gd name="T10" fmla="*/ 5 w 6"/>
                <a:gd name="T11" fmla="*/ 4 h 6"/>
                <a:gd name="T12" fmla="*/ 0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4" name="Freeform 5469"/>
            <p:cNvSpPr>
              <a:spLocks/>
            </p:cNvSpPr>
            <p:nvPr/>
          </p:nvSpPr>
          <p:spPr bwMode="auto">
            <a:xfrm>
              <a:off x="4053" y="3047"/>
              <a:ext cx="5" cy="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3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2" y="2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5" name="Freeform 5470"/>
            <p:cNvSpPr>
              <a:spLocks noEditPoints="1"/>
            </p:cNvSpPr>
            <p:nvPr/>
          </p:nvSpPr>
          <p:spPr bwMode="auto">
            <a:xfrm>
              <a:off x="4048" y="3044"/>
              <a:ext cx="5" cy="7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4 h 4"/>
                <a:gd name="T4" fmla="*/ 1 w 3"/>
                <a:gd name="T5" fmla="*/ 4 h 4"/>
                <a:gd name="T6" fmla="*/ 1 w 3"/>
                <a:gd name="T7" fmla="*/ 3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2 h 4"/>
                <a:gd name="T14" fmla="*/ 2 w 3"/>
                <a:gd name="T15" fmla="*/ 2 h 4"/>
                <a:gd name="T16" fmla="*/ 3 w 3"/>
                <a:gd name="T17" fmla="*/ 2 h 4"/>
                <a:gd name="T18" fmla="*/ 1 w 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moveTo>
                    <a:pt x="1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6" name="Freeform 5471"/>
            <p:cNvSpPr>
              <a:spLocks/>
            </p:cNvSpPr>
            <p:nvPr/>
          </p:nvSpPr>
          <p:spPr bwMode="auto">
            <a:xfrm>
              <a:off x="4050" y="3051"/>
              <a:ext cx="0" cy="3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7" name="Freeform 5472"/>
            <p:cNvSpPr>
              <a:spLocks noEditPoints="1"/>
            </p:cNvSpPr>
            <p:nvPr/>
          </p:nvSpPr>
          <p:spPr bwMode="auto">
            <a:xfrm>
              <a:off x="4050" y="3047"/>
              <a:ext cx="8" cy="7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2 h 4"/>
                <a:gd name="T4" fmla="*/ 1 w 5"/>
                <a:gd name="T5" fmla="*/ 2 h 4"/>
                <a:gd name="T6" fmla="*/ 0 w 5"/>
                <a:gd name="T7" fmla="*/ 1 h 4"/>
                <a:gd name="T8" fmla="*/ 1 w 5"/>
                <a:gd name="T9" fmla="*/ 0 h 4"/>
                <a:gd name="T10" fmla="*/ 1 w 5"/>
                <a:gd name="T11" fmla="*/ 0 h 4"/>
                <a:gd name="T12" fmla="*/ 2 w 5"/>
                <a:gd name="T13" fmla="*/ 3 h 4"/>
                <a:gd name="T14" fmla="*/ 5 w 5"/>
                <a:gd name="T15" fmla="*/ 4 h 4"/>
                <a:gd name="T16" fmla="*/ 5 w 5"/>
                <a:gd name="T17" fmla="*/ 3 h 4"/>
                <a:gd name="T18" fmla="*/ 5 w 5"/>
                <a:gd name="T19" fmla="*/ 4 h 4"/>
                <a:gd name="T20" fmla="*/ 2 w 5"/>
                <a:gd name="T21" fmla="*/ 0 h 4"/>
                <a:gd name="T22" fmla="*/ 1 w 5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3" y="3"/>
                    <a:pt x="4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2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8" name="Freeform 5473"/>
            <p:cNvSpPr>
              <a:spLocks/>
            </p:cNvSpPr>
            <p:nvPr/>
          </p:nvSpPr>
          <p:spPr bwMode="auto">
            <a:xfrm>
              <a:off x="4050" y="3051"/>
              <a:ext cx="13" cy="15"/>
            </a:xfrm>
            <a:custGeom>
              <a:avLst/>
              <a:gdLst>
                <a:gd name="T0" fmla="*/ 0 w 8"/>
                <a:gd name="T1" fmla="*/ 0 h 9"/>
                <a:gd name="T2" fmla="*/ 0 w 8"/>
                <a:gd name="T3" fmla="*/ 2 h 9"/>
                <a:gd name="T4" fmla="*/ 1 w 8"/>
                <a:gd name="T5" fmla="*/ 4 h 9"/>
                <a:gd name="T6" fmla="*/ 8 w 8"/>
                <a:gd name="T7" fmla="*/ 9 h 9"/>
                <a:gd name="T8" fmla="*/ 5 w 8"/>
                <a:gd name="T9" fmla="*/ 2 h 9"/>
                <a:gd name="T10" fmla="*/ 2 w 8"/>
                <a:gd name="T11" fmla="*/ 1 h 9"/>
                <a:gd name="T12" fmla="*/ 5 w 8"/>
                <a:gd name="T13" fmla="*/ 6 h 9"/>
                <a:gd name="T14" fmla="*/ 1 w 8"/>
                <a:gd name="T15" fmla="*/ 0 h 9"/>
                <a:gd name="T16" fmla="*/ 0 w 8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3" y="5"/>
                    <a:pt x="5" y="7"/>
                    <a:pt x="8" y="9"/>
                  </a:cubicBezTo>
                  <a:cubicBezTo>
                    <a:pt x="7" y="7"/>
                    <a:pt x="6" y="5"/>
                    <a:pt x="5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3" y="3"/>
                    <a:pt x="4" y="4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9" name="Freeform 5474"/>
            <p:cNvSpPr>
              <a:spLocks/>
            </p:cNvSpPr>
            <p:nvPr/>
          </p:nvSpPr>
          <p:spPr bwMode="auto">
            <a:xfrm>
              <a:off x="4051" y="3057"/>
              <a:ext cx="17" cy="21"/>
            </a:xfrm>
            <a:custGeom>
              <a:avLst/>
              <a:gdLst>
                <a:gd name="T0" fmla="*/ 0 w 10"/>
                <a:gd name="T1" fmla="*/ 0 h 12"/>
                <a:gd name="T2" fmla="*/ 0 w 10"/>
                <a:gd name="T3" fmla="*/ 2 h 12"/>
                <a:gd name="T4" fmla="*/ 10 w 10"/>
                <a:gd name="T5" fmla="*/ 12 h 12"/>
                <a:gd name="T6" fmla="*/ 7 w 10"/>
                <a:gd name="T7" fmla="*/ 5 h 12"/>
                <a:gd name="T8" fmla="*/ 0 w 1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4" y="4"/>
                    <a:pt x="7" y="7"/>
                    <a:pt x="10" y="12"/>
                  </a:cubicBezTo>
                  <a:cubicBezTo>
                    <a:pt x="9" y="10"/>
                    <a:pt x="8" y="7"/>
                    <a:pt x="7" y="5"/>
                  </a:cubicBezTo>
                  <a:cubicBezTo>
                    <a:pt x="4" y="3"/>
                    <a:pt x="2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0" name="Freeform 5475"/>
            <p:cNvSpPr>
              <a:spLocks/>
            </p:cNvSpPr>
            <p:nvPr/>
          </p:nvSpPr>
          <p:spPr bwMode="auto">
            <a:xfrm>
              <a:off x="4138" y="3025"/>
              <a:ext cx="5" cy="7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4 h 4"/>
                <a:gd name="T4" fmla="*/ 3 w 3"/>
                <a:gd name="T5" fmla="*/ 1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2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1" name="Freeform 5476"/>
            <p:cNvSpPr>
              <a:spLocks/>
            </p:cNvSpPr>
            <p:nvPr/>
          </p:nvSpPr>
          <p:spPr bwMode="auto">
            <a:xfrm>
              <a:off x="4015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2" name="Freeform 5477"/>
            <p:cNvSpPr>
              <a:spLocks/>
            </p:cNvSpPr>
            <p:nvPr/>
          </p:nvSpPr>
          <p:spPr bwMode="auto">
            <a:xfrm>
              <a:off x="4019" y="3061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3" name="Freeform 5478"/>
            <p:cNvSpPr>
              <a:spLocks/>
            </p:cNvSpPr>
            <p:nvPr/>
          </p:nvSpPr>
          <p:spPr bwMode="auto">
            <a:xfrm>
              <a:off x="4019" y="3061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4" name="Freeform 5479"/>
            <p:cNvSpPr>
              <a:spLocks/>
            </p:cNvSpPr>
            <p:nvPr/>
          </p:nvSpPr>
          <p:spPr bwMode="auto">
            <a:xfrm>
              <a:off x="4022" y="305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5" name="Oval 5480"/>
            <p:cNvSpPr>
              <a:spLocks noChangeArrowheads="1"/>
            </p:cNvSpPr>
            <p:nvPr/>
          </p:nvSpPr>
          <p:spPr bwMode="auto">
            <a:xfrm>
              <a:off x="4015" y="3061"/>
              <a:ext cx="1" cy="2"/>
            </a:xfrm>
            <a:prstGeom prst="ellipse">
              <a:avLst/>
            </a:pr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6" name="Freeform 5481"/>
            <p:cNvSpPr>
              <a:spLocks/>
            </p:cNvSpPr>
            <p:nvPr/>
          </p:nvSpPr>
          <p:spPr bwMode="auto">
            <a:xfrm>
              <a:off x="4019" y="3061"/>
              <a:ext cx="3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1 w 2"/>
                <a:gd name="T4" fmla="*/ 2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7" name="Freeform 5482"/>
            <p:cNvSpPr>
              <a:spLocks noEditPoints="1"/>
            </p:cNvSpPr>
            <p:nvPr/>
          </p:nvSpPr>
          <p:spPr bwMode="auto">
            <a:xfrm>
              <a:off x="4015" y="3061"/>
              <a:ext cx="6" cy="2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0 h 1"/>
                <a:gd name="T4" fmla="*/ 3 w 3"/>
                <a:gd name="T5" fmla="*/ 0 h 1"/>
                <a:gd name="T6" fmla="*/ 3 w 3"/>
                <a:gd name="T7" fmla="*/ 0 h 1"/>
                <a:gd name="T8" fmla="*/ 2 w 3"/>
                <a:gd name="T9" fmla="*/ 0 h 1"/>
                <a:gd name="T10" fmla="*/ 0 w 3"/>
                <a:gd name="T11" fmla="*/ 0 h 1"/>
                <a:gd name="T12" fmla="*/ 0 w 3"/>
                <a:gd name="T13" fmla="*/ 1 h 1"/>
                <a:gd name="T14" fmla="*/ 2 w 3"/>
                <a:gd name="T15" fmla="*/ 1 h 1"/>
                <a:gd name="T16" fmla="*/ 2 w 3"/>
                <a:gd name="T17" fmla="*/ 1 h 1"/>
                <a:gd name="T18" fmla="*/ 2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8" name="Freeform 5483"/>
            <p:cNvSpPr>
              <a:spLocks/>
            </p:cNvSpPr>
            <p:nvPr/>
          </p:nvSpPr>
          <p:spPr bwMode="auto">
            <a:xfrm>
              <a:off x="4012" y="30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9" name="Freeform 5484"/>
            <p:cNvSpPr>
              <a:spLocks/>
            </p:cNvSpPr>
            <p:nvPr/>
          </p:nvSpPr>
          <p:spPr bwMode="auto">
            <a:xfrm>
              <a:off x="4014" y="3063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0" name="Freeform 5485"/>
            <p:cNvSpPr>
              <a:spLocks noEditPoints="1"/>
            </p:cNvSpPr>
            <p:nvPr/>
          </p:nvSpPr>
          <p:spPr bwMode="auto">
            <a:xfrm>
              <a:off x="4012" y="3063"/>
              <a:ext cx="5" cy="1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1 h 1"/>
                <a:gd name="T4" fmla="*/ 3 w 3"/>
                <a:gd name="T5" fmla="*/ 1 h 1"/>
                <a:gd name="T6" fmla="*/ 2 w 3"/>
                <a:gd name="T7" fmla="*/ 0 h 1"/>
                <a:gd name="T8" fmla="*/ 1 w 3"/>
                <a:gd name="T9" fmla="*/ 0 h 1"/>
                <a:gd name="T10" fmla="*/ 0 w 3"/>
                <a:gd name="T11" fmla="*/ 1 h 1"/>
                <a:gd name="T12" fmla="*/ 1 w 3"/>
                <a:gd name="T13" fmla="*/ 1 h 1"/>
                <a:gd name="T14" fmla="*/ 2 w 3"/>
                <a:gd name="T15" fmla="*/ 1 h 1"/>
                <a:gd name="T16" fmla="*/ 1 w 3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2" y="1"/>
                    <a:pt x="2" y="1"/>
                    <a:pt x="2" y="0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1" name="Freeform 5486"/>
            <p:cNvSpPr>
              <a:spLocks/>
            </p:cNvSpPr>
            <p:nvPr/>
          </p:nvSpPr>
          <p:spPr bwMode="auto">
            <a:xfrm>
              <a:off x="4012" y="3064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2" name="Freeform 5487"/>
            <p:cNvSpPr>
              <a:spLocks/>
            </p:cNvSpPr>
            <p:nvPr/>
          </p:nvSpPr>
          <p:spPr bwMode="auto">
            <a:xfrm>
              <a:off x="4019" y="3063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3" name="Freeform 5488"/>
            <p:cNvSpPr>
              <a:spLocks/>
            </p:cNvSpPr>
            <p:nvPr/>
          </p:nvSpPr>
          <p:spPr bwMode="auto">
            <a:xfrm>
              <a:off x="4015" y="3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4" name="Freeform 5489"/>
            <p:cNvSpPr>
              <a:spLocks/>
            </p:cNvSpPr>
            <p:nvPr/>
          </p:nvSpPr>
          <p:spPr bwMode="auto">
            <a:xfrm>
              <a:off x="4015" y="3063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5" name="Freeform 5490"/>
            <p:cNvSpPr>
              <a:spLocks/>
            </p:cNvSpPr>
            <p:nvPr/>
          </p:nvSpPr>
          <p:spPr bwMode="auto">
            <a:xfrm>
              <a:off x="4010" y="3064"/>
              <a:ext cx="4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1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6" name="Freeform 5491"/>
            <p:cNvSpPr>
              <a:spLocks/>
            </p:cNvSpPr>
            <p:nvPr/>
          </p:nvSpPr>
          <p:spPr bwMode="auto">
            <a:xfrm>
              <a:off x="4015" y="3064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7" name="Freeform 5492"/>
            <p:cNvSpPr>
              <a:spLocks/>
            </p:cNvSpPr>
            <p:nvPr/>
          </p:nvSpPr>
          <p:spPr bwMode="auto">
            <a:xfrm>
              <a:off x="4014" y="3064"/>
              <a:ext cx="3" cy="2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  <a:gd name="T10" fmla="*/ 1 w 2"/>
                <a:gd name="T11" fmla="*/ 1 h 1"/>
                <a:gd name="T12" fmla="*/ 1 w 2"/>
                <a:gd name="T13" fmla="*/ 0 h 1"/>
                <a:gd name="T14" fmla="*/ 0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8" name="Freeform 5493"/>
            <p:cNvSpPr>
              <a:spLocks noEditPoints="1"/>
            </p:cNvSpPr>
            <p:nvPr/>
          </p:nvSpPr>
          <p:spPr bwMode="auto">
            <a:xfrm>
              <a:off x="4009" y="3064"/>
              <a:ext cx="6" cy="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2 h 3"/>
                <a:gd name="T4" fmla="*/ 3 w 4"/>
                <a:gd name="T5" fmla="*/ 3 h 3"/>
                <a:gd name="T6" fmla="*/ 1 w 4"/>
                <a:gd name="T7" fmla="*/ 0 h 3"/>
                <a:gd name="T8" fmla="*/ 2 w 4"/>
                <a:gd name="T9" fmla="*/ 0 h 3"/>
                <a:gd name="T10" fmla="*/ 3 w 4"/>
                <a:gd name="T11" fmla="*/ 3 h 3"/>
                <a:gd name="T12" fmla="*/ 3 w 4"/>
                <a:gd name="T13" fmla="*/ 3 h 3"/>
                <a:gd name="T14" fmla="*/ 4 w 4"/>
                <a:gd name="T15" fmla="*/ 1 h 3"/>
                <a:gd name="T16" fmla="*/ 3 w 4"/>
                <a:gd name="T17" fmla="*/ 0 h 3"/>
                <a:gd name="T18" fmla="*/ 2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9" name="Freeform 5494"/>
            <p:cNvSpPr>
              <a:spLocks/>
            </p:cNvSpPr>
            <p:nvPr/>
          </p:nvSpPr>
          <p:spPr bwMode="auto">
            <a:xfrm>
              <a:off x="4017" y="3064"/>
              <a:ext cx="0" cy="2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0" name="Freeform 5495"/>
            <p:cNvSpPr>
              <a:spLocks/>
            </p:cNvSpPr>
            <p:nvPr/>
          </p:nvSpPr>
          <p:spPr bwMode="auto">
            <a:xfrm>
              <a:off x="4007" y="3068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1" name="Freeform 5496"/>
            <p:cNvSpPr>
              <a:spLocks/>
            </p:cNvSpPr>
            <p:nvPr/>
          </p:nvSpPr>
          <p:spPr bwMode="auto">
            <a:xfrm>
              <a:off x="4005" y="3068"/>
              <a:ext cx="5" cy="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3 w 3"/>
                <a:gd name="T5" fmla="*/ 3 h 3"/>
                <a:gd name="T6" fmla="*/ 2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2" name="Oval 5497"/>
            <p:cNvSpPr>
              <a:spLocks noChangeArrowheads="1"/>
            </p:cNvSpPr>
            <p:nvPr/>
          </p:nvSpPr>
          <p:spPr bwMode="auto">
            <a:xfrm>
              <a:off x="4014" y="3069"/>
              <a:ext cx="1" cy="1"/>
            </a:xfrm>
            <a:prstGeom prst="ellipse">
              <a:avLst/>
            </a:pr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3" name="Freeform 5498"/>
            <p:cNvSpPr>
              <a:spLocks noEditPoints="1"/>
            </p:cNvSpPr>
            <p:nvPr/>
          </p:nvSpPr>
          <p:spPr bwMode="auto">
            <a:xfrm>
              <a:off x="4009" y="3068"/>
              <a:ext cx="5" cy="3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3 w 3"/>
                <a:gd name="T5" fmla="*/ 1 h 2"/>
                <a:gd name="T6" fmla="*/ 3 w 3"/>
                <a:gd name="T7" fmla="*/ 1 h 2"/>
                <a:gd name="T8" fmla="*/ 0 w 3"/>
                <a:gd name="T9" fmla="*/ 0 h 2"/>
                <a:gd name="T10" fmla="*/ 0 w 3"/>
                <a:gd name="T11" fmla="*/ 0 h 2"/>
                <a:gd name="T12" fmla="*/ 0 w 3"/>
                <a:gd name="T13" fmla="*/ 0 h 2"/>
                <a:gd name="T14" fmla="*/ 3 w 3"/>
                <a:gd name="T15" fmla="*/ 2 h 2"/>
                <a:gd name="T16" fmla="*/ 3 w 3"/>
                <a:gd name="T17" fmla="*/ 1 h 2"/>
                <a:gd name="T18" fmla="*/ 3 w 3"/>
                <a:gd name="T19" fmla="*/ 1 h 2"/>
                <a:gd name="T20" fmla="*/ 0 w 3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4" name="Freeform 5499"/>
            <p:cNvSpPr>
              <a:spLocks/>
            </p:cNvSpPr>
            <p:nvPr/>
          </p:nvSpPr>
          <p:spPr bwMode="auto">
            <a:xfrm>
              <a:off x="4009" y="3068"/>
              <a:ext cx="5" cy="7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3 h 4"/>
                <a:gd name="T4" fmla="*/ 2 w 3"/>
                <a:gd name="T5" fmla="*/ 4 h 4"/>
                <a:gd name="T6" fmla="*/ 3 w 3"/>
                <a:gd name="T7" fmla="*/ 2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5" name="Freeform 5500"/>
            <p:cNvSpPr>
              <a:spLocks/>
            </p:cNvSpPr>
            <p:nvPr/>
          </p:nvSpPr>
          <p:spPr bwMode="auto">
            <a:xfrm>
              <a:off x="4005" y="3071"/>
              <a:ext cx="2" cy="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6" name="Freeform 5501"/>
            <p:cNvSpPr>
              <a:spLocks/>
            </p:cNvSpPr>
            <p:nvPr/>
          </p:nvSpPr>
          <p:spPr bwMode="auto">
            <a:xfrm>
              <a:off x="4005" y="3071"/>
              <a:ext cx="7" cy="9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1 w 4"/>
                <a:gd name="T5" fmla="*/ 2 h 5"/>
                <a:gd name="T6" fmla="*/ 0 w 4"/>
                <a:gd name="T7" fmla="*/ 0 h 5"/>
                <a:gd name="T8" fmla="*/ 0 w 4"/>
                <a:gd name="T9" fmla="*/ 2 h 5"/>
                <a:gd name="T10" fmla="*/ 4 w 4"/>
                <a:gd name="T11" fmla="*/ 5 h 5"/>
                <a:gd name="T12" fmla="*/ 4 w 4"/>
                <a:gd name="T13" fmla="*/ 5 h 5"/>
                <a:gd name="T14" fmla="*/ 3 w 4"/>
                <a:gd name="T15" fmla="*/ 1 h 5"/>
                <a:gd name="T16" fmla="*/ 0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7" name="Freeform 5502"/>
            <p:cNvSpPr>
              <a:spLocks/>
            </p:cNvSpPr>
            <p:nvPr/>
          </p:nvSpPr>
          <p:spPr bwMode="auto">
            <a:xfrm>
              <a:off x="4004" y="3075"/>
              <a:ext cx="8" cy="10"/>
            </a:xfrm>
            <a:custGeom>
              <a:avLst/>
              <a:gdLst>
                <a:gd name="T0" fmla="*/ 1 w 5"/>
                <a:gd name="T1" fmla="*/ 0 h 6"/>
                <a:gd name="T2" fmla="*/ 0 w 5"/>
                <a:gd name="T3" fmla="*/ 1 h 6"/>
                <a:gd name="T4" fmla="*/ 5 w 5"/>
                <a:gd name="T5" fmla="*/ 6 h 6"/>
                <a:gd name="T6" fmla="*/ 5 w 5"/>
                <a:gd name="T7" fmla="*/ 3 h 6"/>
                <a:gd name="T8" fmla="*/ 1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3"/>
                    <a:pt x="4" y="4"/>
                    <a:pt x="5" y="6"/>
                  </a:cubicBezTo>
                  <a:cubicBezTo>
                    <a:pt x="5" y="5"/>
                    <a:pt x="5" y="4"/>
                    <a:pt x="5" y="3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8" name="Freeform 5503"/>
            <p:cNvSpPr>
              <a:spLocks/>
            </p:cNvSpPr>
            <p:nvPr/>
          </p:nvSpPr>
          <p:spPr bwMode="auto">
            <a:xfrm>
              <a:off x="4004" y="30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9" name="Freeform 5504"/>
            <p:cNvSpPr>
              <a:spLocks/>
            </p:cNvSpPr>
            <p:nvPr/>
          </p:nvSpPr>
          <p:spPr bwMode="auto">
            <a:xfrm>
              <a:off x="4004" y="3081"/>
              <a:ext cx="6" cy="12"/>
            </a:xfrm>
            <a:custGeom>
              <a:avLst/>
              <a:gdLst>
                <a:gd name="T0" fmla="*/ 0 w 4"/>
                <a:gd name="T1" fmla="*/ 0 h 7"/>
                <a:gd name="T2" fmla="*/ 0 w 4"/>
                <a:gd name="T3" fmla="*/ 2 h 7"/>
                <a:gd name="T4" fmla="*/ 1 w 4"/>
                <a:gd name="T5" fmla="*/ 3 h 7"/>
                <a:gd name="T6" fmla="*/ 4 w 4"/>
                <a:gd name="T7" fmla="*/ 7 h 7"/>
                <a:gd name="T8" fmla="*/ 0 w 4"/>
                <a:gd name="T9" fmla="*/ 0 h 7"/>
                <a:gd name="T10" fmla="*/ 0 w 4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2" y="5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0" name="Freeform 5505"/>
            <p:cNvSpPr>
              <a:spLocks/>
            </p:cNvSpPr>
            <p:nvPr/>
          </p:nvSpPr>
          <p:spPr bwMode="auto">
            <a:xfrm>
              <a:off x="4004" y="308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434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1" name="Freeform 5506"/>
            <p:cNvSpPr>
              <a:spLocks/>
            </p:cNvSpPr>
            <p:nvPr/>
          </p:nvSpPr>
          <p:spPr bwMode="auto">
            <a:xfrm>
              <a:off x="4010" y="3073"/>
              <a:ext cx="2" cy="7"/>
            </a:xfrm>
            <a:custGeom>
              <a:avLst/>
              <a:gdLst>
                <a:gd name="T0" fmla="*/ 0 w 1"/>
                <a:gd name="T1" fmla="*/ 0 h 4"/>
                <a:gd name="T2" fmla="*/ 1 w 1"/>
                <a:gd name="T3" fmla="*/ 4 h 4"/>
                <a:gd name="T4" fmla="*/ 1 w 1"/>
                <a:gd name="T5" fmla="*/ 1 h 4"/>
                <a:gd name="T6" fmla="*/ 0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1"/>
                    <a:pt x="1" y="3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2" name="Freeform 5507"/>
            <p:cNvSpPr>
              <a:spLocks/>
            </p:cNvSpPr>
            <p:nvPr/>
          </p:nvSpPr>
          <p:spPr bwMode="auto">
            <a:xfrm>
              <a:off x="4004" y="3076"/>
              <a:ext cx="10" cy="16"/>
            </a:xfrm>
            <a:custGeom>
              <a:avLst/>
              <a:gdLst>
                <a:gd name="T0" fmla="*/ 0 w 6"/>
                <a:gd name="T1" fmla="*/ 0 h 9"/>
                <a:gd name="T2" fmla="*/ 0 w 6"/>
                <a:gd name="T3" fmla="*/ 3 h 9"/>
                <a:gd name="T4" fmla="*/ 0 w 6"/>
                <a:gd name="T5" fmla="*/ 3 h 9"/>
                <a:gd name="T6" fmla="*/ 6 w 6"/>
                <a:gd name="T7" fmla="*/ 9 h 9"/>
                <a:gd name="T8" fmla="*/ 5 w 6"/>
                <a:gd name="T9" fmla="*/ 5 h 9"/>
                <a:gd name="T10" fmla="*/ 0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4" y="7"/>
                    <a:pt x="6" y="9"/>
                  </a:cubicBezTo>
                  <a:cubicBezTo>
                    <a:pt x="6" y="7"/>
                    <a:pt x="5" y="6"/>
                    <a:pt x="5" y="5"/>
                  </a:cubicBezTo>
                  <a:cubicBezTo>
                    <a:pt x="4" y="3"/>
                    <a:pt x="2" y="2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3" name="Freeform 5508"/>
            <p:cNvSpPr>
              <a:spLocks/>
            </p:cNvSpPr>
            <p:nvPr/>
          </p:nvSpPr>
          <p:spPr bwMode="auto">
            <a:xfrm>
              <a:off x="4009" y="3093"/>
              <a:ext cx="37" cy="43"/>
            </a:xfrm>
            <a:custGeom>
              <a:avLst/>
              <a:gdLst>
                <a:gd name="T0" fmla="*/ 4 w 22"/>
                <a:gd name="T1" fmla="*/ 0 h 25"/>
                <a:gd name="T2" fmla="*/ 0 w 22"/>
                <a:gd name="T3" fmla="*/ 2 h 25"/>
                <a:gd name="T4" fmla="*/ 22 w 22"/>
                <a:gd name="T5" fmla="*/ 25 h 25"/>
                <a:gd name="T6" fmla="*/ 13 w 22"/>
                <a:gd name="T7" fmla="*/ 14 h 25"/>
                <a:gd name="T8" fmla="*/ 4 w 2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3" y="1"/>
                    <a:pt x="2" y="2"/>
                    <a:pt x="0" y="2"/>
                  </a:cubicBezTo>
                  <a:cubicBezTo>
                    <a:pt x="7" y="9"/>
                    <a:pt x="14" y="17"/>
                    <a:pt x="22" y="25"/>
                  </a:cubicBezTo>
                  <a:cubicBezTo>
                    <a:pt x="18" y="21"/>
                    <a:pt x="15" y="17"/>
                    <a:pt x="13" y="14"/>
                  </a:cubicBezTo>
                  <a:cubicBezTo>
                    <a:pt x="8" y="9"/>
                    <a:pt x="5" y="4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4" name="Freeform 5509"/>
            <p:cNvSpPr>
              <a:spLocks/>
            </p:cNvSpPr>
            <p:nvPr/>
          </p:nvSpPr>
          <p:spPr bwMode="auto">
            <a:xfrm>
              <a:off x="4004" y="3081"/>
              <a:ext cx="11" cy="16"/>
            </a:xfrm>
            <a:custGeom>
              <a:avLst/>
              <a:gdLst>
                <a:gd name="T0" fmla="*/ 0 w 7"/>
                <a:gd name="T1" fmla="*/ 0 h 9"/>
                <a:gd name="T2" fmla="*/ 4 w 7"/>
                <a:gd name="T3" fmla="*/ 7 h 9"/>
                <a:gd name="T4" fmla="*/ 1 w 7"/>
                <a:gd name="T5" fmla="*/ 3 h 9"/>
                <a:gd name="T6" fmla="*/ 2 w 7"/>
                <a:gd name="T7" fmla="*/ 8 h 9"/>
                <a:gd name="T8" fmla="*/ 3 w 7"/>
                <a:gd name="T9" fmla="*/ 9 h 9"/>
                <a:gd name="T10" fmla="*/ 7 w 7"/>
                <a:gd name="T11" fmla="*/ 7 h 9"/>
                <a:gd name="T12" fmla="*/ 6 w 7"/>
                <a:gd name="T13" fmla="*/ 6 h 9"/>
                <a:gd name="T14" fmla="*/ 0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0" y="0"/>
                  </a:moveTo>
                  <a:cubicBezTo>
                    <a:pt x="1" y="3"/>
                    <a:pt x="2" y="5"/>
                    <a:pt x="4" y="7"/>
                  </a:cubicBezTo>
                  <a:cubicBezTo>
                    <a:pt x="3" y="6"/>
                    <a:pt x="2" y="5"/>
                    <a:pt x="1" y="3"/>
                  </a:cubicBezTo>
                  <a:cubicBezTo>
                    <a:pt x="1" y="5"/>
                    <a:pt x="2" y="6"/>
                    <a:pt x="2" y="8"/>
                  </a:cubicBezTo>
                  <a:cubicBezTo>
                    <a:pt x="2" y="8"/>
                    <a:pt x="3" y="9"/>
                    <a:pt x="3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7" y="7"/>
                    <a:pt x="6" y="6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5" name="Freeform 5510"/>
            <p:cNvSpPr>
              <a:spLocks/>
            </p:cNvSpPr>
            <p:nvPr/>
          </p:nvSpPr>
          <p:spPr bwMode="auto">
            <a:xfrm>
              <a:off x="4004" y="3086"/>
              <a:ext cx="3" cy="9"/>
            </a:xfrm>
            <a:custGeom>
              <a:avLst/>
              <a:gdLst>
                <a:gd name="T0" fmla="*/ 0 w 2"/>
                <a:gd name="T1" fmla="*/ 0 h 5"/>
                <a:gd name="T2" fmla="*/ 1 w 2"/>
                <a:gd name="T3" fmla="*/ 4 h 5"/>
                <a:gd name="T4" fmla="*/ 2 w 2"/>
                <a:gd name="T5" fmla="*/ 5 h 5"/>
                <a:gd name="T6" fmla="*/ 1 w 2"/>
                <a:gd name="T7" fmla="*/ 0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2" y="3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34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6" name="Freeform 5511"/>
            <p:cNvSpPr>
              <a:spLocks/>
            </p:cNvSpPr>
            <p:nvPr/>
          </p:nvSpPr>
          <p:spPr bwMode="auto">
            <a:xfrm>
              <a:off x="4007" y="3097"/>
              <a:ext cx="106" cy="148"/>
            </a:xfrm>
            <a:custGeom>
              <a:avLst/>
              <a:gdLst>
                <a:gd name="T0" fmla="*/ 1 w 62"/>
                <a:gd name="T1" fmla="*/ 0 h 87"/>
                <a:gd name="T2" fmla="*/ 0 w 62"/>
                <a:gd name="T3" fmla="*/ 1 h 87"/>
                <a:gd name="T4" fmla="*/ 9 w 62"/>
                <a:gd name="T5" fmla="*/ 14 h 87"/>
                <a:gd name="T6" fmla="*/ 46 w 62"/>
                <a:gd name="T7" fmla="*/ 68 h 87"/>
                <a:gd name="T8" fmla="*/ 62 w 62"/>
                <a:gd name="T9" fmla="*/ 87 h 87"/>
                <a:gd name="T10" fmla="*/ 23 w 62"/>
                <a:gd name="T11" fmla="*/ 23 h 87"/>
                <a:gd name="T12" fmla="*/ 1 w 62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87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2" y="5"/>
                    <a:pt x="5" y="9"/>
                    <a:pt x="9" y="14"/>
                  </a:cubicBezTo>
                  <a:cubicBezTo>
                    <a:pt x="19" y="24"/>
                    <a:pt x="35" y="50"/>
                    <a:pt x="46" y="68"/>
                  </a:cubicBezTo>
                  <a:cubicBezTo>
                    <a:pt x="55" y="79"/>
                    <a:pt x="62" y="87"/>
                    <a:pt x="62" y="87"/>
                  </a:cubicBezTo>
                  <a:cubicBezTo>
                    <a:pt x="62" y="87"/>
                    <a:pt x="39" y="47"/>
                    <a:pt x="23" y="23"/>
                  </a:cubicBezTo>
                  <a:cubicBezTo>
                    <a:pt x="15" y="15"/>
                    <a:pt x="8" y="7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7" name="Freeform 5512"/>
            <p:cNvSpPr>
              <a:spLocks/>
            </p:cNvSpPr>
            <p:nvPr/>
          </p:nvSpPr>
          <p:spPr bwMode="auto">
            <a:xfrm>
              <a:off x="4007" y="3095"/>
              <a:ext cx="2" cy="3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208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8" name="Freeform 5513"/>
            <p:cNvSpPr>
              <a:spLocks/>
            </p:cNvSpPr>
            <p:nvPr/>
          </p:nvSpPr>
          <p:spPr bwMode="auto">
            <a:xfrm>
              <a:off x="4005" y="3093"/>
              <a:ext cx="2" cy="4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434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9" name="Freeform 5514"/>
            <p:cNvSpPr>
              <a:spLocks/>
            </p:cNvSpPr>
            <p:nvPr/>
          </p:nvSpPr>
          <p:spPr bwMode="auto">
            <a:xfrm>
              <a:off x="3290" y="3117"/>
              <a:ext cx="7" cy="5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1 h 3"/>
                <a:gd name="T6" fmla="*/ 2 w 4"/>
                <a:gd name="T7" fmla="*/ 3 h 3"/>
                <a:gd name="T8" fmla="*/ 4 w 4"/>
                <a:gd name="T9" fmla="*/ 0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3" y="2"/>
                    <a:pt x="4" y="1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0" name="Freeform 5515"/>
            <p:cNvSpPr>
              <a:spLocks/>
            </p:cNvSpPr>
            <p:nvPr/>
          </p:nvSpPr>
          <p:spPr bwMode="auto">
            <a:xfrm>
              <a:off x="3285" y="3119"/>
              <a:ext cx="8" cy="8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3 h 5"/>
                <a:gd name="T4" fmla="*/ 2 w 5"/>
                <a:gd name="T5" fmla="*/ 5 h 5"/>
                <a:gd name="T6" fmla="*/ 5 w 5"/>
                <a:gd name="T7" fmla="*/ 2 h 5"/>
                <a:gd name="T8" fmla="*/ 3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1" y="4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1" name="Freeform 5516"/>
            <p:cNvSpPr>
              <a:spLocks/>
            </p:cNvSpPr>
            <p:nvPr/>
          </p:nvSpPr>
          <p:spPr bwMode="auto">
            <a:xfrm>
              <a:off x="3280" y="3124"/>
              <a:ext cx="8" cy="8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3 h 5"/>
                <a:gd name="T4" fmla="*/ 2 w 5"/>
                <a:gd name="T5" fmla="*/ 5 h 5"/>
                <a:gd name="T6" fmla="*/ 5 w 5"/>
                <a:gd name="T7" fmla="*/ 2 h 5"/>
                <a:gd name="T8" fmla="*/ 3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4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2" name="Freeform 5517"/>
            <p:cNvSpPr>
              <a:spLocks/>
            </p:cNvSpPr>
            <p:nvPr/>
          </p:nvSpPr>
          <p:spPr bwMode="auto">
            <a:xfrm>
              <a:off x="3275" y="3129"/>
              <a:ext cx="8" cy="10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3 h 6"/>
                <a:gd name="T4" fmla="*/ 1 w 5"/>
                <a:gd name="T5" fmla="*/ 6 h 6"/>
                <a:gd name="T6" fmla="*/ 5 w 5"/>
                <a:gd name="T7" fmla="*/ 2 h 6"/>
                <a:gd name="T8" fmla="*/ 3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5"/>
                    <a:pt x="3" y="3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3" name="Freeform 5518"/>
            <p:cNvSpPr>
              <a:spLocks/>
            </p:cNvSpPr>
            <p:nvPr/>
          </p:nvSpPr>
          <p:spPr bwMode="auto">
            <a:xfrm>
              <a:off x="3268" y="3134"/>
              <a:ext cx="8" cy="12"/>
            </a:xfrm>
            <a:custGeom>
              <a:avLst/>
              <a:gdLst>
                <a:gd name="T0" fmla="*/ 4 w 5"/>
                <a:gd name="T1" fmla="*/ 0 h 7"/>
                <a:gd name="T2" fmla="*/ 0 w 5"/>
                <a:gd name="T3" fmla="*/ 4 h 7"/>
                <a:gd name="T4" fmla="*/ 0 w 5"/>
                <a:gd name="T5" fmla="*/ 7 h 7"/>
                <a:gd name="T6" fmla="*/ 5 w 5"/>
                <a:gd name="T7" fmla="*/ 3 h 7"/>
                <a:gd name="T8" fmla="*/ 4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2" y="6"/>
                    <a:pt x="3" y="4"/>
                    <a:pt x="5" y="3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4" name="Freeform 5519"/>
            <p:cNvSpPr>
              <a:spLocks/>
            </p:cNvSpPr>
            <p:nvPr/>
          </p:nvSpPr>
          <p:spPr bwMode="auto">
            <a:xfrm>
              <a:off x="3259" y="3141"/>
              <a:ext cx="9" cy="14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4 h 8"/>
                <a:gd name="T4" fmla="*/ 0 w 5"/>
                <a:gd name="T5" fmla="*/ 8 h 8"/>
                <a:gd name="T6" fmla="*/ 5 w 5"/>
                <a:gd name="T7" fmla="*/ 3 h 8"/>
                <a:gd name="T8" fmla="*/ 5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2" y="7"/>
                    <a:pt x="4" y="5"/>
                    <a:pt x="5" y="3"/>
                  </a:cubicBezTo>
                  <a:cubicBezTo>
                    <a:pt x="5" y="2"/>
                    <a:pt x="5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5" name="Freeform 5520"/>
            <p:cNvSpPr>
              <a:spLocks/>
            </p:cNvSpPr>
            <p:nvPr/>
          </p:nvSpPr>
          <p:spPr bwMode="auto">
            <a:xfrm>
              <a:off x="3247" y="3151"/>
              <a:ext cx="9" cy="16"/>
            </a:xfrm>
            <a:custGeom>
              <a:avLst/>
              <a:gdLst>
                <a:gd name="T0" fmla="*/ 5 w 5"/>
                <a:gd name="T1" fmla="*/ 0 h 9"/>
                <a:gd name="T2" fmla="*/ 2 w 5"/>
                <a:gd name="T3" fmla="*/ 4 h 9"/>
                <a:gd name="T4" fmla="*/ 0 w 5"/>
                <a:gd name="T5" fmla="*/ 9 h 9"/>
                <a:gd name="T6" fmla="*/ 5 w 5"/>
                <a:gd name="T7" fmla="*/ 5 h 9"/>
                <a:gd name="T8" fmla="*/ 5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4" y="1"/>
                    <a:pt x="3" y="2"/>
                    <a:pt x="2" y="4"/>
                  </a:cubicBezTo>
                  <a:cubicBezTo>
                    <a:pt x="2" y="5"/>
                    <a:pt x="1" y="7"/>
                    <a:pt x="0" y="9"/>
                  </a:cubicBezTo>
                  <a:cubicBezTo>
                    <a:pt x="2" y="7"/>
                    <a:pt x="3" y="6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6" name="Freeform 5521"/>
            <p:cNvSpPr>
              <a:spLocks/>
            </p:cNvSpPr>
            <p:nvPr/>
          </p:nvSpPr>
          <p:spPr bwMode="auto">
            <a:xfrm>
              <a:off x="3256" y="3148"/>
              <a:ext cx="3" cy="12"/>
            </a:xfrm>
            <a:custGeom>
              <a:avLst/>
              <a:gdLst>
                <a:gd name="T0" fmla="*/ 2 w 2"/>
                <a:gd name="T1" fmla="*/ 0 h 7"/>
                <a:gd name="T2" fmla="*/ 0 w 2"/>
                <a:gd name="T3" fmla="*/ 2 h 7"/>
                <a:gd name="T4" fmla="*/ 0 w 2"/>
                <a:gd name="T5" fmla="*/ 7 h 7"/>
                <a:gd name="T6" fmla="*/ 2 w 2"/>
                <a:gd name="T7" fmla="*/ 4 h 7"/>
                <a:gd name="T8" fmla="*/ 2 w 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5"/>
                    <a:pt x="2" y="4"/>
                  </a:cubicBezTo>
                  <a:cubicBezTo>
                    <a:pt x="2" y="3"/>
                    <a:pt x="2" y="2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7" name="Freeform 5522"/>
            <p:cNvSpPr>
              <a:spLocks/>
            </p:cNvSpPr>
            <p:nvPr/>
          </p:nvSpPr>
          <p:spPr bwMode="auto">
            <a:xfrm>
              <a:off x="3229" y="3158"/>
              <a:ext cx="22" cy="26"/>
            </a:xfrm>
            <a:custGeom>
              <a:avLst/>
              <a:gdLst>
                <a:gd name="T0" fmla="*/ 13 w 13"/>
                <a:gd name="T1" fmla="*/ 0 h 15"/>
                <a:gd name="T2" fmla="*/ 6 w 13"/>
                <a:gd name="T3" fmla="*/ 6 h 15"/>
                <a:gd name="T4" fmla="*/ 0 w 13"/>
                <a:gd name="T5" fmla="*/ 15 h 15"/>
                <a:gd name="T6" fmla="*/ 11 w 13"/>
                <a:gd name="T7" fmla="*/ 5 h 15"/>
                <a:gd name="T8" fmla="*/ 13 w 1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13" y="0"/>
                  </a:moveTo>
                  <a:cubicBezTo>
                    <a:pt x="11" y="2"/>
                    <a:pt x="9" y="4"/>
                    <a:pt x="6" y="6"/>
                  </a:cubicBezTo>
                  <a:cubicBezTo>
                    <a:pt x="5" y="9"/>
                    <a:pt x="3" y="12"/>
                    <a:pt x="0" y="15"/>
                  </a:cubicBezTo>
                  <a:cubicBezTo>
                    <a:pt x="3" y="12"/>
                    <a:pt x="7" y="8"/>
                    <a:pt x="11" y="5"/>
                  </a:cubicBezTo>
                  <a:cubicBezTo>
                    <a:pt x="12" y="3"/>
                    <a:pt x="13" y="1"/>
                    <a:pt x="1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8" name="Freeform 5523"/>
            <p:cNvSpPr>
              <a:spLocks/>
            </p:cNvSpPr>
            <p:nvPr/>
          </p:nvSpPr>
          <p:spPr bwMode="auto">
            <a:xfrm>
              <a:off x="3212" y="3168"/>
              <a:ext cx="27" cy="33"/>
            </a:xfrm>
            <a:custGeom>
              <a:avLst/>
              <a:gdLst>
                <a:gd name="T0" fmla="*/ 16 w 16"/>
                <a:gd name="T1" fmla="*/ 0 h 19"/>
                <a:gd name="T2" fmla="*/ 7 w 16"/>
                <a:gd name="T3" fmla="*/ 9 h 19"/>
                <a:gd name="T4" fmla="*/ 0 w 16"/>
                <a:gd name="T5" fmla="*/ 19 h 19"/>
                <a:gd name="T6" fmla="*/ 10 w 16"/>
                <a:gd name="T7" fmla="*/ 9 h 19"/>
                <a:gd name="T8" fmla="*/ 16 w 1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3" y="3"/>
                    <a:pt x="10" y="6"/>
                    <a:pt x="7" y="9"/>
                  </a:cubicBezTo>
                  <a:cubicBezTo>
                    <a:pt x="2" y="15"/>
                    <a:pt x="0" y="19"/>
                    <a:pt x="0" y="19"/>
                  </a:cubicBezTo>
                  <a:cubicBezTo>
                    <a:pt x="0" y="19"/>
                    <a:pt x="4" y="15"/>
                    <a:pt x="10" y="9"/>
                  </a:cubicBezTo>
                  <a:cubicBezTo>
                    <a:pt x="13" y="6"/>
                    <a:pt x="15" y="3"/>
                    <a:pt x="16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9" name="Freeform 5524"/>
            <p:cNvSpPr>
              <a:spLocks/>
            </p:cNvSpPr>
            <p:nvPr/>
          </p:nvSpPr>
          <p:spPr bwMode="auto">
            <a:xfrm>
              <a:off x="4012" y="3155"/>
              <a:ext cx="7" cy="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1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0" name="Freeform 5525"/>
            <p:cNvSpPr>
              <a:spLocks/>
            </p:cNvSpPr>
            <p:nvPr/>
          </p:nvSpPr>
          <p:spPr bwMode="auto">
            <a:xfrm>
              <a:off x="4017" y="3155"/>
              <a:ext cx="4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1" name="Freeform 5526"/>
            <p:cNvSpPr>
              <a:spLocks/>
            </p:cNvSpPr>
            <p:nvPr/>
          </p:nvSpPr>
          <p:spPr bwMode="auto">
            <a:xfrm>
              <a:off x="4009" y="3158"/>
              <a:ext cx="5" cy="9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1 h 5"/>
                <a:gd name="T4" fmla="*/ 2 w 3"/>
                <a:gd name="T5" fmla="*/ 5 h 5"/>
                <a:gd name="T6" fmla="*/ 3 w 3"/>
                <a:gd name="T7" fmla="*/ 3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2" name="Freeform 5527"/>
            <p:cNvSpPr>
              <a:spLocks/>
            </p:cNvSpPr>
            <p:nvPr/>
          </p:nvSpPr>
          <p:spPr bwMode="auto">
            <a:xfrm>
              <a:off x="4010" y="3156"/>
              <a:ext cx="5" cy="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2 w 3"/>
                <a:gd name="T5" fmla="*/ 4 h 4"/>
                <a:gd name="T6" fmla="*/ 3 w 3"/>
                <a:gd name="T7" fmla="*/ 1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3"/>
                    <a:pt x="2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3" name="Freeform 5528"/>
            <p:cNvSpPr>
              <a:spLocks/>
            </p:cNvSpPr>
            <p:nvPr/>
          </p:nvSpPr>
          <p:spPr bwMode="auto">
            <a:xfrm>
              <a:off x="4004" y="3165"/>
              <a:ext cx="8" cy="13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2 h 8"/>
                <a:gd name="T4" fmla="*/ 5 w 5"/>
                <a:gd name="T5" fmla="*/ 8 h 8"/>
                <a:gd name="T6" fmla="*/ 5 w 5"/>
                <a:gd name="T7" fmla="*/ 6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3"/>
                    <a:pt x="3" y="5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4"/>
                    <a:pt x="2" y="2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4" name="Freeform 5529"/>
            <p:cNvSpPr>
              <a:spLocks/>
            </p:cNvSpPr>
            <p:nvPr/>
          </p:nvSpPr>
          <p:spPr bwMode="auto">
            <a:xfrm>
              <a:off x="4005" y="3160"/>
              <a:ext cx="7" cy="15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3 h 9"/>
                <a:gd name="T4" fmla="*/ 4 w 4"/>
                <a:gd name="T5" fmla="*/ 9 h 9"/>
                <a:gd name="T6" fmla="*/ 4 w 4"/>
                <a:gd name="T7" fmla="*/ 4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5"/>
                    <a:pt x="3" y="7"/>
                    <a:pt x="4" y="9"/>
                  </a:cubicBezTo>
                  <a:cubicBezTo>
                    <a:pt x="4" y="7"/>
                    <a:pt x="4" y="5"/>
                    <a:pt x="4" y="4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5" name="Freeform 5530"/>
            <p:cNvSpPr>
              <a:spLocks/>
            </p:cNvSpPr>
            <p:nvPr/>
          </p:nvSpPr>
          <p:spPr bwMode="auto">
            <a:xfrm>
              <a:off x="4004" y="3177"/>
              <a:ext cx="5" cy="10"/>
            </a:xfrm>
            <a:custGeom>
              <a:avLst/>
              <a:gdLst>
                <a:gd name="T0" fmla="*/ 0 w 3"/>
                <a:gd name="T1" fmla="*/ 0 h 6"/>
                <a:gd name="T2" fmla="*/ 0 w 3"/>
                <a:gd name="T3" fmla="*/ 2 h 6"/>
                <a:gd name="T4" fmla="*/ 3 w 3"/>
                <a:gd name="T5" fmla="*/ 6 h 6"/>
                <a:gd name="T6" fmla="*/ 0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cubicBezTo>
                    <a:pt x="2" y="4"/>
                    <a:pt x="1" y="2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6" name="Freeform 5531"/>
            <p:cNvSpPr>
              <a:spLocks/>
            </p:cNvSpPr>
            <p:nvPr/>
          </p:nvSpPr>
          <p:spPr bwMode="auto">
            <a:xfrm>
              <a:off x="4004" y="3168"/>
              <a:ext cx="27" cy="43"/>
            </a:xfrm>
            <a:custGeom>
              <a:avLst/>
              <a:gdLst>
                <a:gd name="T0" fmla="*/ 0 w 16"/>
                <a:gd name="T1" fmla="*/ 0 h 25"/>
                <a:gd name="T2" fmla="*/ 0 w 16"/>
                <a:gd name="T3" fmla="*/ 5 h 25"/>
                <a:gd name="T4" fmla="*/ 3 w 16"/>
                <a:gd name="T5" fmla="*/ 11 h 25"/>
                <a:gd name="T6" fmla="*/ 16 w 16"/>
                <a:gd name="T7" fmla="*/ 25 h 25"/>
                <a:gd name="T8" fmla="*/ 13 w 16"/>
                <a:gd name="T9" fmla="*/ 20 h 25"/>
                <a:gd name="T10" fmla="*/ 5 w 16"/>
                <a:gd name="T11" fmla="*/ 6 h 25"/>
                <a:gd name="T12" fmla="*/ 0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cubicBezTo>
                    <a:pt x="0" y="1"/>
                    <a:pt x="0" y="3"/>
                    <a:pt x="0" y="5"/>
                  </a:cubicBezTo>
                  <a:cubicBezTo>
                    <a:pt x="1" y="7"/>
                    <a:pt x="2" y="9"/>
                    <a:pt x="3" y="11"/>
                  </a:cubicBezTo>
                  <a:cubicBezTo>
                    <a:pt x="7" y="15"/>
                    <a:pt x="12" y="20"/>
                    <a:pt x="16" y="25"/>
                  </a:cubicBezTo>
                  <a:cubicBezTo>
                    <a:pt x="15" y="24"/>
                    <a:pt x="14" y="22"/>
                    <a:pt x="13" y="20"/>
                  </a:cubicBezTo>
                  <a:cubicBezTo>
                    <a:pt x="8" y="15"/>
                    <a:pt x="6" y="10"/>
                    <a:pt x="5" y="6"/>
                  </a:cubicBezTo>
                  <a:cubicBezTo>
                    <a:pt x="3" y="3"/>
                    <a:pt x="1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7" name="Freeform 5532"/>
            <p:cNvSpPr>
              <a:spLocks/>
            </p:cNvSpPr>
            <p:nvPr/>
          </p:nvSpPr>
          <p:spPr bwMode="auto">
            <a:xfrm>
              <a:off x="4004" y="3180"/>
              <a:ext cx="30" cy="46"/>
            </a:xfrm>
            <a:custGeom>
              <a:avLst/>
              <a:gdLst>
                <a:gd name="T0" fmla="*/ 0 w 18"/>
                <a:gd name="T1" fmla="*/ 0 h 27"/>
                <a:gd name="T2" fmla="*/ 8 w 18"/>
                <a:gd name="T3" fmla="*/ 15 h 27"/>
                <a:gd name="T4" fmla="*/ 11 w 18"/>
                <a:gd name="T5" fmla="*/ 20 h 27"/>
                <a:gd name="T6" fmla="*/ 18 w 18"/>
                <a:gd name="T7" fmla="*/ 27 h 27"/>
                <a:gd name="T8" fmla="*/ 3 w 18"/>
                <a:gd name="T9" fmla="*/ 4 h 27"/>
                <a:gd name="T10" fmla="*/ 0 w 1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cubicBezTo>
                    <a:pt x="1" y="4"/>
                    <a:pt x="3" y="9"/>
                    <a:pt x="8" y="15"/>
                  </a:cubicBezTo>
                  <a:cubicBezTo>
                    <a:pt x="9" y="16"/>
                    <a:pt x="10" y="18"/>
                    <a:pt x="11" y="20"/>
                  </a:cubicBezTo>
                  <a:cubicBezTo>
                    <a:pt x="14" y="22"/>
                    <a:pt x="16" y="25"/>
                    <a:pt x="18" y="27"/>
                  </a:cubicBezTo>
                  <a:cubicBezTo>
                    <a:pt x="14" y="20"/>
                    <a:pt x="9" y="12"/>
                    <a:pt x="3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8" name="Freeform 5533"/>
            <p:cNvSpPr>
              <a:spLocks/>
            </p:cNvSpPr>
            <p:nvPr/>
          </p:nvSpPr>
          <p:spPr bwMode="auto">
            <a:xfrm>
              <a:off x="4009" y="3187"/>
              <a:ext cx="42" cy="60"/>
            </a:xfrm>
            <a:custGeom>
              <a:avLst/>
              <a:gdLst>
                <a:gd name="T0" fmla="*/ 0 w 25"/>
                <a:gd name="T1" fmla="*/ 0 h 35"/>
                <a:gd name="T2" fmla="*/ 15 w 25"/>
                <a:gd name="T3" fmla="*/ 23 h 35"/>
                <a:gd name="T4" fmla="*/ 25 w 25"/>
                <a:gd name="T5" fmla="*/ 35 h 35"/>
                <a:gd name="T6" fmla="*/ 13 w 25"/>
                <a:gd name="T7" fmla="*/ 14 h 35"/>
                <a:gd name="T8" fmla="*/ 0 w 2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0" y="0"/>
                  </a:moveTo>
                  <a:cubicBezTo>
                    <a:pt x="6" y="8"/>
                    <a:pt x="11" y="16"/>
                    <a:pt x="15" y="23"/>
                  </a:cubicBezTo>
                  <a:cubicBezTo>
                    <a:pt x="19" y="28"/>
                    <a:pt x="22" y="32"/>
                    <a:pt x="25" y="35"/>
                  </a:cubicBezTo>
                  <a:cubicBezTo>
                    <a:pt x="22" y="28"/>
                    <a:pt x="18" y="21"/>
                    <a:pt x="13" y="14"/>
                  </a:cubicBezTo>
                  <a:cubicBezTo>
                    <a:pt x="9" y="9"/>
                    <a:pt x="4" y="4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9" name="Freeform 5534"/>
            <p:cNvSpPr>
              <a:spLocks/>
            </p:cNvSpPr>
            <p:nvPr/>
          </p:nvSpPr>
          <p:spPr bwMode="auto">
            <a:xfrm>
              <a:off x="4022" y="3214"/>
              <a:ext cx="33" cy="48"/>
            </a:xfrm>
            <a:custGeom>
              <a:avLst/>
              <a:gdLst>
                <a:gd name="T0" fmla="*/ 0 w 19"/>
                <a:gd name="T1" fmla="*/ 0 h 28"/>
                <a:gd name="T2" fmla="*/ 12 w 19"/>
                <a:gd name="T3" fmla="*/ 20 h 28"/>
                <a:gd name="T4" fmla="*/ 19 w 19"/>
                <a:gd name="T5" fmla="*/ 28 h 28"/>
                <a:gd name="T6" fmla="*/ 7 w 19"/>
                <a:gd name="T7" fmla="*/ 7 h 28"/>
                <a:gd name="T8" fmla="*/ 0 w 1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8">
                  <a:moveTo>
                    <a:pt x="0" y="0"/>
                  </a:moveTo>
                  <a:cubicBezTo>
                    <a:pt x="5" y="6"/>
                    <a:pt x="9" y="13"/>
                    <a:pt x="12" y="20"/>
                  </a:cubicBezTo>
                  <a:cubicBezTo>
                    <a:pt x="16" y="25"/>
                    <a:pt x="19" y="28"/>
                    <a:pt x="19" y="28"/>
                  </a:cubicBezTo>
                  <a:cubicBezTo>
                    <a:pt x="19" y="28"/>
                    <a:pt x="14" y="19"/>
                    <a:pt x="7" y="7"/>
                  </a:cubicBezTo>
                  <a:cubicBezTo>
                    <a:pt x="5" y="5"/>
                    <a:pt x="3" y="2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0" name="Freeform 5535"/>
            <p:cNvSpPr>
              <a:spLocks/>
            </p:cNvSpPr>
            <p:nvPr/>
          </p:nvSpPr>
          <p:spPr bwMode="auto">
            <a:xfrm>
              <a:off x="4194" y="34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1" name="Freeform 5536"/>
            <p:cNvSpPr>
              <a:spLocks/>
            </p:cNvSpPr>
            <p:nvPr/>
          </p:nvSpPr>
          <p:spPr bwMode="auto">
            <a:xfrm>
              <a:off x="4196" y="34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2" name="Freeform 5537"/>
            <p:cNvSpPr>
              <a:spLocks/>
            </p:cNvSpPr>
            <p:nvPr/>
          </p:nvSpPr>
          <p:spPr bwMode="auto">
            <a:xfrm>
              <a:off x="4194" y="3454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3" name="Freeform 5538"/>
            <p:cNvSpPr>
              <a:spLocks/>
            </p:cNvSpPr>
            <p:nvPr/>
          </p:nvSpPr>
          <p:spPr bwMode="auto">
            <a:xfrm>
              <a:off x="4186" y="3449"/>
              <a:ext cx="7" cy="5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0 w 4"/>
                <a:gd name="T5" fmla="*/ 3 h 3"/>
                <a:gd name="T6" fmla="*/ 4 w 4"/>
                <a:gd name="T7" fmla="*/ 2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4" name="Freeform 5539"/>
            <p:cNvSpPr>
              <a:spLocks/>
            </p:cNvSpPr>
            <p:nvPr/>
          </p:nvSpPr>
          <p:spPr bwMode="auto">
            <a:xfrm>
              <a:off x="4186" y="345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5" name="Freeform 5540"/>
            <p:cNvSpPr>
              <a:spLocks/>
            </p:cNvSpPr>
            <p:nvPr/>
          </p:nvSpPr>
          <p:spPr bwMode="auto">
            <a:xfrm>
              <a:off x="4186" y="3453"/>
              <a:ext cx="7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4 w 4"/>
                <a:gd name="T7" fmla="*/ 0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6" name="Freeform 5541"/>
            <p:cNvSpPr>
              <a:spLocks/>
            </p:cNvSpPr>
            <p:nvPr/>
          </p:nvSpPr>
          <p:spPr bwMode="auto">
            <a:xfrm>
              <a:off x="4186" y="3454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7" name="Freeform 5542"/>
            <p:cNvSpPr>
              <a:spLocks/>
            </p:cNvSpPr>
            <p:nvPr/>
          </p:nvSpPr>
          <p:spPr bwMode="auto">
            <a:xfrm>
              <a:off x="4186" y="3453"/>
              <a:ext cx="8" cy="3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2 h 2"/>
                <a:gd name="T4" fmla="*/ 0 w 5"/>
                <a:gd name="T5" fmla="*/ 2 h 2"/>
                <a:gd name="T6" fmla="*/ 5 w 5"/>
                <a:gd name="T7" fmla="*/ 1 h 2"/>
                <a:gd name="T8" fmla="*/ 4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8" name="Oval 5543"/>
            <p:cNvSpPr>
              <a:spLocks noChangeArrowheads="1"/>
            </p:cNvSpPr>
            <p:nvPr/>
          </p:nvSpPr>
          <p:spPr bwMode="auto">
            <a:xfrm>
              <a:off x="4186" y="3456"/>
              <a:ext cx="1" cy="1"/>
            </a:xfrm>
            <a:prstGeom prst="ellipse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9" name="Freeform 5544"/>
            <p:cNvSpPr>
              <a:spLocks/>
            </p:cNvSpPr>
            <p:nvPr/>
          </p:nvSpPr>
          <p:spPr bwMode="auto">
            <a:xfrm>
              <a:off x="4186" y="3454"/>
              <a:ext cx="8" cy="2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1 w 5"/>
                <a:gd name="T5" fmla="*/ 1 h 1"/>
                <a:gd name="T6" fmla="*/ 5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0" name="Freeform 5545"/>
            <p:cNvSpPr>
              <a:spLocks/>
            </p:cNvSpPr>
            <p:nvPr/>
          </p:nvSpPr>
          <p:spPr bwMode="auto">
            <a:xfrm>
              <a:off x="4186" y="3456"/>
              <a:ext cx="1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1" name="Freeform 5546"/>
            <p:cNvSpPr>
              <a:spLocks/>
            </p:cNvSpPr>
            <p:nvPr/>
          </p:nvSpPr>
          <p:spPr bwMode="auto">
            <a:xfrm>
              <a:off x="4187" y="3454"/>
              <a:ext cx="7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  <a:gd name="T12" fmla="*/ 4 w 4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2" name="Freeform 5547"/>
            <p:cNvSpPr>
              <a:spLocks/>
            </p:cNvSpPr>
            <p:nvPr/>
          </p:nvSpPr>
          <p:spPr bwMode="auto">
            <a:xfrm>
              <a:off x="4186" y="3456"/>
              <a:ext cx="1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3" name="Freeform 5548"/>
            <p:cNvSpPr>
              <a:spLocks/>
            </p:cNvSpPr>
            <p:nvPr/>
          </p:nvSpPr>
          <p:spPr bwMode="auto">
            <a:xfrm>
              <a:off x="4177" y="3444"/>
              <a:ext cx="9" cy="12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4 h 7"/>
                <a:gd name="T4" fmla="*/ 4 w 5"/>
                <a:gd name="T5" fmla="*/ 7 h 7"/>
                <a:gd name="T6" fmla="*/ 5 w 5"/>
                <a:gd name="T7" fmla="*/ 6 h 7"/>
                <a:gd name="T8" fmla="*/ 5 w 5"/>
                <a:gd name="T9" fmla="*/ 6 h 7"/>
                <a:gd name="T10" fmla="*/ 5 w 5"/>
                <a:gd name="T11" fmla="*/ 3 h 7"/>
                <a:gd name="T12" fmla="*/ 0 w 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5"/>
                    <a:pt x="3" y="6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4" name="Freeform 5549"/>
            <p:cNvSpPr>
              <a:spLocks/>
            </p:cNvSpPr>
            <p:nvPr/>
          </p:nvSpPr>
          <p:spPr bwMode="auto">
            <a:xfrm>
              <a:off x="4184" y="3454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5" name="Freeform 5550"/>
            <p:cNvSpPr>
              <a:spLocks/>
            </p:cNvSpPr>
            <p:nvPr/>
          </p:nvSpPr>
          <p:spPr bwMode="auto">
            <a:xfrm>
              <a:off x="4184" y="3454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6" name="Oval 5551"/>
            <p:cNvSpPr>
              <a:spLocks noChangeArrowheads="1"/>
            </p:cNvSpPr>
            <p:nvPr/>
          </p:nvSpPr>
          <p:spPr bwMode="auto">
            <a:xfrm>
              <a:off x="4186" y="3456"/>
              <a:ext cx="1" cy="1"/>
            </a:xfrm>
            <a:prstGeom prst="ellipse">
              <a:avLst/>
            </a:pr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7" name="Freeform 5552"/>
            <p:cNvSpPr>
              <a:spLocks/>
            </p:cNvSpPr>
            <p:nvPr/>
          </p:nvSpPr>
          <p:spPr bwMode="auto">
            <a:xfrm>
              <a:off x="4186" y="345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8" name="Freeform 5553"/>
            <p:cNvSpPr>
              <a:spLocks/>
            </p:cNvSpPr>
            <p:nvPr/>
          </p:nvSpPr>
          <p:spPr bwMode="auto">
            <a:xfrm>
              <a:off x="4169" y="3437"/>
              <a:ext cx="8" cy="14"/>
            </a:xfrm>
            <a:custGeom>
              <a:avLst/>
              <a:gdLst>
                <a:gd name="T0" fmla="*/ 1 w 5"/>
                <a:gd name="T1" fmla="*/ 0 h 8"/>
                <a:gd name="T2" fmla="*/ 0 w 5"/>
                <a:gd name="T3" fmla="*/ 5 h 8"/>
                <a:gd name="T4" fmla="*/ 5 w 5"/>
                <a:gd name="T5" fmla="*/ 8 h 8"/>
                <a:gd name="T6" fmla="*/ 5 w 5"/>
                <a:gd name="T7" fmla="*/ 4 h 8"/>
                <a:gd name="T8" fmla="*/ 1 w 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2" y="6"/>
                    <a:pt x="4" y="7"/>
                    <a:pt x="5" y="8"/>
                  </a:cubicBezTo>
                  <a:cubicBezTo>
                    <a:pt x="5" y="7"/>
                    <a:pt x="5" y="6"/>
                    <a:pt x="5" y="4"/>
                  </a:cubicBezTo>
                  <a:cubicBezTo>
                    <a:pt x="4" y="3"/>
                    <a:pt x="2" y="1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9" name="Freeform 5554"/>
            <p:cNvSpPr>
              <a:spLocks/>
            </p:cNvSpPr>
            <p:nvPr/>
          </p:nvSpPr>
          <p:spPr bwMode="auto">
            <a:xfrm>
              <a:off x="4162" y="3429"/>
              <a:ext cx="8" cy="17"/>
            </a:xfrm>
            <a:custGeom>
              <a:avLst/>
              <a:gdLst>
                <a:gd name="T0" fmla="*/ 0 w 5"/>
                <a:gd name="T1" fmla="*/ 0 h 10"/>
                <a:gd name="T2" fmla="*/ 0 w 5"/>
                <a:gd name="T3" fmla="*/ 6 h 10"/>
                <a:gd name="T4" fmla="*/ 4 w 5"/>
                <a:gd name="T5" fmla="*/ 10 h 10"/>
                <a:gd name="T6" fmla="*/ 5 w 5"/>
                <a:gd name="T7" fmla="*/ 5 h 10"/>
                <a:gd name="T8" fmla="*/ 0 w 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8"/>
                    <a:pt x="3" y="9"/>
                    <a:pt x="4" y="10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3" y="3"/>
                    <a:pt x="1" y="2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0" name="Freeform 5555"/>
            <p:cNvSpPr>
              <a:spLocks noEditPoints="1"/>
            </p:cNvSpPr>
            <p:nvPr/>
          </p:nvSpPr>
          <p:spPr bwMode="auto">
            <a:xfrm>
              <a:off x="4153" y="3420"/>
              <a:ext cx="52" cy="39"/>
            </a:xfrm>
            <a:custGeom>
              <a:avLst/>
              <a:gdLst>
                <a:gd name="T0" fmla="*/ 25 w 30"/>
                <a:gd name="T1" fmla="*/ 20 h 23"/>
                <a:gd name="T2" fmla="*/ 25 w 30"/>
                <a:gd name="T3" fmla="*/ 20 h 23"/>
                <a:gd name="T4" fmla="*/ 25 w 30"/>
                <a:gd name="T5" fmla="*/ 23 h 23"/>
                <a:gd name="T6" fmla="*/ 30 w 30"/>
                <a:gd name="T7" fmla="*/ 21 h 23"/>
                <a:gd name="T8" fmla="*/ 25 w 30"/>
                <a:gd name="T9" fmla="*/ 20 h 23"/>
                <a:gd name="T10" fmla="*/ 0 w 30"/>
                <a:gd name="T11" fmla="*/ 0 h 23"/>
                <a:gd name="T12" fmla="*/ 0 w 30"/>
                <a:gd name="T13" fmla="*/ 6 h 23"/>
                <a:gd name="T14" fmla="*/ 5 w 30"/>
                <a:gd name="T15" fmla="*/ 11 h 23"/>
                <a:gd name="T16" fmla="*/ 5 w 30"/>
                <a:gd name="T17" fmla="*/ 5 h 23"/>
                <a:gd name="T18" fmla="*/ 0 w 30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3">
                  <a:moveTo>
                    <a:pt x="25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21"/>
                    <a:pt x="26" y="21"/>
                    <a:pt x="25" y="20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1" y="8"/>
                    <a:pt x="3" y="10"/>
                    <a:pt x="5" y="11"/>
                  </a:cubicBezTo>
                  <a:cubicBezTo>
                    <a:pt x="5" y="9"/>
                    <a:pt x="5" y="7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1" name="Freeform 5556"/>
            <p:cNvSpPr>
              <a:spLocks/>
            </p:cNvSpPr>
            <p:nvPr/>
          </p:nvSpPr>
          <p:spPr bwMode="auto">
            <a:xfrm>
              <a:off x="4145" y="3412"/>
              <a:ext cx="8" cy="19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6 h 11"/>
                <a:gd name="T4" fmla="*/ 5 w 5"/>
                <a:gd name="T5" fmla="*/ 11 h 11"/>
                <a:gd name="T6" fmla="*/ 5 w 5"/>
                <a:gd name="T7" fmla="*/ 5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2" y="8"/>
                    <a:pt x="3" y="10"/>
                    <a:pt x="5" y="11"/>
                  </a:cubicBezTo>
                  <a:cubicBezTo>
                    <a:pt x="5" y="9"/>
                    <a:pt x="5" y="7"/>
                    <a:pt x="5" y="5"/>
                  </a:cubicBezTo>
                  <a:cubicBezTo>
                    <a:pt x="3" y="3"/>
                    <a:pt x="2" y="1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2" name="Freeform 5557"/>
            <p:cNvSpPr>
              <a:spLocks/>
            </p:cNvSpPr>
            <p:nvPr/>
          </p:nvSpPr>
          <p:spPr bwMode="auto">
            <a:xfrm>
              <a:off x="4187" y="3454"/>
              <a:ext cx="18" cy="55"/>
            </a:xfrm>
            <a:custGeom>
              <a:avLst/>
              <a:gdLst>
                <a:gd name="T0" fmla="*/ 4 w 10"/>
                <a:gd name="T1" fmla="*/ 0 h 32"/>
                <a:gd name="T2" fmla="*/ 0 w 10"/>
                <a:gd name="T3" fmla="*/ 1 h 32"/>
                <a:gd name="T4" fmla="*/ 5 w 10"/>
                <a:gd name="T5" fmla="*/ 3 h 32"/>
                <a:gd name="T6" fmla="*/ 0 w 10"/>
                <a:gd name="T7" fmla="*/ 4 h 32"/>
                <a:gd name="T8" fmla="*/ 9 w 10"/>
                <a:gd name="T9" fmla="*/ 32 h 32"/>
                <a:gd name="T10" fmla="*/ 10 w 10"/>
                <a:gd name="T11" fmla="*/ 31 h 32"/>
                <a:gd name="T12" fmla="*/ 1 w 10"/>
                <a:gd name="T13" fmla="*/ 4 h 32"/>
                <a:gd name="T14" fmla="*/ 5 w 10"/>
                <a:gd name="T15" fmla="*/ 3 h 32"/>
                <a:gd name="T16" fmla="*/ 5 w 10"/>
                <a:gd name="T17" fmla="*/ 0 h 32"/>
                <a:gd name="T18" fmla="*/ 4 w 10"/>
                <a:gd name="T19" fmla="*/ 0 h 32"/>
                <a:gd name="T20" fmla="*/ 4 w 10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32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5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3" name="Freeform 5558"/>
            <p:cNvSpPr>
              <a:spLocks noEditPoints="1"/>
            </p:cNvSpPr>
            <p:nvPr/>
          </p:nvSpPr>
          <p:spPr bwMode="auto">
            <a:xfrm>
              <a:off x="4136" y="3402"/>
              <a:ext cx="69" cy="109"/>
            </a:xfrm>
            <a:custGeom>
              <a:avLst/>
              <a:gdLst>
                <a:gd name="T0" fmla="*/ 30 w 40"/>
                <a:gd name="T1" fmla="*/ 35 h 64"/>
                <a:gd name="T2" fmla="*/ 26 w 40"/>
                <a:gd name="T3" fmla="*/ 36 h 64"/>
                <a:gd name="T4" fmla="*/ 35 w 40"/>
                <a:gd name="T5" fmla="*/ 64 h 64"/>
                <a:gd name="T6" fmla="*/ 40 w 40"/>
                <a:gd name="T7" fmla="*/ 62 h 64"/>
                <a:gd name="T8" fmla="*/ 40 w 40"/>
                <a:gd name="T9" fmla="*/ 62 h 64"/>
                <a:gd name="T10" fmla="*/ 39 w 40"/>
                <a:gd name="T11" fmla="*/ 63 h 64"/>
                <a:gd name="T12" fmla="*/ 30 w 40"/>
                <a:gd name="T13" fmla="*/ 35 h 64"/>
                <a:gd name="T14" fmla="*/ 0 w 40"/>
                <a:gd name="T15" fmla="*/ 0 h 64"/>
                <a:gd name="T16" fmla="*/ 0 w 40"/>
                <a:gd name="T17" fmla="*/ 7 h 64"/>
                <a:gd name="T18" fmla="*/ 5 w 40"/>
                <a:gd name="T19" fmla="*/ 12 h 64"/>
                <a:gd name="T20" fmla="*/ 5 w 40"/>
                <a:gd name="T21" fmla="*/ 6 h 64"/>
                <a:gd name="T22" fmla="*/ 0 w 40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4">
                  <a:moveTo>
                    <a:pt x="30" y="35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7" y="63"/>
                    <a:pt x="39" y="63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2"/>
                    <a:pt x="39" y="62"/>
                    <a:pt x="39" y="63"/>
                  </a:cubicBezTo>
                  <a:cubicBezTo>
                    <a:pt x="30" y="35"/>
                    <a:pt x="30" y="35"/>
                    <a:pt x="30" y="35"/>
                  </a:cubicBezTo>
                  <a:moveTo>
                    <a:pt x="0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2" y="9"/>
                    <a:pt x="3" y="11"/>
                    <a:pt x="5" y="12"/>
                  </a:cubicBezTo>
                  <a:cubicBezTo>
                    <a:pt x="5" y="10"/>
                    <a:pt x="5" y="8"/>
                    <a:pt x="5" y="6"/>
                  </a:cubicBezTo>
                  <a:cubicBezTo>
                    <a:pt x="3" y="4"/>
                    <a:pt x="2" y="2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4" name="Freeform 5559"/>
            <p:cNvSpPr>
              <a:spLocks noEditPoints="1"/>
            </p:cNvSpPr>
            <p:nvPr/>
          </p:nvSpPr>
          <p:spPr bwMode="auto">
            <a:xfrm>
              <a:off x="4128" y="3390"/>
              <a:ext cx="78" cy="122"/>
            </a:xfrm>
            <a:custGeom>
              <a:avLst/>
              <a:gdLst>
                <a:gd name="T0" fmla="*/ 45 w 46"/>
                <a:gd name="T1" fmla="*/ 69 h 72"/>
                <a:gd name="T2" fmla="*/ 40 w 46"/>
                <a:gd name="T3" fmla="*/ 71 h 72"/>
                <a:gd name="T4" fmla="*/ 40 w 46"/>
                <a:gd name="T5" fmla="*/ 71 h 72"/>
                <a:gd name="T6" fmla="*/ 41 w 46"/>
                <a:gd name="T7" fmla="*/ 71 h 72"/>
                <a:gd name="T8" fmla="*/ 41 w 46"/>
                <a:gd name="T9" fmla="*/ 71 h 72"/>
                <a:gd name="T10" fmla="*/ 42 w 46"/>
                <a:gd name="T11" fmla="*/ 70 h 72"/>
                <a:gd name="T12" fmla="*/ 43 w 46"/>
                <a:gd name="T13" fmla="*/ 72 h 72"/>
                <a:gd name="T14" fmla="*/ 46 w 46"/>
                <a:gd name="T15" fmla="*/ 71 h 72"/>
                <a:gd name="T16" fmla="*/ 45 w 46"/>
                <a:gd name="T17" fmla="*/ 69 h 72"/>
                <a:gd name="T18" fmla="*/ 0 w 46"/>
                <a:gd name="T19" fmla="*/ 0 h 72"/>
                <a:gd name="T20" fmla="*/ 0 w 46"/>
                <a:gd name="T21" fmla="*/ 8 h 72"/>
                <a:gd name="T22" fmla="*/ 5 w 46"/>
                <a:gd name="T23" fmla="*/ 14 h 72"/>
                <a:gd name="T24" fmla="*/ 5 w 46"/>
                <a:gd name="T25" fmla="*/ 7 h 72"/>
                <a:gd name="T26" fmla="*/ 0 w 46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72">
                  <a:moveTo>
                    <a:pt x="45" y="69"/>
                  </a:moveTo>
                  <a:cubicBezTo>
                    <a:pt x="44" y="70"/>
                    <a:pt x="42" y="70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1" y="71"/>
                    <a:pt x="41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2" y="70"/>
                    <a:pt x="43" y="71"/>
                    <a:pt x="43" y="72"/>
                  </a:cubicBezTo>
                  <a:cubicBezTo>
                    <a:pt x="44" y="72"/>
                    <a:pt x="45" y="71"/>
                    <a:pt x="46" y="71"/>
                  </a:cubicBezTo>
                  <a:cubicBezTo>
                    <a:pt x="45" y="69"/>
                    <a:pt x="45" y="69"/>
                    <a:pt x="45" y="69"/>
                  </a:cubicBezTo>
                  <a:moveTo>
                    <a:pt x="0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2" y="10"/>
                    <a:pt x="3" y="12"/>
                    <a:pt x="5" y="14"/>
                  </a:cubicBezTo>
                  <a:cubicBezTo>
                    <a:pt x="5" y="12"/>
                    <a:pt x="5" y="9"/>
                    <a:pt x="5" y="7"/>
                  </a:cubicBezTo>
                  <a:cubicBezTo>
                    <a:pt x="3" y="5"/>
                    <a:pt x="2" y="2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5" name="Freeform 5560"/>
            <p:cNvSpPr>
              <a:spLocks/>
            </p:cNvSpPr>
            <p:nvPr/>
          </p:nvSpPr>
          <p:spPr bwMode="auto">
            <a:xfrm>
              <a:off x="4034" y="3226"/>
              <a:ext cx="94" cy="177"/>
            </a:xfrm>
            <a:custGeom>
              <a:avLst/>
              <a:gdLst>
                <a:gd name="T0" fmla="*/ 0 w 55"/>
                <a:gd name="T1" fmla="*/ 0 h 104"/>
                <a:gd name="T2" fmla="*/ 12 w 55"/>
                <a:gd name="T3" fmla="*/ 21 h 104"/>
                <a:gd name="T4" fmla="*/ 5 w 55"/>
                <a:gd name="T5" fmla="*/ 13 h 104"/>
                <a:gd name="T6" fmla="*/ 34 w 55"/>
                <a:gd name="T7" fmla="*/ 73 h 104"/>
                <a:gd name="T8" fmla="*/ 55 w 55"/>
                <a:gd name="T9" fmla="*/ 104 h 104"/>
                <a:gd name="T10" fmla="*/ 55 w 55"/>
                <a:gd name="T11" fmla="*/ 96 h 104"/>
                <a:gd name="T12" fmla="*/ 39 w 55"/>
                <a:gd name="T13" fmla="*/ 72 h 104"/>
                <a:gd name="T14" fmla="*/ 10 w 55"/>
                <a:gd name="T15" fmla="*/ 12 h 104"/>
                <a:gd name="T16" fmla="*/ 0 w 55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04">
                  <a:moveTo>
                    <a:pt x="0" y="0"/>
                  </a:moveTo>
                  <a:cubicBezTo>
                    <a:pt x="7" y="12"/>
                    <a:pt x="12" y="21"/>
                    <a:pt x="12" y="21"/>
                  </a:cubicBezTo>
                  <a:cubicBezTo>
                    <a:pt x="12" y="21"/>
                    <a:pt x="9" y="18"/>
                    <a:pt x="5" y="13"/>
                  </a:cubicBezTo>
                  <a:cubicBezTo>
                    <a:pt x="16" y="33"/>
                    <a:pt x="24" y="55"/>
                    <a:pt x="34" y="73"/>
                  </a:cubicBezTo>
                  <a:cubicBezTo>
                    <a:pt x="40" y="83"/>
                    <a:pt x="47" y="94"/>
                    <a:pt x="55" y="104"/>
                  </a:cubicBezTo>
                  <a:cubicBezTo>
                    <a:pt x="55" y="101"/>
                    <a:pt x="55" y="99"/>
                    <a:pt x="55" y="96"/>
                  </a:cubicBezTo>
                  <a:cubicBezTo>
                    <a:pt x="49" y="88"/>
                    <a:pt x="44" y="79"/>
                    <a:pt x="39" y="72"/>
                  </a:cubicBezTo>
                  <a:cubicBezTo>
                    <a:pt x="29" y="54"/>
                    <a:pt x="21" y="32"/>
                    <a:pt x="10" y="12"/>
                  </a:cubicBezTo>
                  <a:cubicBezTo>
                    <a:pt x="7" y="9"/>
                    <a:pt x="4" y="5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6" name="Freeform 5561"/>
            <p:cNvSpPr>
              <a:spLocks/>
            </p:cNvSpPr>
            <p:nvPr/>
          </p:nvSpPr>
          <p:spPr bwMode="auto">
            <a:xfrm>
              <a:off x="4072" y="3768"/>
              <a:ext cx="207" cy="466"/>
            </a:xfrm>
            <a:custGeom>
              <a:avLst/>
              <a:gdLst>
                <a:gd name="T0" fmla="*/ 108 w 122"/>
                <a:gd name="T1" fmla="*/ 0 h 274"/>
                <a:gd name="T2" fmla="*/ 104 w 122"/>
                <a:gd name="T3" fmla="*/ 1 h 274"/>
                <a:gd name="T4" fmla="*/ 103 w 122"/>
                <a:gd name="T5" fmla="*/ 1 h 274"/>
                <a:gd name="T6" fmla="*/ 0 w 122"/>
                <a:gd name="T7" fmla="*/ 274 h 274"/>
                <a:gd name="T8" fmla="*/ 108 w 122"/>
                <a:gd name="T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74">
                  <a:moveTo>
                    <a:pt x="108" y="0"/>
                  </a:moveTo>
                  <a:cubicBezTo>
                    <a:pt x="107" y="1"/>
                    <a:pt x="105" y="1"/>
                    <a:pt x="104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7" y="128"/>
                    <a:pt x="90" y="248"/>
                    <a:pt x="0" y="274"/>
                  </a:cubicBezTo>
                  <a:cubicBezTo>
                    <a:pt x="94" y="251"/>
                    <a:pt x="122" y="129"/>
                    <a:pt x="108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7" name="Freeform 5562"/>
            <p:cNvSpPr>
              <a:spLocks/>
            </p:cNvSpPr>
            <p:nvPr/>
          </p:nvSpPr>
          <p:spPr bwMode="auto">
            <a:xfrm>
              <a:off x="4247" y="3759"/>
              <a:ext cx="9" cy="10"/>
            </a:xfrm>
            <a:custGeom>
              <a:avLst/>
              <a:gdLst>
                <a:gd name="T0" fmla="*/ 5 w 5"/>
                <a:gd name="T1" fmla="*/ 0 h 6"/>
                <a:gd name="T2" fmla="*/ 3 w 5"/>
                <a:gd name="T3" fmla="*/ 0 h 6"/>
                <a:gd name="T4" fmla="*/ 0 w 5"/>
                <a:gd name="T5" fmla="*/ 0 h 6"/>
                <a:gd name="T6" fmla="*/ 0 w 5"/>
                <a:gd name="T7" fmla="*/ 6 h 6"/>
                <a:gd name="T8" fmla="*/ 1 w 5"/>
                <a:gd name="T9" fmla="*/ 6 h 6"/>
                <a:gd name="T10" fmla="*/ 5 w 5"/>
                <a:gd name="T11" fmla="*/ 5 h 6"/>
                <a:gd name="T12" fmla="*/ 5 w 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4" y="6"/>
                    <a:pt x="5" y="5"/>
                  </a:cubicBezTo>
                  <a:cubicBezTo>
                    <a:pt x="5" y="3"/>
                    <a:pt x="5" y="2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8" name="Freeform 5563"/>
            <p:cNvSpPr>
              <a:spLocks/>
            </p:cNvSpPr>
            <p:nvPr/>
          </p:nvSpPr>
          <p:spPr bwMode="auto">
            <a:xfrm>
              <a:off x="4245" y="3751"/>
              <a:ext cx="11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4 w 6"/>
                <a:gd name="T7" fmla="*/ 5 h 5"/>
                <a:gd name="T8" fmla="*/ 6 w 6"/>
                <a:gd name="T9" fmla="*/ 5 h 5"/>
                <a:gd name="T10" fmla="*/ 5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9" name="Freeform 5564"/>
            <p:cNvSpPr>
              <a:spLocks/>
            </p:cNvSpPr>
            <p:nvPr/>
          </p:nvSpPr>
          <p:spPr bwMode="auto">
            <a:xfrm>
              <a:off x="4245" y="3751"/>
              <a:ext cx="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A8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0" name="Freeform 5565"/>
            <p:cNvSpPr>
              <a:spLocks/>
            </p:cNvSpPr>
            <p:nvPr/>
          </p:nvSpPr>
          <p:spPr bwMode="auto">
            <a:xfrm>
              <a:off x="4244" y="3742"/>
              <a:ext cx="10" cy="9"/>
            </a:xfrm>
            <a:custGeom>
              <a:avLst/>
              <a:gdLst>
                <a:gd name="T0" fmla="*/ 6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6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1"/>
                    <a:pt x="6" y="0"/>
                  </a:cubicBezTo>
                </a:path>
              </a:pathLst>
            </a:custGeom>
            <a:solidFill>
              <a:srgbClr val="58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1" name="Freeform 5566"/>
            <p:cNvSpPr>
              <a:spLocks/>
            </p:cNvSpPr>
            <p:nvPr/>
          </p:nvSpPr>
          <p:spPr bwMode="auto">
            <a:xfrm>
              <a:off x="4244" y="3732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</a:path>
              </a:pathLst>
            </a:custGeom>
            <a:solidFill>
              <a:srgbClr val="568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2" name="Freeform 5567"/>
            <p:cNvSpPr>
              <a:spLocks/>
            </p:cNvSpPr>
            <p:nvPr/>
          </p:nvSpPr>
          <p:spPr bwMode="auto">
            <a:xfrm>
              <a:off x="4242" y="3723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</a:path>
              </a:pathLst>
            </a:custGeom>
            <a:solidFill>
              <a:srgbClr val="527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3" name="Freeform 5568"/>
            <p:cNvSpPr>
              <a:spLocks/>
            </p:cNvSpPr>
            <p:nvPr/>
          </p:nvSpPr>
          <p:spPr bwMode="auto">
            <a:xfrm>
              <a:off x="4240" y="3713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</a:path>
              </a:pathLst>
            </a:custGeom>
            <a:solidFill>
              <a:srgbClr val="507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4" name="Freeform 5569"/>
            <p:cNvSpPr>
              <a:spLocks/>
            </p:cNvSpPr>
            <p:nvPr/>
          </p:nvSpPr>
          <p:spPr bwMode="auto">
            <a:xfrm>
              <a:off x="4239" y="3705"/>
              <a:ext cx="10" cy="8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6" y="2"/>
                    <a:pt x="5" y="0"/>
                  </a:cubicBezTo>
                </a:path>
              </a:pathLst>
            </a:custGeom>
            <a:solidFill>
              <a:srgbClr val="4E7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5" name="Freeform 5570"/>
            <p:cNvSpPr>
              <a:spLocks/>
            </p:cNvSpPr>
            <p:nvPr/>
          </p:nvSpPr>
          <p:spPr bwMode="auto">
            <a:xfrm>
              <a:off x="4237" y="3695"/>
              <a:ext cx="10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B7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6" name="Freeform 5571"/>
            <p:cNvSpPr>
              <a:spLocks/>
            </p:cNvSpPr>
            <p:nvPr/>
          </p:nvSpPr>
          <p:spPr bwMode="auto">
            <a:xfrm>
              <a:off x="4235" y="3686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96C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7" name="Freeform 5572"/>
            <p:cNvSpPr>
              <a:spLocks/>
            </p:cNvSpPr>
            <p:nvPr/>
          </p:nvSpPr>
          <p:spPr bwMode="auto">
            <a:xfrm>
              <a:off x="4233" y="3676"/>
              <a:ext cx="11" cy="10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0 h 6"/>
                <a:gd name="T4" fmla="*/ 1 w 6"/>
                <a:gd name="T5" fmla="*/ 6 h 6"/>
                <a:gd name="T6" fmla="*/ 6 w 6"/>
                <a:gd name="T7" fmla="*/ 6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66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8" name="Freeform 5573"/>
            <p:cNvSpPr>
              <a:spLocks/>
            </p:cNvSpPr>
            <p:nvPr/>
          </p:nvSpPr>
          <p:spPr bwMode="auto">
            <a:xfrm>
              <a:off x="4232" y="3667"/>
              <a:ext cx="10" cy="9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1 w 6"/>
                <a:gd name="T5" fmla="*/ 5 h 5"/>
                <a:gd name="T6" fmla="*/ 6 w 6"/>
                <a:gd name="T7" fmla="*/ 5 h 5"/>
                <a:gd name="T8" fmla="*/ 5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2"/>
                    <a:pt x="5" y="0"/>
                  </a:cubicBezTo>
                </a:path>
              </a:pathLst>
            </a:custGeom>
            <a:solidFill>
              <a:srgbClr val="4365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9" name="Freeform 5574"/>
            <p:cNvSpPr>
              <a:spLocks/>
            </p:cNvSpPr>
            <p:nvPr/>
          </p:nvSpPr>
          <p:spPr bwMode="auto">
            <a:xfrm>
              <a:off x="4228" y="3649"/>
              <a:ext cx="12" cy="18"/>
            </a:xfrm>
            <a:custGeom>
              <a:avLst/>
              <a:gdLst>
                <a:gd name="T0" fmla="*/ 5 w 7"/>
                <a:gd name="T1" fmla="*/ 0 h 11"/>
                <a:gd name="T2" fmla="*/ 0 w 7"/>
                <a:gd name="T3" fmla="*/ 0 h 11"/>
                <a:gd name="T4" fmla="*/ 2 w 7"/>
                <a:gd name="T5" fmla="*/ 11 h 11"/>
                <a:gd name="T6" fmla="*/ 7 w 7"/>
                <a:gd name="T7" fmla="*/ 11 h 11"/>
                <a:gd name="T8" fmla="*/ 5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1" y="7"/>
                    <a:pt x="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7"/>
                    <a:pt x="6" y="4"/>
                    <a:pt x="5" y="0"/>
                  </a:cubicBezTo>
                </a:path>
              </a:pathLst>
            </a:custGeom>
            <a:solidFill>
              <a:srgbClr val="416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0" name="Freeform 5575"/>
            <p:cNvSpPr>
              <a:spLocks/>
            </p:cNvSpPr>
            <p:nvPr/>
          </p:nvSpPr>
          <p:spPr bwMode="auto">
            <a:xfrm>
              <a:off x="4218" y="3594"/>
              <a:ext cx="19" cy="55"/>
            </a:xfrm>
            <a:custGeom>
              <a:avLst/>
              <a:gdLst>
                <a:gd name="T0" fmla="*/ 4 w 11"/>
                <a:gd name="T1" fmla="*/ 0 h 32"/>
                <a:gd name="T2" fmla="*/ 4 w 11"/>
                <a:gd name="T3" fmla="*/ 7 h 32"/>
                <a:gd name="T4" fmla="*/ 0 w 11"/>
                <a:gd name="T5" fmla="*/ 7 h 32"/>
                <a:gd name="T6" fmla="*/ 6 w 11"/>
                <a:gd name="T7" fmla="*/ 32 h 32"/>
                <a:gd name="T8" fmla="*/ 11 w 11"/>
                <a:gd name="T9" fmla="*/ 32 h 32"/>
                <a:gd name="T10" fmla="*/ 4 w 11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2">
                  <a:moveTo>
                    <a:pt x="4" y="0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5"/>
                    <a:pt x="4" y="24"/>
                    <a:pt x="6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9" y="22"/>
                    <a:pt x="6" y="11"/>
                    <a:pt x="4" y="0"/>
                  </a:cubicBezTo>
                </a:path>
              </a:pathLst>
            </a:custGeom>
            <a:solidFill>
              <a:srgbClr val="263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1" name="Freeform 5576"/>
            <p:cNvSpPr>
              <a:spLocks/>
            </p:cNvSpPr>
            <p:nvPr/>
          </p:nvSpPr>
          <p:spPr bwMode="auto">
            <a:xfrm>
              <a:off x="4213" y="3589"/>
              <a:ext cx="12" cy="17"/>
            </a:xfrm>
            <a:custGeom>
              <a:avLst/>
              <a:gdLst>
                <a:gd name="T0" fmla="*/ 6 w 7"/>
                <a:gd name="T1" fmla="*/ 0 h 10"/>
                <a:gd name="T2" fmla="*/ 0 w 7"/>
                <a:gd name="T3" fmla="*/ 0 h 10"/>
                <a:gd name="T4" fmla="*/ 3 w 7"/>
                <a:gd name="T5" fmla="*/ 10 h 10"/>
                <a:gd name="T6" fmla="*/ 7 w 7"/>
                <a:gd name="T7" fmla="*/ 10 h 10"/>
                <a:gd name="T8" fmla="*/ 7 w 7"/>
                <a:gd name="T9" fmla="*/ 3 h 10"/>
                <a:gd name="T10" fmla="*/ 6 w 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6"/>
                    <a:pt x="3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1"/>
                    <a:pt x="6" y="0"/>
                  </a:cubicBezTo>
                </a:path>
              </a:pathLst>
            </a:custGeom>
            <a:solidFill>
              <a:srgbClr val="A9B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2" name="Freeform 5577"/>
            <p:cNvSpPr>
              <a:spLocks/>
            </p:cNvSpPr>
            <p:nvPr/>
          </p:nvSpPr>
          <p:spPr bwMode="auto">
            <a:xfrm>
              <a:off x="4191" y="3509"/>
              <a:ext cx="32" cy="80"/>
            </a:xfrm>
            <a:custGeom>
              <a:avLst/>
              <a:gdLst>
                <a:gd name="T0" fmla="*/ 5 w 19"/>
                <a:gd name="T1" fmla="*/ 0 h 47"/>
                <a:gd name="T2" fmla="*/ 4 w 19"/>
                <a:gd name="T3" fmla="*/ 1 h 47"/>
                <a:gd name="T4" fmla="*/ 4 w 19"/>
                <a:gd name="T5" fmla="*/ 1 h 47"/>
                <a:gd name="T6" fmla="*/ 3 w 19"/>
                <a:gd name="T7" fmla="*/ 1 h 47"/>
                <a:gd name="T8" fmla="*/ 4 w 19"/>
                <a:gd name="T9" fmla="*/ 2 h 47"/>
                <a:gd name="T10" fmla="*/ 0 w 19"/>
                <a:gd name="T11" fmla="*/ 4 h 47"/>
                <a:gd name="T12" fmla="*/ 13 w 19"/>
                <a:gd name="T13" fmla="*/ 47 h 47"/>
                <a:gd name="T14" fmla="*/ 19 w 19"/>
                <a:gd name="T15" fmla="*/ 47 h 47"/>
                <a:gd name="T16" fmla="*/ 5 w 19"/>
                <a:gd name="T17" fmla="*/ 2 h 47"/>
                <a:gd name="T18" fmla="*/ 6 w 19"/>
                <a:gd name="T19" fmla="*/ 2 h 47"/>
                <a:gd name="T20" fmla="*/ 5 w 19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7">
                  <a:moveTo>
                    <a:pt x="5" y="0"/>
                  </a:moveTo>
                  <a:cubicBezTo>
                    <a:pt x="5" y="0"/>
                    <a:pt x="5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5" y="18"/>
                    <a:pt x="9" y="32"/>
                    <a:pt x="13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4" y="32"/>
                    <a:pt x="10" y="17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1"/>
                    <a:pt x="5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3" name="Freeform 5578"/>
            <p:cNvSpPr>
              <a:spLocks/>
            </p:cNvSpPr>
            <p:nvPr/>
          </p:nvSpPr>
          <p:spPr bwMode="auto">
            <a:xfrm>
              <a:off x="2971" y="3354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4" name="Freeform 5579"/>
            <p:cNvSpPr>
              <a:spLocks/>
            </p:cNvSpPr>
            <p:nvPr/>
          </p:nvSpPr>
          <p:spPr bwMode="auto">
            <a:xfrm>
              <a:off x="2973" y="3354"/>
              <a:ext cx="7" cy="7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4 w 4"/>
                <a:gd name="T7" fmla="*/ 1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5" name="Freeform 5580"/>
            <p:cNvSpPr>
              <a:spLocks/>
            </p:cNvSpPr>
            <p:nvPr/>
          </p:nvSpPr>
          <p:spPr bwMode="auto">
            <a:xfrm>
              <a:off x="2970" y="3359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2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6" name="Freeform 5581"/>
            <p:cNvSpPr>
              <a:spLocks/>
            </p:cNvSpPr>
            <p:nvPr/>
          </p:nvSpPr>
          <p:spPr bwMode="auto">
            <a:xfrm>
              <a:off x="2973" y="3359"/>
              <a:ext cx="5" cy="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3 w 3"/>
                <a:gd name="T7" fmla="*/ 1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7" name="Freeform 5582"/>
            <p:cNvSpPr>
              <a:spLocks/>
            </p:cNvSpPr>
            <p:nvPr/>
          </p:nvSpPr>
          <p:spPr bwMode="auto">
            <a:xfrm>
              <a:off x="2968" y="3362"/>
              <a:ext cx="5" cy="9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3 h 5"/>
                <a:gd name="T4" fmla="*/ 3 w 3"/>
                <a:gd name="T5" fmla="*/ 5 h 5"/>
                <a:gd name="T6" fmla="*/ 3 w 3"/>
                <a:gd name="T7" fmla="*/ 1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3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8" name="Freeform 5583"/>
            <p:cNvSpPr>
              <a:spLocks/>
            </p:cNvSpPr>
            <p:nvPr/>
          </p:nvSpPr>
          <p:spPr bwMode="auto">
            <a:xfrm>
              <a:off x="2953" y="3364"/>
              <a:ext cx="23" cy="43"/>
            </a:xfrm>
            <a:custGeom>
              <a:avLst/>
              <a:gdLst>
                <a:gd name="T0" fmla="*/ 12 w 14"/>
                <a:gd name="T1" fmla="*/ 0 h 25"/>
                <a:gd name="T2" fmla="*/ 12 w 14"/>
                <a:gd name="T3" fmla="*/ 4 h 25"/>
                <a:gd name="T4" fmla="*/ 9 w 14"/>
                <a:gd name="T5" fmla="*/ 2 h 25"/>
                <a:gd name="T6" fmla="*/ 0 w 14"/>
                <a:gd name="T7" fmla="*/ 24 h 25"/>
                <a:gd name="T8" fmla="*/ 4 w 14"/>
                <a:gd name="T9" fmla="*/ 25 h 25"/>
                <a:gd name="T10" fmla="*/ 14 w 14"/>
                <a:gd name="T11" fmla="*/ 1 h 25"/>
                <a:gd name="T12" fmla="*/ 12 w 14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12" y="0"/>
                  </a:moveTo>
                  <a:cubicBezTo>
                    <a:pt x="12" y="2"/>
                    <a:pt x="12" y="3"/>
                    <a:pt x="12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4" y="2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9" name="Freeform 5584"/>
            <p:cNvSpPr>
              <a:spLocks/>
            </p:cNvSpPr>
            <p:nvPr/>
          </p:nvSpPr>
          <p:spPr bwMode="auto">
            <a:xfrm>
              <a:off x="3632" y="5015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0" name="Freeform 5585"/>
            <p:cNvSpPr>
              <a:spLocks/>
            </p:cNvSpPr>
            <p:nvPr/>
          </p:nvSpPr>
          <p:spPr bwMode="auto">
            <a:xfrm>
              <a:off x="2941" y="3407"/>
              <a:ext cx="3" cy="5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1 w 2"/>
                <a:gd name="T5" fmla="*/ 3 h 3"/>
                <a:gd name="T6" fmla="*/ 2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1" name="Freeform 5586"/>
            <p:cNvSpPr>
              <a:spLocks/>
            </p:cNvSpPr>
            <p:nvPr/>
          </p:nvSpPr>
          <p:spPr bwMode="auto">
            <a:xfrm>
              <a:off x="3629" y="5015"/>
              <a:ext cx="8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2" name="Freeform 5587"/>
            <p:cNvSpPr>
              <a:spLocks/>
            </p:cNvSpPr>
            <p:nvPr/>
          </p:nvSpPr>
          <p:spPr bwMode="auto">
            <a:xfrm>
              <a:off x="3624" y="5016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3" name="Freeform 5588"/>
            <p:cNvSpPr>
              <a:spLocks/>
            </p:cNvSpPr>
            <p:nvPr/>
          </p:nvSpPr>
          <p:spPr bwMode="auto">
            <a:xfrm>
              <a:off x="3620" y="5016"/>
              <a:ext cx="9" cy="4"/>
            </a:xfrm>
            <a:custGeom>
              <a:avLst/>
              <a:gdLst>
                <a:gd name="T0" fmla="*/ 5 w 5"/>
                <a:gd name="T1" fmla="*/ 0 h 2"/>
                <a:gd name="T2" fmla="*/ 4 w 5"/>
                <a:gd name="T3" fmla="*/ 1 h 2"/>
                <a:gd name="T4" fmla="*/ 4 w 5"/>
                <a:gd name="T5" fmla="*/ 1 h 2"/>
                <a:gd name="T6" fmla="*/ 4 w 5"/>
                <a:gd name="T7" fmla="*/ 1 h 2"/>
                <a:gd name="T8" fmla="*/ 2 w 5"/>
                <a:gd name="T9" fmla="*/ 1 h 2"/>
                <a:gd name="T10" fmla="*/ 0 w 5"/>
                <a:gd name="T11" fmla="*/ 2 h 2"/>
                <a:gd name="T12" fmla="*/ 2 w 5"/>
                <a:gd name="T13" fmla="*/ 1 h 2"/>
                <a:gd name="T14" fmla="*/ 5 w 5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4" name="Freeform 5589"/>
            <p:cNvSpPr>
              <a:spLocks/>
            </p:cNvSpPr>
            <p:nvPr/>
          </p:nvSpPr>
          <p:spPr bwMode="auto">
            <a:xfrm>
              <a:off x="3615" y="5018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2 w 5"/>
                <a:gd name="T9" fmla="*/ 1 h 1"/>
                <a:gd name="T10" fmla="*/ 2 w 5"/>
                <a:gd name="T11" fmla="*/ 1 h 1"/>
                <a:gd name="T12" fmla="*/ 3 w 5"/>
                <a:gd name="T13" fmla="*/ 1 h 1"/>
                <a:gd name="T14" fmla="*/ 5 w 5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5" name="Freeform 5590"/>
            <p:cNvSpPr>
              <a:spLocks/>
            </p:cNvSpPr>
            <p:nvPr/>
          </p:nvSpPr>
          <p:spPr bwMode="auto">
            <a:xfrm>
              <a:off x="3610" y="5018"/>
              <a:ext cx="9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6" name="Freeform 5591"/>
            <p:cNvSpPr>
              <a:spLocks/>
            </p:cNvSpPr>
            <p:nvPr/>
          </p:nvSpPr>
          <p:spPr bwMode="auto">
            <a:xfrm>
              <a:off x="3607" y="5018"/>
              <a:ext cx="8" cy="3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2 w 5"/>
                <a:gd name="T5" fmla="*/ 1 h 2"/>
                <a:gd name="T6" fmla="*/ 2 w 5"/>
                <a:gd name="T7" fmla="*/ 1 h 2"/>
                <a:gd name="T8" fmla="*/ 0 w 5"/>
                <a:gd name="T9" fmla="*/ 2 h 2"/>
                <a:gd name="T10" fmla="*/ 2 w 5"/>
                <a:gd name="T11" fmla="*/ 2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7" name="Freeform 5592"/>
            <p:cNvSpPr>
              <a:spLocks/>
            </p:cNvSpPr>
            <p:nvPr/>
          </p:nvSpPr>
          <p:spPr bwMode="auto">
            <a:xfrm>
              <a:off x="3602" y="5020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1 w 5"/>
                <a:gd name="T7" fmla="*/ 1 h 1"/>
                <a:gd name="T8" fmla="*/ 2 w 5"/>
                <a:gd name="T9" fmla="*/ 1 h 1"/>
                <a:gd name="T10" fmla="*/ 3 w 5"/>
                <a:gd name="T11" fmla="*/ 1 h 1"/>
                <a:gd name="T12" fmla="*/ 5 w 5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8" name="Freeform 5593"/>
            <p:cNvSpPr>
              <a:spLocks/>
            </p:cNvSpPr>
            <p:nvPr/>
          </p:nvSpPr>
          <p:spPr bwMode="auto">
            <a:xfrm>
              <a:off x="3598" y="5020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9" name="Freeform 5594"/>
            <p:cNvSpPr>
              <a:spLocks/>
            </p:cNvSpPr>
            <p:nvPr/>
          </p:nvSpPr>
          <p:spPr bwMode="auto">
            <a:xfrm>
              <a:off x="3593" y="5020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0" name="Freeform 5595"/>
            <p:cNvSpPr>
              <a:spLocks/>
            </p:cNvSpPr>
            <p:nvPr/>
          </p:nvSpPr>
          <p:spPr bwMode="auto">
            <a:xfrm>
              <a:off x="3588" y="5020"/>
              <a:ext cx="8" cy="1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5 w 5"/>
                <a:gd name="T9" fmla="*/ 0 h 1"/>
                <a:gd name="T10" fmla="*/ 3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1" name="Freeform 5596"/>
            <p:cNvSpPr>
              <a:spLocks/>
            </p:cNvSpPr>
            <p:nvPr/>
          </p:nvSpPr>
          <p:spPr bwMode="auto">
            <a:xfrm>
              <a:off x="3585" y="5020"/>
              <a:ext cx="8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2 w 5"/>
                <a:gd name="T7" fmla="*/ 1 h 1"/>
                <a:gd name="T8" fmla="*/ 5 w 5"/>
                <a:gd name="T9" fmla="*/ 0 h 1"/>
                <a:gd name="T10" fmla="*/ 2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2" name="Freeform 5597"/>
            <p:cNvSpPr>
              <a:spLocks/>
            </p:cNvSpPr>
            <p:nvPr/>
          </p:nvSpPr>
          <p:spPr bwMode="auto">
            <a:xfrm>
              <a:off x="3579" y="5020"/>
              <a:ext cx="9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3" name="Freeform 5598"/>
            <p:cNvSpPr>
              <a:spLocks/>
            </p:cNvSpPr>
            <p:nvPr/>
          </p:nvSpPr>
          <p:spPr bwMode="auto">
            <a:xfrm>
              <a:off x="3574" y="5020"/>
              <a:ext cx="9" cy="1"/>
            </a:xfrm>
            <a:custGeom>
              <a:avLst/>
              <a:gdLst>
                <a:gd name="T0" fmla="*/ 3 w 5"/>
                <a:gd name="T1" fmla="*/ 0 h 1"/>
                <a:gd name="T2" fmla="*/ 0 w 5"/>
                <a:gd name="T3" fmla="*/ 1 h 1"/>
                <a:gd name="T4" fmla="*/ 3 w 5"/>
                <a:gd name="T5" fmla="*/ 1 h 1"/>
                <a:gd name="T6" fmla="*/ 5 w 5"/>
                <a:gd name="T7" fmla="*/ 0 h 1"/>
                <a:gd name="T8" fmla="*/ 3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4" name="Freeform 5599"/>
            <p:cNvSpPr>
              <a:spLocks/>
            </p:cNvSpPr>
            <p:nvPr/>
          </p:nvSpPr>
          <p:spPr bwMode="auto">
            <a:xfrm>
              <a:off x="3571" y="5018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2 w 5"/>
                <a:gd name="T5" fmla="*/ 2 h 2"/>
                <a:gd name="T6" fmla="*/ 5 w 5"/>
                <a:gd name="T7" fmla="*/ 1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5" name="Freeform 5600"/>
            <p:cNvSpPr>
              <a:spLocks/>
            </p:cNvSpPr>
            <p:nvPr/>
          </p:nvSpPr>
          <p:spPr bwMode="auto">
            <a:xfrm>
              <a:off x="3566" y="5018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6" name="Freeform 5601"/>
            <p:cNvSpPr>
              <a:spLocks/>
            </p:cNvSpPr>
            <p:nvPr/>
          </p:nvSpPr>
          <p:spPr bwMode="auto">
            <a:xfrm>
              <a:off x="3561" y="5018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7" name="Freeform 5602"/>
            <p:cNvSpPr>
              <a:spLocks/>
            </p:cNvSpPr>
            <p:nvPr/>
          </p:nvSpPr>
          <p:spPr bwMode="auto">
            <a:xfrm>
              <a:off x="3556" y="5016"/>
              <a:ext cx="8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1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8" name="Freeform 5603"/>
            <p:cNvSpPr>
              <a:spLocks/>
            </p:cNvSpPr>
            <p:nvPr/>
          </p:nvSpPr>
          <p:spPr bwMode="auto">
            <a:xfrm>
              <a:off x="3552" y="5015"/>
              <a:ext cx="9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2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9" name="Freeform 5604"/>
            <p:cNvSpPr>
              <a:spLocks/>
            </p:cNvSpPr>
            <p:nvPr/>
          </p:nvSpPr>
          <p:spPr bwMode="auto">
            <a:xfrm>
              <a:off x="3547" y="5015"/>
              <a:ext cx="9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0" name="Freeform 5605"/>
            <p:cNvSpPr>
              <a:spLocks noEditPoints="1"/>
            </p:cNvSpPr>
            <p:nvPr/>
          </p:nvSpPr>
          <p:spPr bwMode="auto">
            <a:xfrm>
              <a:off x="2753" y="3751"/>
              <a:ext cx="797" cy="1267"/>
            </a:xfrm>
            <a:custGeom>
              <a:avLst/>
              <a:gdLst>
                <a:gd name="T0" fmla="*/ 385 w 468"/>
                <a:gd name="T1" fmla="*/ 622 h 744"/>
                <a:gd name="T2" fmla="*/ 380 w 468"/>
                <a:gd name="T3" fmla="*/ 622 h 744"/>
                <a:gd name="T4" fmla="*/ 379 w 468"/>
                <a:gd name="T5" fmla="*/ 636 h 744"/>
                <a:gd name="T6" fmla="*/ 466 w 468"/>
                <a:gd name="T7" fmla="*/ 744 h 744"/>
                <a:gd name="T8" fmla="*/ 468 w 468"/>
                <a:gd name="T9" fmla="*/ 742 h 744"/>
                <a:gd name="T10" fmla="*/ 384 w 468"/>
                <a:gd name="T11" fmla="*/ 634 h 744"/>
                <a:gd name="T12" fmla="*/ 385 w 468"/>
                <a:gd name="T13" fmla="*/ 622 h 744"/>
                <a:gd name="T14" fmla="*/ 38 w 468"/>
                <a:gd name="T15" fmla="*/ 0 h 744"/>
                <a:gd name="T16" fmla="*/ 33 w 468"/>
                <a:gd name="T17" fmla="*/ 0 h 744"/>
                <a:gd name="T18" fmla="*/ 10 w 468"/>
                <a:gd name="T19" fmla="*/ 184 h 744"/>
                <a:gd name="T20" fmla="*/ 126 w 468"/>
                <a:gd name="T21" fmla="*/ 423 h 744"/>
                <a:gd name="T22" fmla="*/ 235 w 468"/>
                <a:gd name="T23" fmla="*/ 485 h 744"/>
                <a:gd name="T24" fmla="*/ 236 w 468"/>
                <a:gd name="T25" fmla="*/ 482 h 744"/>
                <a:gd name="T26" fmla="*/ 131 w 468"/>
                <a:gd name="T27" fmla="*/ 422 h 744"/>
                <a:gd name="T28" fmla="*/ 15 w 468"/>
                <a:gd name="T29" fmla="*/ 183 h 744"/>
                <a:gd name="T30" fmla="*/ 38 w 468"/>
                <a:gd name="T31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8" h="744">
                  <a:moveTo>
                    <a:pt x="385" y="622"/>
                  </a:moveTo>
                  <a:cubicBezTo>
                    <a:pt x="380" y="622"/>
                    <a:pt x="380" y="622"/>
                    <a:pt x="380" y="622"/>
                  </a:cubicBezTo>
                  <a:cubicBezTo>
                    <a:pt x="379" y="626"/>
                    <a:pt x="379" y="631"/>
                    <a:pt x="379" y="636"/>
                  </a:cubicBezTo>
                  <a:cubicBezTo>
                    <a:pt x="379" y="689"/>
                    <a:pt x="416" y="733"/>
                    <a:pt x="466" y="744"/>
                  </a:cubicBezTo>
                  <a:cubicBezTo>
                    <a:pt x="466" y="743"/>
                    <a:pt x="467" y="742"/>
                    <a:pt x="468" y="742"/>
                  </a:cubicBezTo>
                  <a:cubicBezTo>
                    <a:pt x="420" y="730"/>
                    <a:pt x="384" y="686"/>
                    <a:pt x="384" y="634"/>
                  </a:cubicBezTo>
                  <a:cubicBezTo>
                    <a:pt x="384" y="630"/>
                    <a:pt x="384" y="626"/>
                    <a:pt x="385" y="622"/>
                  </a:cubicBezTo>
                  <a:moveTo>
                    <a:pt x="38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4" y="67"/>
                    <a:pt x="0" y="136"/>
                    <a:pt x="10" y="184"/>
                  </a:cubicBezTo>
                  <a:cubicBezTo>
                    <a:pt x="34" y="306"/>
                    <a:pt x="73" y="370"/>
                    <a:pt x="126" y="423"/>
                  </a:cubicBezTo>
                  <a:cubicBezTo>
                    <a:pt x="150" y="448"/>
                    <a:pt x="190" y="469"/>
                    <a:pt x="235" y="485"/>
                  </a:cubicBezTo>
                  <a:cubicBezTo>
                    <a:pt x="236" y="482"/>
                    <a:pt x="236" y="482"/>
                    <a:pt x="236" y="482"/>
                  </a:cubicBezTo>
                  <a:cubicBezTo>
                    <a:pt x="193" y="467"/>
                    <a:pt x="154" y="446"/>
                    <a:pt x="131" y="422"/>
                  </a:cubicBezTo>
                  <a:cubicBezTo>
                    <a:pt x="78" y="368"/>
                    <a:pt x="39" y="304"/>
                    <a:pt x="15" y="183"/>
                  </a:cubicBezTo>
                  <a:cubicBezTo>
                    <a:pt x="5" y="135"/>
                    <a:pt x="18" y="66"/>
                    <a:pt x="38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1" name="Freeform 5606"/>
            <p:cNvSpPr>
              <a:spLocks/>
            </p:cNvSpPr>
            <p:nvPr/>
          </p:nvSpPr>
          <p:spPr bwMode="auto">
            <a:xfrm>
              <a:off x="2810" y="3407"/>
              <a:ext cx="139" cy="344"/>
            </a:xfrm>
            <a:custGeom>
              <a:avLst/>
              <a:gdLst>
                <a:gd name="T0" fmla="*/ 79 w 82"/>
                <a:gd name="T1" fmla="*/ 0 h 202"/>
                <a:gd name="T2" fmla="*/ 78 w 82"/>
                <a:gd name="T3" fmla="*/ 3 h 202"/>
                <a:gd name="T4" fmla="*/ 77 w 82"/>
                <a:gd name="T5" fmla="*/ 3 h 202"/>
                <a:gd name="T6" fmla="*/ 0 w 82"/>
                <a:gd name="T7" fmla="*/ 202 h 202"/>
                <a:gd name="T8" fmla="*/ 5 w 82"/>
                <a:gd name="T9" fmla="*/ 202 h 202"/>
                <a:gd name="T10" fmla="*/ 82 w 82"/>
                <a:gd name="T11" fmla="*/ 1 h 202"/>
                <a:gd name="T12" fmla="*/ 79 w 82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202">
                  <a:moveTo>
                    <a:pt x="79" y="0"/>
                  </a:moveTo>
                  <a:cubicBezTo>
                    <a:pt x="78" y="3"/>
                    <a:pt x="78" y="3"/>
                    <a:pt x="78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69" y="19"/>
                    <a:pt x="28" y="108"/>
                    <a:pt x="0" y="202"/>
                  </a:cubicBezTo>
                  <a:cubicBezTo>
                    <a:pt x="5" y="202"/>
                    <a:pt x="5" y="202"/>
                    <a:pt x="5" y="202"/>
                  </a:cubicBezTo>
                  <a:cubicBezTo>
                    <a:pt x="33" y="108"/>
                    <a:pt x="74" y="18"/>
                    <a:pt x="82" y="1"/>
                  </a:cubicBezTo>
                  <a:cubicBezTo>
                    <a:pt x="80" y="1"/>
                    <a:pt x="79" y="0"/>
                    <a:pt x="79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2" name="Freeform 5607"/>
            <p:cNvSpPr>
              <a:spLocks/>
            </p:cNvSpPr>
            <p:nvPr/>
          </p:nvSpPr>
          <p:spPr bwMode="auto">
            <a:xfrm>
              <a:off x="3154" y="4572"/>
              <a:ext cx="262" cy="238"/>
            </a:xfrm>
            <a:custGeom>
              <a:avLst/>
              <a:gdLst>
                <a:gd name="T0" fmla="*/ 1 w 154"/>
                <a:gd name="T1" fmla="*/ 0 h 140"/>
                <a:gd name="T2" fmla="*/ 0 w 154"/>
                <a:gd name="T3" fmla="*/ 3 h 140"/>
                <a:gd name="T4" fmla="*/ 69 w 154"/>
                <a:gd name="T5" fmla="*/ 22 h 140"/>
                <a:gd name="T6" fmla="*/ 149 w 154"/>
                <a:gd name="T7" fmla="*/ 121 h 140"/>
                <a:gd name="T8" fmla="*/ 145 w 154"/>
                <a:gd name="T9" fmla="*/ 140 h 140"/>
                <a:gd name="T10" fmla="*/ 150 w 154"/>
                <a:gd name="T11" fmla="*/ 140 h 140"/>
                <a:gd name="T12" fmla="*/ 154 w 154"/>
                <a:gd name="T13" fmla="*/ 120 h 140"/>
                <a:gd name="T14" fmla="*/ 74 w 154"/>
                <a:gd name="T15" fmla="*/ 20 h 140"/>
                <a:gd name="T16" fmla="*/ 1 w 154"/>
                <a:gd name="T1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40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2" y="11"/>
                    <a:pt x="46" y="17"/>
                    <a:pt x="69" y="22"/>
                  </a:cubicBezTo>
                  <a:cubicBezTo>
                    <a:pt x="85" y="63"/>
                    <a:pt x="114" y="98"/>
                    <a:pt x="149" y="121"/>
                  </a:cubicBezTo>
                  <a:cubicBezTo>
                    <a:pt x="147" y="127"/>
                    <a:pt x="146" y="134"/>
                    <a:pt x="145" y="140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33"/>
                    <a:pt x="152" y="127"/>
                    <a:pt x="154" y="120"/>
                  </a:cubicBezTo>
                  <a:cubicBezTo>
                    <a:pt x="119" y="97"/>
                    <a:pt x="90" y="62"/>
                    <a:pt x="74" y="20"/>
                  </a:cubicBezTo>
                  <a:cubicBezTo>
                    <a:pt x="49" y="15"/>
                    <a:pt x="24" y="8"/>
                    <a:pt x="1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3" name="Freeform 5608"/>
            <p:cNvSpPr>
              <a:spLocks/>
            </p:cNvSpPr>
            <p:nvPr/>
          </p:nvSpPr>
          <p:spPr bwMode="auto">
            <a:xfrm>
              <a:off x="4329" y="3413"/>
              <a:ext cx="8" cy="4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0 w 8"/>
                <a:gd name="T5" fmla="*/ 4 h 4"/>
                <a:gd name="T6" fmla="*/ 8 w 8"/>
                <a:gd name="T7" fmla="*/ 2 h 4"/>
                <a:gd name="T8" fmla="*/ 8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4" name="Freeform 5609"/>
            <p:cNvSpPr>
              <a:spLocks/>
            </p:cNvSpPr>
            <p:nvPr/>
          </p:nvSpPr>
          <p:spPr bwMode="auto">
            <a:xfrm>
              <a:off x="4329" y="3413"/>
              <a:ext cx="8" cy="4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0 w 8"/>
                <a:gd name="T5" fmla="*/ 4 h 4"/>
                <a:gd name="T6" fmla="*/ 8 w 8"/>
                <a:gd name="T7" fmla="*/ 2 h 4"/>
                <a:gd name="T8" fmla="*/ 8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8" y="2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5" name="Freeform 5610"/>
            <p:cNvSpPr>
              <a:spLocks/>
            </p:cNvSpPr>
            <p:nvPr/>
          </p:nvSpPr>
          <p:spPr bwMode="auto">
            <a:xfrm>
              <a:off x="4322" y="3417"/>
              <a:ext cx="7" cy="3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2 h 3"/>
                <a:gd name="T4" fmla="*/ 0 w 7"/>
                <a:gd name="T5" fmla="*/ 3 h 3"/>
                <a:gd name="T6" fmla="*/ 7 w 7"/>
                <a:gd name="T7" fmla="*/ 0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6" name="Freeform 5611"/>
            <p:cNvSpPr>
              <a:spLocks/>
            </p:cNvSpPr>
            <p:nvPr/>
          </p:nvSpPr>
          <p:spPr bwMode="auto">
            <a:xfrm>
              <a:off x="4322" y="3417"/>
              <a:ext cx="7" cy="3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2 h 3"/>
                <a:gd name="T4" fmla="*/ 0 w 7"/>
                <a:gd name="T5" fmla="*/ 3 h 3"/>
                <a:gd name="T6" fmla="*/ 7 w 7"/>
                <a:gd name="T7" fmla="*/ 0 h 3"/>
                <a:gd name="T8" fmla="*/ 7 w 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2"/>
                  </a:lnTo>
                  <a:lnTo>
                    <a:pt x="0" y="3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7" name="Freeform 5612"/>
            <p:cNvSpPr>
              <a:spLocks/>
            </p:cNvSpPr>
            <p:nvPr/>
          </p:nvSpPr>
          <p:spPr bwMode="auto">
            <a:xfrm>
              <a:off x="4314" y="3419"/>
              <a:ext cx="8" cy="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3 h 3"/>
                <a:gd name="T4" fmla="*/ 0 w 8"/>
                <a:gd name="T5" fmla="*/ 3 h 3"/>
                <a:gd name="T6" fmla="*/ 8 w 8"/>
                <a:gd name="T7" fmla="*/ 1 h 3"/>
                <a:gd name="T8" fmla="*/ 8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8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8" name="Freeform 5613"/>
            <p:cNvSpPr>
              <a:spLocks/>
            </p:cNvSpPr>
            <p:nvPr/>
          </p:nvSpPr>
          <p:spPr bwMode="auto">
            <a:xfrm>
              <a:off x="4314" y="3419"/>
              <a:ext cx="8" cy="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3 h 3"/>
                <a:gd name="T4" fmla="*/ 0 w 8"/>
                <a:gd name="T5" fmla="*/ 3 h 3"/>
                <a:gd name="T6" fmla="*/ 8 w 8"/>
                <a:gd name="T7" fmla="*/ 1 h 3"/>
                <a:gd name="T8" fmla="*/ 8 w 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8" y="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9" name="Freeform 5614"/>
            <p:cNvSpPr>
              <a:spLocks/>
            </p:cNvSpPr>
            <p:nvPr/>
          </p:nvSpPr>
          <p:spPr bwMode="auto">
            <a:xfrm>
              <a:off x="4307" y="3422"/>
              <a:ext cx="7" cy="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2 h 2"/>
                <a:gd name="T4" fmla="*/ 0 w 7"/>
                <a:gd name="T5" fmla="*/ 2 h 2"/>
                <a:gd name="T6" fmla="*/ 7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0" name="Freeform 5615"/>
            <p:cNvSpPr>
              <a:spLocks/>
            </p:cNvSpPr>
            <p:nvPr/>
          </p:nvSpPr>
          <p:spPr bwMode="auto">
            <a:xfrm>
              <a:off x="4307" y="3422"/>
              <a:ext cx="7" cy="2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2 h 2"/>
                <a:gd name="T4" fmla="*/ 0 w 7"/>
                <a:gd name="T5" fmla="*/ 2 h 2"/>
                <a:gd name="T6" fmla="*/ 7 w 7"/>
                <a:gd name="T7" fmla="*/ 0 h 2"/>
                <a:gd name="T8" fmla="*/ 7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1" name="Freeform 5616"/>
            <p:cNvSpPr>
              <a:spLocks/>
            </p:cNvSpPr>
            <p:nvPr/>
          </p:nvSpPr>
          <p:spPr bwMode="auto">
            <a:xfrm>
              <a:off x="4305" y="3424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16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2" name="Freeform 5617"/>
            <p:cNvSpPr>
              <a:spLocks/>
            </p:cNvSpPr>
            <p:nvPr/>
          </p:nvSpPr>
          <p:spPr bwMode="auto">
            <a:xfrm>
              <a:off x="4305" y="3424"/>
              <a:ext cx="2" cy="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3" name="Freeform 5618"/>
            <p:cNvSpPr>
              <a:spLocks/>
            </p:cNvSpPr>
            <p:nvPr/>
          </p:nvSpPr>
          <p:spPr bwMode="auto">
            <a:xfrm>
              <a:off x="4303" y="3425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16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4" name="Freeform 5619"/>
            <p:cNvSpPr>
              <a:spLocks/>
            </p:cNvSpPr>
            <p:nvPr/>
          </p:nvSpPr>
          <p:spPr bwMode="auto">
            <a:xfrm>
              <a:off x="3501" y="4090"/>
              <a:ext cx="9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5" name="Freeform 5620"/>
            <p:cNvSpPr>
              <a:spLocks/>
            </p:cNvSpPr>
            <p:nvPr/>
          </p:nvSpPr>
          <p:spPr bwMode="auto">
            <a:xfrm>
              <a:off x="3496" y="4091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6" name="Freeform 5621"/>
            <p:cNvSpPr>
              <a:spLocks/>
            </p:cNvSpPr>
            <p:nvPr/>
          </p:nvSpPr>
          <p:spPr bwMode="auto">
            <a:xfrm>
              <a:off x="3493" y="4091"/>
              <a:ext cx="8" cy="4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3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7" name="Freeform 5622"/>
            <p:cNvSpPr>
              <a:spLocks/>
            </p:cNvSpPr>
            <p:nvPr/>
          </p:nvSpPr>
          <p:spPr bwMode="auto">
            <a:xfrm>
              <a:off x="3487" y="4093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8" name="Freeform 5623"/>
            <p:cNvSpPr>
              <a:spLocks/>
            </p:cNvSpPr>
            <p:nvPr/>
          </p:nvSpPr>
          <p:spPr bwMode="auto">
            <a:xfrm>
              <a:off x="3484" y="4095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9" name="Freeform 5624"/>
            <p:cNvSpPr>
              <a:spLocks/>
            </p:cNvSpPr>
            <p:nvPr/>
          </p:nvSpPr>
          <p:spPr bwMode="auto">
            <a:xfrm>
              <a:off x="3479" y="4097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0" name="Freeform 5625"/>
            <p:cNvSpPr>
              <a:spLocks/>
            </p:cNvSpPr>
            <p:nvPr/>
          </p:nvSpPr>
          <p:spPr bwMode="auto">
            <a:xfrm>
              <a:off x="3476" y="4098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1" name="Freeform 5626"/>
            <p:cNvSpPr>
              <a:spLocks/>
            </p:cNvSpPr>
            <p:nvPr/>
          </p:nvSpPr>
          <p:spPr bwMode="auto">
            <a:xfrm>
              <a:off x="3472" y="4100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2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2" name="Freeform 5627"/>
            <p:cNvSpPr>
              <a:spLocks/>
            </p:cNvSpPr>
            <p:nvPr/>
          </p:nvSpPr>
          <p:spPr bwMode="auto">
            <a:xfrm>
              <a:off x="3472" y="4102"/>
              <a:ext cx="4" cy="0"/>
            </a:xfrm>
            <a:custGeom>
              <a:avLst/>
              <a:gdLst>
                <a:gd name="T0" fmla="*/ 2 w 2"/>
                <a:gd name="T1" fmla="*/ 0 w 2"/>
                <a:gd name="T2" fmla="*/ 1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3" name="Freeform 5628"/>
            <p:cNvSpPr>
              <a:spLocks/>
            </p:cNvSpPr>
            <p:nvPr/>
          </p:nvSpPr>
          <p:spPr bwMode="auto">
            <a:xfrm>
              <a:off x="3377" y="4102"/>
              <a:ext cx="8" cy="3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3 w 5"/>
                <a:gd name="T5" fmla="*/ 1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4" name="Freeform 5629"/>
            <p:cNvSpPr>
              <a:spLocks/>
            </p:cNvSpPr>
            <p:nvPr/>
          </p:nvSpPr>
          <p:spPr bwMode="auto">
            <a:xfrm>
              <a:off x="3373" y="4103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5" name="Freeform 5630"/>
            <p:cNvSpPr>
              <a:spLocks/>
            </p:cNvSpPr>
            <p:nvPr/>
          </p:nvSpPr>
          <p:spPr bwMode="auto">
            <a:xfrm>
              <a:off x="3368" y="4105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6" name="Freeform 5631"/>
            <p:cNvSpPr>
              <a:spLocks/>
            </p:cNvSpPr>
            <p:nvPr/>
          </p:nvSpPr>
          <p:spPr bwMode="auto">
            <a:xfrm>
              <a:off x="3365" y="4107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Group 5833"/>
          <p:cNvGrpSpPr>
            <a:grpSpLocks/>
          </p:cNvGrpSpPr>
          <p:nvPr/>
        </p:nvGrpSpPr>
        <p:grpSpPr bwMode="auto">
          <a:xfrm>
            <a:off x="4805802" y="210072"/>
            <a:ext cx="2382478" cy="6468807"/>
            <a:chOff x="2736" y="130"/>
            <a:chExt cx="1801" cy="4890"/>
          </a:xfrm>
        </p:grpSpPr>
        <p:sp>
          <p:nvSpPr>
            <p:cNvPr id="3477" name="Freeform 5633"/>
            <p:cNvSpPr>
              <a:spLocks/>
            </p:cNvSpPr>
            <p:nvPr/>
          </p:nvSpPr>
          <p:spPr bwMode="auto">
            <a:xfrm>
              <a:off x="3361" y="4108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8" name="Freeform 5634"/>
            <p:cNvSpPr>
              <a:spLocks/>
            </p:cNvSpPr>
            <p:nvPr/>
          </p:nvSpPr>
          <p:spPr bwMode="auto">
            <a:xfrm>
              <a:off x="3356" y="4110"/>
              <a:ext cx="9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9" name="Freeform 5635"/>
            <p:cNvSpPr>
              <a:spLocks/>
            </p:cNvSpPr>
            <p:nvPr/>
          </p:nvSpPr>
          <p:spPr bwMode="auto">
            <a:xfrm>
              <a:off x="3353" y="4112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0" name="Freeform 5636"/>
            <p:cNvSpPr>
              <a:spLocks/>
            </p:cNvSpPr>
            <p:nvPr/>
          </p:nvSpPr>
          <p:spPr bwMode="auto">
            <a:xfrm>
              <a:off x="3349" y="4114"/>
              <a:ext cx="9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1" name="Freeform 5637"/>
            <p:cNvSpPr>
              <a:spLocks/>
            </p:cNvSpPr>
            <p:nvPr/>
          </p:nvSpPr>
          <p:spPr bwMode="auto">
            <a:xfrm>
              <a:off x="3344" y="4115"/>
              <a:ext cx="9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0 h 2"/>
                <a:gd name="T4" fmla="*/ 0 w 5"/>
                <a:gd name="T5" fmla="*/ 2 h 2"/>
                <a:gd name="T6" fmla="*/ 1 w 5"/>
                <a:gd name="T7" fmla="*/ 2 h 2"/>
                <a:gd name="T8" fmla="*/ 3 w 5"/>
                <a:gd name="T9" fmla="*/ 2 h 2"/>
                <a:gd name="T10" fmla="*/ 5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2" name="Freeform 5638"/>
            <p:cNvSpPr>
              <a:spLocks/>
            </p:cNvSpPr>
            <p:nvPr/>
          </p:nvSpPr>
          <p:spPr bwMode="auto">
            <a:xfrm>
              <a:off x="3341" y="4119"/>
              <a:ext cx="8" cy="1"/>
            </a:xfrm>
            <a:custGeom>
              <a:avLst/>
              <a:gdLst>
                <a:gd name="T0" fmla="*/ 3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  <a:gd name="T10" fmla="*/ 3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3" name="Freeform 5639"/>
            <p:cNvSpPr>
              <a:spLocks/>
            </p:cNvSpPr>
            <p:nvPr/>
          </p:nvSpPr>
          <p:spPr bwMode="auto">
            <a:xfrm>
              <a:off x="3338" y="4120"/>
              <a:ext cx="8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4" name="Freeform 5640"/>
            <p:cNvSpPr>
              <a:spLocks/>
            </p:cNvSpPr>
            <p:nvPr/>
          </p:nvSpPr>
          <p:spPr bwMode="auto">
            <a:xfrm>
              <a:off x="3334" y="4124"/>
              <a:ext cx="9" cy="1"/>
            </a:xfrm>
            <a:custGeom>
              <a:avLst/>
              <a:gdLst>
                <a:gd name="T0" fmla="*/ 2 w 5"/>
                <a:gd name="T1" fmla="*/ 0 h 1"/>
                <a:gd name="T2" fmla="*/ 0 w 5"/>
                <a:gd name="T3" fmla="*/ 1 h 1"/>
                <a:gd name="T4" fmla="*/ 2 w 5"/>
                <a:gd name="T5" fmla="*/ 1 h 1"/>
                <a:gd name="T6" fmla="*/ 5 w 5"/>
                <a:gd name="T7" fmla="*/ 0 h 1"/>
                <a:gd name="T8" fmla="*/ 2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5" name="Freeform 5641"/>
            <p:cNvSpPr>
              <a:spLocks/>
            </p:cNvSpPr>
            <p:nvPr/>
          </p:nvSpPr>
          <p:spPr bwMode="auto">
            <a:xfrm>
              <a:off x="3329" y="4125"/>
              <a:ext cx="9" cy="4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2 h 2"/>
                <a:gd name="T4" fmla="*/ 3 w 5"/>
                <a:gd name="T5" fmla="*/ 2 h 2"/>
                <a:gd name="T6" fmla="*/ 5 w 5"/>
                <a:gd name="T7" fmla="*/ 0 h 2"/>
                <a:gd name="T8" fmla="*/ 3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6" name="Freeform 5642"/>
            <p:cNvSpPr>
              <a:spLocks/>
            </p:cNvSpPr>
            <p:nvPr/>
          </p:nvSpPr>
          <p:spPr bwMode="auto">
            <a:xfrm>
              <a:off x="3326" y="4129"/>
              <a:ext cx="8" cy="3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1 h 2"/>
                <a:gd name="T4" fmla="*/ 3 w 5"/>
                <a:gd name="T5" fmla="*/ 2 h 2"/>
                <a:gd name="T6" fmla="*/ 5 w 5"/>
                <a:gd name="T7" fmla="*/ 0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7" name="Freeform 5643"/>
            <p:cNvSpPr>
              <a:spLocks/>
            </p:cNvSpPr>
            <p:nvPr/>
          </p:nvSpPr>
          <p:spPr bwMode="auto">
            <a:xfrm>
              <a:off x="3322" y="4131"/>
              <a:ext cx="9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1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8" name="Freeform 5644"/>
            <p:cNvSpPr>
              <a:spLocks/>
            </p:cNvSpPr>
            <p:nvPr/>
          </p:nvSpPr>
          <p:spPr bwMode="auto">
            <a:xfrm>
              <a:off x="3319" y="4134"/>
              <a:ext cx="8" cy="5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2 h 3"/>
                <a:gd name="T4" fmla="*/ 3 w 5"/>
                <a:gd name="T5" fmla="*/ 3 h 3"/>
                <a:gd name="T6" fmla="*/ 5 w 5"/>
                <a:gd name="T7" fmla="*/ 1 h 3"/>
                <a:gd name="T8" fmla="*/ 2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9" name="Freeform 5645"/>
            <p:cNvSpPr>
              <a:spLocks/>
            </p:cNvSpPr>
            <p:nvPr/>
          </p:nvSpPr>
          <p:spPr bwMode="auto">
            <a:xfrm>
              <a:off x="3315" y="4137"/>
              <a:ext cx="9" cy="4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2 h 2"/>
                <a:gd name="T4" fmla="*/ 1 w 5"/>
                <a:gd name="T5" fmla="*/ 2 h 2"/>
                <a:gd name="T6" fmla="*/ 4 w 5"/>
                <a:gd name="T7" fmla="*/ 1 h 2"/>
                <a:gd name="T8" fmla="*/ 5 w 5"/>
                <a:gd name="T9" fmla="*/ 1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0" name="Freeform 5646"/>
            <p:cNvSpPr>
              <a:spLocks/>
            </p:cNvSpPr>
            <p:nvPr/>
          </p:nvSpPr>
          <p:spPr bwMode="auto">
            <a:xfrm>
              <a:off x="3317" y="4139"/>
              <a:ext cx="5" cy="3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1 w 3"/>
                <a:gd name="T5" fmla="*/ 2 h 2"/>
                <a:gd name="T6" fmla="*/ 2 w 3"/>
                <a:gd name="T7" fmla="*/ 1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1" name="Freeform 5647"/>
            <p:cNvSpPr>
              <a:spLocks/>
            </p:cNvSpPr>
            <p:nvPr/>
          </p:nvSpPr>
          <p:spPr bwMode="auto">
            <a:xfrm>
              <a:off x="3319" y="4141"/>
              <a:ext cx="2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2" name="Freeform 5648"/>
            <p:cNvSpPr>
              <a:spLocks/>
            </p:cNvSpPr>
            <p:nvPr/>
          </p:nvSpPr>
          <p:spPr bwMode="auto">
            <a:xfrm>
              <a:off x="3321" y="41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3" name="Freeform 5649"/>
            <p:cNvSpPr>
              <a:spLocks/>
            </p:cNvSpPr>
            <p:nvPr/>
          </p:nvSpPr>
          <p:spPr bwMode="auto">
            <a:xfrm>
              <a:off x="3312" y="4141"/>
              <a:ext cx="5" cy="1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3 w 3"/>
                <a:gd name="T5" fmla="*/ 0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4" name="Freeform 5650"/>
            <p:cNvSpPr>
              <a:spLocks/>
            </p:cNvSpPr>
            <p:nvPr/>
          </p:nvSpPr>
          <p:spPr bwMode="auto">
            <a:xfrm>
              <a:off x="3312" y="4141"/>
              <a:ext cx="7" cy="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4 w 4"/>
                <a:gd name="T7" fmla="*/ 1 h 2"/>
                <a:gd name="T8" fmla="*/ 3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5" name="Freeform 5651"/>
            <p:cNvSpPr>
              <a:spLocks/>
            </p:cNvSpPr>
            <p:nvPr/>
          </p:nvSpPr>
          <p:spPr bwMode="auto">
            <a:xfrm>
              <a:off x="3312" y="4142"/>
              <a:ext cx="9" cy="2"/>
            </a:xfrm>
            <a:custGeom>
              <a:avLst/>
              <a:gdLst>
                <a:gd name="T0" fmla="*/ 4 w 5"/>
                <a:gd name="T1" fmla="*/ 0 h 1"/>
                <a:gd name="T2" fmla="*/ 0 w 5"/>
                <a:gd name="T3" fmla="*/ 1 h 1"/>
                <a:gd name="T4" fmla="*/ 0 w 5"/>
                <a:gd name="T5" fmla="*/ 1 h 1"/>
                <a:gd name="T6" fmla="*/ 1 w 5"/>
                <a:gd name="T7" fmla="*/ 1 h 1"/>
                <a:gd name="T8" fmla="*/ 5 w 5"/>
                <a:gd name="T9" fmla="*/ 0 h 1"/>
                <a:gd name="T10" fmla="*/ 4 w 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6" name="Freeform 5652"/>
            <p:cNvSpPr>
              <a:spLocks/>
            </p:cNvSpPr>
            <p:nvPr/>
          </p:nvSpPr>
          <p:spPr bwMode="auto">
            <a:xfrm>
              <a:off x="3269" y="4178"/>
              <a:ext cx="17" cy="48"/>
            </a:xfrm>
            <a:custGeom>
              <a:avLst/>
              <a:gdLst>
                <a:gd name="T0" fmla="*/ 10 w 10"/>
                <a:gd name="T1" fmla="*/ 0 h 28"/>
                <a:gd name="T2" fmla="*/ 0 w 10"/>
                <a:gd name="T3" fmla="*/ 28 h 28"/>
                <a:gd name="T4" fmla="*/ 5 w 10"/>
                <a:gd name="T5" fmla="*/ 28 h 28"/>
                <a:gd name="T6" fmla="*/ 10 w 10"/>
                <a:gd name="T7" fmla="*/ 10 h 28"/>
                <a:gd name="T8" fmla="*/ 10 w 1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0"/>
                  </a:moveTo>
                  <a:cubicBezTo>
                    <a:pt x="5" y="9"/>
                    <a:pt x="2" y="18"/>
                    <a:pt x="0" y="28"/>
                  </a:cubicBezTo>
                  <a:cubicBezTo>
                    <a:pt x="2" y="28"/>
                    <a:pt x="4" y="28"/>
                    <a:pt x="5" y="28"/>
                  </a:cubicBezTo>
                  <a:cubicBezTo>
                    <a:pt x="6" y="22"/>
                    <a:pt x="8" y="16"/>
                    <a:pt x="10" y="1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7" name="Freeform 5653"/>
            <p:cNvSpPr>
              <a:spLocks/>
            </p:cNvSpPr>
            <p:nvPr/>
          </p:nvSpPr>
          <p:spPr bwMode="auto">
            <a:xfrm>
              <a:off x="3286" y="4142"/>
              <a:ext cx="35" cy="53"/>
            </a:xfrm>
            <a:custGeom>
              <a:avLst/>
              <a:gdLst>
                <a:gd name="T0" fmla="*/ 20 w 20"/>
                <a:gd name="T1" fmla="*/ 0 h 31"/>
                <a:gd name="T2" fmla="*/ 16 w 20"/>
                <a:gd name="T3" fmla="*/ 1 h 31"/>
                <a:gd name="T4" fmla="*/ 15 w 20"/>
                <a:gd name="T5" fmla="*/ 1 h 31"/>
                <a:gd name="T6" fmla="*/ 0 w 20"/>
                <a:gd name="T7" fmla="*/ 21 h 31"/>
                <a:gd name="T8" fmla="*/ 0 w 20"/>
                <a:gd name="T9" fmla="*/ 31 h 31"/>
                <a:gd name="T10" fmla="*/ 20 w 20"/>
                <a:gd name="T11" fmla="*/ 0 h 31"/>
                <a:gd name="T12" fmla="*/ 20 w 20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1">
                  <a:moveTo>
                    <a:pt x="20" y="0"/>
                  </a:moveTo>
                  <a:cubicBezTo>
                    <a:pt x="18" y="0"/>
                    <a:pt x="17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9" y="7"/>
                    <a:pt x="4" y="14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19"/>
                    <a:pt x="11" y="9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8" name="Freeform 5654"/>
            <p:cNvSpPr>
              <a:spLocks/>
            </p:cNvSpPr>
            <p:nvPr/>
          </p:nvSpPr>
          <p:spPr bwMode="auto">
            <a:xfrm>
              <a:off x="3724" y="4102"/>
              <a:ext cx="7" cy="1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9" name="Freeform 5655"/>
            <p:cNvSpPr>
              <a:spLocks/>
            </p:cNvSpPr>
            <p:nvPr/>
          </p:nvSpPr>
          <p:spPr bwMode="auto">
            <a:xfrm>
              <a:off x="3724" y="4103"/>
              <a:ext cx="4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solidFill>
              <a:srgbClr val="20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0" name="Freeform 5656"/>
            <p:cNvSpPr>
              <a:spLocks/>
            </p:cNvSpPr>
            <p:nvPr/>
          </p:nvSpPr>
          <p:spPr bwMode="auto">
            <a:xfrm>
              <a:off x="4053" y="4592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2" y="1"/>
                    <a:pt x="3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1" name="Freeform 5657"/>
            <p:cNvSpPr>
              <a:spLocks/>
            </p:cNvSpPr>
            <p:nvPr/>
          </p:nvSpPr>
          <p:spPr bwMode="auto">
            <a:xfrm>
              <a:off x="4048" y="4592"/>
              <a:ext cx="8" cy="4"/>
            </a:xfrm>
            <a:custGeom>
              <a:avLst/>
              <a:gdLst>
                <a:gd name="T0" fmla="*/ 5 w 5"/>
                <a:gd name="T1" fmla="*/ 0 h 2"/>
                <a:gd name="T2" fmla="*/ 3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4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2" name="Freeform 5658"/>
            <p:cNvSpPr>
              <a:spLocks/>
            </p:cNvSpPr>
            <p:nvPr/>
          </p:nvSpPr>
          <p:spPr bwMode="auto">
            <a:xfrm>
              <a:off x="4044" y="4594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3" name="Freeform 5659"/>
            <p:cNvSpPr>
              <a:spLocks/>
            </p:cNvSpPr>
            <p:nvPr/>
          </p:nvSpPr>
          <p:spPr bwMode="auto">
            <a:xfrm>
              <a:off x="4039" y="4596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4" name="Freeform 5660"/>
            <p:cNvSpPr>
              <a:spLocks/>
            </p:cNvSpPr>
            <p:nvPr/>
          </p:nvSpPr>
          <p:spPr bwMode="auto">
            <a:xfrm>
              <a:off x="4036" y="4596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5" name="Freeform 5661"/>
            <p:cNvSpPr>
              <a:spLocks/>
            </p:cNvSpPr>
            <p:nvPr/>
          </p:nvSpPr>
          <p:spPr bwMode="auto">
            <a:xfrm>
              <a:off x="4031" y="4597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6" name="Freeform 5662"/>
            <p:cNvSpPr>
              <a:spLocks/>
            </p:cNvSpPr>
            <p:nvPr/>
          </p:nvSpPr>
          <p:spPr bwMode="auto">
            <a:xfrm>
              <a:off x="4029" y="4597"/>
              <a:ext cx="7" cy="2"/>
            </a:xfrm>
            <a:custGeom>
              <a:avLst/>
              <a:gdLst>
                <a:gd name="T0" fmla="*/ 4 w 4"/>
                <a:gd name="T1" fmla="*/ 0 h 1"/>
                <a:gd name="T2" fmla="*/ 1 w 4"/>
                <a:gd name="T3" fmla="*/ 1 h 1"/>
                <a:gd name="T4" fmla="*/ 0 w 4"/>
                <a:gd name="T5" fmla="*/ 1 h 1"/>
                <a:gd name="T6" fmla="*/ 0 w 4"/>
                <a:gd name="T7" fmla="*/ 1 h 1"/>
                <a:gd name="T8" fmla="*/ 1 w 4"/>
                <a:gd name="T9" fmla="*/ 1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7" name="Freeform 5663"/>
            <p:cNvSpPr>
              <a:spLocks/>
            </p:cNvSpPr>
            <p:nvPr/>
          </p:nvSpPr>
          <p:spPr bwMode="auto">
            <a:xfrm>
              <a:off x="4027" y="4599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8" name="Freeform 5664"/>
            <p:cNvSpPr>
              <a:spLocks/>
            </p:cNvSpPr>
            <p:nvPr/>
          </p:nvSpPr>
          <p:spPr bwMode="auto">
            <a:xfrm>
              <a:off x="4029" y="4599"/>
              <a:ext cx="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9" name="Freeform 5665"/>
            <p:cNvSpPr>
              <a:spLocks/>
            </p:cNvSpPr>
            <p:nvPr/>
          </p:nvSpPr>
          <p:spPr bwMode="auto">
            <a:xfrm>
              <a:off x="4022" y="4599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1 h 1"/>
                <a:gd name="T4" fmla="*/ 0 w 4"/>
                <a:gd name="T5" fmla="*/ 1 h 1"/>
                <a:gd name="T6" fmla="*/ 3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0" name="Freeform 5666"/>
            <p:cNvSpPr>
              <a:spLocks/>
            </p:cNvSpPr>
            <p:nvPr/>
          </p:nvSpPr>
          <p:spPr bwMode="auto">
            <a:xfrm>
              <a:off x="4017" y="4601"/>
              <a:ext cx="9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1" name="Freeform 5667"/>
            <p:cNvSpPr>
              <a:spLocks/>
            </p:cNvSpPr>
            <p:nvPr/>
          </p:nvSpPr>
          <p:spPr bwMode="auto">
            <a:xfrm>
              <a:off x="4014" y="4601"/>
              <a:ext cx="8" cy="1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2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2" name="Freeform 5668"/>
            <p:cNvSpPr>
              <a:spLocks/>
            </p:cNvSpPr>
            <p:nvPr/>
          </p:nvSpPr>
          <p:spPr bwMode="auto">
            <a:xfrm>
              <a:off x="4009" y="4602"/>
              <a:ext cx="8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3" name="Freeform 5669"/>
            <p:cNvSpPr>
              <a:spLocks/>
            </p:cNvSpPr>
            <p:nvPr/>
          </p:nvSpPr>
          <p:spPr bwMode="auto">
            <a:xfrm>
              <a:off x="4004" y="4602"/>
              <a:ext cx="8" cy="2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4" name="Freeform 5670"/>
            <p:cNvSpPr>
              <a:spLocks/>
            </p:cNvSpPr>
            <p:nvPr/>
          </p:nvSpPr>
          <p:spPr bwMode="auto">
            <a:xfrm>
              <a:off x="4000" y="4604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2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5" name="Freeform 5671"/>
            <p:cNvSpPr>
              <a:spLocks/>
            </p:cNvSpPr>
            <p:nvPr/>
          </p:nvSpPr>
          <p:spPr bwMode="auto">
            <a:xfrm>
              <a:off x="3995" y="4604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3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6" name="Freeform 5672"/>
            <p:cNvSpPr>
              <a:spLocks/>
            </p:cNvSpPr>
            <p:nvPr/>
          </p:nvSpPr>
          <p:spPr bwMode="auto">
            <a:xfrm>
              <a:off x="3990" y="4606"/>
              <a:ext cx="8" cy="1"/>
            </a:xfrm>
            <a:custGeom>
              <a:avLst/>
              <a:gdLst>
                <a:gd name="T0" fmla="*/ 5 w 5"/>
                <a:gd name="T1" fmla="*/ 0 h 1"/>
                <a:gd name="T2" fmla="*/ 3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7" name="Freeform 5673"/>
            <p:cNvSpPr>
              <a:spLocks/>
            </p:cNvSpPr>
            <p:nvPr/>
          </p:nvSpPr>
          <p:spPr bwMode="auto">
            <a:xfrm>
              <a:off x="3986" y="4606"/>
              <a:ext cx="9" cy="3"/>
            </a:xfrm>
            <a:custGeom>
              <a:avLst/>
              <a:gdLst>
                <a:gd name="T0" fmla="*/ 5 w 5"/>
                <a:gd name="T1" fmla="*/ 0 h 2"/>
                <a:gd name="T2" fmla="*/ 2 w 5"/>
                <a:gd name="T3" fmla="*/ 1 h 2"/>
                <a:gd name="T4" fmla="*/ 0 w 5"/>
                <a:gd name="T5" fmla="*/ 2 h 2"/>
                <a:gd name="T6" fmla="*/ 2 w 5"/>
                <a:gd name="T7" fmla="*/ 1 h 2"/>
                <a:gd name="T8" fmla="*/ 5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8" name="Freeform 5674"/>
            <p:cNvSpPr>
              <a:spLocks/>
            </p:cNvSpPr>
            <p:nvPr/>
          </p:nvSpPr>
          <p:spPr bwMode="auto">
            <a:xfrm>
              <a:off x="3981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9" name="Freeform 5675"/>
            <p:cNvSpPr>
              <a:spLocks/>
            </p:cNvSpPr>
            <p:nvPr/>
          </p:nvSpPr>
          <p:spPr bwMode="auto">
            <a:xfrm>
              <a:off x="3976" y="4607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1 h 1"/>
                <a:gd name="T4" fmla="*/ 0 w 5"/>
                <a:gd name="T5" fmla="*/ 1 h 1"/>
                <a:gd name="T6" fmla="*/ 3 w 5"/>
                <a:gd name="T7" fmla="*/ 1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0" name="Freeform 5676"/>
            <p:cNvSpPr>
              <a:spLocks/>
            </p:cNvSpPr>
            <p:nvPr/>
          </p:nvSpPr>
          <p:spPr bwMode="auto">
            <a:xfrm>
              <a:off x="3971" y="4609"/>
              <a:ext cx="9" cy="2"/>
            </a:xfrm>
            <a:custGeom>
              <a:avLst/>
              <a:gdLst>
                <a:gd name="T0" fmla="*/ 5 w 5"/>
                <a:gd name="T1" fmla="*/ 0 h 1"/>
                <a:gd name="T2" fmla="*/ 2 w 5"/>
                <a:gd name="T3" fmla="*/ 0 h 1"/>
                <a:gd name="T4" fmla="*/ 0 w 5"/>
                <a:gd name="T5" fmla="*/ 1 h 1"/>
                <a:gd name="T6" fmla="*/ 3 w 5"/>
                <a:gd name="T7" fmla="*/ 0 h 1"/>
                <a:gd name="T8" fmla="*/ 5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1" name="Freeform 5677"/>
            <p:cNvSpPr>
              <a:spLocks/>
            </p:cNvSpPr>
            <p:nvPr/>
          </p:nvSpPr>
          <p:spPr bwMode="auto">
            <a:xfrm>
              <a:off x="3968" y="4609"/>
              <a:ext cx="7" cy="2"/>
            </a:xfrm>
            <a:custGeom>
              <a:avLst/>
              <a:gdLst>
                <a:gd name="T0" fmla="*/ 4 w 4"/>
                <a:gd name="T1" fmla="*/ 0 h 1"/>
                <a:gd name="T2" fmla="*/ 2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2" name="Freeform 5678"/>
            <p:cNvSpPr>
              <a:spLocks/>
            </p:cNvSpPr>
            <p:nvPr/>
          </p:nvSpPr>
          <p:spPr bwMode="auto">
            <a:xfrm>
              <a:off x="3908" y="4609"/>
              <a:ext cx="63" cy="10"/>
            </a:xfrm>
            <a:custGeom>
              <a:avLst/>
              <a:gdLst>
                <a:gd name="T0" fmla="*/ 37 w 37"/>
                <a:gd name="T1" fmla="*/ 0 h 6"/>
                <a:gd name="T2" fmla="*/ 0 w 37"/>
                <a:gd name="T3" fmla="*/ 5 h 6"/>
                <a:gd name="T4" fmla="*/ 0 w 37"/>
                <a:gd name="T5" fmla="*/ 6 h 6"/>
                <a:gd name="T6" fmla="*/ 35 w 37"/>
                <a:gd name="T7" fmla="*/ 1 h 6"/>
                <a:gd name="T8" fmla="*/ 37 w 3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">
                  <a:moveTo>
                    <a:pt x="37" y="0"/>
                  </a:moveTo>
                  <a:cubicBezTo>
                    <a:pt x="25" y="2"/>
                    <a:pt x="12" y="4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1" y="5"/>
                    <a:pt x="23" y="3"/>
                    <a:pt x="35" y="1"/>
                  </a:cubicBezTo>
                  <a:cubicBezTo>
                    <a:pt x="35" y="1"/>
                    <a:pt x="36" y="1"/>
                    <a:pt x="37" y="0"/>
                  </a:cubicBezTo>
                </a:path>
              </a:pathLst>
            </a:custGeom>
            <a:solidFill>
              <a:srgbClr val="4D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3" name="Freeform 5679"/>
            <p:cNvSpPr>
              <a:spLocks noEditPoints="1"/>
            </p:cNvSpPr>
            <p:nvPr/>
          </p:nvSpPr>
          <p:spPr bwMode="auto">
            <a:xfrm>
              <a:off x="2762" y="3751"/>
              <a:ext cx="1739" cy="1269"/>
            </a:xfrm>
            <a:custGeom>
              <a:avLst/>
              <a:gdLst>
                <a:gd name="T0" fmla="*/ 380 w 1021"/>
                <a:gd name="T1" fmla="*/ 622 h 745"/>
                <a:gd name="T2" fmla="*/ 463 w 1021"/>
                <a:gd name="T3" fmla="*/ 742 h 745"/>
                <a:gd name="T4" fmla="*/ 469 w 1021"/>
                <a:gd name="T5" fmla="*/ 743 h 745"/>
                <a:gd name="T6" fmla="*/ 474 w 1021"/>
                <a:gd name="T7" fmla="*/ 744 h 745"/>
                <a:gd name="T8" fmla="*/ 480 w 1021"/>
                <a:gd name="T9" fmla="*/ 745 h 745"/>
                <a:gd name="T10" fmla="*/ 485 w 1021"/>
                <a:gd name="T11" fmla="*/ 745 h 745"/>
                <a:gd name="T12" fmla="*/ 490 w 1021"/>
                <a:gd name="T13" fmla="*/ 745 h 745"/>
                <a:gd name="T14" fmla="*/ 493 w 1021"/>
                <a:gd name="T15" fmla="*/ 745 h 745"/>
                <a:gd name="T16" fmla="*/ 498 w 1021"/>
                <a:gd name="T17" fmla="*/ 745 h 745"/>
                <a:gd name="T18" fmla="*/ 499 w 1021"/>
                <a:gd name="T19" fmla="*/ 745 h 745"/>
                <a:gd name="T20" fmla="*/ 503 w 1021"/>
                <a:gd name="T21" fmla="*/ 744 h 745"/>
                <a:gd name="T22" fmla="*/ 508 w 1021"/>
                <a:gd name="T23" fmla="*/ 744 h 745"/>
                <a:gd name="T24" fmla="*/ 508 w 1021"/>
                <a:gd name="T25" fmla="*/ 744 h 745"/>
                <a:gd name="T26" fmla="*/ 511 w 1021"/>
                <a:gd name="T27" fmla="*/ 743 h 745"/>
                <a:gd name="T28" fmla="*/ 516 w 1021"/>
                <a:gd name="T29" fmla="*/ 742 h 745"/>
                <a:gd name="T30" fmla="*/ 600 w 1021"/>
                <a:gd name="T31" fmla="*/ 622 h 745"/>
                <a:gd name="T32" fmla="*/ 33 w 1021"/>
                <a:gd name="T33" fmla="*/ 0 h 745"/>
                <a:gd name="T34" fmla="*/ 126 w 1021"/>
                <a:gd name="T35" fmla="*/ 422 h 745"/>
                <a:gd name="T36" fmla="*/ 253 w 1021"/>
                <a:gd name="T37" fmla="*/ 390 h 745"/>
                <a:gd name="T38" fmla="*/ 329 w 1021"/>
                <a:gd name="T39" fmla="*/ 343 h 745"/>
                <a:gd name="T40" fmla="*/ 254 w 1021"/>
                <a:gd name="T41" fmla="*/ 274 h 745"/>
                <a:gd name="T42" fmla="*/ 246 w 1021"/>
                <a:gd name="T43" fmla="*/ 272 h 745"/>
                <a:gd name="T44" fmla="*/ 241 w 1021"/>
                <a:gd name="T45" fmla="*/ 271 h 745"/>
                <a:gd name="T46" fmla="*/ 235 w 1021"/>
                <a:gd name="T47" fmla="*/ 268 h 745"/>
                <a:gd name="T48" fmla="*/ 229 w 1021"/>
                <a:gd name="T49" fmla="*/ 266 h 745"/>
                <a:gd name="T50" fmla="*/ 223 w 1021"/>
                <a:gd name="T51" fmla="*/ 263 h 745"/>
                <a:gd name="T52" fmla="*/ 157 w 1021"/>
                <a:gd name="T53" fmla="*/ 0 h 745"/>
                <a:gd name="T54" fmla="*/ 885 w 1021"/>
                <a:gd name="T55" fmla="*/ 0 h 745"/>
                <a:gd name="T56" fmla="*/ 877 w 1021"/>
                <a:gd name="T57" fmla="*/ 10 h 745"/>
                <a:gd name="T58" fmla="*/ 767 w 1021"/>
                <a:gd name="T59" fmla="*/ 285 h 745"/>
                <a:gd name="T60" fmla="*/ 763 w 1021"/>
                <a:gd name="T61" fmla="*/ 286 h 745"/>
                <a:gd name="T62" fmla="*/ 759 w 1021"/>
                <a:gd name="T63" fmla="*/ 286 h 745"/>
                <a:gd name="T64" fmla="*/ 754 w 1021"/>
                <a:gd name="T65" fmla="*/ 287 h 745"/>
                <a:gd name="T66" fmla="*/ 748 w 1021"/>
                <a:gd name="T67" fmla="*/ 288 h 745"/>
                <a:gd name="T68" fmla="*/ 743 w 1021"/>
                <a:gd name="T69" fmla="*/ 288 h 745"/>
                <a:gd name="T70" fmla="*/ 737 w 1021"/>
                <a:gd name="T71" fmla="*/ 289 h 745"/>
                <a:gd name="T72" fmla="*/ 731 w 1021"/>
                <a:gd name="T73" fmla="*/ 289 h 745"/>
                <a:gd name="T74" fmla="*/ 728 w 1021"/>
                <a:gd name="T75" fmla="*/ 289 h 745"/>
                <a:gd name="T76" fmla="*/ 722 w 1021"/>
                <a:gd name="T77" fmla="*/ 289 h 745"/>
                <a:gd name="T78" fmla="*/ 716 w 1021"/>
                <a:gd name="T79" fmla="*/ 289 h 745"/>
                <a:gd name="T80" fmla="*/ 647 w 1021"/>
                <a:gd name="T81" fmla="*/ 343 h 745"/>
                <a:gd name="T82" fmla="*/ 718 w 1021"/>
                <a:gd name="T83" fmla="*/ 390 h 745"/>
                <a:gd name="T84" fmla="*/ 745 w 1021"/>
                <a:gd name="T85" fmla="*/ 498 h 745"/>
                <a:gd name="T86" fmla="*/ 750 w 1021"/>
                <a:gd name="T87" fmla="*/ 497 h 745"/>
                <a:gd name="T88" fmla="*/ 755 w 1021"/>
                <a:gd name="T89" fmla="*/ 496 h 745"/>
                <a:gd name="T90" fmla="*/ 760 w 1021"/>
                <a:gd name="T91" fmla="*/ 494 h 745"/>
                <a:gd name="T92" fmla="*/ 860 w 1021"/>
                <a:gd name="T93" fmla="*/ 450 h 745"/>
                <a:gd name="T94" fmla="*/ 994 w 1021"/>
                <a:gd name="T95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21" h="745">
                  <a:moveTo>
                    <a:pt x="600" y="622"/>
                  </a:moveTo>
                  <a:cubicBezTo>
                    <a:pt x="380" y="622"/>
                    <a:pt x="380" y="622"/>
                    <a:pt x="380" y="622"/>
                  </a:cubicBezTo>
                  <a:cubicBezTo>
                    <a:pt x="379" y="626"/>
                    <a:pt x="379" y="630"/>
                    <a:pt x="379" y="634"/>
                  </a:cubicBezTo>
                  <a:cubicBezTo>
                    <a:pt x="379" y="686"/>
                    <a:pt x="415" y="730"/>
                    <a:pt x="463" y="742"/>
                  </a:cubicBezTo>
                  <a:cubicBezTo>
                    <a:pt x="464" y="742"/>
                    <a:pt x="465" y="742"/>
                    <a:pt x="466" y="742"/>
                  </a:cubicBezTo>
                  <a:cubicBezTo>
                    <a:pt x="467" y="743"/>
                    <a:pt x="468" y="743"/>
                    <a:pt x="469" y="743"/>
                  </a:cubicBezTo>
                  <a:cubicBezTo>
                    <a:pt x="469" y="743"/>
                    <a:pt x="470" y="743"/>
                    <a:pt x="471" y="744"/>
                  </a:cubicBezTo>
                  <a:cubicBezTo>
                    <a:pt x="472" y="744"/>
                    <a:pt x="473" y="744"/>
                    <a:pt x="474" y="744"/>
                  </a:cubicBezTo>
                  <a:cubicBezTo>
                    <a:pt x="475" y="744"/>
                    <a:pt x="476" y="744"/>
                    <a:pt x="477" y="744"/>
                  </a:cubicBezTo>
                  <a:cubicBezTo>
                    <a:pt x="478" y="744"/>
                    <a:pt x="479" y="745"/>
                    <a:pt x="480" y="745"/>
                  </a:cubicBezTo>
                  <a:cubicBezTo>
                    <a:pt x="480" y="745"/>
                    <a:pt x="481" y="745"/>
                    <a:pt x="482" y="745"/>
                  </a:cubicBezTo>
                  <a:cubicBezTo>
                    <a:pt x="483" y="745"/>
                    <a:pt x="484" y="745"/>
                    <a:pt x="485" y="745"/>
                  </a:cubicBezTo>
                  <a:cubicBezTo>
                    <a:pt x="486" y="745"/>
                    <a:pt x="487" y="745"/>
                    <a:pt x="488" y="745"/>
                  </a:cubicBezTo>
                  <a:cubicBezTo>
                    <a:pt x="488" y="745"/>
                    <a:pt x="489" y="745"/>
                    <a:pt x="490" y="745"/>
                  </a:cubicBezTo>
                  <a:cubicBezTo>
                    <a:pt x="490" y="745"/>
                    <a:pt x="490" y="745"/>
                    <a:pt x="490" y="745"/>
                  </a:cubicBezTo>
                  <a:cubicBezTo>
                    <a:pt x="491" y="745"/>
                    <a:pt x="492" y="745"/>
                    <a:pt x="493" y="745"/>
                  </a:cubicBezTo>
                  <a:cubicBezTo>
                    <a:pt x="494" y="745"/>
                    <a:pt x="495" y="745"/>
                    <a:pt x="496" y="745"/>
                  </a:cubicBezTo>
                  <a:cubicBezTo>
                    <a:pt x="497" y="745"/>
                    <a:pt x="497" y="745"/>
                    <a:pt x="498" y="745"/>
                  </a:cubicBezTo>
                  <a:cubicBezTo>
                    <a:pt x="498" y="745"/>
                    <a:pt x="498" y="745"/>
                    <a:pt x="498" y="745"/>
                  </a:cubicBezTo>
                  <a:cubicBezTo>
                    <a:pt x="499" y="745"/>
                    <a:pt x="499" y="745"/>
                    <a:pt x="499" y="745"/>
                  </a:cubicBezTo>
                  <a:cubicBezTo>
                    <a:pt x="500" y="745"/>
                    <a:pt x="500" y="745"/>
                    <a:pt x="501" y="744"/>
                  </a:cubicBezTo>
                  <a:cubicBezTo>
                    <a:pt x="502" y="744"/>
                    <a:pt x="503" y="744"/>
                    <a:pt x="503" y="744"/>
                  </a:cubicBezTo>
                  <a:cubicBezTo>
                    <a:pt x="504" y="744"/>
                    <a:pt x="505" y="744"/>
                    <a:pt x="506" y="744"/>
                  </a:cubicBezTo>
                  <a:cubicBezTo>
                    <a:pt x="507" y="744"/>
                    <a:pt x="507" y="744"/>
                    <a:pt x="508" y="744"/>
                  </a:cubicBezTo>
                  <a:cubicBezTo>
                    <a:pt x="508" y="744"/>
                    <a:pt x="508" y="744"/>
                    <a:pt x="508" y="744"/>
                  </a:cubicBezTo>
                  <a:cubicBezTo>
                    <a:pt x="508" y="744"/>
                    <a:pt x="508" y="744"/>
                    <a:pt x="508" y="744"/>
                  </a:cubicBezTo>
                  <a:cubicBezTo>
                    <a:pt x="508" y="743"/>
                    <a:pt x="508" y="743"/>
                    <a:pt x="509" y="743"/>
                  </a:cubicBezTo>
                  <a:cubicBezTo>
                    <a:pt x="509" y="743"/>
                    <a:pt x="510" y="743"/>
                    <a:pt x="511" y="743"/>
                  </a:cubicBezTo>
                  <a:cubicBezTo>
                    <a:pt x="512" y="743"/>
                    <a:pt x="513" y="743"/>
                    <a:pt x="514" y="742"/>
                  </a:cubicBezTo>
                  <a:cubicBezTo>
                    <a:pt x="514" y="742"/>
                    <a:pt x="515" y="742"/>
                    <a:pt x="516" y="742"/>
                  </a:cubicBezTo>
                  <a:cubicBezTo>
                    <a:pt x="564" y="730"/>
                    <a:pt x="600" y="686"/>
                    <a:pt x="600" y="634"/>
                  </a:cubicBezTo>
                  <a:cubicBezTo>
                    <a:pt x="600" y="630"/>
                    <a:pt x="600" y="626"/>
                    <a:pt x="600" y="622"/>
                  </a:cubicBezTo>
                  <a:moveTo>
                    <a:pt x="157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3" y="66"/>
                    <a:pt x="0" y="135"/>
                    <a:pt x="10" y="183"/>
                  </a:cubicBezTo>
                  <a:cubicBezTo>
                    <a:pt x="34" y="304"/>
                    <a:pt x="73" y="368"/>
                    <a:pt x="126" y="422"/>
                  </a:cubicBezTo>
                  <a:cubicBezTo>
                    <a:pt x="149" y="446"/>
                    <a:pt x="188" y="467"/>
                    <a:pt x="231" y="482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9" y="364"/>
                    <a:pt x="292" y="343"/>
                    <a:pt x="326" y="343"/>
                  </a:cubicBezTo>
                  <a:cubicBezTo>
                    <a:pt x="329" y="343"/>
                    <a:pt x="329" y="343"/>
                    <a:pt x="329" y="343"/>
                  </a:cubicBezTo>
                  <a:cubicBezTo>
                    <a:pt x="296" y="343"/>
                    <a:pt x="264" y="313"/>
                    <a:pt x="256" y="274"/>
                  </a:cubicBezTo>
                  <a:cubicBezTo>
                    <a:pt x="255" y="274"/>
                    <a:pt x="255" y="274"/>
                    <a:pt x="254" y="274"/>
                  </a:cubicBezTo>
                  <a:cubicBezTo>
                    <a:pt x="253" y="274"/>
                    <a:pt x="251" y="273"/>
                    <a:pt x="250" y="273"/>
                  </a:cubicBezTo>
                  <a:cubicBezTo>
                    <a:pt x="249" y="273"/>
                    <a:pt x="247" y="272"/>
                    <a:pt x="246" y="272"/>
                  </a:cubicBezTo>
                  <a:cubicBezTo>
                    <a:pt x="245" y="272"/>
                    <a:pt x="244" y="271"/>
                    <a:pt x="242" y="271"/>
                  </a:cubicBezTo>
                  <a:cubicBezTo>
                    <a:pt x="242" y="271"/>
                    <a:pt x="242" y="271"/>
                    <a:pt x="241" y="271"/>
                  </a:cubicBezTo>
                  <a:cubicBezTo>
                    <a:pt x="241" y="270"/>
                    <a:pt x="240" y="270"/>
                    <a:pt x="239" y="270"/>
                  </a:cubicBezTo>
                  <a:cubicBezTo>
                    <a:pt x="238" y="269"/>
                    <a:pt x="236" y="269"/>
                    <a:pt x="235" y="268"/>
                  </a:cubicBezTo>
                  <a:cubicBezTo>
                    <a:pt x="234" y="268"/>
                    <a:pt x="233" y="268"/>
                    <a:pt x="232" y="267"/>
                  </a:cubicBezTo>
                  <a:cubicBezTo>
                    <a:pt x="231" y="267"/>
                    <a:pt x="230" y="266"/>
                    <a:pt x="229" y="266"/>
                  </a:cubicBezTo>
                  <a:cubicBezTo>
                    <a:pt x="228" y="265"/>
                    <a:pt x="227" y="265"/>
                    <a:pt x="226" y="264"/>
                  </a:cubicBezTo>
                  <a:cubicBezTo>
                    <a:pt x="225" y="264"/>
                    <a:pt x="224" y="263"/>
                    <a:pt x="223" y="263"/>
                  </a:cubicBezTo>
                  <a:cubicBezTo>
                    <a:pt x="222" y="262"/>
                    <a:pt x="221" y="262"/>
                    <a:pt x="220" y="262"/>
                  </a:cubicBezTo>
                  <a:cubicBezTo>
                    <a:pt x="147" y="222"/>
                    <a:pt x="134" y="114"/>
                    <a:pt x="157" y="0"/>
                  </a:cubicBezTo>
                  <a:moveTo>
                    <a:pt x="994" y="0"/>
                  </a:moveTo>
                  <a:cubicBezTo>
                    <a:pt x="885" y="0"/>
                    <a:pt x="885" y="0"/>
                    <a:pt x="885" y="0"/>
                  </a:cubicBezTo>
                  <a:cubicBezTo>
                    <a:pt x="884" y="0"/>
                    <a:pt x="884" y="1"/>
                    <a:pt x="884" y="1"/>
                  </a:cubicBezTo>
                  <a:cubicBezTo>
                    <a:pt x="884" y="5"/>
                    <a:pt x="881" y="8"/>
                    <a:pt x="877" y="10"/>
                  </a:cubicBezTo>
                  <a:cubicBezTo>
                    <a:pt x="891" y="139"/>
                    <a:pt x="863" y="261"/>
                    <a:pt x="769" y="284"/>
                  </a:cubicBezTo>
                  <a:cubicBezTo>
                    <a:pt x="769" y="285"/>
                    <a:pt x="768" y="285"/>
                    <a:pt x="767" y="285"/>
                  </a:cubicBezTo>
                  <a:cubicBezTo>
                    <a:pt x="766" y="285"/>
                    <a:pt x="765" y="285"/>
                    <a:pt x="764" y="285"/>
                  </a:cubicBezTo>
                  <a:cubicBezTo>
                    <a:pt x="764" y="286"/>
                    <a:pt x="763" y="286"/>
                    <a:pt x="763" y="286"/>
                  </a:cubicBezTo>
                  <a:cubicBezTo>
                    <a:pt x="763" y="286"/>
                    <a:pt x="762" y="286"/>
                    <a:pt x="762" y="286"/>
                  </a:cubicBezTo>
                  <a:cubicBezTo>
                    <a:pt x="761" y="286"/>
                    <a:pt x="760" y="286"/>
                    <a:pt x="759" y="286"/>
                  </a:cubicBezTo>
                  <a:cubicBezTo>
                    <a:pt x="758" y="287"/>
                    <a:pt x="757" y="287"/>
                    <a:pt x="756" y="287"/>
                  </a:cubicBezTo>
                  <a:cubicBezTo>
                    <a:pt x="756" y="287"/>
                    <a:pt x="755" y="287"/>
                    <a:pt x="754" y="287"/>
                  </a:cubicBezTo>
                  <a:cubicBezTo>
                    <a:pt x="753" y="287"/>
                    <a:pt x="752" y="287"/>
                    <a:pt x="751" y="288"/>
                  </a:cubicBezTo>
                  <a:cubicBezTo>
                    <a:pt x="750" y="288"/>
                    <a:pt x="749" y="288"/>
                    <a:pt x="748" y="288"/>
                  </a:cubicBezTo>
                  <a:cubicBezTo>
                    <a:pt x="747" y="288"/>
                    <a:pt x="746" y="288"/>
                    <a:pt x="745" y="288"/>
                  </a:cubicBezTo>
                  <a:cubicBezTo>
                    <a:pt x="744" y="288"/>
                    <a:pt x="743" y="288"/>
                    <a:pt x="743" y="288"/>
                  </a:cubicBezTo>
                  <a:cubicBezTo>
                    <a:pt x="742" y="288"/>
                    <a:pt x="741" y="289"/>
                    <a:pt x="740" y="289"/>
                  </a:cubicBezTo>
                  <a:cubicBezTo>
                    <a:pt x="739" y="289"/>
                    <a:pt x="738" y="289"/>
                    <a:pt x="737" y="289"/>
                  </a:cubicBezTo>
                  <a:cubicBezTo>
                    <a:pt x="736" y="289"/>
                    <a:pt x="735" y="289"/>
                    <a:pt x="734" y="289"/>
                  </a:cubicBezTo>
                  <a:cubicBezTo>
                    <a:pt x="733" y="289"/>
                    <a:pt x="732" y="289"/>
                    <a:pt x="731" y="289"/>
                  </a:cubicBezTo>
                  <a:cubicBezTo>
                    <a:pt x="730" y="289"/>
                    <a:pt x="729" y="289"/>
                    <a:pt x="728" y="289"/>
                  </a:cubicBezTo>
                  <a:cubicBezTo>
                    <a:pt x="728" y="289"/>
                    <a:pt x="728" y="289"/>
                    <a:pt x="728" y="289"/>
                  </a:cubicBezTo>
                  <a:cubicBezTo>
                    <a:pt x="727" y="289"/>
                    <a:pt x="726" y="289"/>
                    <a:pt x="725" y="289"/>
                  </a:cubicBezTo>
                  <a:cubicBezTo>
                    <a:pt x="724" y="289"/>
                    <a:pt x="723" y="289"/>
                    <a:pt x="722" y="289"/>
                  </a:cubicBezTo>
                  <a:cubicBezTo>
                    <a:pt x="721" y="289"/>
                    <a:pt x="720" y="289"/>
                    <a:pt x="719" y="289"/>
                  </a:cubicBezTo>
                  <a:cubicBezTo>
                    <a:pt x="718" y="289"/>
                    <a:pt x="717" y="289"/>
                    <a:pt x="716" y="289"/>
                  </a:cubicBezTo>
                  <a:cubicBezTo>
                    <a:pt x="715" y="289"/>
                    <a:pt x="715" y="289"/>
                    <a:pt x="715" y="289"/>
                  </a:cubicBezTo>
                  <a:cubicBezTo>
                    <a:pt x="703" y="320"/>
                    <a:pt x="675" y="343"/>
                    <a:pt x="647" y="343"/>
                  </a:cubicBezTo>
                  <a:cubicBezTo>
                    <a:pt x="644" y="343"/>
                    <a:pt x="644" y="343"/>
                    <a:pt x="644" y="343"/>
                  </a:cubicBezTo>
                  <a:cubicBezTo>
                    <a:pt x="678" y="343"/>
                    <a:pt x="711" y="364"/>
                    <a:pt x="718" y="390"/>
                  </a:cubicBezTo>
                  <a:cubicBezTo>
                    <a:pt x="744" y="498"/>
                    <a:pt x="744" y="498"/>
                    <a:pt x="744" y="498"/>
                  </a:cubicBezTo>
                  <a:cubicBezTo>
                    <a:pt x="745" y="498"/>
                    <a:pt x="745" y="498"/>
                    <a:pt x="745" y="498"/>
                  </a:cubicBezTo>
                  <a:cubicBezTo>
                    <a:pt x="746" y="498"/>
                    <a:pt x="747" y="498"/>
                    <a:pt x="748" y="497"/>
                  </a:cubicBezTo>
                  <a:cubicBezTo>
                    <a:pt x="748" y="497"/>
                    <a:pt x="749" y="497"/>
                    <a:pt x="750" y="497"/>
                  </a:cubicBezTo>
                  <a:cubicBezTo>
                    <a:pt x="751" y="497"/>
                    <a:pt x="752" y="496"/>
                    <a:pt x="753" y="496"/>
                  </a:cubicBezTo>
                  <a:cubicBezTo>
                    <a:pt x="754" y="496"/>
                    <a:pt x="754" y="496"/>
                    <a:pt x="755" y="496"/>
                  </a:cubicBezTo>
                  <a:cubicBezTo>
                    <a:pt x="756" y="495"/>
                    <a:pt x="757" y="495"/>
                    <a:pt x="758" y="495"/>
                  </a:cubicBezTo>
                  <a:cubicBezTo>
                    <a:pt x="759" y="495"/>
                    <a:pt x="759" y="494"/>
                    <a:pt x="760" y="494"/>
                  </a:cubicBezTo>
                  <a:cubicBezTo>
                    <a:pt x="761" y="494"/>
                    <a:pt x="762" y="494"/>
                    <a:pt x="763" y="494"/>
                  </a:cubicBezTo>
                  <a:cubicBezTo>
                    <a:pt x="802" y="483"/>
                    <a:pt x="837" y="469"/>
                    <a:pt x="860" y="450"/>
                  </a:cubicBezTo>
                  <a:cubicBezTo>
                    <a:pt x="919" y="403"/>
                    <a:pt x="965" y="344"/>
                    <a:pt x="1003" y="225"/>
                  </a:cubicBezTo>
                  <a:cubicBezTo>
                    <a:pt x="1021" y="170"/>
                    <a:pt x="1011" y="80"/>
                    <a:pt x="994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4" name="Freeform 5680"/>
            <p:cNvSpPr>
              <a:spLocks/>
            </p:cNvSpPr>
            <p:nvPr/>
          </p:nvSpPr>
          <p:spPr bwMode="auto">
            <a:xfrm>
              <a:off x="3198" y="4185"/>
              <a:ext cx="782" cy="150"/>
            </a:xfrm>
            <a:custGeom>
              <a:avLst/>
              <a:gdLst>
                <a:gd name="T0" fmla="*/ 421 w 459"/>
                <a:gd name="T1" fmla="*/ 0 h 88"/>
                <a:gd name="T2" fmla="*/ 421 w 459"/>
                <a:gd name="T3" fmla="*/ 37 h 88"/>
                <a:gd name="T4" fmla="*/ 52 w 459"/>
                <a:gd name="T5" fmla="*/ 37 h 88"/>
                <a:gd name="T6" fmla="*/ 52 w 459"/>
                <a:gd name="T7" fmla="*/ 6 h 88"/>
                <a:gd name="T8" fmla="*/ 47 w 459"/>
                <a:gd name="T9" fmla="*/ 24 h 88"/>
                <a:gd name="T10" fmla="*/ 42 w 459"/>
                <a:gd name="T11" fmla="*/ 24 h 88"/>
                <a:gd name="T12" fmla="*/ 38 w 459"/>
                <a:gd name="T13" fmla="*/ 24 h 88"/>
                <a:gd name="T14" fmla="*/ 33 w 459"/>
                <a:gd name="T15" fmla="*/ 24 h 88"/>
                <a:gd name="T16" fmla="*/ 28 w 459"/>
                <a:gd name="T17" fmla="*/ 24 h 88"/>
                <a:gd name="T18" fmla="*/ 24 w 459"/>
                <a:gd name="T19" fmla="*/ 23 h 88"/>
                <a:gd name="T20" fmla="*/ 19 w 459"/>
                <a:gd name="T21" fmla="*/ 23 h 88"/>
                <a:gd name="T22" fmla="*/ 15 w 459"/>
                <a:gd name="T23" fmla="*/ 22 h 88"/>
                <a:gd name="T24" fmla="*/ 11 w 459"/>
                <a:gd name="T25" fmla="*/ 21 h 88"/>
                <a:gd name="T26" fmla="*/ 6 w 459"/>
                <a:gd name="T27" fmla="*/ 21 h 88"/>
                <a:gd name="T28" fmla="*/ 2 w 459"/>
                <a:gd name="T29" fmla="*/ 20 h 88"/>
                <a:gd name="T30" fmla="*/ 0 w 459"/>
                <a:gd name="T31" fmla="*/ 19 h 88"/>
                <a:gd name="T32" fmla="*/ 73 w 459"/>
                <a:gd name="T33" fmla="*/ 88 h 88"/>
                <a:gd name="T34" fmla="*/ 388 w 459"/>
                <a:gd name="T35" fmla="*/ 88 h 88"/>
                <a:gd name="T36" fmla="*/ 388 w 459"/>
                <a:gd name="T37" fmla="*/ 88 h 88"/>
                <a:gd name="T38" fmla="*/ 391 w 459"/>
                <a:gd name="T39" fmla="*/ 88 h 88"/>
                <a:gd name="T40" fmla="*/ 459 w 459"/>
                <a:gd name="T41" fmla="*/ 34 h 88"/>
                <a:gd name="T42" fmla="*/ 457 w 459"/>
                <a:gd name="T43" fmla="*/ 33 h 88"/>
                <a:gd name="T44" fmla="*/ 438 w 459"/>
                <a:gd name="T45" fmla="*/ 32 h 88"/>
                <a:gd name="T46" fmla="*/ 422 w 459"/>
                <a:gd name="T47" fmla="*/ 3 h 88"/>
                <a:gd name="T48" fmla="*/ 421 w 459"/>
                <a:gd name="T4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9" h="88">
                  <a:moveTo>
                    <a:pt x="421" y="0"/>
                  </a:moveTo>
                  <a:cubicBezTo>
                    <a:pt x="421" y="37"/>
                    <a:pt x="421" y="37"/>
                    <a:pt x="421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0" y="12"/>
                    <a:pt x="48" y="18"/>
                    <a:pt x="47" y="24"/>
                  </a:cubicBezTo>
                  <a:cubicBezTo>
                    <a:pt x="46" y="24"/>
                    <a:pt x="44" y="24"/>
                    <a:pt x="42" y="24"/>
                  </a:cubicBezTo>
                  <a:cubicBezTo>
                    <a:pt x="41" y="24"/>
                    <a:pt x="39" y="24"/>
                    <a:pt x="38" y="24"/>
                  </a:cubicBezTo>
                  <a:cubicBezTo>
                    <a:pt x="36" y="24"/>
                    <a:pt x="35" y="24"/>
                    <a:pt x="33" y="24"/>
                  </a:cubicBezTo>
                  <a:cubicBezTo>
                    <a:pt x="31" y="24"/>
                    <a:pt x="30" y="24"/>
                    <a:pt x="28" y="24"/>
                  </a:cubicBezTo>
                  <a:cubicBezTo>
                    <a:pt x="27" y="24"/>
                    <a:pt x="25" y="23"/>
                    <a:pt x="24" y="23"/>
                  </a:cubicBezTo>
                  <a:cubicBezTo>
                    <a:pt x="22" y="23"/>
                    <a:pt x="21" y="23"/>
                    <a:pt x="19" y="23"/>
                  </a:cubicBezTo>
                  <a:cubicBezTo>
                    <a:pt x="18" y="23"/>
                    <a:pt x="16" y="22"/>
                    <a:pt x="15" y="22"/>
                  </a:cubicBezTo>
                  <a:cubicBezTo>
                    <a:pt x="13" y="22"/>
                    <a:pt x="12" y="22"/>
                    <a:pt x="11" y="21"/>
                  </a:cubicBezTo>
                  <a:cubicBezTo>
                    <a:pt x="9" y="21"/>
                    <a:pt x="8" y="21"/>
                    <a:pt x="6" y="21"/>
                  </a:cubicBezTo>
                  <a:cubicBezTo>
                    <a:pt x="5" y="20"/>
                    <a:pt x="4" y="20"/>
                    <a:pt x="2" y="20"/>
                  </a:cubicBezTo>
                  <a:cubicBezTo>
                    <a:pt x="1" y="20"/>
                    <a:pt x="1" y="20"/>
                    <a:pt x="0" y="19"/>
                  </a:cubicBezTo>
                  <a:cubicBezTo>
                    <a:pt x="8" y="58"/>
                    <a:pt x="40" y="88"/>
                    <a:pt x="73" y="88"/>
                  </a:cubicBezTo>
                  <a:cubicBezTo>
                    <a:pt x="388" y="88"/>
                    <a:pt x="388" y="88"/>
                    <a:pt x="388" y="88"/>
                  </a:cubicBezTo>
                  <a:cubicBezTo>
                    <a:pt x="388" y="88"/>
                    <a:pt x="388" y="88"/>
                    <a:pt x="388" y="88"/>
                  </a:cubicBezTo>
                  <a:cubicBezTo>
                    <a:pt x="391" y="88"/>
                    <a:pt x="391" y="88"/>
                    <a:pt x="391" y="88"/>
                  </a:cubicBezTo>
                  <a:cubicBezTo>
                    <a:pt x="419" y="88"/>
                    <a:pt x="447" y="65"/>
                    <a:pt x="459" y="34"/>
                  </a:cubicBezTo>
                  <a:cubicBezTo>
                    <a:pt x="458" y="34"/>
                    <a:pt x="457" y="33"/>
                    <a:pt x="457" y="33"/>
                  </a:cubicBezTo>
                  <a:cubicBezTo>
                    <a:pt x="450" y="33"/>
                    <a:pt x="444" y="32"/>
                    <a:pt x="438" y="32"/>
                  </a:cubicBezTo>
                  <a:cubicBezTo>
                    <a:pt x="422" y="3"/>
                    <a:pt x="422" y="3"/>
                    <a:pt x="422" y="3"/>
                  </a:cubicBezTo>
                  <a:cubicBezTo>
                    <a:pt x="422" y="2"/>
                    <a:pt x="421" y="1"/>
                    <a:pt x="421" y="0"/>
                  </a:cubicBezTo>
                </a:path>
              </a:pathLst>
            </a:custGeom>
            <a:solidFill>
              <a:srgbClr val="4C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5" name="Freeform 5681"/>
            <p:cNvSpPr>
              <a:spLocks/>
            </p:cNvSpPr>
            <p:nvPr/>
          </p:nvSpPr>
          <p:spPr bwMode="auto">
            <a:xfrm>
              <a:off x="3286" y="4078"/>
              <a:ext cx="629" cy="170"/>
            </a:xfrm>
            <a:custGeom>
              <a:avLst/>
              <a:gdLst>
                <a:gd name="T0" fmla="*/ 182 w 369"/>
                <a:gd name="T1" fmla="*/ 0 h 100"/>
                <a:gd name="T2" fmla="*/ 131 w 369"/>
                <a:gd name="T3" fmla="*/ 7 h 100"/>
                <a:gd name="T4" fmla="*/ 128 w 369"/>
                <a:gd name="T5" fmla="*/ 8 h 100"/>
                <a:gd name="T6" fmla="*/ 126 w 369"/>
                <a:gd name="T7" fmla="*/ 8 h 100"/>
                <a:gd name="T8" fmla="*/ 123 w 369"/>
                <a:gd name="T9" fmla="*/ 9 h 100"/>
                <a:gd name="T10" fmla="*/ 121 w 369"/>
                <a:gd name="T11" fmla="*/ 10 h 100"/>
                <a:gd name="T12" fmla="*/ 118 w 369"/>
                <a:gd name="T13" fmla="*/ 11 h 100"/>
                <a:gd name="T14" fmla="*/ 116 w 369"/>
                <a:gd name="T15" fmla="*/ 12 h 100"/>
                <a:gd name="T16" fmla="*/ 113 w 369"/>
                <a:gd name="T17" fmla="*/ 13 h 100"/>
                <a:gd name="T18" fmla="*/ 111 w 369"/>
                <a:gd name="T19" fmla="*/ 14 h 100"/>
                <a:gd name="T20" fmla="*/ 110 w 369"/>
                <a:gd name="T21" fmla="*/ 14 h 100"/>
                <a:gd name="T22" fmla="*/ 109 w 369"/>
                <a:gd name="T23" fmla="*/ 14 h 100"/>
                <a:gd name="T24" fmla="*/ 109 w 369"/>
                <a:gd name="T25" fmla="*/ 14 h 100"/>
                <a:gd name="T26" fmla="*/ 108 w 369"/>
                <a:gd name="T27" fmla="*/ 14 h 100"/>
                <a:gd name="T28" fmla="*/ 108 w 369"/>
                <a:gd name="T29" fmla="*/ 14 h 100"/>
                <a:gd name="T30" fmla="*/ 107 w 369"/>
                <a:gd name="T31" fmla="*/ 13 h 100"/>
                <a:gd name="T32" fmla="*/ 107 w 369"/>
                <a:gd name="T33" fmla="*/ 13 h 100"/>
                <a:gd name="T34" fmla="*/ 107 w 369"/>
                <a:gd name="T35" fmla="*/ 13 h 100"/>
                <a:gd name="T36" fmla="*/ 107 w 369"/>
                <a:gd name="T37" fmla="*/ 13 h 100"/>
                <a:gd name="T38" fmla="*/ 106 w 369"/>
                <a:gd name="T39" fmla="*/ 13 h 100"/>
                <a:gd name="T40" fmla="*/ 84 w 369"/>
                <a:gd name="T41" fmla="*/ 10 h 100"/>
                <a:gd name="T42" fmla="*/ 58 w 369"/>
                <a:gd name="T43" fmla="*/ 14 h 100"/>
                <a:gd name="T44" fmla="*/ 56 w 369"/>
                <a:gd name="T45" fmla="*/ 15 h 100"/>
                <a:gd name="T46" fmla="*/ 53 w 369"/>
                <a:gd name="T47" fmla="*/ 16 h 100"/>
                <a:gd name="T48" fmla="*/ 51 w 369"/>
                <a:gd name="T49" fmla="*/ 17 h 100"/>
                <a:gd name="T50" fmla="*/ 49 w 369"/>
                <a:gd name="T51" fmla="*/ 18 h 100"/>
                <a:gd name="T52" fmla="*/ 46 w 369"/>
                <a:gd name="T53" fmla="*/ 19 h 100"/>
                <a:gd name="T54" fmla="*/ 44 w 369"/>
                <a:gd name="T55" fmla="*/ 20 h 100"/>
                <a:gd name="T56" fmla="*/ 42 w 369"/>
                <a:gd name="T57" fmla="*/ 21 h 100"/>
                <a:gd name="T58" fmla="*/ 39 w 369"/>
                <a:gd name="T59" fmla="*/ 22 h 100"/>
                <a:gd name="T60" fmla="*/ 37 w 369"/>
                <a:gd name="T61" fmla="*/ 24 h 100"/>
                <a:gd name="T62" fmla="*/ 35 w 369"/>
                <a:gd name="T63" fmla="*/ 25 h 100"/>
                <a:gd name="T64" fmla="*/ 33 w 369"/>
                <a:gd name="T65" fmla="*/ 27 h 100"/>
                <a:gd name="T66" fmla="*/ 30 w 369"/>
                <a:gd name="T67" fmla="*/ 28 h 100"/>
                <a:gd name="T68" fmla="*/ 28 w 369"/>
                <a:gd name="T69" fmla="*/ 30 h 100"/>
                <a:gd name="T70" fmla="*/ 26 w 369"/>
                <a:gd name="T71" fmla="*/ 32 h 100"/>
                <a:gd name="T72" fmla="*/ 24 w 369"/>
                <a:gd name="T73" fmla="*/ 34 h 100"/>
                <a:gd name="T74" fmla="*/ 22 w 369"/>
                <a:gd name="T75" fmla="*/ 36 h 100"/>
                <a:gd name="T76" fmla="*/ 21 w 369"/>
                <a:gd name="T77" fmla="*/ 36 h 100"/>
                <a:gd name="T78" fmla="*/ 20 w 369"/>
                <a:gd name="T79" fmla="*/ 37 h 100"/>
                <a:gd name="T80" fmla="*/ 20 w 369"/>
                <a:gd name="T81" fmla="*/ 38 h 100"/>
                <a:gd name="T82" fmla="*/ 20 w 369"/>
                <a:gd name="T83" fmla="*/ 38 h 100"/>
                <a:gd name="T84" fmla="*/ 0 w 369"/>
                <a:gd name="T85" fmla="*/ 69 h 100"/>
                <a:gd name="T86" fmla="*/ 0 w 369"/>
                <a:gd name="T87" fmla="*/ 100 h 100"/>
                <a:gd name="T88" fmla="*/ 369 w 369"/>
                <a:gd name="T89" fmla="*/ 100 h 100"/>
                <a:gd name="T90" fmla="*/ 369 w 369"/>
                <a:gd name="T91" fmla="*/ 63 h 100"/>
                <a:gd name="T92" fmla="*/ 287 w 369"/>
                <a:gd name="T93" fmla="*/ 10 h 100"/>
                <a:gd name="T94" fmla="*/ 261 w 369"/>
                <a:gd name="T95" fmla="*/ 14 h 100"/>
                <a:gd name="T96" fmla="*/ 259 w 369"/>
                <a:gd name="T97" fmla="*/ 15 h 100"/>
                <a:gd name="T98" fmla="*/ 257 w 369"/>
                <a:gd name="T99" fmla="*/ 16 h 100"/>
                <a:gd name="T100" fmla="*/ 257 w 369"/>
                <a:gd name="T101" fmla="*/ 15 h 100"/>
                <a:gd name="T102" fmla="*/ 257 w 369"/>
                <a:gd name="T103" fmla="*/ 15 h 100"/>
                <a:gd name="T104" fmla="*/ 240 w 369"/>
                <a:gd name="T105" fmla="*/ 9 h 100"/>
                <a:gd name="T106" fmla="*/ 238 w 369"/>
                <a:gd name="T107" fmla="*/ 8 h 100"/>
                <a:gd name="T108" fmla="*/ 230 w 369"/>
                <a:gd name="T109" fmla="*/ 6 h 100"/>
                <a:gd name="T110" fmla="*/ 227 w 369"/>
                <a:gd name="T111" fmla="*/ 5 h 100"/>
                <a:gd name="T112" fmla="*/ 219 w 369"/>
                <a:gd name="T113" fmla="*/ 4 h 100"/>
                <a:gd name="T114" fmla="*/ 216 w 369"/>
                <a:gd name="T115" fmla="*/ 3 h 100"/>
                <a:gd name="T116" fmla="*/ 208 w 369"/>
                <a:gd name="T117" fmla="*/ 2 h 100"/>
                <a:gd name="T118" fmla="*/ 204 w 369"/>
                <a:gd name="T119" fmla="*/ 1 h 100"/>
                <a:gd name="T120" fmla="*/ 197 w 369"/>
                <a:gd name="T121" fmla="*/ 0 h 100"/>
                <a:gd name="T122" fmla="*/ 193 w 369"/>
                <a:gd name="T123" fmla="*/ 0 h 100"/>
                <a:gd name="T124" fmla="*/ 182 w 369"/>
                <a:gd name="T12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9" h="100">
                  <a:moveTo>
                    <a:pt x="182" y="0"/>
                  </a:moveTo>
                  <a:cubicBezTo>
                    <a:pt x="164" y="0"/>
                    <a:pt x="147" y="2"/>
                    <a:pt x="131" y="7"/>
                  </a:cubicBezTo>
                  <a:cubicBezTo>
                    <a:pt x="130" y="7"/>
                    <a:pt x="129" y="7"/>
                    <a:pt x="128" y="8"/>
                  </a:cubicBezTo>
                  <a:cubicBezTo>
                    <a:pt x="127" y="8"/>
                    <a:pt x="126" y="8"/>
                    <a:pt x="126" y="8"/>
                  </a:cubicBezTo>
                  <a:cubicBezTo>
                    <a:pt x="125" y="9"/>
                    <a:pt x="124" y="9"/>
                    <a:pt x="123" y="9"/>
                  </a:cubicBezTo>
                  <a:cubicBezTo>
                    <a:pt x="122" y="9"/>
                    <a:pt x="122" y="10"/>
                    <a:pt x="121" y="10"/>
                  </a:cubicBezTo>
                  <a:cubicBezTo>
                    <a:pt x="120" y="10"/>
                    <a:pt x="119" y="10"/>
                    <a:pt x="118" y="11"/>
                  </a:cubicBezTo>
                  <a:cubicBezTo>
                    <a:pt x="118" y="11"/>
                    <a:pt x="117" y="11"/>
                    <a:pt x="116" y="12"/>
                  </a:cubicBezTo>
                  <a:cubicBezTo>
                    <a:pt x="115" y="12"/>
                    <a:pt x="114" y="12"/>
                    <a:pt x="113" y="13"/>
                  </a:cubicBezTo>
                  <a:cubicBezTo>
                    <a:pt x="113" y="13"/>
                    <a:pt x="112" y="13"/>
                    <a:pt x="111" y="14"/>
                  </a:cubicBezTo>
                  <a:cubicBezTo>
                    <a:pt x="111" y="14"/>
                    <a:pt x="110" y="14"/>
                    <a:pt x="110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7" y="14"/>
                    <a:pt x="107" y="14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6" y="13"/>
                    <a:pt x="106" y="13"/>
                  </a:cubicBezTo>
                  <a:cubicBezTo>
                    <a:pt x="99" y="11"/>
                    <a:pt x="92" y="10"/>
                    <a:pt x="84" y="10"/>
                  </a:cubicBezTo>
                  <a:cubicBezTo>
                    <a:pt x="75" y="10"/>
                    <a:pt x="66" y="12"/>
                    <a:pt x="58" y="14"/>
                  </a:cubicBezTo>
                  <a:cubicBezTo>
                    <a:pt x="57" y="15"/>
                    <a:pt x="57" y="15"/>
                    <a:pt x="56" y="15"/>
                  </a:cubicBezTo>
                  <a:cubicBezTo>
                    <a:pt x="55" y="15"/>
                    <a:pt x="54" y="16"/>
                    <a:pt x="53" y="16"/>
                  </a:cubicBezTo>
                  <a:cubicBezTo>
                    <a:pt x="53" y="16"/>
                    <a:pt x="52" y="16"/>
                    <a:pt x="51" y="17"/>
                  </a:cubicBezTo>
                  <a:cubicBezTo>
                    <a:pt x="50" y="17"/>
                    <a:pt x="49" y="17"/>
                    <a:pt x="49" y="18"/>
                  </a:cubicBezTo>
                  <a:cubicBezTo>
                    <a:pt x="48" y="18"/>
                    <a:pt x="47" y="18"/>
                    <a:pt x="46" y="19"/>
                  </a:cubicBezTo>
                  <a:cubicBezTo>
                    <a:pt x="45" y="19"/>
                    <a:pt x="45" y="20"/>
                    <a:pt x="44" y="20"/>
                  </a:cubicBezTo>
                  <a:cubicBezTo>
                    <a:pt x="43" y="20"/>
                    <a:pt x="42" y="21"/>
                    <a:pt x="42" y="21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39" y="23"/>
                    <a:pt x="38" y="23"/>
                    <a:pt x="37" y="24"/>
                  </a:cubicBezTo>
                  <a:cubicBezTo>
                    <a:pt x="36" y="24"/>
                    <a:pt x="35" y="25"/>
                    <a:pt x="35" y="25"/>
                  </a:cubicBezTo>
                  <a:cubicBezTo>
                    <a:pt x="34" y="26"/>
                    <a:pt x="33" y="26"/>
                    <a:pt x="33" y="27"/>
                  </a:cubicBezTo>
                  <a:cubicBezTo>
                    <a:pt x="32" y="27"/>
                    <a:pt x="31" y="28"/>
                    <a:pt x="30" y="28"/>
                  </a:cubicBezTo>
                  <a:cubicBezTo>
                    <a:pt x="30" y="29"/>
                    <a:pt x="29" y="29"/>
                    <a:pt x="28" y="30"/>
                  </a:cubicBezTo>
                  <a:cubicBezTo>
                    <a:pt x="27" y="31"/>
                    <a:pt x="27" y="31"/>
                    <a:pt x="26" y="32"/>
                  </a:cubicBezTo>
                  <a:cubicBezTo>
                    <a:pt x="25" y="32"/>
                    <a:pt x="24" y="33"/>
                    <a:pt x="24" y="34"/>
                  </a:cubicBezTo>
                  <a:cubicBezTo>
                    <a:pt x="23" y="34"/>
                    <a:pt x="22" y="35"/>
                    <a:pt x="22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0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1" y="47"/>
                    <a:pt x="4" y="57"/>
                    <a:pt x="0" y="6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69" y="100"/>
                    <a:pt x="369" y="100"/>
                    <a:pt x="369" y="100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55" y="32"/>
                    <a:pt x="323" y="10"/>
                    <a:pt x="287" y="10"/>
                  </a:cubicBezTo>
                  <a:cubicBezTo>
                    <a:pt x="278" y="10"/>
                    <a:pt x="269" y="12"/>
                    <a:pt x="261" y="14"/>
                  </a:cubicBezTo>
                  <a:cubicBezTo>
                    <a:pt x="260" y="15"/>
                    <a:pt x="259" y="15"/>
                    <a:pt x="259" y="15"/>
                  </a:cubicBezTo>
                  <a:cubicBezTo>
                    <a:pt x="258" y="15"/>
                    <a:pt x="258" y="15"/>
                    <a:pt x="257" y="16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7" y="15"/>
                    <a:pt x="257" y="15"/>
                    <a:pt x="257" y="15"/>
                  </a:cubicBezTo>
                  <a:cubicBezTo>
                    <a:pt x="251" y="13"/>
                    <a:pt x="246" y="11"/>
                    <a:pt x="240" y="9"/>
                  </a:cubicBezTo>
                  <a:cubicBezTo>
                    <a:pt x="240" y="9"/>
                    <a:pt x="239" y="9"/>
                    <a:pt x="238" y="8"/>
                  </a:cubicBezTo>
                  <a:cubicBezTo>
                    <a:pt x="236" y="8"/>
                    <a:pt x="233" y="7"/>
                    <a:pt x="230" y="6"/>
                  </a:cubicBezTo>
                  <a:cubicBezTo>
                    <a:pt x="229" y="6"/>
                    <a:pt x="228" y="5"/>
                    <a:pt x="227" y="5"/>
                  </a:cubicBezTo>
                  <a:cubicBezTo>
                    <a:pt x="224" y="5"/>
                    <a:pt x="222" y="4"/>
                    <a:pt x="219" y="4"/>
                  </a:cubicBezTo>
                  <a:cubicBezTo>
                    <a:pt x="218" y="3"/>
                    <a:pt x="217" y="3"/>
                    <a:pt x="216" y="3"/>
                  </a:cubicBezTo>
                  <a:cubicBezTo>
                    <a:pt x="213" y="2"/>
                    <a:pt x="211" y="2"/>
                    <a:pt x="208" y="2"/>
                  </a:cubicBezTo>
                  <a:cubicBezTo>
                    <a:pt x="207" y="1"/>
                    <a:pt x="206" y="1"/>
                    <a:pt x="204" y="1"/>
                  </a:cubicBezTo>
                  <a:cubicBezTo>
                    <a:pt x="202" y="1"/>
                    <a:pt x="199" y="1"/>
                    <a:pt x="197" y="0"/>
                  </a:cubicBezTo>
                  <a:cubicBezTo>
                    <a:pt x="195" y="0"/>
                    <a:pt x="194" y="0"/>
                    <a:pt x="193" y="0"/>
                  </a:cubicBezTo>
                  <a:cubicBezTo>
                    <a:pt x="189" y="0"/>
                    <a:pt x="186" y="0"/>
                    <a:pt x="182" y="0"/>
                  </a:cubicBezTo>
                </a:path>
              </a:pathLst>
            </a:custGeom>
            <a:solidFill>
              <a:srgbClr val="1F1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6" name="Freeform 5682"/>
            <p:cNvSpPr>
              <a:spLocks noEditPoints="1"/>
            </p:cNvSpPr>
            <p:nvPr/>
          </p:nvSpPr>
          <p:spPr bwMode="auto">
            <a:xfrm>
              <a:off x="2818" y="3023"/>
              <a:ext cx="1637" cy="728"/>
            </a:xfrm>
            <a:custGeom>
              <a:avLst/>
              <a:gdLst>
                <a:gd name="T0" fmla="*/ 897 w 961"/>
                <a:gd name="T1" fmla="*/ 228 h 427"/>
                <a:gd name="T2" fmla="*/ 892 w 961"/>
                <a:gd name="T3" fmla="*/ 230 h 427"/>
                <a:gd name="T4" fmla="*/ 887 w 961"/>
                <a:gd name="T5" fmla="*/ 231 h 427"/>
                <a:gd name="T6" fmla="*/ 883 w 961"/>
                <a:gd name="T7" fmla="*/ 233 h 427"/>
                <a:gd name="T8" fmla="*/ 878 w 961"/>
                <a:gd name="T9" fmla="*/ 234 h 427"/>
                <a:gd name="T10" fmla="*/ 874 w 961"/>
                <a:gd name="T11" fmla="*/ 235 h 427"/>
                <a:gd name="T12" fmla="*/ 874 w 961"/>
                <a:gd name="T13" fmla="*/ 367 h 427"/>
                <a:gd name="T14" fmla="*/ 872 w 961"/>
                <a:gd name="T15" fmla="*/ 374 h 427"/>
                <a:gd name="T16" fmla="*/ 870 w 961"/>
                <a:gd name="T17" fmla="*/ 379 h 427"/>
                <a:gd name="T18" fmla="*/ 868 w 961"/>
                <a:gd name="T19" fmla="*/ 384 h 427"/>
                <a:gd name="T20" fmla="*/ 866 w 961"/>
                <a:gd name="T21" fmla="*/ 390 h 427"/>
                <a:gd name="T22" fmla="*/ 863 w 961"/>
                <a:gd name="T23" fmla="*/ 395 h 427"/>
                <a:gd name="T24" fmla="*/ 861 w 961"/>
                <a:gd name="T25" fmla="*/ 401 h 427"/>
                <a:gd name="T26" fmla="*/ 859 w 961"/>
                <a:gd name="T27" fmla="*/ 406 h 427"/>
                <a:gd name="T28" fmla="*/ 857 w 961"/>
                <a:gd name="T29" fmla="*/ 412 h 427"/>
                <a:gd name="T30" fmla="*/ 855 w 961"/>
                <a:gd name="T31" fmla="*/ 417 h 427"/>
                <a:gd name="T32" fmla="*/ 853 w 961"/>
                <a:gd name="T33" fmla="*/ 423 h 427"/>
                <a:gd name="T34" fmla="*/ 852 w 961"/>
                <a:gd name="T35" fmla="*/ 427 h 427"/>
                <a:gd name="T36" fmla="*/ 961 w 961"/>
                <a:gd name="T37" fmla="*/ 427 h 427"/>
                <a:gd name="T38" fmla="*/ 915 w 961"/>
                <a:gd name="T39" fmla="*/ 257 h 427"/>
                <a:gd name="T40" fmla="*/ 914 w 961"/>
                <a:gd name="T41" fmla="*/ 258 h 427"/>
                <a:gd name="T42" fmla="*/ 914 w 961"/>
                <a:gd name="T43" fmla="*/ 258 h 427"/>
                <a:gd name="T44" fmla="*/ 907 w 961"/>
                <a:gd name="T45" fmla="*/ 259 h 427"/>
                <a:gd name="T46" fmla="*/ 897 w 961"/>
                <a:gd name="T47" fmla="*/ 228 h 427"/>
                <a:gd name="T48" fmla="*/ 183 w 961"/>
                <a:gd name="T49" fmla="*/ 0 h 427"/>
                <a:gd name="T50" fmla="*/ 181 w 961"/>
                <a:gd name="T51" fmla="*/ 1 h 427"/>
                <a:gd name="T52" fmla="*/ 178 w 961"/>
                <a:gd name="T53" fmla="*/ 4 h 427"/>
                <a:gd name="T54" fmla="*/ 174 w 961"/>
                <a:gd name="T55" fmla="*/ 8 h 427"/>
                <a:gd name="T56" fmla="*/ 170 w 961"/>
                <a:gd name="T57" fmla="*/ 12 h 427"/>
                <a:gd name="T58" fmla="*/ 165 w 961"/>
                <a:gd name="T59" fmla="*/ 16 h 427"/>
                <a:gd name="T60" fmla="*/ 122 w 961"/>
                <a:gd name="T61" fmla="*/ 69 h 427"/>
                <a:gd name="T62" fmla="*/ 110 w 961"/>
                <a:gd name="T63" fmla="*/ 198 h 427"/>
                <a:gd name="T64" fmla="*/ 106 w 961"/>
                <a:gd name="T65" fmla="*/ 196 h 427"/>
                <a:gd name="T66" fmla="*/ 101 w 961"/>
                <a:gd name="T67" fmla="*/ 194 h 427"/>
                <a:gd name="T68" fmla="*/ 96 w 961"/>
                <a:gd name="T69" fmla="*/ 192 h 427"/>
                <a:gd name="T70" fmla="*/ 96 w 961"/>
                <a:gd name="T71" fmla="*/ 192 h 427"/>
                <a:gd name="T72" fmla="*/ 95 w 961"/>
                <a:gd name="T73" fmla="*/ 195 h 427"/>
                <a:gd name="T74" fmla="*/ 94 w 961"/>
                <a:gd name="T75" fmla="*/ 198 h 427"/>
                <a:gd name="T76" fmla="*/ 93 w 961"/>
                <a:gd name="T77" fmla="*/ 201 h 427"/>
                <a:gd name="T78" fmla="*/ 83 w 961"/>
                <a:gd name="T79" fmla="*/ 225 h 427"/>
                <a:gd name="T80" fmla="*/ 79 w 961"/>
                <a:gd name="T81" fmla="*/ 224 h 427"/>
                <a:gd name="T82" fmla="*/ 78 w 961"/>
                <a:gd name="T83" fmla="*/ 224 h 427"/>
                <a:gd name="T84" fmla="*/ 78 w 961"/>
                <a:gd name="T85" fmla="*/ 224 h 427"/>
                <a:gd name="T86" fmla="*/ 78 w 961"/>
                <a:gd name="T87" fmla="*/ 224 h 427"/>
                <a:gd name="T88" fmla="*/ 77 w 961"/>
                <a:gd name="T89" fmla="*/ 226 h 427"/>
                <a:gd name="T90" fmla="*/ 0 w 961"/>
                <a:gd name="T91" fmla="*/ 427 h 427"/>
                <a:gd name="T92" fmla="*/ 124 w 961"/>
                <a:gd name="T93" fmla="*/ 427 h 427"/>
                <a:gd name="T94" fmla="*/ 178 w 961"/>
                <a:gd name="T95" fmla="*/ 266 h 427"/>
                <a:gd name="T96" fmla="*/ 171 w 961"/>
                <a:gd name="T97" fmla="*/ 263 h 427"/>
                <a:gd name="T98" fmla="*/ 182 w 961"/>
                <a:gd name="T99" fmla="*/ 238 h 427"/>
                <a:gd name="T100" fmla="*/ 182 w 961"/>
                <a:gd name="T101" fmla="*/ 228 h 427"/>
                <a:gd name="T102" fmla="*/ 171 w 961"/>
                <a:gd name="T103" fmla="*/ 223 h 427"/>
                <a:gd name="T104" fmla="*/ 182 w 961"/>
                <a:gd name="T105" fmla="*/ 218 h 427"/>
                <a:gd name="T106" fmla="*/ 182 w 961"/>
                <a:gd name="T107" fmla="*/ 6 h 427"/>
                <a:gd name="T108" fmla="*/ 183 w 961"/>
                <a:gd name="T109" fmla="*/ 1 h 427"/>
                <a:gd name="T110" fmla="*/ 183 w 961"/>
                <a:gd name="T111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1" h="427">
                  <a:moveTo>
                    <a:pt x="897" y="228"/>
                  </a:moveTo>
                  <a:cubicBezTo>
                    <a:pt x="892" y="230"/>
                    <a:pt x="892" y="230"/>
                    <a:pt x="892" y="230"/>
                  </a:cubicBezTo>
                  <a:cubicBezTo>
                    <a:pt x="887" y="231"/>
                    <a:pt x="887" y="231"/>
                    <a:pt x="887" y="231"/>
                  </a:cubicBezTo>
                  <a:cubicBezTo>
                    <a:pt x="883" y="233"/>
                    <a:pt x="883" y="233"/>
                    <a:pt x="883" y="233"/>
                  </a:cubicBezTo>
                  <a:cubicBezTo>
                    <a:pt x="878" y="234"/>
                    <a:pt x="878" y="234"/>
                    <a:pt x="878" y="234"/>
                  </a:cubicBezTo>
                  <a:cubicBezTo>
                    <a:pt x="874" y="235"/>
                    <a:pt x="874" y="235"/>
                    <a:pt x="874" y="235"/>
                  </a:cubicBezTo>
                  <a:cubicBezTo>
                    <a:pt x="874" y="367"/>
                    <a:pt x="874" y="367"/>
                    <a:pt x="874" y="367"/>
                  </a:cubicBezTo>
                  <a:cubicBezTo>
                    <a:pt x="874" y="370"/>
                    <a:pt x="873" y="372"/>
                    <a:pt x="872" y="374"/>
                  </a:cubicBezTo>
                  <a:cubicBezTo>
                    <a:pt x="872" y="376"/>
                    <a:pt x="871" y="377"/>
                    <a:pt x="870" y="379"/>
                  </a:cubicBezTo>
                  <a:cubicBezTo>
                    <a:pt x="870" y="381"/>
                    <a:pt x="869" y="383"/>
                    <a:pt x="868" y="384"/>
                  </a:cubicBezTo>
                  <a:cubicBezTo>
                    <a:pt x="867" y="387"/>
                    <a:pt x="867" y="388"/>
                    <a:pt x="866" y="390"/>
                  </a:cubicBezTo>
                  <a:cubicBezTo>
                    <a:pt x="865" y="392"/>
                    <a:pt x="865" y="394"/>
                    <a:pt x="863" y="395"/>
                  </a:cubicBezTo>
                  <a:cubicBezTo>
                    <a:pt x="863" y="397"/>
                    <a:pt x="863" y="399"/>
                    <a:pt x="861" y="401"/>
                  </a:cubicBezTo>
                  <a:cubicBezTo>
                    <a:pt x="861" y="403"/>
                    <a:pt x="860" y="405"/>
                    <a:pt x="859" y="406"/>
                  </a:cubicBezTo>
                  <a:cubicBezTo>
                    <a:pt x="859" y="408"/>
                    <a:pt x="858" y="410"/>
                    <a:pt x="857" y="412"/>
                  </a:cubicBezTo>
                  <a:cubicBezTo>
                    <a:pt x="857" y="414"/>
                    <a:pt x="856" y="416"/>
                    <a:pt x="855" y="417"/>
                  </a:cubicBezTo>
                  <a:cubicBezTo>
                    <a:pt x="855" y="419"/>
                    <a:pt x="854" y="421"/>
                    <a:pt x="853" y="423"/>
                  </a:cubicBezTo>
                  <a:cubicBezTo>
                    <a:pt x="853" y="424"/>
                    <a:pt x="852" y="426"/>
                    <a:pt x="852" y="427"/>
                  </a:cubicBezTo>
                  <a:cubicBezTo>
                    <a:pt x="961" y="427"/>
                    <a:pt x="961" y="427"/>
                    <a:pt x="961" y="427"/>
                  </a:cubicBezTo>
                  <a:cubicBezTo>
                    <a:pt x="942" y="336"/>
                    <a:pt x="915" y="257"/>
                    <a:pt x="915" y="257"/>
                  </a:cubicBezTo>
                  <a:cubicBezTo>
                    <a:pt x="915" y="257"/>
                    <a:pt x="915" y="257"/>
                    <a:pt x="914" y="258"/>
                  </a:cubicBezTo>
                  <a:cubicBezTo>
                    <a:pt x="914" y="258"/>
                    <a:pt x="914" y="258"/>
                    <a:pt x="914" y="258"/>
                  </a:cubicBezTo>
                  <a:cubicBezTo>
                    <a:pt x="912" y="258"/>
                    <a:pt x="910" y="259"/>
                    <a:pt x="907" y="259"/>
                  </a:cubicBezTo>
                  <a:cubicBezTo>
                    <a:pt x="897" y="228"/>
                    <a:pt x="897" y="228"/>
                    <a:pt x="897" y="228"/>
                  </a:cubicBezTo>
                  <a:moveTo>
                    <a:pt x="183" y="0"/>
                  </a:moveTo>
                  <a:cubicBezTo>
                    <a:pt x="182" y="0"/>
                    <a:pt x="182" y="1"/>
                    <a:pt x="181" y="1"/>
                  </a:cubicBezTo>
                  <a:cubicBezTo>
                    <a:pt x="180" y="2"/>
                    <a:pt x="179" y="3"/>
                    <a:pt x="178" y="4"/>
                  </a:cubicBezTo>
                  <a:cubicBezTo>
                    <a:pt x="177" y="5"/>
                    <a:pt x="175" y="7"/>
                    <a:pt x="174" y="8"/>
                  </a:cubicBezTo>
                  <a:cubicBezTo>
                    <a:pt x="173" y="9"/>
                    <a:pt x="171" y="10"/>
                    <a:pt x="170" y="12"/>
                  </a:cubicBezTo>
                  <a:cubicBezTo>
                    <a:pt x="168" y="13"/>
                    <a:pt x="167" y="14"/>
                    <a:pt x="165" y="16"/>
                  </a:cubicBezTo>
                  <a:cubicBezTo>
                    <a:pt x="141" y="38"/>
                    <a:pt x="128" y="32"/>
                    <a:pt x="122" y="69"/>
                  </a:cubicBezTo>
                  <a:cubicBezTo>
                    <a:pt x="117" y="102"/>
                    <a:pt x="111" y="185"/>
                    <a:pt x="110" y="198"/>
                  </a:cubicBezTo>
                  <a:cubicBezTo>
                    <a:pt x="106" y="196"/>
                    <a:pt x="106" y="196"/>
                    <a:pt x="106" y="196"/>
                  </a:cubicBezTo>
                  <a:cubicBezTo>
                    <a:pt x="101" y="194"/>
                    <a:pt x="101" y="194"/>
                    <a:pt x="101" y="194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94" y="198"/>
                    <a:pt x="94" y="198"/>
                    <a:pt x="94" y="198"/>
                  </a:cubicBezTo>
                  <a:cubicBezTo>
                    <a:pt x="93" y="201"/>
                    <a:pt x="93" y="201"/>
                    <a:pt x="93" y="201"/>
                  </a:cubicBezTo>
                  <a:cubicBezTo>
                    <a:pt x="83" y="225"/>
                    <a:pt x="83" y="225"/>
                    <a:pt x="83" y="225"/>
                  </a:cubicBezTo>
                  <a:cubicBezTo>
                    <a:pt x="81" y="225"/>
                    <a:pt x="80" y="224"/>
                    <a:pt x="79" y="224"/>
                  </a:cubicBezTo>
                  <a:cubicBezTo>
                    <a:pt x="78" y="224"/>
                    <a:pt x="78" y="224"/>
                    <a:pt x="78" y="224"/>
                  </a:cubicBezTo>
                  <a:cubicBezTo>
                    <a:pt x="78" y="224"/>
                    <a:pt x="78" y="224"/>
                    <a:pt x="78" y="224"/>
                  </a:cubicBezTo>
                  <a:cubicBezTo>
                    <a:pt x="78" y="224"/>
                    <a:pt x="78" y="224"/>
                    <a:pt x="78" y="224"/>
                  </a:cubicBezTo>
                  <a:cubicBezTo>
                    <a:pt x="78" y="224"/>
                    <a:pt x="77" y="225"/>
                    <a:pt x="77" y="226"/>
                  </a:cubicBezTo>
                  <a:cubicBezTo>
                    <a:pt x="69" y="243"/>
                    <a:pt x="28" y="333"/>
                    <a:pt x="0" y="427"/>
                  </a:cubicBezTo>
                  <a:cubicBezTo>
                    <a:pt x="124" y="427"/>
                    <a:pt x="124" y="427"/>
                    <a:pt x="124" y="427"/>
                  </a:cubicBezTo>
                  <a:cubicBezTo>
                    <a:pt x="134" y="372"/>
                    <a:pt x="153" y="316"/>
                    <a:pt x="178" y="266"/>
                  </a:cubicBezTo>
                  <a:cubicBezTo>
                    <a:pt x="176" y="265"/>
                    <a:pt x="174" y="264"/>
                    <a:pt x="171" y="263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71" y="223"/>
                    <a:pt x="171" y="223"/>
                    <a:pt x="171" y="223"/>
                  </a:cubicBezTo>
                  <a:cubicBezTo>
                    <a:pt x="174" y="222"/>
                    <a:pt x="178" y="221"/>
                    <a:pt x="182" y="218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4"/>
                    <a:pt x="182" y="3"/>
                    <a:pt x="183" y="1"/>
                  </a:cubicBezTo>
                  <a:cubicBezTo>
                    <a:pt x="183" y="0"/>
                    <a:pt x="183" y="0"/>
                    <a:pt x="183" y="0"/>
                  </a:cubicBezTo>
                </a:path>
              </a:pathLst>
            </a:custGeom>
            <a:solidFill>
              <a:srgbClr val="5C8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7" name="Freeform 5683"/>
            <p:cNvSpPr>
              <a:spLocks/>
            </p:cNvSpPr>
            <p:nvPr/>
          </p:nvSpPr>
          <p:spPr bwMode="auto">
            <a:xfrm>
              <a:off x="3155" y="4335"/>
              <a:ext cx="874" cy="475"/>
            </a:xfrm>
            <a:custGeom>
              <a:avLst/>
              <a:gdLst>
                <a:gd name="T0" fmla="*/ 413 w 513"/>
                <a:gd name="T1" fmla="*/ 0 h 279"/>
                <a:gd name="T2" fmla="*/ 98 w 513"/>
                <a:gd name="T3" fmla="*/ 0 h 279"/>
                <a:gd name="T4" fmla="*/ 95 w 513"/>
                <a:gd name="T5" fmla="*/ 0 h 279"/>
                <a:gd name="T6" fmla="*/ 22 w 513"/>
                <a:gd name="T7" fmla="*/ 47 h 279"/>
                <a:gd name="T8" fmla="*/ 0 w 513"/>
                <a:gd name="T9" fmla="*/ 139 h 279"/>
                <a:gd name="T10" fmla="*/ 73 w 513"/>
                <a:gd name="T11" fmla="*/ 159 h 279"/>
                <a:gd name="T12" fmla="*/ 153 w 513"/>
                <a:gd name="T13" fmla="*/ 259 h 279"/>
                <a:gd name="T14" fmla="*/ 149 w 513"/>
                <a:gd name="T15" fmla="*/ 279 h 279"/>
                <a:gd name="T16" fmla="*/ 369 w 513"/>
                <a:gd name="T17" fmla="*/ 279 h 279"/>
                <a:gd name="T18" fmla="*/ 365 w 513"/>
                <a:gd name="T19" fmla="*/ 259 h 279"/>
                <a:gd name="T20" fmla="*/ 438 w 513"/>
                <a:gd name="T21" fmla="*/ 176 h 279"/>
                <a:gd name="T22" fmla="*/ 438 w 513"/>
                <a:gd name="T23" fmla="*/ 176 h 279"/>
                <a:gd name="T24" fmla="*/ 438 w 513"/>
                <a:gd name="T25" fmla="*/ 176 h 279"/>
                <a:gd name="T26" fmla="*/ 438 w 513"/>
                <a:gd name="T27" fmla="*/ 176 h 279"/>
                <a:gd name="T28" fmla="*/ 438 w 513"/>
                <a:gd name="T29" fmla="*/ 176 h 279"/>
                <a:gd name="T30" fmla="*/ 438 w 513"/>
                <a:gd name="T31" fmla="*/ 176 h 279"/>
                <a:gd name="T32" fmla="*/ 438 w 513"/>
                <a:gd name="T33" fmla="*/ 175 h 279"/>
                <a:gd name="T34" fmla="*/ 438 w 513"/>
                <a:gd name="T35" fmla="*/ 175 h 279"/>
                <a:gd name="T36" fmla="*/ 438 w 513"/>
                <a:gd name="T37" fmla="*/ 175 h 279"/>
                <a:gd name="T38" fmla="*/ 438 w 513"/>
                <a:gd name="T39" fmla="*/ 174 h 279"/>
                <a:gd name="T40" fmla="*/ 439 w 513"/>
                <a:gd name="T41" fmla="*/ 174 h 279"/>
                <a:gd name="T42" fmla="*/ 439 w 513"/>
                <a:gd name="T43" fmla="*/ 173 h 279"/>
                <a:gd name="T44" fmla="*/ 439 w 513"/>
                <a:gd name="T45" fmla="*/ 173 h 279"/>
                <a:gd name="T46" fmla="*/ 439 w 513"/>
                <a:gd name="T47" fmla="*/ 172 h 279"/>
                <a:gd name="T48" fmla="*/ 440 w 513"/>
                <a:gd name="T49" fmla="*/ 171 h 279"/>
                <a:gd name="T50" fmla="*/ 440 w 513"/>
                <a:gd name="T51" fmla="*/ 171 h 279"/>
                <a:gd name="T52" fmla="*/ 440 w 513"/>
                <a:gd name="T53" fmla="*/ 170 h 279"/>
                <a:gd name="T54" fmla="*/ 441 w 513"/>
                <a:gd name="T55" fmla="*/ 169 h 279"/>
                <a:gd name="T56" fmla="*/ 441 w 513"/>
                <a:gd name="T57" fmla="*/ 168 h 279"/>
                <a:gd name="T58" fmla="*/ 442 w 513"/>
                <a:gd name="T59" fmla="*/ 168 h 279"/>
                <a:gd name="T60" fmla="*/ 442 w 513"/>
                <a:gd name="T61" fmla="*/ 167 h 279"/>
                <a:gd name="T62" fmla="*/ 442 w 513"/>
                <a:gd name="T63" fmla="*/ 166 h 279"/>
                <a:gd name="T64" fmla="*/ 479 w 513"/>
                <a:gd name="T65" fmla="*/ 161 h 279"/>
                <a:gd name="T66" fmla="*/ 481 w 513"/>
                <a:gd name="T67" fmla="*/ 161 h 279"/>
                <a:gd name="T68" fmla="*/ 484 w 513"/>
                <a:gd name="T69" fmla="*/ 161 h 279"/>
                <a:gd name="T70" fmla="*/ 487 w 513"/>
                <a:gd name="T71" fmla="*/ 160 h 279"/>
                <a:gd name="T72" fmla="*/ 490 w 513"/>
                <a:gd name="T73" fmla="*/ 160 h 279"/>
                <a:gd name="T74" fmla="*/ 493 w 513"/>
                <a:gd name="T75" fmla="*/ 159 h 279"/>
                <a:gd name="T76" fmla="*/ 495 w 513"/>
                <a:gd name="T77" fmla="*/ 159 h 279"/>
                <a:gd name="T78" fmla="*/ 498 w 513"/>
                <a:gd name="T79" fmla="*/ 158 h 279"/>
                <a:gd name="T80" fmla="*/ 501 w 513"/>
                <a:gd name="T81" fmla="*/ 158 h 279"/>
                <a:gd name="T82" fmla="*/ 503 w 513"/>
                <a:gd name="T83" fmla="*/ 157 h 279"/>
                <a:gd name="T84" fmla="*/ 506 w 513"/>
                <a:gd name="T85" fmla="*/ 157 h 279"/>
                <a:gd name="T86" fmla="*/ 509 w 513"/>
                <a:gd name="T87" fmla="*/ 156 h 279"/>
                <a:gd name="T88" fmla="*/ 511 w 513"/>
                <a:gd name="T89" fmla="*/ 156 h 279"/>
                <a:gd name="T90" fmla="*/ 513 w 513"/>
                <a:gd name="T91" fmla="*/ 155 h 279"/>
                <a:gd name="T92" fmla="*/ 487 w 513"/>
                <a:gd name="T93" fmla="*/ 47 h 279"/>
                <a:gd name="T94" fmla="*/ 413 w 513"/>
                <a:gd name="T95" fmla="*/ 0 h 279"/>
                <a:gd name="T96" fmla="*/ 413 w 513"/>
                <a:gd name="T9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3" h="279">
                  <a:moveTo>
                    <a:pt x="413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1" y="0"/>
                    <a:pt x="28" y="21"/>
                    <a:pt x="22" y="47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3" y="147"/>
                    <a:pt x="48" y="154"/>
                    <a:pt x="73" y="159"/>
                  </a:cubicBezTo>
                  <a:cubicBezTo>
                    <a:pt x="89" y="201"/>
                    <a:pt x="118" y="236"/>
                    <a:pt x="153" y="259"/>
                  </a:cubicBezTo>
                  <a:cubicBezTo>
                    <a:pt x="151" y="266"/>
                    <a:pt x="150" y="272"/>
                    <a:pt x="149" y="279"/>
                  </a:cubicBezTo>
                  <a:cubicBezTo>
                    <a:pt x="369" y="279"/>
                    <a:pt x="369" y="279"/>
                    <a:pt x="369" y="279"/>
                  </a:cubicBezTo>
                  <a:cubicBezTo>
                    <a:pt x="368" y="272"/>
                    <a:pt x="367" y="266"/>
                    <a:pt x="365" y="259"/>
                  </a:cubicBezTo>
                  <a:cubicBezTo>
                    <a:pt x="395" y="239"/>
                    <a:pt x="420" y="210"/>
                    <a:pt x="438" y="176"/>
                  </a:cubicBezTo>
                  <a:cubicBezTo>
                    <a:pt x="438" y="176"/>
                    <a:pt x="438" y="176"/>
                    <a:pt x="438" y="176"/>
                  </a:cubicBezTo>
                  <a:cubicBezTo>
                    <a:pt x="438" y="176"/>
                    <a:pt x="438" y="176"/>
                    <a:pt x="438" y="176"/>
                  </a:cubicBezTo>
                  <a:cubicBezTo>
                    <a:pt x="438" y="176"/>
                    <a:pt x="438" y="176"/>
                    <a:pt x="438" y="176"/>
                  </a:cubicBezTo>
                  <a:cubicBezTo>
                    <a:pt x="438" y="176"/>
                    <a:pt x="438" y="176"/>
                    <a:pt x="438" y="176"/>
                  </a:cubicBezTo>
                  <a:cubicBezTo>
                    <a:pt x="438" y="176"/>
                    <a:pt x="438" y="176"/>
                    <a:pt x="438" y="176"/>
                  </a:cubicBezTo>
                  <a:cubicBezTo>
                    <a:pt x="438" y="175"/>
                    <a:pt x="438" y="175"/>
                    <a:pt x="438" y="175"/>
                  </a:cubicBezTo>
                  <a:cubicBezTo>
                    <a:pt x="438" y="175"/>
                    <a:pt x="438" y="175"/>
                    <a:pt x="438" y="175"/>
                  </a:cubicBezTo>
                  <a:cubicBezTo>
                    <a:pt x="438" y="175"/>
                    <a:pt x="438" y="175"/>
                    <a:pt x="438" y="175"/>
                  </a:cubicBezTo>
                  <a:cubicBezTo>
                    <a:pt x="438" y="174"/>
                    <a:pt x="438" y="174"/>
                    <a:pt x="438" y="174"/>
                  </a:cubicBezTo>
                  <a:cubicBezTo>
                    <a:pt x="439" y="174"/>
                    <a:pt x="439" y="174"/>
                    <a:pt x="439" y="174"/>
                  </a:cubicBezTo>
                  <a:cubicBezTo>
                    <a:pt x="439" y="174"/>
                    <a:pt x="439" y="173"/>
                    <a:pt x="439" y="173"/>
                  </a:cubicBezTo>
                  <a:cubicBezTo>
                    <a:pt x="439" y="173"/>
                    <a:pt x="439" y="173"/>
                    <a:pt x="439" y="173"/>
                  </a:cubicBezTo>
                  <a:cubicBezTo>
                    <a:pt x="439" y="172"/>
                    <a:pt x="439" y="172"/>
                    <a:pt x="439" y="172"/>
                  </a:cubicBezTo>
                  <a:cubicBezTo>
                    <a:pt x="440" y="172"/>
                    <a:pt x="440" y="172"/>
                    <a:pt x="440" y="171"/>
                  </a:cubicBezTo>
                  <a:cubicBezTo>
                    <a:pt x="440" y="171"/>
                    <a:pt x="440" y="171"/>
                    <a:pt x="440" y="171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1" y="170"/>
                    <a:pt x="441" y="169"/>
                    <a:pt x="441" y="169"/>
                  </a:cubicBezTo>
                  <a:cubicBezTo>
                    <a:pt x="441" y="169"/>
                    <a:pt x="441" y="169"/>
                    <a:pt x="441" y="168"/>
                  </a:cubicBezTo>
                  <a:cubicBezTo>
                    <a:pt x="441" y="168"/>
                    <a:pt x="441" y="168"/>
                    <a:pt x="442" y="168"/>
                  </a:cubicBezTo>
                  <a:cubicBezTo>
                    <a:pt x="442" y="167"/>
                    <a:pt x="442" y="167"/>
                    <a:pt x="442" y="167"/>
                  </a:cubicBezTo>
                  <a:cubicBezTo>
                    <a:pt x="442" y="166"/>
                    <a:pt x="442" y="166"/>
                    <a:pt x="442" y="166"/>
                  </a:cubicBezTo>
                  <a:cubicBezTo>
                    <a:pt x="454" y="165"/>
                    <a:pt x="467" y="163"/>
                    <a:pt x="479" y="161"/>
                  </a:cubicBezTo>
                  <a:cubicBezTo>
                    <a:pt x="480" y="161"/>
                    <a:pt x="481" y="161"/>
                    <a:pt x="481" y="161"/>
                  </a:cubicBezTo>
                  <a:cubicBezTo>
                    <a:pt x="482" y="161"/>
                    <a:pt x="483" y="161"/>
                    <a:pt x="484" y="161"/>
                  </a:cubicBezTo>
                  <a:cubicBezTo>
                    <a:pt x="485" y="160"/>
                    <a:pt x="486" y="160"/>
                    <a:pt x="487" y="160"/>
                  </a:cubicBezTo>
                  <a:cubicBezTo>
                    <a:pt x="488" y="160"/>
                    <a:pt x="489" y="160"/>
                    <a:pt x="490" y="160"/>
                  </a:cubicBezTo>
                  <a:cubicBezTo>
                    <a:pt x="491" y="160"/>
                    <a:pt x="492" y="159"/>
                    <a:pt x="493" y="159"/>
                  </a:cubicBezTo>
                  <a:cubicBezTo>
                    <a:pt x="493" y="159"/>
                    <a:pt x="494" y="159"/>
                    <a:pt x="495" y="159"/>
                  </a:cubicBezTo>
                  <a:cubicBezTo>
                    <a:pt x="496" y="159"/>
                    <a:pt x="497" y="158"/>
                    <a:pt x="498" y="158"/>
                  </a:cubicBezTo>
                  <a:cubicBezTo>
                    <a:pt x="499" y="158"/>
                    <a:pt x="500" y="158"/>
                    <a:pt x="501" y="158"/>
                  </a:cubicBezTo>
                  <a:cubicBezTo>
                    <a:pt x="502" y="158"/>
                    <a:pt x="503" y="157"/>
                    <a:pt x="503" y="157"/>
                  </a:cubicBezTo>
                  <a:cubicBezTo>
                    <a:pt x="504" y="157"/>
                    <a:pt x="505" y="157"/>
                    <a:pt x="506" y="157"/>
                  </a:cubicBezTo>
                  <a:cubicBezTo>
                    <a:pt x="507" y="156"/>
                    <a:pt x="508" y="156"/>
                    <a:pt x="509" y="156"/>
                  </a:cubicBezTo>
                  <a:cubicBezTo>
                    <a:pt x="510" y="156"/>
                    <a:pt x="510" y="156"/>
                    <a:pt x="511" y="156"/>
                  </a:cubicBezTo>
                  <a:cubicBezTo>
                    <a:pt x="512" y="155"/>
                    <a:pt x="513" y="155"/>
                    <a:pt x="513" y="155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0" y="21"/>
                    <a:pt x="447" y="0"/>
                    <a:pt x="413" y="0"/>
                  </a:cubicBezTo>
                  <a:cubicBezTo>
                    <a:pt x="413" y="0"/>
                    <a:pt x="413" y="0"/>
                    <a:pt x="413" y="0"/>
                  </a:cubicBezTo>
                </a:path>
              </a:pathLst>
            </a:custGeom>
            <a:solidFill>
              <a:srgbClr val="4C2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8" name="Freeform 5684"/>
            <p:cNvSpPr>
              <a:spLocks noEditPoints="1"/>
            </p:cNvSpPr>
            <p:nvPr/>
          </p:nvSpPr>
          <p:spPr bwMode="auto">
            <a:xfrm>
              <a:off x="3128" y="3025"/>
              <a:ext cx="2" cy="404"/>
            </a:xfrm>
            <a:custGeom>
              <a:avLst/>
              <a:gdLst>
                <a:gd name="T0" fmla="*/ 0 w 1"/>
                <a:gd name="T1" fmla="*/ 227 h 237"/>
                <a:gd name="T2" fmla="*/ 0 w 1"/>
                <a:gd name="T3" fmla="*/ 237 h 237"/>
                <a:gd name="T4" fmla="*/ 1 w 1"/>
                <a:gd name="T5" fmla="*/ 234 h 237"/>
                <a:gd name="T6" fmla="*/ 1 w 1"/>
                <a:gd name="T7" fmla="*/ 227 h 237"/>
                <a:gd name="T8" fmla="*/ 0 w 1"/>
                <a:gd name="T9" fmla="*/ 227 h 237"/>
                <a:gd name="T10" fmla="*/ 1 w 1"/>
                <a:gd name="T11" fmla="*/ 0 h 237"/>
                <a:gd name="T12" fmla="*/ 0 w 1"/>
                <a:gd name="T13" fmla="*/ 5 h 237"/>
                <a:gd name="T14" fmla="*/ 0 w 1"/>
                <a:gd name="T15" fmla="*/ 217 h 237"/>
                <a:gd name="T16" fmla="*/ 1 w 1"/>
                <a:gd name="T17" fmla="*/ 217 h 237"/>
                <a:gd name="T18" fmla="*/ 1 w 1"/>
                <a:gd name="T1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37">
                  <a:moveTo>
                    <a:pt x="0" y="227"/>
                  </a:moveTo>
                  <a:cubicBezTo>
                    <a:pt x="0" y="237"/>
                    <a:pt x="0" y="237"/>
                    <a:pt x="0" y="237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0" y="227"/>
                    <a:pt x="0" y="227"/>
                    <a:pt x="0" y="227"/>
                  </a:cubicBezTo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7"/>
                    <a:pt x="0" y="217"/>
                    <a:pt x="1" y="217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C8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9" name="Freeform 5685"/>
            <p:cNvSpPr>
              <a:spLocks/>
            </p:cNvSpPr>
            <p:nvPr/>
          </p:nvSpPr>
          <p:spPr bwMode="auto">
            <a:xfrm>
              <a:off x="4256" y="3752"/>
              <a:ext cx="12" cy="16"/>
            </a:xfrm>
            <a:custGeom>
              <a:avLst/>
              <a:gdLst>
                <a:gd name="T0" fmla="*/ 7 w 7"/>
                <a:gd name="T1" fmla="*/ 0 h 9"/>
                <a:gd name="T2" fmla="*/ 0 w 7"/>
                <a:gd name="T3" fmla="*/ 4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cubicBezTo>
                    <a:pt x="5" y="2"/>
                    <a:pt x="3" y="4"/>
                    <a:pt x="0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4" y="7"/>
                    <a:pt x="7" y="4"/>
                    <a:pt x="7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0" name="Freeform 5686"/>
            <p:cNvSpPr>
              <a:spLocks/>
            </p:cNvSpPr>
            <p:nvPr/>
          </p:nvSpPr>
          <p:spPr bwMode="auto">
            <a:xfrm>
              <a:off x="4268" y="3751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1" name="Freeform 5687"/>
            <p:cNvSpPr>
              <a:spLocks/>
            </p:cNvSpPr>
            <p:nvPr/>
          </p:nvSpPr>
          <p:spPr bwMode="auto">
            <a:xfrm>
              <a:off x="4268" y="3744"/>
              <a:ext cx="3" cy="7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2 h 4"/>
                <a:gd name="T4" fmla="*/ 0 w 2"/>
                <a:gd name="T5" fmla="*/ 4 h 4"/>
                <a:gd name="T6" fmla="*/ 1 w 2"/>
                <a:gd name="T7" fmla="*/ 4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1"/>
                    <a:pt x="2" y="0"/>
                  </a:cubicBezTo>
                </a:path>
              </a:pathLst>
            </a:custGeom>
            <a:solidFill>
              <a:srgbClr val="5A8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2" name="Freeform 5688"/>
            <p:cNvSpPr>
              <a:spLocks/>
            </p:cNvSpPr>
            <p:nvPr/>
          </p:nvSpPr>
          <p:spPr bwMode="auto">
            <a:xfrm>
              <a:off x="4254" y="3751"/>
              <a:ext cx="14" cy="8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0 h 5"/>
                <a:gd name="T4" fmla="*/ 1 w 8"/>
                <a:gd name="T5" fmla="*/ 5 h 5"/>
                <a:gd name="T6" fmla="*/ 8 w 8"/>
                <a:gd name="T7" fmla="*/ 1 h 5"/>
                <a:gd name="T8" fmla="*/ 8 w 8"/>
                <a:gd name="T9" fmla="*/ 0 h 5"/>
                <a:gd name="T10" fmla="*/ 8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4" y="5"/>
                    <a:pt x="6" y="3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3" name="Freeform 5689"/>
            <p:cNvSpPr>
              <a:spLocks/>
            </p:cNvSpPr>
            <p:nvPr/>
          </p:nvSpPr>
          <p:spPr bwMode="auto">
            <a:xfrm>
              <a:off x="4254" y="3747"/>
              <a:ext cx="14" cy="4"/>
            </a:xfrm>
            <a:custGeom>
              <a:avLst/>
              <a:gdLst>
                <a:gd name="T0" fmla="*/ 8 w 8"/>
                <a:gd name="T1" fmla="*/ 0 h 2"/>
                <a:gd name="T2" fmla="*/ 1 w 8"/>
                <a:gd name="T3" fmla="*/ 2 h 2"/>
                <a:gd name="T4" fmla="*/ 0 w 8"/>
                <a:gd name="T5" fmla="*/ 2 h 2"/>
                <a:gd name="T6" fmla="*/ 0 w 8"/>
                <a:gd name="T7" fmla="*/ 2 h 2"/>
                <a:gd name="T8" fmla="*/ 8 w 8"/>
                <a:gd name="T9" fmla="*/ 2 h 2"/>
                <a:gd name="T10" fmla="*/ 8 w 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cubicBezTo>
                    <a:pt x="6" y="1"/>
                    <a:pt x="4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A8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4" name="Freeform 5690"/>
            <p:cNvSpPr>
              <a:spLocks/>
            </p:cNvSpPr>
            <p:nvPr/>
          </p:nvSpPr>
          <p:spPr bwMode="auto">
            <a:xfrm>
              <a:off x="4271" y="3734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5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578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5" name="Freeform 5691"/>
            <p:cNvSpPr>
              <a:spLocks/>
            </p:cNvSpPr>
            <p:nvPr/>
          </p:nvSpPr>
          <p:spPr bwMode="auto">
            <a:xfrm>
              <a:off x="4268" y="3737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1 h 6"/>
                <a:gd name="T4" fmla="*/ 0 w 2"/>
                <a:gd name="T5" fmla="*/ 6 h 6"/>
                <a:gd name="T6" fmla="*/ 2 w 2"/>
                <a:gd name="T7" fmla="*/ 4 h 6"/>
                <a:gd name="T8" fmla="*/ 2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78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6" name="Freeform 5692"/>
            <p:cNvSpPr>
              <a:spLocks/>
            </p:cNvSpPr>
            <p:nvPr/>
          </p:nvSpPr>
          <p:spPr bwMode="auto">
            <a:xfrm>
              <a:off x="4254" y="3739"/>
              <a:ext cx="14" cy="12"/>
            </a:xfrm>
            <a:custGeom>
              <a:avLst/>
              <a:gdLst>
                <a:gd name="T0" fmla="*/ 8 w 8"/>
                <a:gd name="T1" fmla="*/ 0 h 7"/>
                <a:gd name="T2" fmla="*/ 3 w 8"/>
                <a:gd name="T3" fmla="*/ 2 h 7"/>
                <a:gd name="T4" fmla="*/ 0 w 8"/>
                <a:gd name="T5" fmla="*/ 2 h 7"/>
                <a:gd name="T6" fmla="*/ 0 w 8"/>
                <a:gd name="T7" fmla="*/ 7 h 7"/>
                <a:gd name="T8" fmla="*/ 1 w 8"/>
                <a:gd name="T9" fmla="*/ 7 h 7"/>
                <a:gd name="T10" fmla="*/ 8 w 8"/>
                <a:gd name="T11" fmla="*/ 5 h 7"/>
                <a:gd name="T12" fmla="*/ 8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6" y="1"/>
                    <a:pt x="5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7"/>
                    <a:pt x="6" y="6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578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7" name="Freeform 5693"/>
            <p:cNvSpPr>
              <a:spLocks/>
            </p:cNvSpPr>
            <p:nvPr/>
          </p:nvSpPr>
          <p:spPr bwMode="auto">
            <a:xfrm>
              <a:off x="4274" y="3725"/>
              <a:ext cx="4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2 h 5"/>
                <a:gd name="T4" fmla="*/ 0 w 2"/>
                <a:gd name="T5" fmla="*/ 4 h 5"/>
                <a:gd name="T6" fmla="*/ 0 w 2"/>
                <a:gd name="T7" fmla="*/ 5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557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8" name="Freeform 5694"/>
            <p:cNvSpPr>
              <a:spLocks/>
            </p:cNvSpPr>
            <p:nvPr/>
          </p:nvSpPr>
          <p:spPr bwMode="auto">
            <a:xfrm>
              <a:off x="4271" y="3729"/>
              <a:ext cx="3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3 h 5"/>
                <a:gd name="T8" fmla="*/ 2 w 2"/>
                <a:gd name="T9" fmla="*/ 2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57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9" name="Freeform 5695"/>
            <p:cNvSpPr>
              <a:spLocks/>
            </p:cNvSpPr>
            <p:nvPr/>
          </p:nvSpPr>
          <p:spPr bwMode="auto">
            <a:xfrm>
              <a:off x="4268" y="3730"/>
              <a:ext cx="3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4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57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0" name="Freeform 5696"/>
            <p:cNvSpPr>
              <a:spLocks/>
            </p:cNvSpPr>
            <p:nvPr/>
          </p:nvSpPr>
          <p:spPr bwMode="auto">
            <a:xfrm>
              <a:off x="4252" y="3732"/>
              <a:ext cx="16" cy="10"/>
            </a:xfrm>
            <a:custGeom>
              <a:avLst/>
              <a:gdLst>
                <a:gd name="T0" fmla="*/ 9 w 9"/>
                <a:gd name="T1" fmla="*/ 0 h 6"/>
                <a:gd name="T2" fmla="*/ 6 w 9"/>
                <a:gd name="T3" fmla="*/ 0 h 6"/>
                <a:gd name="T4" fmla="*/ 0 w 9"/>
                <a:gd name="T5" fmla="*/ 0 h 6"/>
                <a:gd name="T6" fmla="*/ 1 w 9"/>
                <a:gd name="T7" fmla="*/ 6 h 6"/>
                <a:gd name="T8" fmla="*/ 4 w 9"/>
                <a:gd name="T9" fmla="*/ 6 h 6"/>
                <a:gd name="T10" fmla="*/ 9 w 9"/>
                <a:gd name="T11" fmla="*/ 4 h 6"/>
                <a:gd name="T12" fmla="*/ 9 w 9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8" y="0"/>
                    <a:pt x="7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6"/>
                    <a:pt x="7" y="5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57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1" name="Freeform 5697"/>
            <p:cNvSpPr>
              <a:spLocks/>
            </p:cNvSpPr>
            <p:nvPr/>
          </p:nvSpPr>
          <p:spPr bwMode="auto">
            <a:xfrm>
              <a:off x="4278" y="3715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5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527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2" name="Freeform 5698"/>
            <p:cNvSpPr>
              <a:spLocks/>
            </p:cNvSpPr>
            <p:nvPr/>
          </p:nvSpPr>
          <p:spPr bwMode="auto">
            <a:xfrm>
              <a:off x="4274" y="3718"/>
              <a:ext cx="4" cy="11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6 h 6"/>
                <a:gd name="T6" fmla="*/ 2 w 2"/>
                <a:gd name="T7" fmla="*/ 4 h 6"/>
                <a:gd name="T8" fmla="*/ 2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27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3" name="Freeform 5699"/>
            <p:cNvSpPr>
              <a:spLocks/>
            </p:cNvSpPr>
            <p:nvPr/>
          </p:nvSpPr>
          <p:spPr bwMode="auto">
            <a:xfrm>
              <a:off x="4271" y="3722"/>
              <a:ext cx="3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4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27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4" name="Freeform 5700"/>
            <p:cNvSpPr>
              <a:spLocks/>
            </p:cNvSpPr>
            <p:nvPr/>
          </p:nvSpPr>
          <p:spPr bwMode="auto">
            <a:xfrm>
              <a:off x="4268" y="3722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1 h 6"/>
                <a:gd name="T4" fmla="*/ 0 w 2"/>
                <a:gd name="T5" fmla="*/ 6 h 6"/>
                <a:gd name="T6" fmla="*/ 2 w 2"/>
                <a:gd name="T7" fmla="*/ 5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527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5" name="Freeform 5701"/>
            <p:cNvSpPr>
              <a:spLocks/>
            </p:cNvSpPr>
            <p:nvPr/>
          </p:nvSpPr>
          <p:spPr bwMode="auto">
            <a:xfrm>
              <a:off x="4250" y="3723"/>
              <a:ext cx="18" cy="9"/>
            </a:xfrm>
            <a:custGeom>
              <a:avLst/>
              <a:gdLst>
                <a:gd name="T0" fmla="*/ 10 w 10"/>
                <a:gd name="T1" fmla="*/ 0 h 5"/>
                <a:gd name="T2" fmla="*/ 9 w 10"/>
                <a:gd name="T3" fmla="*/ 0 h 5"/>
                <a:gd name="T4" fmla="*/ 0 w 10"/>
                <a:gd name="T5" fmla="*/ 0 h 5"/>
                <a:gd name="T6" fmla="*/ 1 w 10"/>
                <a:gd name="T7" fmla="*/ 5 h 5"/>
                <a:gd name="T8" fmla="*/ 7 w 10"/>
                <a:gd name="T9" fmla="*/ 5 h 5"/>
                <a:gd name="T10" fmla="*/ 10 w 10"/>
                <a:gd name="T11" fmla="*/ 5 h 5"/>
                <a:gd name="T12" fmla="*/ 10 w 1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527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6" name="Freeform 5702"/>
            <p:cNvSpPr>
              <a:spLocks/>
            </p:cNvSpPr>
            <p:nvPr/>
          </p:nvSpPr>
          <p:spPr bwMode="auto">
            <a:xfrm>
              <a:off x="4281" y="3706"/>
              <a:ext cx="4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2 h 5"/>
                <a:gd name="T4" fmla="*/ 0 w 2"/>
                <a:gd name="T5" fmla="*/ 4 h 5"/>
                <a:gd name="T6" fmla="*/ 0 w 2"/>
                <a:gd name="T7" fmla="*/ 5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4F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7" name="Freeform 5703"/>
            <p:cNvSpPr>
              <a:spLocks/>
            </p:cNvSpPr>
            <p:nvPr/>
          </p:nvSpPr>
          <p:spPr bwMode="auto">
            <a:xfrm>
              <a:off x="4278" y="3710"/>
              <a:ext cx="3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3 h 5"/>
                <a:gd name="T8" fmla="*/ 2 w 2"/>
                <a:gd name="T9" fmla="*/ 2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F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8" name="Freeform 5704"/>
            <p:cNvSpPr>
              <a:spLocks/>
            </p:cNvSpPr>
            <p:nvPr/>
          </p:nvSpPr>
          <p:spPr bwMode="auto">
            <a:xfrm>
              <a:off x="4274" y="3712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1 h 6"/>
                <a:gd name="T4" fmla="*/ 0 w 2"/>
                <a:gd name="T5" fmla="*/ 6 h 6"/>
                <a:gd name="T6" fmla="*/ 2 w 2"/>
                <a:gd name="T7" fmla="*/ 4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F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9" name="Freeform 5705"/>
            <p:cNvSpPr>
              <a:spLocks/>
            </p:cNvSpPr>
            <p:nvPr/>
          </p:nvSpPr>
          <p:spPr bwMode="auto">
            <a:xfrm>
              <a:off x="4271" y="3713"/>
              <a:ext cx="3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5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F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0" name="Freeform 5706"/>
            <p:cNvSpPr>
              <a:spLocks/>
            </p:cNvSpPr>
            <p:nvPr/>
          </p:nvSpPr>
          <p:spPr bwMode="auto">
            <a:xfrm>
              <a:off x="4268" y="3713"/>
              <a:ext cx="3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0 h 6"/>
                <a:gd name="T4" fmla="*/ 0 w 2"/>
                <a:gd name="T5" fmla="*/ 0 h 6"/>
                <a:gd name="T6" fmla="*/ 0 w 2"/>
                <a:gd name="T7" fmla="*/ 6 h 6"/>
                <a:gd name="T8" fmla="*/ 2 w 2"/>
                <a:gd name="T9" fmla="*/ 5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F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1" name="Freeform 5707"/>
            <p:cNvSpPr>
              <a:spLocks/>
            </p:cNvSpPr>
            <p:nvPr/>
          </p:nvSpPr>
          <p:spPr bwMode="auto">
            <a:xfrm>
              <a:off x="4249" y="3713"/>
              <a:ext cx="19" cy="10"/>
            </a:xfrm>
            <a:custGeom>
              <a:avLst/>
              <a:gdLst>
                <a:gd name="T0" fmla="*/ 11 w 11"/>
                <a:gd name="T1" fmla="*/ 0 h 6"/>
                <a:gd name="T2" fmla="*/ 0 w 11"/>
                <a:gd name="T3" fmla="*/ 0 h 6"/>
                <a:gd name="T4" fmla="*/ 1 w 11"/>
                <a:gd name="T5" fmla="*/ 6 h 6"/>
                <a:gd name="T6" fmla="*/ 10 w 11"/>
                <a:gd name="T7" fmla="*/ 6 h 6"/>
                <a:gd name="T8" fmla="*/ 11 w 11"/>
                <a:gd name="T9" fmla="*/ 6 h 6"/>
                <a:gd name="T10" fmla="*/ 11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4F7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2" name="Freeform 5708"/>
            <p:cNvSpPr>
              <a:spLocks/>
            </p:cNvSpPr>
            <p:nvPr/>
          </p:nvSpPr>
          <p:spPr bwMode="auto">
            <a:xfrm>
              <a:off x="4285" y="3696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5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4"/>
                    <a:pt x="2" y="2"/>
                    <a:pt x="2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3" name="Freeform 5709"/>
            <p:cNvSpPr>
              <a:spLocks/>
            </p:cNvSpPr>
            <p:nvPr/>
          </p:nvSpPr>
          <p:spPr bwMode="auto">
            <a:xfrm>
              <a:off x="4281" y="3700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2 h 6"/>
                <a:gd name="T4" fmla="*/ 0 w 2"/>
                <a:gd name="T5" fmla="*/ 6 h 6"/>
                <a:gd name="T6" fmla="*/ 2 w 2"/>
                <a:gd name="T7" fmla="*/ 4 h 6"/>
                <a:gd name="T8" fmla="*/ 2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4" name="Freeform 5710"/>
            <p:cNvSpPr>
              <a:spLocks/>
            </p:cNvSpPr>
            <p:nvPr/>
          </p:nvSpPr>
          <p:spPr bwMode="auto">
            <a:xfrm>
              <a:off x="4278" y="3703"/>
              <a:ext cx="3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4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5" name="Freeform 5711"/>
            <p:cNvSpPr>
              <a:spLocks/>
            </p:cNvSpPr>
            <p:nvPr/>
          </p:nvSpPr>
          <p:spPr bwMode="auto">
            <a:xfrm>
              <a:off x="4274" y="3703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1 h 6"/>
                <a:gd name="T4" fmla="*/ 0 w 2"/>
                <a:gd name="T5" fmla="*/ 6 h 6"/>
                <a:gd name="T6" fmla="*/ 2 w 2"/>
                <a:gd name="T7" fmla="*/ 5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6" name="Freeform 5712"/>
            <p:cNvSpPr>
              <a:spLocks/>
            </p:cNvSpPr>
            <p:nvPr/>
          </p:nvSpPr>
          <p:spPr bwMode="auto">
            <a:xfrm>
              <a:off x="4271" y="3705"/>
              <a:ext cx="3" cy="8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0 h 5"/>
                <a:gd name="T4" fmla="*/ 0 w 2"/>
                <a:gd name="T5" fmla="*/ 0 h 5"/>
                <a:gd name="T6" fmla="*/ 0 w 2"/>
                <a:gd name="T7" fmla="*/ 5 h 5"/>
                <a:gd name="T8" fmla="*/ 2 w 2"/>
                <a:gd name="T9" fmla="*/ 5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7" name="Freeform 5713"/>
            <p:cNvSpPr>
              <a:spLocks/>
            </p:cNvSpPr>
            <p:nvPr/>
          </p:nvSpPr>
          <p:spPr bwMode="auto">
            <a:xfrm>
              <a:off x="4268" y="3705"/>
              <a:ext cx="3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5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8" name="Freeform 5714"/>
            <p:cNvSpPr>
              <a:spLocks/>
            </p:cNvSpPr>
            <p:nvPr/>
          </p:nvSpPr>
          <p:spPr bwMode="auto">
            <a:xfrm>
              <a:off x="4247" y="3705"/>
              <a:ext cx="21" cy="8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0 h 5"/>
                <a:gd name="T4" fmla="*/ 1 w 12"/>
                <a:gd name="T5" fmla="*/ 5 h 5"/>
                <a:gd name="T6" fmla="*/ 12 w 12"/>
                <a:gd name="T7" fmla="*/ 5 h 5"/>
                <a:gd name="T8" fmla="*/ 12 w 1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4D7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9" name="Freeform 5715"/>
            <p:cNvSpPr>
              <a:spLocks/>
            </p:cNvSpPr>
            <p:nvPr/>
          </p:nvSpPr>
          <p:spPr bwMode="auto">
            <a:xfrm>
              <a:off x="4288" y="3688"/>
              <a:ext cx="5" cy="8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2 h 5"/>
                <a:gd name="T4" fmla="*/ 0 w 3"/>
                <a:gd name="T5" fmla="*/ 5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2" y="2"/>
                    <a:pt x="3" y="0"/>
                  </a:cubicBezTo>
                </a:path>
              </a:pathLst>
            </a:cu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0" name="Freeform 5716"/>
            <p:cNvSpPr>
              <a:spLocks/>
            </p:cNvSpPr>
            <p:nvPr/>
          </p:nvSpPr>
          <p:spPr bwMode="auto">
            <a:xfrm>
              <a:off x="4285" y="3691"/>
              <a:ext cx="3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3 h 5"/>
                <a:gd name="T8" fmla="*/ 2 w 2"/>
                <a:gd name="T9" fmla="*/ 3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1" name="Freeform 5717"/>
            <p:cNvSpPr>
              <a:spLocks/>
            </p:cNvSpPr>
            <p:nvPr/>
          </p:nvSpPr>
          <p:spPr bwMode="auto">
            <a:xfrm>
              <a:off x="4281" y="3693"/>
              <a:ext cx="4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1 h 6"/>
                <a:gd name="T4" fmla="*/ 0 w 2"/>
                <a:gd name="T5" fmla="*/ 6 h 6"/>
                <a:gd name="T6" fmla="*/ 2 w 2"/>
                <a:gd name="T7" fmla="*/ 4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2" name="Freeform 5718"/>
            <p:cNvSpPr>
              <a:spLocks/>
            </p:cNvSpPr>
            <p:nvPr/>
          </p:nvSpPr>
          <p:spPr bwMode="auto">
            <a:xfrm>
              <a:off x="4278" y="3695"/>
              <a:ext cx="3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5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3" name="Freeform 5719"/>
            <p:cNvSpPr>
              <a:spLocks/>
            </p:cNvSpPr>
            <p:nvPr/>
          </p:nvSpPr>
          <p:spPr bwMode="auto">
            <a:xfrm>
              <a:off x="4274" y="3695"/>
              <a:ext cx="4" cy="10"/>
            </a:xfrm>
            <a:custGeom>
              <a:avLst/>
              <a:gdLst>
                <a:gd name="T0" fmla="*/ 2 w 2"/>
                <a:gd name="T1" fmla="*/ 0 h 6"/>
                <a:gd name="T2" fmla="*/ 1 w 2"/>
                <a:gd name="T3" fmla="*/ 0 h 6"/>
                <a:gd name="T4" fmla="*/ 0 w 2"/>
                <a:gd name="T5" fmla="*/ 0 h 6"/>
                <a:gd name="T6" fmla="*/ 0 w 2"/>
                <a:gd name="T7" fmla="*/ 6 h 6"/>
                <a:gd name="T8" fmla="*/ 2 w 2"/>
                <a:gd name="T9" fmla="*/ 5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4" name="Freeform 5720"/>
            <p:cNvSpPr>
              <a:spLocks/>
            </p:cNvSpPr>
            <p:nvPr/>
          </p:nvSpPr>
          <p:spPr bwMode="auto">
            <a:xfrm>
              <a:off x="4271" y="3695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1 w 2"/>
                <a:gd name="T7" fmla="*/ 6 h 6"/>
                <a:gd name="T8" fmla="*/ 2 w 2"/>
                <a:gd name="T9" fmla="*/ 6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5" name="Rectangle 5721"/>
            <p:cNvSpPr>
              <a:spLocks noChangeArrowheads="1"/>
            </p:cNvSpPr>
            <p:nvPr/>
          </p:nvSpPr>
          <p:spPr bwMode="auto">
            <a:xfrm>
              <a:off x="4268" y="3695"/>
              <a:ext cx="3" cy="10"/>
            </a:xfrm>
            <a:prstGeom prst="rect">
              <a:avLst/>
            </a:pr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6" name="Rectangle 5722"/>
            <p:cNvSpPr>
              <a:spLocks noChangeArrowheads="1"/>
            </p:cNvSpPr>
            <p:nvPr/>
          </p:nvSpPr>
          <p:spPr bwMode="auto">
            <a:xfrm>
              <a:off x="4268" y="3695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7" name="Freeform 5723"/>
            <p:cNvSpPr>
              <a:spLocks/>
            </p:cNvSpPr>
            <p:nvPr/>
          </p:nvSpPr>
          <p:spPr bwMode="auto">
            <a:xfrm>
              <a:off x="4245" y="3695"/>
              <a:ext cx="23" cy="10"/>
            </a:xfrm>
            <a:custGeom>
              <a:avLst/>
              <a:gdLst>
                <a:gd name="T0" fmla="*/ 13 w 13"/>
                <a:gd name="T1" fmla="*/ 0 h 6"/>
                <a:gd name="T2" fmla="*/ 0 w 13"/>
                <a:gd name="T3" fmla="*/ 0 h 6"/>
                <a:gd name="T4" fmla="*/ 1 w 13"/>
                <a:gd name="T5" fmla="*/ 6 h 6"/>
                <a:gd name="T6" fmla="*/ 13 w 13"/>
                <a:gd name="T7" fmla="*/ 6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4A6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8" name="Freeform 5724"/>
            <p:cNvSpPr>
              <a:spLocks/>
            </p:cNvSpPr>
            <p:nvPr/>
          </p:nvSpPr>
          <p:spPr bwMode="auto">
            <a:xfrm>
              <a:off x="4293" y="3677"/>
              <a:ext cx="3" cy="11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3 h 6"/>
                <a:gd name="T4" fmla="*/ 0 w 2"/>
                <a:gd name="T5" fmla="*/ 5 h 6"/>
                <a:gd name="T6" fmla="*/ 0 w 2"/>
                <a:gd name="T7" fmla="*/ 6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4"/>
                    <a:pt x="1" y="3"/>
                    <a:pt x="2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9" name="Freeform 5725"/>
            <p:cNvSpPr>
              <a:spLocks/>
            </p:cNvSpPr>
            <p:nvPr/>
          </p:nvSpPr>
          <p:spPr bwMode="auto">
            <a:xfrm>
              <a:off x="4288" y="3683"/>
              <a:ext cx="5" cy="8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1 h 5"/>
                <a:gd name="T4" fmla="*/ 0 w 3"/>
                <a:gd name="T5" fmla="*/ 5 h 5"/>
                <a:gd name="T6" fmla="*/ 3 w 3"/>
                <a:gd name="T7" fmla="*/ 3 h 5"/>
                <a:gd name="T8" fmla="*/ 3 w 3"/>
                <a:gd name="T9" fmla="*/ 2 h 5"/>
                <a:gd name="T10" fmla="*/ 3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0" name="Freeform 5726"/>
            <p:cNvSpPr>
              <a:spLocks/>
            </p:cNvSpPr>
            <p:nvPr/>
          </p:nvSpPr>
          <p:spPr bwMode="auto">
            <a:xfrm>
              <a:off x="4285" y="3684"/>
              <a:ext cx="3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4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1" name="Freeform 5727"/>
            <p:cNvSpPr>
              <a:spLocks/>
            </p:cNvSpPr>
            <p:nvPr/>
          </p:nvSpPr>
          <p:spPr bwMode="auto">
            <a:xfrm>
              <a:off x="4281" y="3686"/>
              <a:ext cx="4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4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2" name="Freeform 5728"/>
            <p:cNvSpPr>
              <a:spLocks/>
            </p:cNvSpPr>
            <p:nvPr/>
          </p:nvSpPr>
          <p:spPr bwMode="auto">
            <a:xfrm>
              <a:off x="4278" y="3686"/>
              <a:ext cx="3" cy="9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0 w 2"/>
                <a:gd name="T5" fmla="*/ 0 h 5"/>
                <a:gd name="T6" fmla="*/ 0 w 2"/>
                <a:gd name="T7" fmla="*/ 5 h 5"/>
                <a:gd name="T8" fmla="*/ 2 w 2"/>
                <a:gd name="T9" fmla="*/ 5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3" name="Freeform 5729"/>
            <p:cNvSpPr>
              <a:spLocks/>
            </p:cNvSpPr>
            <p:nvPr/>
          </p:nvSpPr>
          <p:spPr bwMode="auto">
            <a:xfrm>
              <a:off x="4274" y="3686"/>
              <a:ext cx="4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1 w 2"/>
                <a:gd name="T7" fmla="*/ 5 h 5"/>
                <a:gd name="T8" fmla="*/ 2 w 2"/>
                <a:gd name="T9" fmla="*/ 5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4" name="Rectangle 5730"/>
            <p:cNvSpPr>
              <a:spLocks noChangeArrowheads="1"/>
            </p:cNvSpPr>
            <p:nvPr/>
          </p:nvSpPr>
          <p:spPr bwMode="auto">
            <a:xfrm>
              <a:off x="4271" y="3686"/>
              <a:ext cx="3" cy="9"/>
            </a:xfrm>
            <a:prstGeom prst="rect">
              <a:avLst/>
            </a:pr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5" name="Rectangle 5731"/>
            <p:cNvSpPr>
              <a:spLocks noChangeArrowheads="1"/>
            </p:cNvSpPr>
            <p:nvPr/>
          </p:nvSpPr>
          <p:spPr bwMode="auto">
            <a:xfrm>
              <a:off x="4271" y="3686"/>
              <a:ext cx="3" cy="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6" name="Rectangle 5732"/>
            <p:cNvSpPr>
              <a:spLocks noChangeArrowheads="1"/>
            </p:cNvSpPr>
            <p:nvPr/>
          </p:nvSpPr>
          <p:spPr bwMode="auto">
            <a:xfrm>
              <a:off x="4268" y="3686"/>
              <a:ext cx="3" cy="9"/>
            </a:xfrm>
            <a:prstGeom prst="rect">
              <a:avLst/>
            </a:pr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7" name="Rectangle 5733"/>
            <p:cNvSpPr>
              <a:spLocks noChangeArrowheads="1"/>
            </p:cNvSpPr>
            <p:nvPr/>
          </p:nvSpPr>
          <p:spPr bwMode="auto">
            <a:xfrm>
              <a:off x="4268" y="3686"/>
              <a:ext cx="3" cy="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8" name="Freeform 5734"/>
            <p:cNvSpPr>
              <a:spLocks/>
            </p:cNvSpPr>
            <p:nvPr/>
          </p:nvSpPr>
          <p:spPr bwMode="auto">
            <a:xfrm>
              <a:off x="4244" y="3686"/>
              <a:ext cx="24" cy="9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0 h 5"/>
                <a:gd name="T4" fmla="*/ 1 w 14"/>
                <a:gd name="T5" fmla="*/ 5 h 5"/>
                <a:gd name="T6" fmla="*/ 14 w 14"/>
                <a:gd name="T7" fmla="*/ 5 h 5"/>
                <a:gd name="T8" fmla="*/ 14 w 1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486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9" name="Freeform 5735"/>
            <p:cNvSpPr>
              <a:spLocks/>
            </p:cNvSpPr>
            <p:nvPr/>
          </p:nvSpPr>
          <p:spPr bwMode="auto">
            <a:xfrm>
              <a:off x="4296" y="3669"/>
              <a:ext cx="4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2 h 5"/>
                <a:gd name="T4" fmla="*/ 0 w 2"/>
                <a:gd name="T5" fmla="*/ 5 h 5"/>
                <a:gd name="T6" fmla="*/ 0 w 2"/>
                <a:gd name="T7" fmla="*/ 5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2"/>
                    <a:pt x="2" y="0"/>
                  </a:cubicBezTo>
                </a:path>
              </a:pathLst>
            </a:cu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0" name="Freeform 5736"/>
            <p:cNvSpPr>
              <a:spLocks/>
            </p:cNvSpPr>
            <p:nvPr/>
          </p:nvSpPr>
          <p:spPr bwMode="auto">
            <a:xfrm>
              <a:off x="4293" y="3672"/>
              <a:ext cx="3" cy="11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1 h 6"/>
                <a:gd name="T4" fmla="*/ 0 w 2"/>
                <a:gd name="T5" fmla="*/ 6 h 6"/>
                <a:gd name="T6" fmla="*/ 2 w 2"/>
                <a:gd name="T7" fmla="*/ 3 h 6"/>
                <a:gd name="T8" fmla="*/ 2 w 2"/>
                <a:gd name="T9" fmla="*/ 3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1" name="Freeform 5737"/>
            <p:cNvSpPr>
              <a:spLocks/>
            </p:cNvSpPr>
            <p:nvPr/>
          </p:nvSpPr>
          <p:spPr bwMode="auto">
            <a:xfrm>
              <a:off x="4288" y="3674"/>
              <a:ext cx="5" cy="10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1 h 6"/>
                <a:gd name="T4" fmla="*/ 0 w 3"/>
                <a:gd name="T5" fmla="*/ 6 h 6"/>
                <a:gd name="T6" fmla="*/ 3 w 3"/>
                <a:gd name="T7" fmla="*/ 5 h 6"/>
                <a:gd name="T8" fmla="*/ 3 w 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2" name="Freeform 5738"/>
            <p:cNvSpPr>
              <a:spLocks/>
            </p:cNvSpPr>
            <p:nvPr/>
          </p:nvSpPr>
          <p:spPr bwMode="auto">
            <a:xfrm>
              <a:off x="4285" y="3676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2 w 2"/>
                <a:gd name="T7" fmla="*/ 5 h 6"/>
                <a:gd name="T8" fmla="*/ 2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3" name="Freeform 5739"/>
            <p:cNvSpPr>
              <a:spLocks/>
            </p:cNvSpPr>
            <p:nvPr/>
          </p:nvSpPr>
          <p:spPr bwMode="auto">
            <a:xfrm>
              <a:off x="4281" y="3676"/>
              <a:ext cx="4" cy="10"/>
            </a:xfrm>
            <a:custGeom>
              <a:avLst/>
              <a:gdLst>
                <a:gd name="T0" fmla="*/ 2 w 2"/>
                <a:gd name="T1" fmla="*/ 0 h 6"/>
                <a:gd name="T2" fmla="*/ 2 w 2"/>
                <a:gd name="T3" fmla="*/ 0 h 6"/>
                <a:gd name="T4" fmla="*/ 0 w 2"/>
                <a:gd name="T5" fmla="*/ 0 h 6"/>
                <a:gd name="T6" fmla="*/ 0 w 2"/>
                <a:gd name="T7" fmla="*/ 6 h 6"/>
                <a:gd name="T8" fmla="*/ 2 w 2"/>
                <a:gd name="T9" fmla="*/ 6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4" name="Freeform 5740"/>
            <p:cNvSpPr>
              <a:spLocks/>
            </p:cNvSpPr>
            <p:nvPr/>
          </p:nvSpPr>
          <p:spPr bwMode="auto">
            <a:xfrm>
              <a:off x="4278" y="3676"/>
              <a:ext cx="3" cy="10"/>
            </a:xfrm>
            <a:custGeom>
              <a:avLst/>
              <a:gdLst>
                <a:gd name="T0" fmla="*/ 2 w 2"/>
                <a:gd name="T1" fmla="*/ 0 h 6"/>
                <a:gd name="T2" fmla="*/ 0 w 2"/>
                <a:gd name="T3" fmla="*/ 0 h 6"/>
                <a:gd name="T4" fmla="*/ 0 w 2"/>
                <a:gd name="T5" fmla="*/ 6 h 6"/>
                <a:gd name="T6" fmla="*/ 2 w 2"/>
                <a:gd name="T7" fmla="*/ 6 h 6"/>
                <a:gd name="T8" fmla="*/ 2 w 2"/>
                <a:gd name="T9" fmla="*/ 6 h 6"/>
                <a:gd name="T10" fmla="*/ 2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5" name="Rectangle 5741"/>
            <p:cNvSpPr>
              <a:spLocks noChangeArrowheads="1"/>
            </p:cNvSpPr>
            <p:nvPr/>
          </p:nvSpPr>
          <p:spPr bwMode="auto">
            <a:xfrm>
              <a:off x="4274" y="3676"/>
              <a:ext cx="4" cy="10"/>
            </a:xfrm>
            <a:prstGeom prst="rect">
              <a:avLst/>
            </a:pr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6" name="Rectangle 5742"/>
            <p:cNvSpPr>
              <a:spLocks noChangeArrowheads="1"/>
            </p:cNvSpPr>
            <p:nvPr/>
          </p:nvSpPr>
          <p:spPr bwMode="auto">
            <a:xfrm>
              <a:off x="4274" y="3676"/>
              <a:ext cx="4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7" name="Rectangle 5743"/>
            <p:cNvSpPr>
              <a:spLocks noChangeArrowheads="1"/>
            </p:cNvSpPr>
            <p:nvPr/>
          </p:nvSpPr>
          <p:spPr bwMode="auto">
            <a:xfrm>
              <a:off x="4271" y="3676"/>
              <a:ext cx="3" cy="10"/>
            </a:xfrm>
            <a:prstGeom prst="rect">
              <a:avLst/>
            </a:pr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8" name="Rectangle 5744"/>
            <p:cNvSpPr>
              <a:spLocks noChangeArrowheads="1"/>
            </p:cNvSpPr>
            <p:nvPr/>
          </p:nvSpPr>
          <p:spPr bwMode="auto">
            <a:xfrm>
              <a:off x="4271" y="3676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9" name="Rectangle 5745"/>
            <p:cNvSpPr>
              <a:spLocks noChangeArrowheads="1"/>
            </p:cNvSpPr>
            <p:nvPr/>
          </p:nvSpPr>
          <p:spPr bwMode="auto">
            <a:xfrm>
              <a:off x="4268" y="3676"/>
              <a:ext cx="3" cy="10"/>
            </a:xfrm>
            <a:prstGeom prst="rect">
              <a:avLst/>
            </a:pr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0" name="Rectangle 5746"/>
            <p:cNvSpPr>
              <a:spLocks noChangeArrowheads="1"/>
            </p:cNvSpPr>
            <p:nvPr/>
          </p:nvSpPr>
          <p:spPr bwMode="auto">
            <a:xfrm>
              <a:off x="4268" y="3676"/>
              <a:ext cx="3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1" name="Freeform 5747"/>
            <p:cNvSpPr>
              <a:spLocks/>
            </p:cNvSpPr>
            <p:nvPr/>
          </p:nvSpPr>
          <p:spPr bwMode="auto">
            <a:xfrm>
              <a:off x="4242" y="3676"/>
              <a:ext cx="26" cy="10"/>
            </a:xfrm>
            <a:custGeom>
              <a:avLst/>
              <a:gdLst>
                <a:gd name="T0" fmla="*/ 15 w 15"/>
                <a:gd name="T1" fmla="*/ 0 h 6"/>
                <a:gd name="T2" fmla="*/ 0 w 15"/>
                <a:gd name="T3" fmla="*/ 0 h 6"/>
                <a:gd name="T4" fmla="*/ 1 w 15"/>
                <a:gd name="T5" fmla="*/ 6 h 6"/>
                <a:gd name="T6" fmla="*/ 15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466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2" name="Freeform 5748"/>
            <p:cNvSpPr>
              <a:spLocks/>
            </p:cNvSpPr>
            <p:nvPr/>
          </p:nvSpPr>
          <p:spPr bwMode="auto">
            <a:xfrm>
              <a:off x="4300" y="3660"/>
              <a:ext cx="3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2 h 5"/>
                <a:gd name="T4" fmla="*/ 0 w 2"/>
                <a:gd name="T5" fmla="*/ 4 h 5"/>
                <a:gd name="T6" fmla="*/ 0 w 2"/>
                <a:gd name="T7" fmla="*/ 5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3" name="Freeform 5749"/>
            <p:cNvSpPr>
              <a:spLocks/>
            </p:cNvSpPr>
            <p:nvPr/>
          </p:nvSpPr>
          <p:spPr bwMode="auto">
            <a:xfrm>
              <a:off x="4296" y="3664"/>
              <a:ext cx="4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3 h 5"/>
                <a:gd name="T8" fmla="*/ 2 w 2"/>
                <a:gd name="T9" fmla="*/ 2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4" name="Freeform 5750"/>
            <p:cNvSpPr>
              <a:spLocks/>
            </p:cNvSpPr>
            <p:nvPr/>
          </p:nvSpPr>
          <p:spPr bwMode="auto">
            <a:xfrm>
              <a:off x="4293" y="3666"/>
              <a:ext cx="3" cy="8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2 w 2"/>
                <a:gd name="T7" fmla="*/ 4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5" name="Freeform 5751"/>
            <p:cNvSpPr>
              <a:spLocks/>
            </p:cNvSpPr>
            <p:nvPr/>
          </p:nvSpPr>
          <p:spPr bwMode="auto">
            <a:xfrm>
              <a:off x="4288" y="3667"/>
              <a:ext cx="5" cy="9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3 w 3"/>
                <a:gd name="T7" fmla="*/ 4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6" name="Freeform 5752"/>
            <p:cNvSpPr>
              <a:spLocks/>
            </p:cNvSpPr>
            <p:nvPr/>
          </p:nvSpPr>
          <p:spPr bwMode="auto">
            <a:xfrm>
              <a:off x="4285" y="3667"/>
              <a:ext cx="3" cy="9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0 w 2"/>
                <a:gd name="T5" fmla="*/ 0 h 5"/>
                <a:gd name="T6" fmla="*/ 0 w 2"/>
                <a:gd name="T7" fmla="*/ 5 h 5"/>
                <a:gd name="T8" fmla="*/ 2 w 2"/>
                <a:gd name="T9" fmla="*/ 5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7" name="Freeform 5753"/>
            <p:cNvSpPr>
              <a:spLocks/>
            </p:cNvSpPr>
            <p:nvPr/>
          </p:nvSpPr>
          <p:spPr bwMode="auto">
            <a:xfrm>
              <a:off x="4281" y="3667"/>
              <a:ext cx="4" cy="9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0 h 5"/>
                <a:gd name="T4" fmla="*/ 0 w 2"/>
                <a:gd name="T5" fmla="*/ 5 h 5"/>
                <a:gd name="T6" fmla="*/ 2 w 2"/>
                <a:gd name="T7" fmla="*/ 5 h 5"/>
                <a:gd name="T8" fmla="*/ 2 w 2"/>
                <a:gd name="T9" fmla="*/ 5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8" name="Rectangle 5754"/>
            <p:cNvSpPr>
              <a:spLocks noChangeArrowheads="1"/>
            </p:cNvSpPr>
            <p:nvPr/>
          </p:nvSpPr>
          <p:spPr bwMode="auto">
            <a:xfrm>
              <a:off x="4278" y="3667"/>
              <a:ext cx="3" cy="9"/>
            </a:xfrm>
            <a:prstGeom prst="rect">
              <a:avLst/>
            </a:pr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9" name="Rectangle 5755"/>
            <p:cNvSpPr>
              <a:spLocks noChangeArrowheads="1"/>
            </p:cNvSpPr>
            <p:nvPr/>
          </p:nvSpPr>
          <p:spPr bwMode="auto">
            <a:xfrm>
              <a:off x="4278" y="3667"/>
              <a:ext cx="3" cy="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0" name="Rectangle 5756"/>
            <p:cNvSpPr>
              <a:spLocks noChangeArrowheads="1"/>
            </p:cNvSpPr>
            <p:nvPr/>
          </p:nvSpPr>
          <p:spPr bwMode="auto">
            <a:xfrm>
              <a:off x="4274" y="3667"/>
              <a:ext cx="4" cy="9"/>
            </a:xfrm>
            <a:prstGeom prst="rect">
              <a:avLst/>
            </a:pr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1" name="Rectangle 5757"/>
            <p:cNvSpPr>
              <a:spLocks noChangeArrowheads="1"/>
            </p:cNvSpPr>
            <p:nvPr/>
          </p:nvSpPr>
          <p:spPr bwMode="auto">
            <a:xfrm>
              <a:off x="4274" y="3667"/>
              <a:ext cx="4" cy="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2" name="Rectangle 5758"/>
            <p:cNvSpPr>
              <a:spLocks noChangeArrowheads="1"/>
            </p:cNvSpPr>
            <p:nvPr/>
          </p:nvSpPr>
          <p:spPr bwMode="auto">
            <a:xfrm>
              <a:off x="4271" y="3667"/>
              <a:ext cx="3" cy="9"/>
            </a:xfrm>
            <a:prstGeom prst="rect">
              <a:avLst/>
            </a:pr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3" name="Rectangle 5759"/>
            <p:cNvSpPr>
              <a:spLocks noChangeArrowheads="1"/>
            </p:cNvSpPr>
            <p:nvPr/>
          </p:nvSpPr>
          <p:spPr bwMode="auto">
            <a:xfrm>
              <a:off x="4271" y="3667"/>
              <a:ext cx="3" cy="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4" name="Rectangle 5760"/>
            <p:cNvSpPr>
              <a:spLocks noChangeArrowheads="1"/>
            </p:cNvSpPr>
            <p:nvPr/>
          </p:nvSpPr>
          <p:spPr bwMode="auto">
            <a:xfrm>
              <a:off x="4268" y="3667"/>
              <a:ext cx="3" cy="9"/>
            </a:xfrm>
            <a:prstGeom prst="rect">
              <a:avLst/>
            </a:pr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5" name="Rectangle 5761"/>
            <p:cNvSpPr>
              <a:spLocks noChangeArrowheads="1"/>
            </p:cNvSpPr>
            <p:nvPr/>
          </p:nvSpPr>
          <p:spPr bwMode="auto">
            <a:xfrm>
              <a:off x="4268" y="3667"/>
              <a:ext cx="3" cy="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6" name="Freeform 5762"/>
            <p:cNvSpPr>
              <a:spLocks/>
            </p:cNvSpPr>
            <p:nvPr/>
          </p:nvSpPr>
          <p:spPr bwMode="auto">
            <a:xfrm>
              <a:off x="4240" y="3667"/>
              <a:ext cx="28" cy="9"/>
            </a:xfrm>
            <a:custGeom>
              <a:avLst/>
              <a:gdLst>
                <a:gd name="T0" fmla="*/ 16 w 16"/>
                <a:gd name="T1" fmla="*/ 0 h 5"/>
                <a:gd name="T2" fmla="*/ 0 w 16"/>
                <a:gd name="T3" fmla="*/ 0 h 5"/>
                <a:gd name="T4" fmla="*/ 1 w 16"/>
                <a:gd name="T5" fmla="*/ 5 h 5"/>
                <a:gd name="T6" fmla="*/ 16 w 16"/>
                <a:gd name="T7" fmla="*/ 5 h 5"/>
                <a:gd name="T8" fmla="*/ 16 w 1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4264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7" name="Freeform 5763"/>
            <p:cNvSpPr>
              <a:spLocks/>
            </p:cNvSpPr>
            <p:nvPr/>
          </p:nvSpPr>
          <p:spPr bwMode="auto">
            <a:xfrm>
              <a:off x="4237" y="3132"/>
              <a:ext cx="70" cy="535"/>
            </a:xfrm>
            <a:custGeom>
              <a:avLst/>
              <a:gdLst>
                <a:gd name="T0" fmla="*/ 19 w 41"/>
                <a:gd name="T1" fmla="*/ 0 h 314"/>
                <a:gd name="T2" fmla="*/ 19 w 41"/>
                <a:gd name="T3" fmla="*/ 292 h 314"/>
                <a:gd name="T4" fmla="*/ 8 w 41"/>
                <a:gd name="T5" fmla="*/ 303 h 314"/>
                <a:gd name="T6" fmla="*/ 0 w 41"/>
                <a:gd name="T7" fmla="*/ 303 h 314"/>
                <a:gd name="T8" fmla="*/ 2 w 41"/>
                <a:gd name="T9" fmla="*/ 314 h 314"/>
                <a:gd name="T10" fmla="*/ 18 w 41"/>
                <a:gd name="T11" fmla="*/ 314 h 314"/>
                <a:gd name="T12" fmla="*/ 20 w 41"/>
                <a:gd name="T13" fmla="*/ 314 h 314"/>
                <a:gd name="T14" fmla="*/ 22 w 41"/>
                <a:gd name="T15" fmla="*/ 314 h 314"/>
                <a:gd name="T16" fmla="*/ 24 w 41"/>
                <a:gd name="T17" fmla="*/ 314 h 314"/>
                <a:gd name="T18" fmla="*/ 26 w 41"/>
                <a:gd name="T19" fmla="*/ 314 h 314"/>
                <a:gd name="T20" fmla="*/ 28 w 41"/>
                <a:gd name="T21" fmla="*/ 314 h 314"/>
                <a:gd name="T22" fmla="*/ 30 w 41"/>
                <a:gd name="T23" fmla="*/ 314 h 314"/>
                <a:gd name="T24" fmla="*/ 30 w 41"/>
                <a:gd name="T25" fmla="*/ 314 h 314"/>
                <a:gd name="T26" fmla="*/ 33 w 41"/>
                <a:gd name="T27" fmla="*/ 314 h 314"/>
                <a:gd name="T28" fmla="*/ 35 w 41"/>
                <a:gd name="T29" fmla="*/ 313 h 314"/>
                <a:gd name="T30" fmla="*/ 37 w 41"/>
                <a:gd name="T31" fmla="*/ 312 h 314"/>
                <a:gd name="T32" fmla="*/ 39 w 41"/>
                <a:gd name="T33" fmla="*/ 310 h 314"/>
                <a:gd name="T34" fmla="*/ 41 w 41"/>
                <a:gd name="T35" fmla="*/ 303 h 314"/>
                <a:gd name="T36" fmla="*/ 41 w 41"/>
                <a:gd name="T37" fmla="*/ 171 h 314"/>
                <a:gd name="T38" fmla="*/ 40 w 41"/>
                <a:gd name="T39" fmla="*/ 172 h 314"/>
                <a:gd name="T40" fmla="*/ 39 w 41"/>
                <a:gd name="T41" fmla="*/ 172 h 314"/>
                <a:gd name="T42" fmla="*/ 39 w 41"/>
                <a:gd name="T43" fmla="*/ 172 h 314"/>
                <a:gd name="T44" fmla="*/ 39 w 41"/>
                <a:gd name="T45" fmla="*/ 171 h 314"/>
                <a:gd name="T46" fmla="*/ 39 w 41"/>
                <a:gd name="T47" fmla="*/ 171 h 314"/>
                <a:gd name="T48" fmla="*/ 39 w 41"/>
                <a:gd name="T49" fmla="*/ 171 h 314"/>
                <a:gd name="T50" fmla="*/ 40 w 41"/>
                <a:gd name="T51" fmla="*/ 171 h 314"/>
                <a:gd name="T52" fmla="*/ 39 w 41"/>
                <a:gd name="T53" fmla="*/ 40 h 314"/>
                <a:gd name="T54" fmla="*/ 19 w 41"/>
                <a:gd name="T5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" h="314">
                  <a:moveTo>
                    <a:pt x="19" y="0"/>
                  </a:moveTo>
                  <a:cubicBezTo>
                    <a:pt x="19" y="292"/>
                    <a:pt x="19" y="292"/>
                    <a:pt x="19" y="292"/>
                  </a:cubicBezTo>
                  <a:cubicBezTo>
                    <a:pt x="19" y="298"/>
                    <a:pt x="14" y="303"/>
                    <a:pt x="8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" y="307"/>
                    <a:pt x="2" y="310"/>
                    <a:pt x="2" y="314"/>
                  </a:cubicBezTo>
                  <a:cubicBezTo>
                    <a:pt x="18" y="314"/>
                    <a:pt x="18" y="314"/>
                    <a:pt x="18" y="314"/>
                  </a:cubicBezTo>
                  <a:cubicBezTo>
                    <a:pt x="20" y="314"/>
                    <a:pt x="20" y="314"/>
                    <a:pt x="20" y="314"/>
                  </a:cubicBezTo>
                  <a:cubicBezTo>
                    <a:pt x="22" y="314"/>
                    <a:pt x="22" y="314"/>
                    <a:pt x="22" y="314"/>
                  </a:cubicBezTo>
                  <a:cubicBezTo>
                    <a:pt x="24" y="314"/>
                    <a:pt x="24" y="314"/>
                    <a:pt x="24" y="314"/>
                  </a:cubicBezTo>
                  <a:cubicBezTo>
                    <a:pt x="26" y="314"/>
                    <a:pt x="26" y="314"/>
                    <a:pt x="26" y="314"/>
                  </a:cubicBezTo>
                  <a:cubicBezTo>
                    <a:pt x="28" y="314"/>
                    <a:pt x="28" y="314"/>
                    <a:pt x="28" y="314"/>
                  </a:cubicBezTo>
                  <a:cubicBezTo>
                    <a:pt x="30" y="314"/>
                    <a:pt x="30" y="314"/>
                    <a:pt x="30" y="314"/>
                  </a:cubicBezTo>
                  <a:cubicBezTo>
                    <a:pt x="30" y="314"/>
                    <a:pt x="30" y="314"/>
                    <a:pt x="30" y="314"/>
                  </a:cubicBezTo>
                  <a:cubicBezTo>
                    <a:pt x="31" y="314"/>
                    <a:pt x="32" y="314"/>
                    <a:pt x="33" y="314"/>
                  </a:cubicBezTo>
                  <a:cubicBezTo>
                    <a:pt x="33" y="314"/>
                    <a:pt x="34" y="313"/>
                    <a:pt x="35" y="313"/>
                  </a:cubicBezTo>
                  <a:cubicBezTo>
                    <a:pt x="35" y="313"/>
                    <a:pt x="36" y="312"/>
                    <a:pt x="37" y="312"/>
                  </a:cubicBezTo>
                  <a:cubicBezTo>
                    <a:pt x="38" y="311"/>
                    <a:pt x="38" y="310"/>
                    <a:pt x="39" y="310"/>
                  </a:cubicBezTo>
                  <a:cubicBezTo>
                    <a:pt x="40" y="308"/>
                    <a:pt x="41" y="306"/>
                    <a:pt x="41" y="303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0" y="172"/>
                    <a:pt x="40" y="172"/>
                    <a:pt x="40" y="172"/>
                  </a:cubicBezTo>
                  <a:cubicBezTo>
                    <a:pt x="39" y="172"/>
                    <a:pt x="39" y="172"/>
                    <a:pt x="39" y="172"/>
                  </a:cubicBezTo>
                  <a:cubicBezTo>
                    <a:pt x="39" y="172"/>
                    <a:pt x="39" y="172"/>
                    <a:pt x="39" y="172"/>
                  </a:cubicBezTo>
                  <a:cubicBezTo>
                    <a:pt x="39" y="172"/>
                    <a:pt x="39" y="171"/>
                    <a:pt x="39" y="171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39" y="171"/>
                    <a:pt x="39" y="171"/>
                    <a:pt x="39" y="171"/>
                  </a:cubicBezTo>
                  <a:cubicBezTo>
                    <a:pt x="40" y="171"/>
                    <a:pt x="40" y="171"/>
                    <a:pt x="40" y="171"/>
                  </a:cubicBezTo>
                  <a:cubicBezTo>
                    <a:pt x="40" y="160"/>
                    <a:pt x="41" y="74"/>
                    <a:pt x="39" y="40"/>
                  </a:cubicBezTo>
                  <a:cubicBezTo>
                    <a:pt x="37" y="15"/>
                    <a:pt x="30" y="9"/>
                    <a:pt x="19" y="0"/>
                  </a:cubicBezTo>
                </a:path>
              </a:pathLst>
            </a:custGeom>
            <a:solidFill>
              <a:srgbClr val="406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8" name="Freeform 5764"/>
            <p:cNvSpPr>
              <a:spLocks noEditPoints="1"/>
            </p:cNvSpPr>
            <p:nvPr/>
          </p:nvSpPr>
          <p:spPr bwMode="auto">
            <a:xfrm>
              <a:off x="3130" y="2984"/>
              <a:ext cx="1139" cy="665"/>
            </a:xfrm>
            <a:custGeom>
              <a:avLst/>
              <a:gdLst>
                <a:gd name="T0" fmla="*/ 0 w 669"/>
                <a:gd name="T1" fmla="*/ 251 h 390"/>
                <a:gd name="T2" fmla="*/ 0 w 669"/>
                <a:gd name="T3" fmla="*/ 258 h 390"/>
                <a:gd name="T4" fmla="*/ 2 w 669"/>
                <a:gd name="T5" fmla="*/ 252 h 390"/>
                <a:gd name="T6" fmla="*/ 0 w 669"/>
                <a:gd name="T7" fmla="*/ 251 h 390"/>
                <a:gd name="T8" fmla="*/ 643 w 669"/>
                <a:gd name="T9" fmla="*/ 63 h 390"/>
                <a:gd name="T10" fmla="*/ 643 w 669"/>
                <a:gd name="T11" fmla="*/ 355 h 390"/>
                <a:gd name="T12" fmla="*/ 643 w 669"/>
                <a:gd name="T13" fmla="*/ 358 h 390"/>
                <a:gd name="T14" fmla="*/ 650 w 669"/>
                <a:gd name="T15" fmla="*/ 390 h 390"/>
                <a:gd name="T16" fmla="*/ 658 w 669"/>
                <a:gd name="T17" fmla="*/ 390 h 390"/>
                <a:gd name="T18" fmla="*/ 669 w 669"/>
                <a:gd name="T19" fmla="*/ 379 h 390"/>
                <a:gd name="T20" fmla="*/ 669 w 669"/>
                <a:gd name="T21" fmla="*/ 87 h 390"/>
                <a:gd name="T22" fmla="*/ 650 w 669"/>
                <a:gd name="T23" fmla="*/ 71 h 390"/>
                <a:gd name="T24" fmla="*/ 643 w 669"/>
                <a:gd name="T25" fmla="*/ 63 h 390"/>
                <a:gd name="T26" fmla="*/ 26 w 669"/>
                <a:gd name="T27" fmla="*/ 0 h 390"/>
                <a:gd name="T28" fmla="*/ 24 w 669"/>
                <a:gd name="T29" fmla="*/ 2 h 390"/>
                <a:gd name="T30" fmla="*/ 21 w 669"/>
                <a:gd name="T31" fmla="*/ 4 h 390"/>
                <a:gd name="T32" fmla="*/ 21 w 669"/>
                <a:gd name="T33" fmla="*/ 4 h 390"/>
                <a:gd name="T34" fmla="*/ 17 w 669"/>
                <a:gd name="T35" fmla="*/ 7 h 390"/>
                <a:gd name="T36" fmla="*/ 13 w 669"/>
                <a:gd name="T37" fmla="*/ 10 h 390"/>
                <a:gd name="T38" fmla="*/ 8 w 669"/>
                <a:gd name="T39" fmla="*/ 15 h 390"/>
                <a:gd name="T40" fmla="*/ 5 w 669"/>
                <a:gd name="T41" fmla="*/ 18 h 390"/>
                <a:gd name="T42" fmla="*/ 5 w 669"/>
                <a:gd name="T43" fmla="*/ 18 h 390"/>
                <a:gd name="T44" fmla="*/ 3 w 669"/>
                <a:gd name="T45" fmla="*/ 20 h 390"/>
                <a:gd name="T46" fmla="*/ 1 w 669"/>
                <a:gd name="T47" fmla="*/ 22 h 390"/>
                <a:gd name="T48" fmla="*/ 0 w 669"/>
                <a:gd name="T49" fmla="*/ 23 h 390"/>
                <a:gd name="T50" fmla="*/ 0 w 669"/>
                <a:gd name="T51" fmla="*/ 23 h 390"/>
                <a:gd name="T52" fmla="*/ 0 w 669"/>
                <a:gd name="T53" fmla="*/ 24 h 390"/>
                <a:gd name="T54" fmla="*/ 0 w 669"/>
                <a:gd name="T55" fmla="*/ 241 h 390"/>
                <a:gd name="T56" fmla="*/ 26 w 669"/>
                <a:gd name="T57" fmla="*/ 218 h 390"/>
                <a:gd name="T58" fmla="*/ 26 w 669"/>
                <a:gd name="T5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9" h="390">
                  <a:moveTo>
                    <a:pt x="0" y="251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0" y="251"/>
                    <a:pt x="0" y="251"/>
                    <a:pt x="0" y="251"/>
                  </a:cubicBezTo>
                  <a:moveTo>
                    <a:pt x="643" y="63"/>
                  </a:moveTo>
                  <a:cubicBezTo>
                    <a:pt x="643" y="355"/>
                    <a:pt x="643" y="355"/>
                    <a:pt x="643" y="355"/>
                  </a:cubicBezTo>
                  <a:cubicBezTo>
                    <a:pt x="643" y="358"/>
                    <a:pt x="643" y="358"/>
                    <a:pt x="643" y="358"/>
                  </a:cubicBezTo>
                  <a:cubicBezTo>
                    <a:pt x="645" y="369"/>
                    <a:pt x="648" y="380"/>
                    <a:pt x="650" y="390"/>
                  </a:cubicBezTo>
                  <a:cubicBezTo>
                    <a:pt x="658" y="390"/>
                    <a:pt x="658" y="390"/>
                    <a:pt x="658" y="390"/>
                  </a:cubicBezTo>
                  <a:cubicBezTo>
                    <a:pt x="664" y="390"/>
                    <a:pt x="669" y="385"/>
                    <a:pt x="669" y="379"/>
                  </a:cubicBezTo>
                  <a:cubicBezTo>
                    <a:pt x="669" y="87"/>
                    <a:pt x="669" y="87"/>
                    <a:pt x="669" y="87"/>
                  </a:cubicBezTo>
                  <a:cubicBezTo>
                    <a:pt x="664" y="83"/>
                    <a:pt x="657" y="78"/>
                    <a:pt x="650" y="71"/>
                  </a:cubicBezTo>
                  <a:cubicBezTo>
                    <a:pt x="647" y="68"/>
                    <a:pt x="645" y="65"/>
                    <a:pt x="643" y="63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4" y="2"/>
                  </a:cubicBezTo>
                  <a:cubicBezTo>
                    <a:pt x="23" y="2"/>
                    <a:pt x="22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5"/>
                    <a:pt x="19" y="6"/>
                    <a:pt x="17" y="7"/>
                  </a:cubicBezTo>
                  <a:cubicBezTo>
                    <a:pt x="16" y="8"/>
                    <a:pt x="15" y="9"/>
                    <a:pt x="13" y="10"/>
                  </a:cubicBezTo>
                  <a:cubicBezTo>
                    <a:pt x="11" y="12"/>
                    <a:pt x="9" y="14"/>
                    <a:pt x="8" y="15"/>
                  </a:cubicBezTo>
                  <a:cubicBezTo>
                    <a:pt x="7" y="16"/>
                    <a:pt x="6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9"/>
                    <a:pt x="3" y="20"/>
                  </a:cubicBezTo>
                  <a:cubicBezTo>
                    <a:pt x="2" y="20"/>
                    <a:pt x="2" y="21"/>
                    <a:pt x="1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8" y="235"/>
                    <a:pt x="17" y="227"/>
                    <a:pt x="26" y="218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263A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9" name="Freeform 5765"/>
            <p:cNvSpPr>
              <a:spLocks/>
            </p:cNvSpPr>
            <p:nvPr/>
          </p:nvSpPr>
          <p:spPr bwMode="auto">
            <a:xfrm>
              <a:off x="4223" y="3589"/>
              <a:ext cx="2" cy="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7B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0" name="Freeform 5766"/>
            <p:cNvSpPr>
              <a:spLocks/>
            </p:cNvSpPr>
            <p:nvPr/>
          </p:nvSpPr>
          <p:spPr bwMode="auto">
            <a:xfrm>
              <a:off x="4012" y="3012"/>
              <a:ext cx="213" cy="577"/>
            </a:xfrm>
            <a:custGeom>
              <a:avLst/>
              <a:gdLst>
                <a:gd name="T0" fmla="*/ 57 w 125"/>
                <a:gd name="T1" fmla="*/ 0 h 339"/>
                <a:gd name="T2" fmla="*/ 51 w 125"/>
                <a:gd name="T3" fmla="*/ 2 h 339"/>
                <a:gd name="T4" fmla="*/ 52 w 125"/>
                <a:gd name="T5" fmla="*/ 11 h 339"/>
                <a:gd name="T6" fmla="*/ 54 w 125"/>
                <a:gd name="T7" fmla="*/ 16 h 339"/>
                <a:gd name="T8" fmla="*/ 53 w 125"/>
                <a:gd name="T9" fmla="*/ 16 h 339"/>
                <a:gd name="T10" fmla="*/ 46 w 125"/>
                <a:gd name="T11" fmla="*/ 9 h 339"/>
                <a:gd name="T12" fmla="*/ 37 w 125"/>
                <a:gd name="T13" fmla="*/ 6 h 339"/>
                <a:gd name="T14" fmla="*/ 34 w 125"/>
                <a:gd name="T15" fmla="*/ 6 h 339"/>
                <a:gd name="T16" fmla="*/ 32 w 125"/>
                <a:gd name="T17" fmla="*/ 7 h 339"/>
                <a:gd name="T18" fmla="*/ 30 w 125"/>
                <a:gd name="T19" fmla="*/ 8 h 339"/>
                <a:gd name="T20" fmla="*/ 28 w 125"/>
                <a:gd name="T21" fmla="*/ 10 h 339"/>
                <a:gd name="T22" fmla="*/ 27 w 125"/>
                <a:gd name="T23" fmla="*/ 12 h 339"/>
                <a:gd name="T24" fmla="*/ 26 w 125"/>
                <a:gd name="T25" fmla="*/ 15 h 339"/>
                <a:gd name="T26" fmla="*/ 26 w 125"/>
                <a:gd name="T27" fmla="*/ 20 h 339"/>
                <a:gd name="T28" fmla="*/ 27 w 125"/>
                <a:gd name="T29" fmla="*/ 24 h 339"/>
                <a:gd name="T30" fmla="*/ 30 w 125"/>
                <a:gd name="T31" fmla="*/ 32 h 339"/>
                <a:gd name="T32" fmla="*/ 23 w 125"/>
                <a:gd name="T33" fmla="*/ 29 h 339"/>
                <a:gd name="T34" fmla="*/ 21 w 125"/>
                <a:gd name="T35" fmla="*/ 28 h 339"/>
                <a:gd name="T36" fmla="*/ 17 w 125"/>
                <a:gd name="T37" fmla="*/ 27 h 339"/>
                <a:gd name="T38" fmla="*/ 11 w 125"/>
                <a:gd name="T39" fmla="*/ 62 h 339"/>
                <a:gd name="T40" fmla="*/ 59 w 125"/>
                <a:gd name="T41" fmla="*/ 137 h 339"/>
                <a:gd name="T42" fmla="*/ 23 w 125"/>
                <a:gd name="T43" fmla="*/ 96 h 339"/>
                <a:gd name="T44" fmla="*/ 10 w 125"/>
                <a:gd name="T45" fmla="*/ 82 h 339"/>
                <a:gd name="T46" fmla="*/ 5 w 125"/>
                <a:gd name="T47" fmla="*/ 84 h 339"/>
                <a:gd name="T48" fmla="*/ 2 w 125"/>
                <a:gd name="T49" fmla="*/ 86 h 339"/>
                <a:gd name="T50" fmla="*/ 0 w 125"/>
                <a:gd name="T51" fmla="*/ 91 h 339"/>
                <a:gd name="T52" fmla="*/ 0 w 125"/>
                <a:gd name="T53" fmla="*/ 98 h 339"/>
                <a:gd name="T54" fmla="*/ 11 w 125"/>
                <a:gd name="T55" fmla="*/ 117 h 339"/>
                <a:gd name="T56" fmla="*/ 52 w 125"/>
                <a:gd name="T57" fmla="*/ 198 h 339"/>
                <a:gd name="T58" fmla="*/ 73 w 125"/>
                <a:gd name="T59" fmla="*/ 229 h 339"/>
                <a:gd name="T60" fmla="*/ 83 w 125"/>
                <a:gd name="T61" fmla="*/ 240 h 339"/>
                <a:gd name="T62" fmla="*/ 93 w 125"/>
                <a:gd name="T63" fmla="*/ 250 h 339"/>
                <a:gd name="T64" fmla="*/ 102 w 125"/>
                <a:gd name="T65" fmla="*/ 257 h 339"/>
                <a:gd name="T66" fmla="*/ 106 w 125"/>
                <a:gd name="T67" fmla="*/ 259 h 339"/>
                <a:gd name="T68" fmla="*/ 107 w 125"/>
                <a:gd name="T69" fmla="*/ 260 h 339"/>
                <a:gd name="T70" fmla="*/ 107 w 125"/>
                <a:gd name="T71" fmla="*/ 260 h 339"/>
                <a:gd name="T72" fmla="*/ 108 w 125"/>
                <a:gd name="T73" fmla="*/ 260 h 339"/>
                <a:gd name="T74" fmla="*/ 108 w 125"/>
                <a:gd name="T75" fmla="*/ 263 h 339"/>
                <a:gd name="T76" fmla="*/ 113 w 125"/>
                <a:gd name="T77" fmla="*/ 291 h 339"/>
                <a:gd name="T78" fmla="*/ 114 w 125"/>
                <a:gd name="T79" fmla="*/ 293 h 339"/>
                <a:gd name="T80" fmla="*/ 110 w 125"/>
                <a:gd name="T81" fmla="*/ 294 h 339"/>
                <a:gd name="T82" fmla="*/ 125 w 125"/>
                <a:gd name="T83" fmla="*/ 339 h 339"/>
                <a:gd name="T84" fmla="*/ 78 w 125"/>
                <a:gd name="T85" fmla="*/ 7 h 339"/>
                <a:gd name="T86" fmla="*/ 77 w 125"/>
                <a:gd name="T87" fmla="*/ 9 h 339"/>
                <a:gd name="T88" fmla="*/ 74 w 125"/>
                <a:gd name="T89" fmla="*/ 8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5" h="339">
                  <a:moveTo>
                    <a:pt x="59" y="0"/>
                  </a:moveTo>
                  <a:cubicBezTo>
                    <a:pt x="58" y="0"/>
                    <a:pt x="57" y="0"/>
                    <a:pt x="57" y="0"/>
                  </a:cubicBezTo>
                  <a:cubicBezTo>
                    <a:pt x="55" y="0"/>
                    <a:pt x="54" y="0"/>
                    <a:pt x="53" y="1"/>
                  </a:cubicBezTo>
                  <a:cubicBezTo>
                    <a:pt x="52" y="1"/>
                    <a:pt x="52" y="2"/>
                    <a:pt x="51" y="2"/>
                  </a:cubicBezTo>
                  <a:cubicBezTo>
                    <a:pt x="51" y="3"/>
                    <a:pt x="51" y="4"/>
                    <a:pt x="51" y="5"/>
                  </a:cubicBezTo>
                  <a:cubicBezTo>
                    <a:pt x="51" y="7"/>
                    <a:pt x="51" y="9"/>
                    <a:pt x="52" y="11"/>
                  </a:cubicBezTo>
                  <a:cubicBezTo>
                    <a:pt x="52" y="12"/>
                    <a:pt x="52" y="13"/>
                    <a:pt x="53" y="13"/>
                  </a:cubicBezTo>
                  <a:cubicBezTo>
                    <a:pt x="53" y="14"/>
                    <a:pt x="54" y="15"/>
                    <a:pt x="54" y="16"/>
                  </a:cubicBezTo>
                  <a:cubicBezTo>
                    <a:pt x="55" y="18"/>
                    <a:pt x="56" y="19"/>
                    <a:pt x="57" y="21"/>
                  </a:cubicBezTo>
                  <a:cubicBezTo>
                    <a:pt x="55" y="19"/>
                    <a:pt x="54" y="17"/>
                    <a:pt x="53" y="16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0" y="12"/>
                    <a:pt x="48" y="10"/>
                    <a:pt x="46" y="9"/>
                  </a:cubicBezTo>
                  <a:cubicBezTo>
                    <a:pt x="44" y="8"/>
                    <a:pt x="43" y="7"/>
                    <a:pt x="41" y="6"/>
                  </a:cubicBezTo>
                  <a:cubicBezTo>
                    <a:pt x="40" y="6"/>
                    <a:pt x="39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5" y="6"/>
                    <a:pt x="34" y="6"/>
                  </a:cubicBezTo>
                  <a:cubicBezTo>
                    <a:pt x="34" y="6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1" y="7"/>
                    <a:pt x="31" y="8"/>
                  </a:cubicBezTo>
                  <a:cubicBezTo>
                    <a:pt x="31" y="8"/>
                    <a:pt x="31" y="8"/>
                    <a:pt x="30" y="8"/>
                  </a:cubicBezTo>
                  <a:cubicBezTo>
                    <a:pt x="30" y="8"/>
                    <a:pt x="30" y="8"/>
                    <a:pt x="30" y="9"/>
                  </a:cubicBezTo>
                  <a:cubicBezTo>
                    <a:pt x="29" y="9"/>
                    <a:pt x="29" y="9"/>
                    <a:pt x="28" y="10"/>
                  </a:cubicBezTo>
                  <a:cubicBezTo>
                    <a:pt x="28" y="10"/>
                    <a:pt x="28" y="10"/>
                    <a:pt x="28" y="11"/>
                  </a:cubicBezTo>
                  <a:cubicBezTo>
                    <a:pt x="27" y="11"/>
                    <a:pt x="27" y="12"/>
                    <a:pt x="27" y="12"/>
                  </a:cubicBezTo>
                  <a:cubicBezTo>
                    <a:pt x="27" y="13"/>
                    <a:pt x="27" y="14"/>
                    <a:pt x="26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7"/>
                  </a:cubicBezTo>
                  <a:cubicBezTo>
                    <a:pt x="26" y="18"/>
                    <a:pt x="26" y="19"/>
                    <a:pt x="26" y="20"/>
                  </a:cubicBezTo>
                  <a:cubicBezTo>
                    <a:pt x="26" y="21"/>
                    <a:pt x="27" y="21"/>
                    <a:pt x="27" y="22"/>
                  </a:cubicBezTo>
                  <a:cubicBezTo>
                    <a:pt x="27" y="22"/>
                    <a:pt x="27" y="23"/>
                    <a:pt x="27" y="24"/>
                  </a:cubicBezTo>
                  <a:cubicBezTo>
                    <a:pt x="27" y="24"/>
                    <a:pt x="27" y="25"/>
                    <a:pt x="27" y="25"/>
                  </a:cubicBezTo>
                  <a:cubicBezTo>
                    <a:pt x="28" y="28"/>
                    <a:pt x="29" y="30"/>
                    <a:pt x="30" y="32"/>
                  </a:cubicBezTo>
                  <a:cubicBezTo>
                    <a:pt x="31" y="34"/>
                    <a:pt x="32" y="37"/>
                    <a:pt x="33" y="39"/>
                  </a:cubicBezTo>
                  <a:cubicBezTo>
                    <a:pt x="30" y="34"/>
                    <a:pt x="27" y="31"/>
                    <a:pt x="23" y="29"/>
                  </a:cubicBezTo>
                  <a:cubicBezTo>
                    <a:pt x="23" y="29"/>
                    <a:pt x="22" y="29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0" y="28"/>
                    <a:pt x="18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5" y="36"/>
                    <a:pt x="9" y="43"/>
                    <a:pt x="2" y="48"/>
                  </a:cubicBezTo>
                  <a:cubicBezTo>
                    <a:pt x="3" y="52"/>
                    <a:pt x="6" y="57"/>
                    <a:pt x="11" y="62"/>
                  </a:cubicBezTo>
                  <a:cubicBezTo>
                    <a:pt x="13" y="65"/>
                    <a:pt x="16" y="69"/>
                    <a:pt x="20" y="73"/>
                  </a:cubicBezTo>
                  <a:cubicBezTo>
                    <a:pt x="36" y="97"/>
                    <a:pt x="59" y="137"/>
                    <a:pt x="59" y="137"/>
                  </a:cubicBezTo>
                  <a:cubicBezTo>
                    <a:pt x="59" y="137"/>
                    <a:pt x="52" y="129"/>
                    <a:pt x="43" y="118"/>
                  </a:cubicBezTo>
                  <a:cubicBezTo>
                    <a:pt x="36" y="111"/>
                    <a:pt x="29" y="103"/>
                    <a:pt x="23" y="96"/>
                  </a:cubicBezTo>
                  <a:cubicBezTo>
                    <a:pt x="17" y="90"/>
                    <a:pt x="13" y="84"/>
                    <a:pt x="12" y="83"/>
                  </a:cubicBezTo>
                  <a:cubicBezTo>
                    <a:pt x="12" y="83"/>
                    <a:pt x="11" y="82"/>
                    <a:pt x="10" y="82"/>
                  </a:cubicBezTo>
                  <a:cubicBezTo>
                    <a:pt x="9" y="82"/>
                    <a:pt x="9" y="82"/>
                    <a:pt x="8" y="82"/>
                  </a:cubicBezTo>
                  <a:cubicBezTo>
                    <a:pt x="7" y="83"/>
                    <a:pt x="6" y="83"/>
                    <a:pt x="5" y="84"/>
                  </a:cubicBezTo>
                  <a:cubicBezTo>
                    <a:pt x="5" y="84"/>
                    <a:pt x="4" y="84"/>
                    <a:pt x="4" y="85"/>
                  </a:cubicBezTo>
                  <a:cubicBezTo>
                    <a:pt x="3" y="85"/>
                    <a:pt x="3" y="86"/>
                    <a:pt x="2" y="86"/>
                  </a:cubicBezTo>
                  <a:cubicBezTo>
                    <a:pt x="2" y="87"/>
                    <a:pt x="1" y="88"/>
                    <a:pt x="1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2"/>
                    <a:pt x="0" y="94"/>
                    <a:pt x="0" y="96"/>
                  </a:cubicBezTo>
                  <a:cubicBezTo>
                    <a:pt x="0" y="96"/>
                    <a:pt x="0" y="97"/>
                    <a:pt x="0" y="98"/>
                  </a:cubicBezTo>
                  <a:cubicBezTo>
                    <a:pt x="1" y="102"/>
                    <a:pt x="3" y="107"/>
                    <a:pt x="8" y="112"/>
                  </a:cubicBezTo>
                  <a:cubicBezTo>
                    <a:pt x="9" y="114"/>
                    <a:pt x="10" y="116"/>
                    <a:pt x="11" y="117"/>
                  </a:cubicBezTo>
                  <a:cubicBezTo>
                    <a:pt x="16" y="124"/>
                    <a:pt x="20" y="131"/>
                    <a:pt x="23" y="138"/>
                  </a:cubicBezTo>
                  <a:cubicBezTo>
                    <a:pt x="34" y="158"/>
                    <a:pt x="42" y="180"/>
                    <a:pt x="52" y="198"/>
                  </a:cubicBezTo>
                  <a:cubicBezTo>
                    <a:pt x="57" y="205"/>
                    <a:pt x="62" y="214"/>
                    <a:pt x="68" y="222"/>
                  </a:cubicBezTo>
                  <a:cubicBezTo>
                    <a:pt x="70" y="224"/>
                    <a:pt x="71" y="227"/>
                    <a:pt x="73" y="229"/>
                  </a:cubicBezTo>
                  <a:cubicBezTo>
                    <a:pt x="75" y="231"/>
                    <a:pt x="76" y="233"/>
                    <a:pt x="78" y="235"/>
                  </a:cubicBezTo>
                  <a:cubicBezTo>
                    <a:pt x="80" y="236"/>
                    <a:pt x="81" y="238"/>
                    <a:pt x="83" y="240"/>
                  </a:cubicBezTo>
                  <a:cubicBezTo>
                    <a:pt x="84" y="242"/>
                    <a:pt x="86" y="244"/>
                    <a:pt x="88" y="245"/>
                  </a:cubicBezTo>
                  <a:cubicBezTo>
                    <a:pt x="89" y="247"/>
                    <a:pt x="91" y="248"/>
                    <a:pt x="93" y="250"/>
                  </a:cubicBezTo>
                  <a:cubicBezTo>
                    <a:pt x="94" y="251"/>
                    <a:pt x="96" y="253"/>
                    <a:pt x="97" y="254"/>
                  </a:cubicBezTo>
                  <a:cubicBezTo>
                    <a:pt x="99" y="255"/>
                    <a:pt x="101" y="256"/>
                    <a:pt x="102" y="257"/>
                  </a:cubicBezTo>
                  <a:cubicBezTo>
                    <a:pt x="104" y="258"/>
                    <a:pt x="105" y="259"/>
                    <a:pt x="106" y="259"/>
                  </a:cubicBezTo>
                  <a:cubicBezTo>
                    <a:pt x="106" y="259"/>
                    <a:pt x="106" y="259"/>
                    <a:pt x="106" y="259"/>
                  </a:cubicBezTo>
                  <a:cubicBezTo>
                    <a:pt x="106" y="259"/>
                    <a:pt x="107" y="260"/>
                    <a:pt x="107" y="260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60"/>
                    <a:pt x="107" y="260"/>
                    <a:pt x="108" y="260"/>
                  </a:cubicBezTo>
                  <a:cubicBezTo>
                    <a:pt x="108" y="260"/>
                    <a:pt x="108" y="260"/>
                    <a:pt x="108" y="260"/>
                  </a:cubicBezTo>
                  <a:cubicBezTo>
                    <a:pt x="109" y="261"/>
                    <a:pt x="111" y="261"/>
                    <a:pt x="113" y="261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13" y="291"/>
                    <a:pt x="113" y="291"/>
                    <a:pt x="113" y="291"/>
                  </a:cubicBezTo>
                  <a:cubicBezTo>
                    <a:pt x="113" y="291"/>
                    <a:pt x="113" y="291"/>
                    <a:pt x="113" y="291"/>
                  </a:cubicBezTo>
                  <a:cubicBezTo>
                    <a:pt x="114" y="293"/>
                    <a:pt x="114" y="293"/>
                    <a:pt x="114" y="293"/>
                  </a:cubicBezTo>
                  <a:cubicBezTo>
                    <a:pt x="113" y="293"/>
                    <a:pt x="112" y="294"/>
                    <a:pt x="111" y="294"/>
                  </a:cubicBezTo>
                  <a:cubicBezTo>
                    <a:pt x="111" y="294"/>
                    <a:pt x="110" y="294"/>
                    <a:pt x="110" y="294"/>
                  </a:cubicBezTo>
                  <a:cubicBezTo>
                    <a:pt x="115" y="309"/>
                    <a:pt x="119" y="324"/>
                    <a:pt x="124" y="339"/>
                  </a:cubicBezTo>
                  <a:cubicBezTo>
                    <a:pt x="125" y="339"/>
                    <a:pt x="125" y="339"/>
                    <a:pt x="125" y="339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06" y="26"/>
                    <a:pt x="90" y="7"/>
                    <a:pt x="78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5" y="10"/>
                    <a:pt x="74" y="8"/>
                  </a:cubicBezTo>
                  <a:cubicBezTo>
                    <a:pt x="71" y="4"/>
                    <a:pt x="65" y="0"/>
                    <a:pt x="5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1" name="Freeform 5767"/>
            <p:cNvSpPr>
              <a:spLocks/>
            </p:cNvSpPr>
            <p:nvPr/>
          </p:nvSpPr>
          <p:spPr bwMode="auto">
            <a:xfrm>
              <a:off x="3174" y="2967"/>
              <a:ext cx="111" cy="389"/>
            </a:xfrm>
            <a:custGeom>
              <a:avLst/>
              <a:gdLst>
                <a:gd name="T0" fmla="*/ 27 w 65"/>
                <a:gd name="T1" fmla="*/ 1 h 228"/>
                <a:gd name="T2" fmla="*/ 22 w 65"/>
                <a:gd name="T3" fmla="*/ 4 h 228"/>
                <a:gd name="T4" fmla="*/ 16 w 65"/>
                <a:gd name="T5" fmla="*/ 10 h 228"/>
                <a:gd name="T6" fmla="*/ 15 w 65"/>
                <a:gd name="T7" fmla="*/ 9 h 228"/>
                <a:gd name="T8" fmla="*/ 15 w 65"/>
                <a:gd name="T9" fmla="*/ 6 h 228"/>
                <a:gd name="T10" fmla="*/ 13 w 65"/>
                <a:gd name="T11" fmla="*/ 6 h 228"/>
                <a:gd name="T12" fmla="*/ 8 w 65"/>
                <a:gd name="T13" fmla="*/ 7 h 228"/>
                <a:gd name="T14" fmla="*/ 4 w 65"/>
                <a:gd name="T15" fmla="*/ 8 h 228"/>
                <a:gd name="T16" fmla="*/ 4 w 65"/>
                <a:gd name="T17" fmla="*/ 8 h 228"/>
                <a:gd name="T18" fmla="*/ 0 w 65"/>
                <a:gd name="T19" fmla="*/ 10 h 228"/>
                <a:gd name="T20" fmla="*/ 0 w 65"/>
                <a:gd name="T21" fmla="*/ 228 h 228"/>
                <a:gd name="T22" fmla="*/ 33 w 65"/>
                <a:gd name="T23" fmla="*/ 183 h 228"/>
                <a:gd name="T24" fmla="*/ 39 w 65"/>
                <a:gd name="T25" fmla="*/ 137 h 228"/>
                <a:gd name="T26" fmla="*/ 46 w 65"/>
                <a:gd name="T27" fmla="*/ 122 h 228"/>
                <a:gd name="T28" fmla="*/ 43 w 65"/>
                <a:gd name="T29" fmla="*/ 117 h 228"/>
                <a:gd name="T30" fmla="*/ 22 w 65"/>
                <a:gd name="T31" fmla="*/ 137 h 228"/>
                <a:gd name="T32" fmla="*/ 36 w 65"/>
                <a:gd name="T33" fmla="*/ 116 h 228"/>
                <a:gd name="T34" fmla="*/ 45 w 65"/>
                <a:gd name="T35" fmla="*/ 105 h 228"/>
                <a:gd name="T36" fmla="*/ 48 w 65"/>
                <a:gd name="T37" fmla="*/ 100 h 228"/>
                <a:gd name="T38" fmla="*/ 53 w 65"/>
                <a:gd name="T39" fmla="*/ 84 h 228"/>
                <a:gd name="T40" fmla="*/ 39 w 65"/>
                <a:gd name="T41" fmla="*/ 69 h 228"/>
                <a:gd name="T42" fmla="*/ 63 w 65"/>
                <a:gd name="T43" fmla="*/ 35 h 228"/>
                <a:gd name="T44" fmla="*/ 60 w 65"/>
                <a:gd name="T45" fmla="*/ 37 h 228"/>
                <a:gd name="T46" fmla="*/ 56 w 65"/>
                <a:gd name="T47" fmla="*/ 41 h 228"/>
                <a:gd name="T48" fmla="*/ 59 w 65"/>
                <a:gd name="T49" fmla="*/ 37 h 228"/>
                <a:gd name="T50" fmla="*/ 60 w 65"/>
                <a:gd name="T51" fmla="*/ 35 h 228"/>
                <a:gd name="T52" fmla="*/ 62 w 65"/>
                <a:gd name="T53" fmla="*/ 31 h 228"/>
                <a:gd name="T54" fmla="*/ 39 w 65"/>
                <a:gd name="T55" fmla="*/ 16 h 228"/>
                <a:gd name="T56" fmla="*/ 61 w 65"/>
                <a:gd name="T57" fmla="*/ 11 h 228"/>
                <a:gd name="T58" fmla="*/ 48 w 65"/>
                <a:gd name="T59" fmla="*/ 9 h 228"/>
                <a:gd name="T60" fmla="*/ 43 w 65"/>
                <a:gd name="T61" fmla="*/ 13 h 228"/>
                <a:gd name="T62" fmla="*/ 37 w 65"/>
                <a:gd name="T63" fmla="*/ 18 h 228"/>
                <a:gd name="T64" fmla="*/ 34 w 65"/>
                <a:gd name="T65" fmla="*/ 21 h 228"/>
                <a:gd name="T66" fmla="*/ 37 w 65"/>
                <a:gd name="T67" fmla="*/ 17 h 228"/>
                <a:gd name="T68" fmla="*/ 40 w 65"/>
                <a:gd name="T69" fmla="*/ 12 h 228"/>
                <a:gd name="T70" fmla="*/ 40 w 65"/>
                <a:gd name="T71" fmla="*/ 11 h 228"/>
                <a:gd name="T72" fmla="*/ 33 w 65"/>
                <a:gd name="T73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228">
                  <a:moveTo>
                    <a:pt x="33" y="0"/>
                  </a:moveTo>
                  <a:cubicBezTo>
                    <a:pt x="31" y="0"/>
                    <a:pt x="29" y="1"/>
                    <a:pt x="27" y="1"/>
                  </a:cubicBezTo>
                  <a:cubicBezTo>
                    <a:pt x="26" y="2"/>
                    <a:pt x="25" y="2"/>
                    <a:pt x="24" y="3"/>
                  </a:cubicBezTo>
                  <a:cubicBezTo>
                    <a:pt x="23" y="3"/>
                    <a:pt x="22" y="4"/>
                    <a:pt x="22" y="4"/>
                  </a:cubicBezTo>
                  <a:cubicBezTo>
                    <a:pt x="21" y="5"/>
                    <a:pt x="20" y="6"/>
                    <a:pt x="19" y="7"/>
                  </a:cubicBezTo>
                  <a:cubicBezTo>
                    <a:pt x="18" y="8"/>
                    <a:pt x="17" y="9"/>
                    <a:pt x="16" y="10"/>
                  </a:cubicBezTo>
                  <a:cubicBezTo>
                    <a:pt x="15" y="10"/>
                    <a:pt x="15" y="11"/>
                    <a:pt x="15" y="11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0" y="6"/>
                    <a:pt x="9" y="6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9" y="218"/>
                    <a:pt x="18" y="207"/>
                    <a:pt x="24" y="198"/>
                  </a:cubicBezTo>
                  <a:cubicBezTo>
                    <a:pt x="27" y="193"/>
                    <a:pt x="30" y="188"/>
                    <a:pt x="33" y="183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114"/>
                    <a:pt x="45" y="115"/>
                    <a:pt x="43" y="117"/>
                  </a:cubicBezTo>
                  <a:cubicBezTo>
                    <a:pt x="39" y="120"/>
                    <a:pt x="35" y="124"/>
                    <a:pt x="32" y="127"/>
                  </a:cubicBezTo>
                  <a:cubicBezTo>
                    <a:pt x="26" y="133"/>
                    <a:pt x="22" y="137"/>
                    <a:pt x="22" y="137"/>
                  </a:cubicBezTo>
                  <a:cubicBezTo>
                    <a:pt x="22" y="137"/>
                    <a:pt x="24" y="133"/>
                    <a:pt x="29" y="127"/>
                  </a:cubicBezTo>
                  <a:cubicBezTo>
                    <a:pt x="31" y="124"/>
                    <a:pt x="34" y="120"/>
                    <a:pt x="36" y="116"/>
                  </a:cubicBezTo>
                  <a:cubicBezTo>
                    <a:pt x="38" y="115"/>
                    <a:pt x="39" y="113"/>
                    <a:pt x="40" y="111"/>
                  </a:cubicBezTo>
                  <a:cubicBezTo>
                    <a:pt x="42" y="109"/>
                    <a:pt x="43" y="107"/>
                    <a:pt x="45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3"/>
                    <a:pt x="47" y="102"/>
                    <a:pt x="48" y="100"/>
                  </a:cubicBezTo>
                  <a:cubicBezTo>
                    <a:pt x="49" y="99"/>
                    <a:pt x="50" y="98"/>
                    <a:pt x="51" y="97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2" y="35"/>
                  </a:cubicBezTo>
                  <a:cubicBezTo>
                    <a:pt x="62" y="36"/>
                    <a:pt x="61" y="36"/>
                    <a:pt x="60" y="37"/>
                  </a:cubicBezTo>
                  <a:cubicBezTo>
                    <a:pt x="59" y="38"/>
                    <a:pt x="59" y="38"/>
                    <a:pt x="58" y="39"/>
                  </a:cubicBezTo>
                  <a:cubicBezTo>
                    <a:pt x="57" y="40"/>
                    <a:pt x="57" y="41"/>
                    <a:pt x="56" y="41"/>
                  </a:cubicBezTo>
                  <a:cubicBezTo>
                    <a:pt x="56" y="41"/>
                    <a:pt x="57" y="40"/>
                    <a:pt x="57" y="39"/>
                  </a:cubicBezTo>
                  <a:cubicBezTo>
                    <a:pt x="58" y="38"/>
                    <a:pt x="58" y="38"/>
                    <a:pt x="59" y="37"/>
                  </a:cubicBezTo>
                  <a:cubicBezTo>
                    <a:pt x="59" y="36"/>
                    <a:pt x="60" y="36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4"/>
                    <a:pt x="60" y="34"/>
                  </a:cubicBezTo>
                  <a:cubicBezTo>
                    <a:pt x="61" y="33"/>
                    <a:pt x="61" y="32"/>
                    <a:pt x="62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4" y="14"/>
                    <a:pt x="63" y="12"/>
                    <a:pt x="61" y="11"/>
                  </a:cubicBezTo>
                  <a:cubicBezTo>
                    <a:pt x="59" y="9"/>
                    <a:pt x="56" y="8"/>
                    <a:pt x="54" y="8"/>
                  </a:cubicBezTo>
                  <a:cubicBezTo>
                    <a:pt x="52" y="8"/>
                    <a:pt x="50" y="8"/>
                    <a:pt x="48" y="9"/>
                  </a:cubicBezTo>
                  <a:cubicBezTo>
                    <a:pt x="47" y="10"/>
                    <a:pt x="46" y="10"/>
                    <a:pt x="45" y="11"/>
                  </a:cubicBezTo>
                  <a:cubicBezTo>
                    <a:pt x="44" y="11"/>
                    <a:pt x="43" y="12"/>
                    <a:pt x="43" y="13"/>
                  </a:cubicBezTo>
                  <a:cubicBezTo>
                    <a:pt x="42" y="13"/>
                    <a:pt x="41" y="14"/>
                    <a:pt x="40" y="15"/>
                  </a:cubicBezTo>
                  <a:cubicBezTo>
                    <a:pt x="39" y="16"/>
                    <a:pt x="38" y="17"/>
                    <a:pt x="37" y="18"/>
                  </a:cubicBezTo>
                  <a:cubicBezTo>
                    <a:pt x="36" y="19"/>
                    <a:pt x="35" y="20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0"/>
                    <a:pt x="36" y="19"/>
                    <a:pt x="37" y="17"/>
                  </a:cubicBezTo>
                  <a:cubicBezTo>
                    <a:pt x="37" y="16"/>
                    <a:pt x="38" y="15"/>
                    <a:pt x="39" y="14"/>
                  </a:cubicBezTo>
                  <a:cubicBezTo>
                    <a:pt x="39" y="14"/>
                    <a:pt x="39" y="13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1"/>
                    <a:pt x="40" y="11"/>
                  </a:cubicBezTo>
                  <a:cubicBezTo>
                    <a:pt x="42" y="6"/>
                    <a:pt x="42" y="2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2" name="Freeform 5768"/>
            <p:cNvSpPr>
              <a:spLocks/>
            </p:cNvSpPr>
            <p:nvPr/>
          </p:nvSpPr>
          <p:spPr bwMode="auto">
            <a:xfrm>
              <a:off x="3240" y="2994"/>
              <a:ext cx="45" cy="26"/>
            </a:xfrm>
            <a:custGeom>
              <a:avLst/>
              <a:gdLst>
                <a:gd name="T0" fmla="*/ 26 w 26"/>
                <a:gd name="T1" fmla="*/ 0 h 15"/>
                <a:gd name="T2" fmla="*/ 0 w 26"/>
                <a:gd name="T3" fmla="*/ 0 h 15"/>
                <a:gd name="T4" fmla="*/ 0 w 26"/>
                <a:gd name="T5" fmla="*/ 15 h 15"/>
                <a:gd name="T6" fmla="*/ 23 w 26"/>
                <a:gd name="T7" fmla="*/ 15 h 15"/>
                <a:gd name="T8" fmla="*/ 26 w 2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5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10"/>
                    <a:pt x="26" y="5"/>
                    <a:pt x="26" y="0"/>
                  </a:cubicBezTo>
                </a:path>
              </a:pathLst>
            </a:custGeom>
            <a:solidFill>
              <a:srgbClr val="85A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3" name="Freeform 5769"/>
            <p:cNvSpPr>
              <a:spLocks/>
            </p:cNvSpPr>
            <p:nvPr/>
          </p:nvSpPr>
          <p:spPr bwMode="auto">
            <a:xfrm>
              <a:off x="3240" y="3085"/>
              <a:ext cx="29" cy="25"/>
            </a:xfrm>
            <a:custGeom>
              <a:avLst/>
              <a:gdLst>
                <a:gd name="T0" fmla="*/ 29 w 29"/>
                <a:gd name="T1" fmla="*/ 0 h 25"/>
                <a:gd name="T2" fmla="*/ 0 w 29"/>
                <a:gd name="T3" fmla="*/ 0 h 25"/>
                <a:gd name="T4" fmla="*/ 0 w 29"/>
                <a:gd name="T5" fmla="*/ 25 h 25"/>
                <a:gd name="T6" fmla="*/ 24 w 29"/>
                <a:gd name="T7" fmla="*/ 25 h 25"/>
                <a:gd name="T8" fmla="*/ 29 w 2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2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85A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4" name="Freeform 5770"/>
            <p:cNvSpPr>
              <a:spLocks/>
            </p:cNvSpPr>
            <p:nvPr/>
          </p:nvSpPr>
          <p:spPr bwMode="auto">
            <a:xfrm>
              <a:off x="3240" y="3085"/>
              <a:ext cx="29" cy="25"/>
            </a:xfrm>
            <a:custGeom>
              <a:avLst/>
              <a:gdLst>
                <a:gd name="T0" fmla="*/ 29 w 29"/>
                <a:gd name="T1" fmla="*/ 0 h 25"/>
                <a:gd name="T2" fmla="*/ 0 w 29"/>
                <a:gd name="T3" fmla="*/ 0 h 25"/>
                <a:gd name="T4" fmla="*/ 0 w 29"/>
                <a:gd name="T5" fmla="*/ 25 h 25"/>
                <a:gd name="T6" fmla="*/ 24 w 29"/>
                <a:gd name="T7" fmla="*/ 25 h 25"/>
                <a:gd name="T8" fmla="*/ 29 w 2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29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5" name="Freeform 5771"/>
            <p:cNvSpPr>
              <a:spLocks/>
            </p:cNvSpPr>
            <p:nvPr/>
          </p:nvSpPr>
          <p:spPr bwMode="auto">
            <a:xfrm>
              <a:off x="3240" y="3175"/>
              <a:ext cx="12" cy="26"/>
            </a:xfrm>
            <a:custGeom>
              <a:avLst/>
              <a:gdLst>
                <a:gd name="T0" fmla="*/ 12 w 12"/>
                <a:gd name="T1" fmla="*/ 0 h 26"/>
                <a:gd name="T2" fmla="*/ 0 w 12"/>
                <a:gd name="T3" fmla="*/ 0 h 26"/>
                <a:gd name="T4" fmla="*/ 0 w 12"/>
                <a:gd name="T5" fmla="*/ 26 h 26"/>
                <a:gd name="T6" fmla="*/ 7 w 12"/>
                <a:gd name="T7" fmla="*/ 26 h 26"/>
                <a:gd name="T8" fmla="*/ 12 w 1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12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7" y="2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5A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6" name="Freeform 5772"/>
            <p:cNvSpPr>
              <a:spLocks/>
            </p:cNvSpPr>
            <p:nvPr/>
          </p:nvSpPr>
          <p:spPr bwMode="auto">
            <a:xfrm>
              <a:off x="3240" y="3175"/>
              <a:ext cx="12" cy="26"/>
            </a:xfrm>
            <a:custGeom>
              <a:avLst/>
              <a:gdLst>
                <a:gd name="T0" fmla="*/ 12 w 12"/>
                <a:gd name="T1" fmla="*/ 0 h 26"/>
                <a:gd name="T2" fmla="*/ 0 w 12"/>
                <a:gd name="T3" fmla="*/ 0 h 26"/>
                <a:gd name="T4" fmla="*/ 0 w 12"/>
                <a:gd name="T5" fmla="*/ 26 h 26"/>
                <a:gd name="T6" fmla="*/ 7 w 12"/>
                <a:gd name="T7" fmla="*/ 26 h 26"/>
                <a:gd name="T8" fmla="*/ 12 w 1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12" y="0"/>
                  </a:moveTo>
                  <a:lnTo>
                    <a:pt x="0" y="0"/>
                  </a:lnTo>
                  <a:lnTo>
                    <a:pt x="0" y="26"/>
                  </a:lnTo>
                  <a:lnTo>
                    <a:pt x="7" y="26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7" name="Freeform 5773"/>
            <p:cNvSpPr>
              <a:spLocks/>
            </p:cNvSpPr>
            <p:nvPr/>
          </p:nvSpPr>
          <p:spPr bwMode="auto">
            <a:xfrm>
              <a:off x="4012" y="3057"/>
              <a:ext cx="29" cy="36"/>
            </a:xfrm>
            <a:custGeom>
              <a:avLst/>
              <a:gdLst>
                <a:gd name="T0" fmla="*/ 14 w 17"/>
                <a:gd name="T1" fmla="*/ 0 h 21"/>
                <a:gd name="T2" fmla="*/ 12 w 17"/>
                <a:gd name="T3" fmla="*/ 0 h 21"/>
                <a:gd name="T4" fmla="*/ 12 w 17"/>
                <a:gd name="T5" fmla="*/ 0 h 21"/>
                <a:gd name="T6" fmla="*/ 11 w 17"/>
                <a:gd name="T7" fmla="*/ 0 h 21"/>
                <a:gd name="T8" fmla="*/ 9 w 17"/>
                <a:gd name="T9" fmla="*/ 0 h 21"/>
                <a:gd name="T10" fmla="*/ 9 w 17"/>
                <a:gd name="T11" fmla="*/ 1 h 21"/>
                <a:gd name="T12" fmla="*/ 9 w 17"/>
                <a:gd name="T13" fmla="*/ 1 h 21"/>
                <a:gd name="T14" fmla="*/ 7 w 17"/>
                <a:gd name="T15" fmla="*/ 1 h 21"/>
                <a:gd name="T16" fmla="*/ 7 w 17"/>
                <a:gd name="T17" fmla="*/ 1 h 21"/>
                <a:gd name="T18" fmla="*/ 7 w 17"/>
                <a:gd name="T19" fmla="*/ 1 h 21"/>
                <a:gd name="T20" fmla="*/ 6 w 17"/>
                <a:gd name="T21" fmla="*/ 1 h 21"/>
                <a:gd name="T22" fmla="*/ 6 w 17"/>
                <a:gd name="T23" fmla="*/ 2 h 21"/>
                <a:gd name="T24" fmla="*/ 5 w 17"/>
                <a:gd name="T25" fmla="*/ 2 h 21"/>
                <a:gd name="T26" fmla="*/ 5 w 17"/>
                <a:gd name="T27" fmla="*/ 2 h 21"/>
                <a:gd name="T28" fmla="*/ 5 w 17"/>
                <a:gd name="T29" fmla="*/ 3 h 21"/>
                <a:gd name="T30" fmla="*/ 4 w 17"/>
                <a:gd name="T31" fmla="*/ 3 h 21"/>
                <a:gd name="T32" fmla="*/ 3 w 17"/>
                <a:gd name="T33" fmla="*/ 4 h 21"/>
                <a:gd name="T34" fmla="*/ 3 w 17"/>
                <a:gd name="T35" fmla="*/ 5 h 21"/>
                <a:gd name="T36" fmla="*/ 2 w 17"/>
                <a:gd name="T37" fmla="*/ 5 h 21"/>
                <a:gd name="T38" fmla="*/ 1 w 17"/>
                <a:gd name="T39" fmla="*/ 7 h 21"/>
                <a:gd name="T40" fmla="*/ 1 w 17"/>
                <a:gd name="T41" fmla="*/ 7 h 21"/>
                <a:gd name="T42" fmla="*/ 1 w 17"/>
                <a:gd name="T43" fmla="*/ 7 h 21"/>
                <a:gd name="T44" fmla="*/ 1 w 17"/>
                <a:gd name="T45" fmla="*/ 8 h 21"/>
                <a:gd name="T46" fmla="*/ 0 w 17"/>
                <a:gd name="T47" fmla="*/ 10 h 21"/>
                <a:gd name="T48" fmla="*/ 0 w 17"/>
                <a:gd name="T49" fmla="*/ 13 h 21"/>
                <a:gd name="T50" fmla="*/ 0 w 17"/>
                <a:gd name="T51" fmla="*/ 13 h 21"/>
                <a:gd name="T52" fmla="*/ 0 w 17"/>
                <a:gd name="T53" fmla="*/ 16 h 21"/>
                <a:gd name="T54" fmla="*/ 1 w 17"/>
                <a:gd name="T55" fmla="*/ 20 h 21"/>
                <a:gd name="T56" fmla="*/ 2 w 17"/>
                <a:gd name="T57" fmla="*/ 21 h 21"/>
                <a:gd name="T58" fmla="*/ 17 w 17"/>
                <a:gd name="T59" fmla="*/ 0 h 21"/>
                <a:gd name="T60" fmla="*/ 17 w 17"/>
                <a:gd name="T61" fmla="*/ 0 h 21"/>
                <a:gd name="T62" fmla="*/ 17 w 17"/>
                <a:gd name="T63" fmla="*/ 0 h 21"/>
                <a:gd name="T64" fmla="*/ 15 w 17"/>
                <a:gd name="T65" fmla="*/ 0 h 21"/>
                <a:gd name="T66" fmla="*/ 15 w 17"/>
                <a:gd name="T67" fmla="*/ 0 h 21"/>
                <a:gd name="T68" fmla="*/ 14 w 17"/>
                <a:gd name="T69" fmla="*/ 0 h 21"/>
                <a:gd name="T70" fmla="*/ 14 w 17"/>
                <a:gd name="T7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" h="21">
                  <a:moveTo>
                    <a:pt x="14" y="0"/>
                  </a:move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7"/>
                    <a:pt x="1" y="18"/>
                    <a:pt x="1" y="20"/>
                  </a:cubicBezTo>
                  <a:cubicBezTo>
                    <a:pt x="1" y="20"/>
                    <a:pt x="2" y="21"/>
                    <a:pt x="2" y="21"/>
                  </a:cubicBezTo>
                  <a:cubicBezTo>
                    <a:pt x="9" y="16"/>
                    <a:pt x="15" y="9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1F8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8" name="Freeform 5774"/>
            <p:cNvSpPr>
              <a:spLocks noEditPoints="1"/>
            </p:cNvSpPr>
            <p:nvPr/>
          </p:nvSpPr>
          <p:spPr bwMode="auto">
            <a:xfrm>
              <a:off x="3230" y="3020"/>
              <a:ext cx="94" cy="259"/>
            </a:xfrm>
            <a:custGeom>
              <a:avLst/>
              <a:gdLst>
                <a:gd name="T0" fmla="*/ 42 w 55"/>
                <a:gd name="T1" fmla="*/ 55 h 152"/>
                <a:gd name="T2" fmla="*/ 40 w 55"/>
                <a:gd name="T3" fmla="*/ 56 h 152"/>
                <a:gd name="T4" fmla="*/ 39 w 55"/>
                <a:gd name="T5" fmla="*/ 57 h 152"/>
                <a:gd name="T6" fmla="*/ 37 w 55"/>
                <a:gd name="T7" fmla="*/ 60 h 152"/>
                <a:gd name="T8" fmla="*/ 34 w 55"/>
                <a:gd name="T9" fmla="*/ 63 h 152"/>
                <a:gd name="T10" fmla="*/ 31 w 55"/>
                <a:gd name="T11" fmla="*/ 66 h 152"/>
                <a:gd name="T12" fmla="*/ 27 w 55"/>
                <a:gd name="T13" fmla="*/ 70 h 152"/>
                <a:gd name="T14" fmla="*/ 22 w 55"/>
                <a:gd name="T15" fmla="*/ 74 h 152"/>
                <a:gd name="T16" fmla="*/ 17 w 55"/>
                <a:gd name="T17" fmla="*/ 79 h 152"/>
                <a:gd name="T18" fmla="*/ 15 w 55"/>
                <a:gd name="T19" fmla="*/ 82 h 152"/>
                <a:gd name="T20" fmla="*/ 13 w 55"/>
                <a:gd name="T21" fmla="*/ 91 h 152"/>
                <a:gd name="T22" fmla="*/ 10 w 55"/>
                <a:gd name="T23" fmla="*/ 106 h 152"/>
                <a:gd name="T24" fmla="*/ 0 w 55"/>
                <a:gd name="T25" fmla="*/ 152 h 152"/>
                <a:gd name="T26" fmla="*/ 38 w 55"/>
                <a:gd name="T27" fmla="*/ 91 h 152"/>
                <a:gd name="T28" fmla="*/ 44 w 55"/>
                <a:gd name="T29" fmla="*/ 63 h 152"/>
                <a:gd name="T30" fmla="*/ 52 w 55"/>
                <a:gd name="T31" fmla="*/ 64 h 152"/>
                <a:gd name="T32" fmla="*/ 42 w 55"/>
                <a:gd name="T33" fmla="*/ 55 h 152"/>
                <a:gd name="T34" fmla="*/ 42 w 55"/>
                <a:gd name="T35" fmla="*/ 0 h 152"/>
                <a:gd name="T36" fmla="*/ 34 w 55"/>
                <a:gd name="T37" fmla="*/ 1 h 152"/>
                <a:gd name="T38" fmla="*/ 32 w 55"/>
                <a:gd name="T39" fmla="*/ 3 h 152"/>
                <a:gd name="T40" fmla="*/ 30 w 55"/>
                <a:gd name="T41" fmla="*/ 4 h 152"/>
                <a:gd name="T42" fmla="*/ 23 w 55"/>
                <a:gd name="T43" fmla="*/ 38 h 152"/>
                <a:gd name="T44" fmla="*/ 20 w 55"/>
                <a:gd name="T45" fmla="*/ 53 h 152"/>
                <a:gd name="T46" fmla="*/ 18 w 55"/>
                <a:gd name="T47" fmla="*/ 66 h 152"/>
                <a:gd name="T48" fmla="*/ 18 w 55"/>
                <a:gd name="T49" fmla="*/ 66 h 152"/>
                <a:gd name="T50" fmla="*/ 20 w 55"/>
                <a:gd name="T51" fmla="*/ 63 h 152"/>
                <a:gd name="T52" fmla="*/ 22 w 55"/>
                <a:gd name="T53" fmla="*/ 61 h 152"/>
                <a:gd name="T54" fmla="*/ 43 w 55"/>
                <a:gd name="T55" fmla="*/ 35 h 152"/>
                <a:gd name="T56" fmla="*/ 51 w 55"/>
                <a:gd name="T57" fmla="*/ 27 h 152"/>
                <a:gd name="T58" fmla="*/ 55 w 55"/>
                <a:gd name="T59" fmla="*/ 7 h 152"/>
                <a:gd name="T60" fmla="*/ 51 w 55"/>
                <a:gd name="T61" fmla="*/ 2 h 152"/>
                <a:gd name="T62" fmla="*/ 42 w 55"/>
                <a:gd name="T6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152">
                  <a:moveTo>
                    <a:pt x="42" y="55"/>
                  </a:moveTo>
                  <a:cubicBezTo>
                    <a:pt x="41" y="55"/>
                    <a:pt x="41" y="56"/>
                    <a:pt x="40" y="56"/>
                  </a:cubicBezTo>
                  <a:cubicBezTo>
                    <a:pt x="40" y="56"/>
                    <a:pt x="40" y="57"/>
                    <a:pt x="39" y="57"/>
                  </a:cubicBezTo>
                  <a:cubicBezTo>
                    <a:pt x="39" y="58"/>
                    <a:pt x="38" y="59"/>
                    <a:pt x="37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4"/>
                    <a:pt x="32" y="65"/>
                    <a:pt x="31" y="66"/>
                  </a:cubicBezTo>
                  <a:cubicBezTo>
                    <a:pt x="29" y="67"/>
                    <a:pt x="28" y="69"/>
                    <a:pt x="27" y="70"/>
                  </a:cubicBezTo>
                  <a:cubicBezTo>
                    <a:pt x="25" y="71"/>
                    <a:pt x="24" y="73"/>
                    <a:pt x="22" y="74"/>
                  </a:cubicBezTo>
                  <a:cubicBezTo>
                    <a:pt x="21" y="76"/>
                    <a:pt x="19" y="78"/>
                    <a:pt x="17" y="79"/>
                  </a:cubicBezTo>
                  <a:cubicBezTo>
                    <a:pt x="16" y="80"/>
                    <a:pt x="15" y="81"/>
                    <a:pt x="15" y="82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2" y="132"/>
                    <a:pt x="23" y="109"/>
                    <a:pt x="38" y="91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0" y="58"/>
                    <a:pt x="45" y="55"/>
                    <a:pt x="42" y="55"/>
                  </a:cubicBezTo>
                  <a:moveTo>
                    <a:pt x="42" y="0"/>
                  </a:moveTo>
                  <a:cubicBezTo>
                    <a:pt x="39" y="0"/>
                    <a:pt x="37" y="0"/>
                    <a:pt x="34" y="1"/>
                  </a:cubicBezTo>
                  <a:cubicBezTo>
                    <a:pt x="33" y="2"/>
                    <a:pt x="33" y="2"/>
                    <a:pt x="32" y="3"/>
                  </a:cubicBezTo>
                  <a:cubicBezTo>
                    <a:pt x="31" y="3"/>
                    <a:pt x="31" y="3"/>
                    <a:pt x="30" y="4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20" y="64"/>
                    <a:pt x="20" y="63"/>
                  </a:cubicBezTo>
                  <a:cubicBezTo>
                    <a:pt x="21" y="62"/>
                    <a:pt x="21" y="61"/>
                    <a:pt x="22" y="61"/>
                  </a:cubicBezTo>
                  <a:cubicBezTo>
                    <a:pt x="30" y="50"/>
                    <a:pt x="38" y="41"/>
                    <a:pt x="43" y="35"/>
                  </a:cubicBezTo>
                  <a:cubicBezTo>
                    <a:pt x="46" y="33"/>
                    <a:pt x="49" y="30"/>
                    <a:pt x="51" y="2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5"/>
                    <a:pt x="52" y="3"/>
                    <a:pt x="51" y="2"/>
                  </a:cubicBezTo>
                  <a:cubicBezTo>
                    <a:pt x="48" y="1"/>
                    <a:pt x="45" y="0"/>
                    <a:pt x="4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9" name="Freeform 5775"/>
            <p:cNvSpPr>
              <a:spLocks/>
            </p:cNvSpPr>
            <p:nvPr/>
          </p:nvSpPr>
          <p:spPr bwMode="auto">
            <a:xfrm>
              <a:off x="3317" y="3032"/>
              <a:ext cx="10" cy="34"/>
            </a:xfrm>
            <a:custGeom>
              <a:avLst/>
              <a:gdLst>
                <a:gd name="T0" fmla="*/ 4 w 6"/>
                <a:gd name="T1" fmla="*/ 0 h 20"/>
                <a:gd name="T2" fmla="*/ 0 w 6"/>
                <a:gd name="T3" fmla="*/ 20 h 20"/>
                <a:gd name="T4" fmla="*/ 4 w 6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0">
                  <a:moveTo>
                    <a:pt x="4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6" y="12"/>
                    <a:pt x="6" y="4"/>
                    <a:pt x="4" y="0"/>
                  </a:cubicBezTo>
                </a:path>
              </a:pathLst>
            </a:custGeom>
            <a:solidFill>
              <a:srgbClr val="A25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0" name="Freeform 5776"/>
            <p:cNvSpPr>
              <a:spLocks/>
            </p:cNvSpPr>
            <p:nvPr/>
          </p:nvSpPr>
          <p:spPr bwMode="auto">
            <a:xfrm>
              <a:off x="3295" y="3127"/>
              <a:ext cx="26" cy="48"/>
            </a:xfrm>
            <a:custGeom>
              <a:avLst/>
              <a:gdLst>
                <a:gd name="T0" fmla="*/ 6 w 15"/>
                <a:gd name="T1" fmla="*/ 0 h 28"/>
                <a:gd name="T2" fmla="*/ 0 w 15"/>
                <a:gd name="T3" fmla="*/ 28 h 28"/>
                <a:gd name="T4" fmla="*/ 5 w 15"/>
                <a:gd name="T5" fmla="*/ 23 h 28"/>
                <a:gd name="T6" fmla="*/ 14 w 15"/>
                <a:gd name="T7" fmla="*/ 1 h 28"/>
                <a:gd name="T8" fmla="*/ 6 w 15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8">
                  <a:moveTo>
                    <a:pt x="6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6"/>
                    <a:pt x="3" y="24"/>
                    <a:pt x="5" y="23"/>
                  </a:cubicBezTo>
                  <a:cubicBezTo>
                    <a:pt x="13" y="13"/>
                    <a:pt x="15" y="6"/>
                    <a:pt x="14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14B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1" name="Freeform 5777"/>
            <p:cNvSpPr>
              <a:spLocks/>
            </p:cNvSpPr>
            <p:nvPr/>
          </p:nvSpPr>
          <p:spPr bwMode="auto">
            <a:xfrm>
              <a:off x="4189" y="3412"/>
              <a:ext cx="176" cy="110"/>
            </a:xfrm>
            <a:custGeom>
              <a:avLst/>
              <a:gdLst>
                <a:gd name="T0" fmla="*/ 21 w 176"/>
                <a:gd name="T1" fmla="*/ 110 h 110"/>
                <a:gd name="T2" fmla="*/ 176 w 176"/>
                <a:gd name="T3" fmla="*/ 61 h 110"/>
                <a:gd name="T4" fmla="*/ 157 w 176"/>
                <a:gd name="T5" fmla="*/ 0 h 110"/>
                <a:gd name="T6" fmla="*/ 0 w 176"/>
                <a:gd name="T7" fmla="*/ 49 h 110"/>
                <a:gd name="T8" fmla="*/ 21 w 176"/>
                <a:gd name="T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10">
                  <a:moveTo>
                    <a:pt x="21" y="110"/>
                  </a:moveTo>
                  <a:lnTo>
                    <a:pt x="176" y="61"/>
                  </a:lnTo>
                  <a:lnTo>
                    <a:pt x="157" y="0"/>
                  </a:lnTo>
                  <a:lnTo>
                    <a:pt x="0" y="49"/>
                  </a:lnTo>
                  <a:lnTo>
                    <a:pt x="21" y="110"/>
                  </a:lnTo>
                  <a:close/>
                </a:path>
              </a:pathLst>
            </a:custGeom>
            <a:solidFill>
              <a:srgbClr val="F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2" name="Freeform 5778"/>
            <p:cNvSpPr>
              <a:spLocks/>
            </p:cNvSpPr>
            <p:nvPr/>
          </p:nvSpPr>
          <p:spPr bwMode="auto">
            <a:xfrm>
              <a:off x="3557" y="3461"/>
              <a:ext cx="980" cy="1186"/>
            </a:xfrm>
            <a:custGeom>
              <a:avLst/>
              <a:gdLst>
                <a:gd name="T0" fmla="*/ 113 w 575"/>
                <a:gd name="T1" fmla="*/ 421 h 696"/>
                <a:gd name="T2" fmla="*/ 296 w 575"/>
                <a:gd name="T3" fmla="*/ 456 h 696"/>
                <a:gd name="T4" fmla="*/ 377 w 575"/>
                <a:gd name="T5" fmla="*/ 30 h 696"/>
                <a:gd name="T6" fmla="*/ 481 w 575"/>
                <a:gd name="T7" fmla="*/ 0 h 696"/>
                <a:gd name="T8" fmla="*/ 536 w 575"/>
                <a:gd name="T9" fmla="*/ 395 h 696"/>
                <a:gd name="T10" fmla="*/ 393 w 575"/>
                <a:gd name="T11" fmla="*/ 620 h 696"/>
                <a:gd name="T12" fmla="*/ 76 w 575"/>
                <a:gd name="T13" fmla="*/ 669 h 696"/>
                <a:gd name="T14" fmla="*/ 113 w 575"/>
                <a:gd name="T15" fmla="*/ 421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5" h="696">
                  <a:moveTo>
                    <a:pt x="113" y="421"/>
                  </a:moveTo>
                  <a:cubicBezTo>
                    <a:pt x="113" y="421"/>
                    <a:pt x="211" y="472"/>
                    <a:pt x="296" y="456"/>
                  </a:cubicBezTo>
                  <a:cubicBezTo>
                    <a:pt x="432" y="430"/>
                    <a:pt x="437" y="202"/>
                    <a:pt x="377" y="30"/>
                  </a:cubicBezTo>
                  <a:cubicBezTo>
                    <a:pt x="437" y="11"/>
                    <a:pt x="481" y="0"/>
                    <a:pt x="481" y="0"/>
                  </a:cubicBezTo>
                  <a:cubicBezTo>
                    <a:pt x="481" y="0"/>
                    <a:pt x="575" y="277"/>
                    <a:pt x="536" y="395"/>
                  </a:cubicBezTo>
                  <a:cubicBezTo>
                    <a:pt x="498" y="514"/>
                    <a:pt x="452" y="573"/>
                    <a:pt x="393" y="620"/>
                  </a:cubicBezTo>
                  <a:cubicBezTo>
                    <a:pt x="324" y="675"/>
                    <a:pt x="155" y="696"/>
                    <a:pt x="76" y="669"/>
                  </a:cubicBezTo>
                  <a:cubicBezTo>
                    <a:pt x="0" y="642"/>
                    <a:pt x="113" y="421"/>
                    <a:pt x="113" y="421"/>
                  </a:cubicBezTo>
                  <a:close/>
                </a:path>
              </a:pathLst>
            </a:custGeom>
            <a:solidFill>
              <a:srgbClr val="E8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3" name="Freeform 5779"/>
            <p:cNvSpPr>
              <a:spLocks/>
            </p:cNvSpPr>
            <p:nvPr/>
          </p:nvSpPr>
          <p:spPr bwMode="auto">
            <a:xfrm>
              <a:off x="3651" y="3461"/>
              <a:ext cx="886" cy="1186"/>
            </a:xfrm>
            <a:custGeom>
              <a:avLst/>
              <a:gdLst>
                <a:gd name="T0" fmla="*/ 426 w 520"/>
                <a:gd name="T1" fmla="*/ 0 h 696"/>
                <a:gd name="T2" fmla="*/ 387 w 520"/>
                <a:gd name="T3" fmla="*/ 11 h 696"/>
                <a:gd name="T4" fmla="*/ 430 w 520"/>
                <a:gd name="T5" fmla="*/ 368 h 696"/>
                <a:gd name="T6" fmla="*/ 287 w 520"/>
                <a:gd name="T7" fmla="*/ 592 h 696"/>
                <a:gd name="T8" fmla="*/ 0 w 520"/>
                <a:gd name="T9" fmla="*/ 648 h 696"/>
                <a:gd name="T10" fmla="*/ 21 w 520"/>
                <a:gd name="T11" fmla="*/ 669 h 696"/>
                <a:gd name="T12" fmla="*/ 338 w 520"/>
                <a:gd name="T13" fmla="*/ 620 h 696"/>
                <a:gd name="T14" fmla="*/ 481 w 520"/>
                <a:gd name="T15" fmla="*/ 395 h 696"/>
                <a:gd name="T16" fmla="*/ 426 w 520"/>
                <a:gd name="T17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0" h="696">
                  <a:moveTo>
                    <a:pt x="426" y="0"/>
                  </a:moveTo>
                  <a:cubicBezTo>
                    <a:pt x="426" y="0"/>
                    <a:pt x="411" y="4"/>
                    <a:pt x="387" y="11"/>
                  </a:cubicBezTo>
                  <a:cubicBezTo>
                    <a:pt x="411" y="90"/>
                    <a:pt x="460" y="276"/>
                    <a:pt x="430" y="368"/>
                  </a:cubicBezTo>
                  <a:cubicBezTo>
                    <a:pt x="392" y="486"/>
                    <a:pt x="346" y="545"/>
                    <a:pt x="287" y="592"/>
                  </a:cubicBezTo>
                  <a:cubicBezTo>
                    <a:pt x="226" y="641"/>
                    <a:pt x="85" y="663"/>
                    <a:pt x="0" y="648"/>
                  </a:cubicBezTo>
                  <a:cubicBezTo>
                    <a:pt x="4" y="658"/>
                    <a:pt x="10" y="665"/>
                    <a:pt x="21" y="669"/>
                  </a:cubicBezTo>
                  <a:cubicBezTo>
                    <a:pt x="100" y="696"/>
                    <a:pt x="269" y="675"/>
                    <a:pt x="338" y="620"/>
                  </a:cubicBezTo>
                  <a:cubicBezTo>
                    <a:pt x="397" y="573"/>
                    <a:pt x="443" y="514"/>
                    <a:pt x="481" y="395"/>
                  </a:cubicBezTo>
                  <a:cubicBezTo>
                    <a:pt x="520" y="277"/>
                    <a:pt x="426" y="0"/>
                    <a:pt x="426" y="0"/>
                  </a:cubicBezTo>
                  <a:close/>
                </a:path>
              </a:pathLst>
            </a:custGeom>
            <a:solidFill>
              <a:srgbClr val="DD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4" name="Freeform 5780"/>
            <p:cNvSpPr>
              <a:spLocks/>
            </p:cNvSpPr>
            <p:nvPr/>
          </p:nvSpPr>
          <p:spPr bwMode="auto">
            <a:xfrm>
              <a:off x="3993" y="3008"/>
              <a:ext cx="315" cy="448"/>
            </a:xfrm>
            <a:custGeom>
              <a:avLst/>
              <a:gdLst>
                <a:gd name="T0" fmla="*/ 182 w 185"/>
                <a:gd name="T1" fmla="*/ 245 h 263"/>
                <a:gd name="T2" fmla="*/ 182 w 185"/>
                <a:gd name="T3" fmla="*/ 113 h 263"/>
                <a:gd name="T4" fmla="*/ 143 w 185"/>
                <a:gd name="T5" fmla="*/ 57 h 263"/>
                <a:gd name="T6" fmla="*/ 88 w 185"/>
                <a:gd name="T7" fmla="*/ 9 h 263"/>
                <a:gd name="T8" fmla="*/ 87 w 185"/>
                <a:gd name="T9" fmla="*/ 14 h 263"/>
                <a:gd name="T10" fmla="*/ 68 w 185"/>
                <a:gd name="T11" fmla="*/ 2 h 263"/>
                <a:gd name="T12" fmla="*/ 68 w 185"/>
                <a:gd name="T13" fmla="*/ 23 h 263"/>
                <a:gd name="T14" fmla="*/ 41 w 185"/>
                <a:gd name="T15" fmla="*/ 10 h 263"/>
                <a:gd name="T16" fmla="*/ 44 w 185"/>
                <a:gd name="T17" fmla="*/ 41 h 263"/>
                <a:gd name="T18" fmla="*/ 17 w 185"/>
                <a:gd name="T19" fmla="*/ 30 h 263"/>
                <a:gd name="T20" fmla="*/ 22 w 185"/>
                <a:gd name="T21" fmla="*/ 64 h 263"/>
                <a:gd name="T22" fmla="*/ 70 w 185"/>
                <a:gd name="T23" fmla="*/ 139 h 263"/>
                <a:gd name="T24" fmla="*/ 23 w 185"/>
                <a:gd name="T25" fmla="*/ 85 h 263"/>
                <a:gd name="T26" fmla="*/ 19 w 185"/>
                <a:gd name="T27" fmla="*/ 114 h 263"/>
                <a:gd name="T28" fmla="*/ 63 w 185"/>
                <a:gd name="T29" fmla="*/ 200 h 263"/>
                <a:gd name="T30" fmla="*/ 124 w 185"/>
                <a:gd name="T31" fmla="*/ 263 h 263"/>
                <a:gd name="T32" fmla="*/ 182 w 185"/>
                <a:gd name="T33" fmla="*/ 24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5" h="263">
                  <a:moveTo>
                    <a:pt x="182" y="245"/>
                  </a:moveTo>
                  <a:cubicBezTo>
                    <a:pt x="182" y="245"/>
                    <a:pt x="185" y="150"/>
                    <a:pt x="182" y="113"/>
                  </a:cubicBezTo>
                  <a:cubicBezTo>
                    <a:pt x="179" y="76"/>
                    <a:pt x="166" y="80"/>
                    <a:pt x="143" y="57"/>
                  </a:cubicBezTo>
                  <a:cubicBezTo>
                    <a:pt x="120" y="33"/>
                    <a:pt x="102" y="8"/>
                    <a:pt x="88" y="9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79" y="0"/>
                    <a:pt x="68" y="2"/>
                  </a:cubicBezTo>
                  <a:cubicBezTo>
                    <a:pt x="56" y="3"/>
                    <a:pt x="64" y="16"/>
                    <a:pt x="68" y="23"/>
                  </a:cubicBezTo>
                  <a:cubicBezTo>
                    <a:pt x="58" y="8"/>
                    <a:pt x="49" y="5"/>
                    <a:pt x="41" y="10"/>
                  </a:cubicBezTo>
                  <a:cubicBezTo>
                    <a:pt x="34" y="15"/>
                    <a:pt x="38" y="29"/>
                    <a:pt x="44" y="41"/>
                  </a:cubicBezTo>
                  <a:cubicBezTo>
                    <a:pt x="36" y="28"/>
                    <a:pt x="24" y="27"/>
                    <a:pt x="17" y="30"/>
                  </a:cubicBezTo>
                  <a:cubicBezTo>
                    <a:pt x="11" y="33"/>
                    <a:pt x="6" y="46"/>
                    <a:pt x="22" y="64"/>
                  </a:cubicBezTo>
                  <a:cubicBezTo>
                    <a:pt x="38" y="82"/>
                    <a:pt x="70" y="139"/>
                    <a:pt x="70" y="139"/>
                  </a:cubicBezTo>
                  <a:cubicBezTo>
                    <a:pt x="70" y="139"/>
                    <a:pt x="26" y="89"/>
                    <a:pt x="23" y="85"/>
                  </a:cubicBezTo>
                  <a:cubicBezTo>
                    <a:pt x="20" y="81"/>
                    <a:pt x="0" y="90"/>
                    <a:pt x="19" y="114"/>
                  </a:cubicBezTo>
                  <a:cubicBezTo>
                    <a:pt x="37" y="139"/>
                    <a:pt x="48" y="174"/>
                    <a:pt x="63" y="200"/>
                  </a:cubicBezTo>
                  <a:cubicBezTo>
                    <a:pt x="78" y="226"/>
                    <a:pt x="106" y="261"/>
                    <a:pt x="124" y="263"/>
                  </a:cubicBezTo>
                  <a:cubicBezTo>
                    <a:pt x="171" y="248"/>
                    <a:pt x="182" y="245"/>
                    <a:pt x="182" y="245"/>
                  </a:cubicBezTo>
                  <a:close/>
                </a:path>
              </a:pathLst>
            </a:custGeom>
            <a:solidFill>
              <a:srgbClr val="FFC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5" name="Freeform 5781"/>
            <p:cNvSpPr>
              <a:spLocks/>
            </p:cNvSpPr>
            <p:nvPr/>
          </p:nvSpPr>
          <p:spPr bwMode="auto">
            <a:xfrm>
              <a:off x="2958" y="3350"/>
              <a:ext cx="175" cy="121"/>
            </a:xfrm>
            <a:custGeom>
              <a:avLst/>
              <a:gdLst>
                <a:gd name="T0" fmla="*/ 151 w 175"/>
                <a:gd name="T1" fmla="*/ 121 h 121"/>
                <a:gd name="T2" fmla="*/ 0 w 175"/>
                <a:gd name="T3" fmla="*/ 60 h 121"/>
                <a:gd name="T4" fmla="*/ 24 w 175"/>
                <a:gd name="T5" fmla="*/ 0 h 121"/>
                <a:gd name="T6" fmla="*/ 175 w 175"/>
                <a:gd name="T7" fmla="*/ 63 h 121"/>
                <a:gd name="T8" fmla="*/ 151 w 175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21">
                  <a:moveTo>
                    <a:pt x="151" y="121"/>
                  </a:moveTo>
                  <a:lnTo>
                    <a:pt x="0" y="60"/>
                  </a:lnTo>
                  <a:lnTo>
                    <a:pt x="24" y="0"/>
                  </a:lnTo>
                  <a:lnTo>
                    <a:pt x="175" y="63"/>
                  </a:lnTo>
                  <a:lnTo>
                    <a:pt x="151" y="121"/>
                  </a:lnTo>
                  <a:close/>
                </a:path>
              </a:pathLst>
            </a:custGeom>
            <a:solidFill>
              <a:srgbClr val="F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6" name="Freeform 5782"/>
            <p:cNvSpPr>
              <a:spLocks/>
            </p:cNvSpPr>
            <p:nvPr/>
          </p:nvSpPr>
          <p:spPr bwMode="auto">
            <a:xfrm>
              <a:off x="2736" y="3405"/>
              <a:ext cx="901" cy="1240"/>
            </a:xfrm>
            <a:custGeom>
              <a:avLst/>
              <a:gdLst>
                <a:gd name="T0" fmla="*/ 443 w 529"/>
                <a:gd name="T1" fmla="*/ 460 h 728"/>
                <a:gd name="T2" fmla="*/ 256 w 529"/>
                <a:gd name="T3" fmla="*/ 474 h 728"/>
                <a:gd name="T4" fmla="*/ 226 w 529"/>
                <a:gd name="T5" fmla="*/ 42 h 728"/>
                <a:gd name="T6" fmla="*/ 126 w 529"/>
                <a:gd name="T7" fmla="*/ 0 h 728"/>
                <a:gd name="T8" fmla="*/ 25 w 529"/>
                <a:gd name="T9" fmla="*/ 386 h 728"/>
                <a:gd name="T10" fmla="*/ 141 w 529"/>
                <a:gd name="T11" fmla="*/ 625 h 728"/>
                <a:gd name="T12" fmla="*/ 450 w 529"/>
                <a:gd name="T13" fmla="*/ 711 h 728"/>
                <a:gd name="T14" fmla="*/ 443 w 529"/>
                <a:gd name="T15" fmla="*/ 46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9" h="728">
                  <a:moveTo>
                    <a:pt x="443" y="460"/>
                  </a:moveTo>
                  <a:cubicBezTo>
                    <a:pt x="443" y="460"/>
                    <a:pt x="339" y="500"/>
                    <a:pt x="256" y="474"/>
                  </a:cubicBezTo>
                  <a:cubicBezTo>
                    <a:pt x="124" y="432"/>
                    <a:pt x="146" y="205"/>
                    <a:pt x="226" y="42"/>
                  </a:cubicBezTo>
                  <a:cubicBezTo>
                    <a:pt x="168" y="15"/>
                    <a:pt x="126" y="0"/>
                    <a:pt x="126" y="0"/>
                  </a:cubicBezTo>
                  <a:cubicBezTo>
                    <a:pt x="126" y="0"/>
                    <a:pt x="0" y="264"/>
                    <a:pt x="25" y="386"/>
                  </a:cubicBezTo>
                  <a:cubicBezTo>
                    <a:pt x="49" y="507"/>
                    <a:pt x="88" y="571"/>
                    <a:pt x="141" y="625"/>
                  </a:cubicBezTo>
                  <a:cubicBezTo>
                    <a:pt x="203" y="688"/>
                    <a:pt x="369" y="728"/>
                    <a:pt x="450" y="711"/>
                  </a:cubicBezTo>
                  <a:cubicBezTo>
                    <a:pt x="529" y="694"/>
                    <a:pt x="443" y="460"/>
                    <a:pt x="443" y="460"/>
                  </a:cubicBezTo>
                  <a:close/>
                </a:path>
              </a:pathLst>
            </a:custGeom>
            <a:solidFill>
              <a:srgbClr val="E8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7" name="Freeform 5783"/>
            <p:cNvSpPr>
              <a:spLocks/>
            </p:cNvSpPr>
            <p:nvPr/>
          </p:nvSpPr>
          <p:spPr bwMode="auto">
            <a:xfrm>
              <a:off x="2736" y="3405"/>
              <a:ext cx="808" cy="1240"/>
            </a:xfrm>
            <a:custGeom>
              <a:avLst/>
              <a:gdLst>
                <a:gd name="T0" fmla="*/ 126 w 474"/>
                <a:gd name="T1" fmla="*/ 0 h 728"/>
                <a:gd name="T2" fmla="*/ 163 w 474"/>
                <a:gd name="T3" fmla="*/ 14 h 728"/>
                <a:gd name="T4" fmla="*/ 79 w 474"/>
                <a:gd name="T5" fmla="*/ 364 h 728"/>
                <a:gd name="T6" fmla="*/ 195 w 474"/>
                <a:gd name="T7" fmla="*/ 604 h 728"/>
                <a:gd name="T8" fmla="*/ 474 w 474"/>
                <a:gd name="T9" fmla="*/ 693 h 728"/>
                <a:gd name="T10" fmla="*/ 450 w 474"/>
                <a:gd name="T11" fmla="*/ 711 h 728"/>
                <a:gd name="T12" fmla="*/ 141 w 474"/>
                <a:gd name="T13" fmla="*/ 625 h 728"/>
                <a:gd name="T14" fmla="*/ 25 w 474"/>
                <a:gd name="T15" fmla="*/ 386 h 728"/>
                <a:gd name="T16" fmla="*/ 126 w 474"/>
                <a:gd name="T17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728">
                  <a:moveTo>
                    <a:pt x="126" y="0"/>
                  </a:moveTo>
                  <a:cubicBezTo>
                    <a:pt x="126" y="0"/>
                    <a:pt x="140" y="5"/>
                    <a:pt x="163" y="14"/>
                  </a:cubicBezTo>
                  <a:cubicBezTo>
                    <a:pt x="130" y="91"/>
                    <a:pt x="60" y="270"/>
                    <a:pt x="79" y="364"/>
                  </a:cubicBezTo>
                  <a:cubicBezTo>
                    <a:pt x="103" y="486"/>
                    <a:pt x="142" y="550"/>
                    <a:pt x="195" y="604"/>
                  </a:cubicBezTo>
                  <a:cubicBezTo>
                    <a:pt x="250" y="660"/>
                    <a:pt x="387" y="697"/>
                    <a:pt x="474" y="693"/>
                  </a:cubicBezTo>
                  <a:cubicBezTo>
                    <a:pt x="469" y="702"/>
                    <a:pt x="461" y="708"/>
                    <a:pt x="450" y="711"/>
                  </a:cubicBezTo>
                  <a:cubicBezTo>
                    <a:pt x="369" y="728"/>
                    <a:pt x="203" y="688"/>
                    <a:pt x="141" y="625"/>
                  </a:cubicBezTo>
                  <a:cubicBezTo>
                    <a:pt x="88" y="571"/>
                    <a:pt x="49" y="507"/>
                    <a:pt x="25" y="386"/>
                  </a:cubicBezTo>
                  <a:cubicBezTo>
                    <a:pt x="0" y="264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DD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8" name="Freeform 5784"/>
            <p:cNvSpPr>
              <a:spLocks/>
            </p:cNvSpPr>
            <p:nvPr/>
          </p:nvSpPr>
          <p:spPr bwMode="auto">
            <a:xfrm>
              <a:off x="3005" y="2964"/>
              <a:ext cx="333" cy="441"/>
            </a:xfrm>
            <a:custGeom>
              <a:avLst/>
              <a:gdLst>
                <a:gd name="T0" fmla="*/ 0 w 195"/>
                <a:gd name="T1" fmla="*/ 235 h 259"/>
                <a:gd name="T2" fmla="*/ 12 w 195"/>
                <a:gd name="T3" fmla="*/ 104 h 259"/>
                <a:gd name="T4" fmla="*/ 55 w 195"/>
                <a:gd name="T5" fmla="*/ 51 h 259"/>
                <a:gd name="T6" fmla="*/ 114 w 195"/>
                <a:gd name="T7" fmla="*/ 8 h 259"/>
                <a:gd name="T8" fmla="*/ 114 w 195"/>
                <a:gd name="T9" fmla="*/ 13 h 259"/>
                <a:gd name="T10" fmla="*/ 135 w 195"/>
                <a:gd name="T11" fmla="*/ 2 h 259"/>
                <a:gd name="T12" fmla="*/ 133 w 195"/>
                <a:gd name="T13" fmla="*/ 23 h 259"/>
                <a:gd name="T14" fmla="*/ 160 w 195"/>
                <a:gd name="T15" fmla="*/ 13 h 259"/>
                <a:gd name="T16" fmla="*/ 155 w 195"/>
                <a:gd name="T17" fmla="*/ 43 h 259"/>
                <a:gd name="T18" fmla="*/ 183 w 195"/>
                <a:gd name="T19" fmla="*/ 35 h 259"/>
                <a:gd name="T20" fmla="*/ 175 w 195"/>
                <a:gd name="T21" fmla="*/ 68 h 259"/>
                <a:gd name="T22" fmla="*/ 121 w 195"/>
                <a:gd name="T23" fmla="*/ 139 h 259"/>
                <a:gd name="T24" fmla="*/ 172 w 195"/>
                <a:gd name="T25" fmla="*/ 89 h 259"/>
                <a:gd name="T26" fmla="*/ 175 w 195"/>
                <a:gd name="T27" fmla="*/ 119 h 259"/>
                <a:gd name="T28" fmla="*/ 123 w 195"/>
                <a:gd name="T29" fmla="*/ 200 h 259"/>
                <a:gd name="T30" fmla="*/ 57 w 195"/>
                <a:gd name="T31" fmla="*/ 259 h 259"/>
                <a:gd name="T32" fmla="*/ 0 w 195"/>
                <a:gd name="T33" fmla="*/ 23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" h="259">
                  <a:moveTo>
                    <a:pt x="0" y="235"/>
                  </a:moveTo>
                  <a:cubicBezTo>
                    <a:pt x="0" y="235"/>
                    <a:pt x="6" y="140"/>
                    <a:pt x="12" y="104"/>
                  </a:cubicBezTo>
                  <a:cubicBezTo>
                    <a:pt x="18" y="67"/>
                    <a:pt x="31" y="73"/>
                    <a:pt x="55" y="51"/>
                  </a:cubicBezTo>
                  <a:cubicBezTo>
                    <a:pt x="80" y="29"/>
                    <a:pt x="100" y="5"/>
                    <a:pt x="114" y="8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3"/>
                    <a:pt x="124" y="0"/>
                    <a:pt x="135" y="2"/>
                  </a:cubicBezTo>
                  <a:cubicBezTo>
                    <a:pt x="146" y="5"/>
                    <a:pt x="138" y="17"/>
                    <a:pt x="133" y="23"/>
                  </a:cubicBezTo>
                  <a:cubicBezTo>
                    <a:pt x="144" y="9"/>
                    <a:pt x="153" y="7"/>
                    <a:pt x="160" y="13"/>
                  </a:cubicBezTo>
                  <a:cubicBezTo>
                    <a:pt x="168" y="18"/>
                    <a:pt x="163" y="32"/>
                    <a:pt x="155" y="43"/>
                  </a:cubicBezTo>
                  <a:cubicBezTo>
                    <a:pt x="165" y="31"/>
                    <a:pt x="176" y="32"/>
                    <a:pt x="183" y="35"/>
                  </a:cubicBezTo>
                  <a:cubicBezTo>
                    <a:pt x="189" y="39"/>
                    <a:pt x="193" y="52"/>
                    <a:pt x="175" y="68"/>
                  </a:cubicBezTo>
                  <a:cubicBezTo>
                    <a:pt x="158" y="85"/>
                    <a:pt x="121" y="139"/>
                    <a:pt x="121" y="139"/>
                  </a:cubicBezTo>
                  <a:cubicBezTo>
                    <a:pt x="121" y="139"/>
                    <a:pt x="169" y="93"/>
                    <a:pt x="172" y="89"/>
                  </a:cubicBezTo>
                  <a:cubicBezTo>
                    <a:pt x="175" y="85"/>
                    <a:pt x="195" y="96"/>
                    <a:pt x="175" y="119"/>
                  </a:cubicBezTo>
                  <a:cubicBezTo>
                    <a:pt x="154" y="142"/>
                    <a:pt x="140" y="175"/>
                    <a:pt x="123" y="200"/>
                  </a:cubicBezTo>
                  <a:cubicBezTo>
                    <a:pt x="106" y="225"/>
                    <a:pt x="76" y="257"/>
                    <a:pt x="57" y="259"/>
                  </a:cubicBezTo>
                  <a:cubicBezTo>
                    <a:pt x="11" y="240"/>
                    <a:pt x="0" y="235"/>
                    <a:pt x="0" y="235"/>
                  </a:cubicBezTo>
                  <a:close/>
                </a:path>
              </a:pathLst>
            </a:custGeom>
            <a:solidFill>
              <a:srgbClr val="FFC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9" name="Freeform 5785"/>
            <p:cNvSpPr>
              <a:spLocks/>
            </p:cNvSpPr>
            <p:nvPr/>
          </p:nvSpPr>
          <p:spPr bwMode="auto">
            <a:xfrm>
              <a:off x="3251" y="4120"/>
              <a:ext cx="744" cy="259"/>
            </a:xfrm>
            <a:custGeom>
              <a:avLst/>
              <a:gdLst>
                <a:gd name="T0" fmla="*/ 381 w 437"/>
                <a:gd name="T1" fmla="*/ 24 h 152"/>
                <a:gd name="T2" fmla="*/ 326 w 437"/>
                <a:gd name="T3" fmla="*/ 0 h 152"/>
                <a:gd name="T4" fmla="*/ 86 w 437"/>
                <a:gd name="T5" fmla="*/ 0 h 152"/>
                <a:gd name="T6" fmla="*/ 35 w 437"/>
                <a:gd name="T7" fmla="*/ 24 h 152"/>
                <a:gd name="T8" fmla="*/ 5 w 437"/>
                <a:gd name="T9" fmla="*/ 107 h 152"/>
                <a:gd name="T10" fmla="*/ 37 w 437"/>
                <a:gd name="T11" fmla="*/ 136 h 152"/>
                <a:gd name="T12" fmla="*/ 166 w 437"/>
                <a:gd name="T13" fmla="*/ 149 h 152"/>
                <a:gd name="T14" fmla="*/ 248 w 437"/>
                <a:gd name="T15" fmla="*/ 150 h 152"/>
                <a:gd name="T16" fmla="*/ 402 w 437"/>
                <a:gd name="T17" fmla="*/ 136 h 152"/>
                <a:gd name="T18" fmla="*/ 430 w 437"/>
                <a:gd name="T19" fmla="*/ 109 h 152"/>
                <a:gd name="T20" fmla="*/ 381 w 437"/>
                <a:gd name="T21" fmla="*/ 2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7" h="152">
                  <a:moveTo>
                    <a:pt x="381" y="24"/>
                  </a:moveTo>
                  <a:cubicBezTo>
                    <a:pt x="374" y="11"/>
                    <a:pt x="349" y="0"/>
                    <a:pt x="32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3" y="0"/>
                    <a:pt x="40" y="11"/>
                    <a:pt x="35" y="24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0" y="121"/>
                    <a:pt x="14" y="133"/>
                    <a:pt x="37" y="136"/>
                  </a:cubicBezTo>
                  <a:cubicBezTo>
                    <a:pt x="166" y="149"/>
                    <a:pt x="166" y="149"/>
                    <a:pt x="166" y="149"/>
                  </a:cubicBezTo>
                  <a:cubicBezTo>
                    <a:pt x="189" y="151"/>
                    <a:pt x="226" y="152"/>
                    <a:pt x="248" y="150"/>
                  </a:cubicBezTo>
                  <a:cubicBezTo>
                    <a:pt x="402" y="136"/>
                    <a:pt x="402" y="136"/>
                    <a:pt x="402" y="136"/>
                  </a:cubicBezTo>
                  <a:cubicBezTo>
                    <a:pt x="425" y="134"/>
                    <a:pt x="437" y="122"/>
                    <a:pt x="430" y="109"/>
                  </a:cubicBezTo>
                  <a:lnTo>
                    <a:pt x="381" y="24"/>
                  </a:lnTo>
                  <a:close/>
                </a:path>
              </a:pathLst>
            </a:custGeom>
            <a:solidFill>
              <a:srgbClr val="E8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0" name="Oval 5786"/>
            <p:cNvSpPr>
              <a:spLocks noChangeArrowheads="1"/>
            </p:cNvSpPr>
            <p:nvPr/>
          </p:nvSpPr>
          <p:spPr bwMode="auto">
            <a:xfrm>
              <a:off x="3276" y="4095"/>
              <a:ext cx="307" cy="306"/>
            </a:xfrm>
            <a:prstGeom prst="ellipse">
              <a:avLst/>
            </a:prstGeom>
            <a:solidFill>
              <a:srgbClr val="E8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1" name="Oval 5787"/>
            <p:cNvSpPr>
              <a:spLocks noChangeArrowheads="1"/>
            </p:cNvSpPr>
            <p:nvPr/>
          </p:nvSpPr>
          <p:spPr bwMode="auto">
            <a:xfrm>
              <a:off x="3622" y="4095"/>
              <a:ext cx="307" cy="306"/>
            </a:xfrm>
            <a:prstGeom prst="ellipse">
              <a:avLst/>
            </a:prstGeom>
            <a:solidFill>
              <a:srgbClr val="E83A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2" name="Oval 5788"/>
            <p:cNvSpPr>
              <a:spLocks noChangeArrowheads="1"/>
            </p:cNvSpPr>
            <p:nvPr/>
          </p:nvSpPr>
          <p:spPr bwMode="auto">
            <a:xfrm>
              <a:off x="3249" y="4078"/>
              <a:ext cx="693" cy="753"/>
            </a:xfrm>
            <a:prstGeom prst="ellipse">
              <a:avLst/>
            </a:prstGeom>
            <a:solidFill>
              <a:srgbClr val="FDBD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3" name="Freeform 5789"/>
            <p:cNvSpPr>
              <a:spLocks/>
            </p:cNvSpPr>
            <p:nvPr/>
          </p:nvSpPr>
          <p:spPr bwMode="auto">
            <a:xfrm>
              <a:off x="3249" y="4078"/>
              <a:ext cx="501" cy="753"/>
            </a:xfrm>
            <a:custGeom>
              <a:avLst/>
              <a:gdLst>
                <a:gd name="T0" fmla="*/ 106 w 294"/>
                <a:gd name="T1" fmla="*/ 243 h 442"/>
                <a:gd name="T2" fmla="*/ 294 w 294"/>
                <a:gd name="T3" fmla="*/ 22 h 442"/>
                <a:gd name="T4" fmla="*/ 204 w 294"/>
                <a:gd name="T5" fmla="*/ 0 h 442"/>
                <a:gd name="T6" fmla="*/ 0 w 294"/>
                <a:gd name="T7" fmla="*/ 221 h 442"/>
                <a:gd name="T8" fmla="*/ 204 w 294"/>
                <a:gd name="T9" fmla="*/ 442 h 442"/>
                <a:gd name="T10" fmla="*/ 220 w 294"/>
                <a:gd name="T11" fmla="*/ 442 h 442"/>
                <a:gd name="T12" fmla="*/ 106 w 294"/>
                <a:gd name="T13" fmla="*/ 24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442">
                  <a:moveTo>
                    <a:pt x="106" y="243"/>
                  </a:moveTo>
                  <a:cubicBezTo>
                    <a:pt x="106" y="127"/>
                    <a:pt x="189" y="31"/>
                    <a:pt x="294" y="22"/>
                  </a:cubicBezTo>
                  <a:cubicBezTo>
                    <a:pt x="267" y="8"/>
                    <a:pt x="236" y="0"/>
                    <a:pt x="204" y="0"/>
                  </a:cubicBezTo>
                  <a:cubicBezTo>
                    <a:pt x="91" y="0"/>
                    <a:pt x="0" y="99"/>
                    <a:pt x="0" y="221"/>
                  </a:cubicBezTo>
                  <a:cubicBezTo>
                    <a:pt x="0" y="343"/>
                    <a:pt x="91" y="442"/>
                    <a:pt x="204" y="442"/>
                  </a:cubicBezTo>
                  <a:cubicBezTo>
                    <a:pt x="209" y="442"/>
                    <a:pt x="214" y="442"/>
                    <a:pt x="220" y="442"/>
                  </a:cubicBezTo>
                  <a:cubicBezTo>
                    <a:pt x="152" y="406"/>
                    <a:pt x="106" y="330"/>
                    <a:pt x="106" y="243"/>
                  </a:cubicBezTo>
                  <a:close/>
                </a:path>
              </a:pathLst>
            </a:custGeom>
            <a:solidFill>
              <a:srgbClr val="EF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4" name="Oval 5790"/>
            <p:cNvSpPr>
              <a:spLocks noChangeArrowheads="1"/>
            </p:cNvSpPr>
            <p:nvPr/>
          </p:nvSpPr>
          <p:spPr bwMode="auto">
            <a:xfrm>
              <a:off x="3407" y="4643"/>
              <a:ext cx="377" cy="377"/>
            </a:xfrm>
            <a:prstGeom prst="ellipse">
              <a:avLst/>
            </a:prstGeom>
            <a:solidFill>
              <a:srgbClr val="FDBD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5" name="Freeform 5791"/>
            <p:cNvSpPr>
              <a:spLocks/>
            </p:cNvSpPr>
            <p:nvPr/>
          </p:nvSpPr>
          <p:spPr bwMode="auto">
            <a:xfrm>
              <a:off x="3407" y="4643"/>
              <a:ext cx="220" cy="377"/>
            </a:xfrm>
            <a:custGeom>
              <a:avLst/>
              <a:gdLst>
                <a:gd name="T0" fmla="*/ 37 w 129"/>
                <a:gd name="T1" fmla="*/ 110 h 221"/>
                <a:gd name="T2" fmla="*/ 129 w 129"/>
                <a:gd name="T3" fmla="*/ 1 h 221"/>
                <a:gd name="T4" fmla="*/ 111 w 129"/>
                <a:gd name="T5" fmla="*/ 0 h 221"/>
                <a:gd name="T6" fmla="*/ 0 w 129"/>
                <a:gd name="T7" fmla="*/ 110 h 221"/>
                <a:gd name="T8" fmla="*/ 111 w 129"/>
                <a:gd name="T9" fmla="*/ 221 h 221"/>
                <a:gd name="T10" fmla="*/ 129 w 129"/>
                <a:gd name="T11" fmla="*/ 220 h 221"/>
                <a:gd name="T12" fmla="*/ 37 w 129"/>
                <a:gd name="T13" fmla="*/ 11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221">
                  <a:moveTo>
                    <a:pt x="37" y="110"/>
                  </a:moveTo>
                  <a:cubicBezTo>
                    <a:pt x="37" y="56"/>
                    <a:pt x="77" y="10"/>
                    <a:pt x="129" y="1"/>
                  </a:cubicBezTo>
                  <a:cubicBezTo>
                    <a:pt x="123" y="0"/>
                    <a:pt x="117" y="0"/>
                    <a:pt x="111" y="0"/>
                  </a:cubicBezTo>
                  <a:cubicBezTo>
                    <a:pt x="50" y="0"/>
                    <a:pt x="0" y="49"/>
                    <a:pt x="0" y="110"/>
                  </a:cubicBezTo>
                  <a:cubicBezTo>
                    <a:pt x="0" y="172"/>
                    <a:pt x="50" y="221"/>
                    <a:pt x="111" y="221"/>
                  </a:cubicBezTo>
                  <a:cubicBezTo>
                    <a:pt x="117" y="221"/>
                    <a:pt x="123" y="221"/>
                    <a:pt x="129" y="220"/>
                  </a:cubicBezTo>
                  <a:cubicBezTo>
                    <a:pt x="77" y="211"/>
                    <a:pt x="37" y="165"/>
                    <a:pt x="37" y="110"/>
                  </a:cubicBezTo>
                  <a:close/>
                </a:path>
              </a:pathLst>
            </a:custGeom>
            <a:solidFill>
              <a:srgbClr val="EF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8" name="Freeform 5794"/>
            <p:cNvSpPr>
              <a:spLocks/>
            </p:cNvSpPr>
            <p:nvPr/>
          </p:nvSpPr>
          <p:spPr bwMode="auto">
            <a:xfrm>
              <a:off x="2740" y="1025"/>
              <a:ext cx="291" cy="837"/>
            </a:xfrm>
            <a:custGeom>
              <a:avLst/>
              <a:gdLst>
                <a:gd name="T0" fmla="*/ 4 w 171"/>
                <a:gd name="T1" fmla="*/ 0 h 491"/>
                <a:gd name="T2" fmla="*/ 0 w 171"/>
                <a:gd name="T3" fmla="*/ 0 h 491"/>
                <a:gd name="T4" fmla="*/ 45 w 171"/>
                <a:gd name="T5" fmla="*/ 227 h 491"/>
                <a:gd name="T6" fmla="*/ 53 w 171"/>
                <a:gd name="T7" fmla="*/ 226 h 491"/>
                <a:gd name="T8" fmla="*/ 62 w 171"/>
                <a:gd name="T9" fmla="*/ 257 h 491"/>
                <a:gd name="T10" fmla="*/ 87 w 171"/>
                <a:gd name="T11" fmla="*/ 251 h 491"/>
                <a:gd name="T12" fmla="*/ 82 w 171"/>
                <a:gd name="T13" fmla="*/ 382 h 491"/>
                <a:gd name="T14" fmla="*/ 118 w 171"/>
                <a:gd name="T15" fmla="*/ 440 h 491"/>
                <a:gd name="T16" fmla="*/ 171 w 171"/>
                <a:gd name="T17" fmla="*/ 491 h 491"/>
                <a:gd name="T18" fmla="*/ 171 w 171"/>
                <a:gd name="T19" fmla="*/ 491 h 491"/>
                <a:gd name="T20" fmla="*/ 171 w 171"/>
                <a:gd name="T21" fmla="*/ 488 h 491"/>
                <a:gd name="T22" fmla="*/ 122 w 171"/>
                <a:gd name="T23" fmla="*/ 438 h 491"/>
                <a:gd name="T24" fmla="*/ 86 w 171"/>
                <a:gd name="T25" fmla="*/ 380 h 491"/>
                <a:gd name="T26" fmla="*/ 91 w 171"/>
                <a:gd name="T27" fmla="*/ 248 h 491"/>
                <a:gd name="T28" fmla="*/ 66 w 171"/>
                <a:gd name="T29" fmla="*/ 255 h 491"/>
                <a:gd name="T30" fmla="*/ 58 w 171"/>
                <a:gd name="T31" fmla="*/ 223 h 491"/>
                <a:gd name="T32" fmla="*/ 50 w 171"/>
                <a:gd name="T33" fmla="*/ 225 h 491"/>
                <a:gd name="T34" fmla="*/ 4 w 171"/>
                <a:gd name="T3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49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13"/>
                    <a:pt x="45" y="227"/>
                    <a:pt x="45" y="227"/>
                  </a:cubicBezTo>
                  <a:cubicBezTo>
                    <a:pt x="45" y="227"/>
                    <a:pt x="48" y="227"/>
                    <a:pt x="53" y="226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87" y="251"/>
                    <a:pt x="87" y="251"/>
                    <a:pt x="87" y="251"/>
                  </a:cubicBezTo>
                  <a:cubicBezTo>
                    <a:pt x="87" y="251"/>
                    <a:pt x="81" y="345"/>
                    <a:pt x="82" y="382"/>
                  </a:cubicBezTo>
                  <a:cubicBezTo>
                    <a:pt x="83" y="419"/>
                    <a:pt x="96" y="416"/>
                    <a:pt x="118" y="440"/>
                  </a:cubicBezTo>
                  <a:cubicBezTo>
                    <a:pt x="140" y="465"/>
                    <a:pt x="156" y="491"/>
                    <a:pt x="171" y="491"/>
                  </a:cubicBezTo>
                  <a:cubicBezTo>
                    <a:pt x="171" y="491"/>
                    <a:pt x="171" y="491"/>
                    <a:pt x="171" y="491"/>
                  </a:cubicBezTo>
                  <a:cubicBezTo>
                    <a:pt x="171" y="488"/>
                    <a:pt x="171" y="488"/>
                    <a:pt x="171" y="488"/>
                  </a:cubicBezTo>
                  <a:cubicBezTo>
                    <a:pt x="158" y="484"/>
                    <a:pt x="142" y="461"/>
                    <a:pt x="122" y="438"/>
                  </a:cubicBezTo>
                  <a:cubicBezTo>
                    <a:pt x="101" y="413"/>
                    <a:pt x="87" y="417"/>
                    <a:pt x="86" y="380"/>
                  </a:cubicBezTo>
                  <a:cubicBezTo>
                    <a:pt x="85" y="343"/>
                    <a:pt x="91" y="248"/>
                    <a:pt x="91" y="248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58" y="223"/>
                    <a:pt x="58" y="223"/>
                    <a:pt x="58" y="223"/>
                  </a:cubicBezTo>
                  <a:cubicBezTo>
                    <a:pt x="52" y="224"/>
                    <a:pt x="50" y="225"/>
                    <a:pt x="50" y="225"/>
                  </a:cubicBezTo>
                  <a:cubicBezTo>
                    <a:pt x="50" y="225"/>
                    <a:pt x="17" y="112"/>
                    <a:pt x="4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5" name="Freeform 5801"/>
            <p:cNvSpPr>
              <a:spLocks/>
            </p:cNvSpPr>
            <p:nvPr/>
          </p:nvSpPr>
          <p:spPr bwMode="auto">
            <a:xfrm>
              <a:off x="4162" y="1025"/>
              <a:ext cx="58" cy="266"/>
            </a:xfrm>
            <a:custGeom>
              <a:avLst/>
              <a:gdLst>
                <a:gd name="T0" fmla="*/ 34 w 34"/>
                <a:gd name="T1" fmla="*/ 0 h 156"/>
                <a:gd name="T2" fmla="*/ 30 w 34"/>
                <a:gd name="T3" fmla="*/ 0 h 156"/>
                <a:gd name="T4" fmla="*/ 0 w 34"/>
                <a:gd name="T5" fmla="*/ 147 h 156"/>
                <a:gd name="T6" fmla="*/ 0 w 34"/>
                <a:gd name="T7" fmla="*/ 156 h 156"/>
                <a:gd name="T8" fmla="*/ 34 w 34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56">
                  <a:moveTo>
                    <a:pt x="3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7" y="47"/>
                    <a:pt x="17" y="98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9" y="105"/>
                    <a:pt x="31" y="50"/>
                    <a:pt x="34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6" name="Freeform 5802"/>
            <p:cNvSpPr>
              <a:spLocks/>
            </p:cNvSpPr>
            <p:nvPr/>
          </p:nvSpPr>
          <p:spPr bwMode="auto">
            <a:xfrm>
              <a:off x="4087" y="1276"/>
              <a:ext cx="75" cy="221"/>
            </a:xfrm>
            <a:custGeom>
              <a:avLst/>
              <a:gdLst>
                <a:gd name="T0" fmla="*/ 44 w 44"/>
                <a:gd name="T1" fmla="*/ 0 h 130"/>
                <a:gd name="T2" fmla="*/ 7 w 44"/>
                <a:gd name="T3" fmla="*/ 88 h 130"/>
                <a:gd name="T4" fmla="*/ 14 w 44"/>
                <a:gd name="T5" fmla="*/ 91 h 130"/>
                <a:gd name="T6" fmla="*/ 0 w 44"/>
                <a:gd name="T7" fmla="*/ 124 h 130"/>
                <a:gd name="T8" fmla="*/ 12 w 44"/>
                <a:gd name="T9" fmla="*/ 130 h 130"/>
                <a:gd name="T10" fmla="*/ 14 w 44"/>
                <a:gd name="T11" fmla="*/ 129 h 130"/>
                <a:gd name="T12" fmla="*/ 17 w 44"/>
                <a:gd name="T13" fmla="*/ 127 h 130"/>
                <a:gd name="T14" fmla="*/ 4 w 44"/>
                <a:gd name="T15" fmla="*/ 122 h 130"/>
                <a:gd name="T16" fmla="*/ 18 w 44"/>
                <a:gd name="T17" fmla="*/ 89 h 130"/>
                <a:gd name="T18" fmla="*/ 12 w 44"/>
                <a:gd name="T19" fmla="*/ 85 h 130"/>
                <a:gd name="T20" fmla="*/ 44 w 44"/>
                <a:gd name="T21" fmla="*/ 9 h 130"/>
                <a:gd name="T22" fmla="*/ 44 w 44"/>
                <a:gd name="T2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130">
                  <a:moveTo>
                    <a:pt x="44" y="0"/>
                  </a:moveTo>
                  <a:cubicBezTo>
                    <a:pt x="34" y="30"/>
                    <a:pt x="21" y="60"/>
                    <a:pt x="7" y="88"/>
                  </a:cubicBezTo>
                  <a:cubicBezTo>
                    <a:pt x="10" y="89"/>
                    <a:pt x="12" y="90"/>
                    <a:pt x="14" y="91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2" y="130"/>
                    <a:pt x="12" y="130"/>
                    <a:pt x="12" y="130"/>
                  </a:cubicBezTo>
                  <a:cubicBezTo>
                    <a:pt x="13" y="130"/>
                    <a:pt x="13" y="129"/>
                    <a:pt x="14" y="129"/>
                  </a:cubicBezTo>
                  <a:cubicBezTo>
                    <a:pt x="15" y="128"/>
                    <a:pt x="16" y="128"/>
                    <a:pt x="17" y="127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6" y="88"/>
                    <a:pt x="14" y="87"/>
                    <a:pt x="12" y="85"/>
                  </a:cubicBezTo>
                  <a:cubicBezTo>
                    <a:pt x="24" y="61"/>
                    <a:pt x="35" y="36"/>
                    <a:pt x="44" y="9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7" name="Freeform 5803"/>
            <p:cNvSpPr>
              <a:spLocks/>
            </p:cNvSpPr>
            <p:nvPr/>
          </p:nvSpPr>
          <p:spPr bwMode="auto">
            <a:xfrm>
              <a:off x="3903" y="1778"/>
              <a:ext cx="17" cy="7"/>
            </a:xfrm>
            <a:custGeom>
              <a:avLst/>
              <a:gdLst>
                <a:gd name="T0" fmla="*/ 0 w 10"/>
                <a:gd name="T1" fmla="*/ 0 h 4"/>
                <a:gd name="T2" fmla="*/ 6 w 10"/>
                <a:gd name="T3" fmla="*/ 4 h 4"/>
                <a:gd name="T4" fmla="*/ 8 w 10"/>
                <a:gd name="T5" fmla="*/ 3 h 4"/>
                <a:gd name="T6" fmla="*/ 10 w 10"/>
                <a:gd name="T7" fmla="*/ 1 h 4"/>
                <a:gd name="T8" fmla="*/ 7 w 10"/>
                <a:gd name="T9" fmla="*/ 0 h 4"/>
                <a:gd name="T10" fmla="*/ 0 w 1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2" y="2"/>
                    <a:pt x="4" y="4"/>
                    <a:pt x="6" y="4"/>
                  </a:cubicBezTo>
                  <a:cubicBezTo>
                    <a:pt x="7" y="4"/>
                    <a:pt x="8" y="3"/>
                    <a:pt x="8" y="3"/>
                  </a:cubicBezTo>
                  <a:cubicBezTo>
                    <a:pt x="8" y="2"/>
                    <a:pt x="9" y="2"/>
                    <a:pt x="10" y="1"/>
                  </a:cubicBezTo>
                  <a:cubicBezTo>
                    <a:pt x="9" y="1"/>
                    <a:pt x="8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8" name="Freeform 5804"/>
            <p:cNvSpPr>
              <a:spLocks/>
            </p:cNvSpPr>
            <p:nvPr/>
          </p:nvSpPr>
          <p:spPr bwMode="auto">
            <a:xfrm>
              <a:off x="3898" y="1770"/>
              <a:ext cx="17" cy="8"/>
            </a:xfrm>
            <a:custGeom>
              <a:avLst/>
              <a:gdLst>
                <a:gd name="T0" fmla="*/ 0 w 10"/>
                <a:gd name="T1" fmla="*/ 0 h 5"/>
                <a:gd name="T2" fmla="*/ 3 w 10"/>
                <a:gd name="T3" fmla="*/ 5 h 5"/>
                <a:gd name="T4" fmla="*/ 10 w 10"/>
                <a:gd name="T5" fmla="*/ 5 h 5"/>
                <a:gd name="T6" fmla="*/ 5 w 10"/>
                <a:gd name="T7" fmla="*/ 0 h 5"/>
                <a:gd name="T8" fmla="*/ 0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2"/>
                    <a:pt x="1" y="4"/>
                    <a:pt x="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4"/>
                    <a:pt x="6" y="2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9" name="Freeform 5805"/>
            <p:cNvSpPr>
              <a:spLocks noEditPoints="1"/>
            </p:cNvSpPr>
            <p:nvPr/>
          </p:nvSpPr>
          <p:spPr bwMode="auto">
            <a:xfrm>
              <a:off x="3896" y="1504"/>
              <a:ext cx="200" cy="266"/>
            </a:xfrm>
            <a:custGeom>
              <a:avLst/>
              <a:gdLst>
                <a:gd name="T0" fmla="*/ 56 w 117"/>
                <a:gd name="T1" fmla="*/ 69 h 156"/>
                <a:gd name="T2" fmla="*/ 51 w 117"/>
                <a:gd name="T3" fmla="*/ 72 h 156"/>
                <a:gd name="T4" fmla="*/ 10 w 117"/>
                <a:gd name="T5" fmla="*/ 134 h 156"/>
                <a:gd name="T6" fmla="*/ 1 w 117"/>
                <a:gd name="T7" fmla="*/ 156 h 156"/>
                <a:gd name="T8" fmla="*/ 6 w 117"/>
                <a:gd name="T9" fmla="*/ 156 h 156"/>
                <a:gd name="T10" fmla="*/ 14 w 117"/>
                <a:gd name="T11" fmla="*/ 132 h 156"/>
                <a:gd name="T12" fmla="*/ 56 w 117"/>
                <a:gd name="T13" fmla="*/ 69 h 156"/>
                <a:gd name="T14" fmla="*/ 117 w 117"/>
                <a:gd name="T15" fmla="*/ 0 h 156"/>
                <a:gd name="T16" fmla="*/ 71 w 117"/>
                <a:gd name="T17" fmla="*/ 43 h 156"/>
                <a:gd name="T18" fmla="*/ 76 w 117"/>
                <a:gd name="T19" fmla="*/ 39 h 156"/>
                <a:gd name="T20" fmla="*/ 117 w 117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56">
                  <a:moveTo>
                    <a:pt x="56" y="69"/>
                  </a:moveTo>
                  <a:cubicBezTo>
                    <a:pt x="51" y="72"/>
                    <a:pt x="51" y="72"/>
                    <a:pt x="51" y="72"/>
                  </a:cubicBezTo>
                  <a:cubicBezTo>
                    <a:pt x="38" y="93"/>
                    <a:pt x="26" y="117"/>
                    <a:pt x="10" y="134"/>
                  </a:cubicBezTo>
                  <a:cubicBezTo>
                    <a:pt x="2" y="143"/>
                    <a:pt x="0" y="151"/>
                    <a:pt x="1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4" y="150"/>
                    <a:pt x="5" y="143"/>
                    <a:pt x="14" y="132"/>
                  </a:cubicBezTo>
                  <a:cubicBezTo>
                    <a:pt x="31" y="114"/>
                    <a:pt x="43" y="90"/>
                    <a:pt x="56" y="69"/>
                  </a:cubicBezTo>
                  <a:moveTo>
                    <a:pt x="117" y="0"/>
                  </a:moveTo>
                  <a:cubicBezTo>
                    <a:pt x="102" y="8"/>
                    <a:pt x="84" y="26"/>
                    <a:pt x="71" y="43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89" y="24"/>
                    <a:pt x="104" y="9"/>
                    <a:pt x="11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0" name="Freeform 5806"/>
            <p:cNvSpPr>
              <a:spLocks/>
            </p:cNvSpPr>
            <p:nvPr/>
          </p:nvSpPr>
          <p:spPr bwMode="auto">
            <a:xfrm>
              <a:off x="3983" y="1571"/>
              <a:ext cx="43" cy="56"/>
            </a:xfrm>
            <a:custGeom>
              <a:avLst/>
              <a:gdLst>
                <a:gd name="T0" fmla="*/ 25 w 25"/>
                <a:gd name="T1" fmla="*/ 0 h 33"/>
                <a:gd name="T2" fmla="*/ 20 w 25"/>
                <a:gd name="T3" fmla="*/ 4 h 33"/>
                <a:gd name="T4" fmla="*/ 12 w 25"/>
                <a:gd name="T5" fmla="*/ 15 h 33"/>
                <a:gd name="T6" fmla="*/ 0 w 25"/>
                <a:gd name="T7" fmla="*/ 33 h 33"/>
                <a:gd name="T8" fmla="*/ 5 w 25"/>
                <a:gd name="T9" fmla="*/ 30 h 33"/>
                <a:gd name="T10" fmla="*/ 16 w 25"/>
                <a:gd name="T11" fmla="*/ 12 h 33"/>
                <a:gd name="T12" fmla="*/ 25 w 25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5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7" y="8"/>
                    <a:pt x="14" y="11"/>
                    <a:pt x="12" y="15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9" y="24"/>
                    <a:pt x="12" y="18"/>
                    <a:pt x="16" y="12"/>
                  </a:cubicBezTo>
                  <a:cubicBezTo>
                    <a:pt x="19" y="8"/>
                    <a:pt x="22" y="4"/>
                    <a:pt x="25" y="0"/>
                  </a:cubicBezTo>
                </a:path>
              </a:pathLst>
            </a:custGeom>
            <a:solidFill>
              <a:srgbClr val="FEC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1" name="Freeform 5807"/>
            <p:cNvSpPr>
              <a:spLocks/>
            </p:cNvSpPr>
            <p:nvPr/>
          </p:nvSpPr>
          <p:spPr bwMode="auto">
            <a:xfrm>
              <a:off x="3901" y="1877"/>
              <a:ext cx="24" cy="2"/>
            </a:xfrm>
            <a:custGeom>
              <a:avLst/>
              <a:gdLst>
                <a:gd name="T0" fmla="*/ 0 w 14"/>
                <a:gd name="T1" fmla="*/ 0 h 1"/>
                <a:gd name="T2" fmla="*/ 7 w 14"/>
                <a:gd name="T3" fmla="*/ 1 h 1"/>
                <a:gd name="T4" fmla="*/ 14 w 14"/>
                <a:gd name="T5" fmla="*/ 0 h 1"/>
                <a:gd name="T6" fmla="*/ 0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0"/>
                  </a:moveTo>
                  <a:cubicBezTo>
                    <a:pt x="2" y="1"/>
                    <a:pt x="4" y="1"/>
                    <a:pt x="7" y="1"/>
                  </a:cubicBezTo>
                  <a:cubicBezTo>
                    <a:pt x="9" y="1"/>
                    <a:pt x="12" y="1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2" name="Freeform 5808"/>
            <p:cNvSpPr>
              <a:spLocks/>
            </p:cNvSpPr>
            <p:nvPr/>
          </p:nvSpPr>
          <p:spPr bwMode="auto">
            <a:xfrm>
              <a:off x="3891" y="1867"/>
              <a:ext cx="44" cy="10"/>
            </a:xfrm>
            <a:custGeom>
              <a:avLst/>
              <a:gdLst>
                <a:gd name="T0" fmla="*/ 0 w 26"/>
                <a:gd name="T1" fmla="*/ 0 h 6"/>
                <a:gd name="T2" fmla="*/ 4 w 26"/>
                <a:gd name="T3" fmla="*/ 5 h 6"/>
                <a:gd name="T4" fmla="*/ 6 w 26"/>
                <a:gd name="T5" fmla="*/ 6 h 6"/>
                <a:gd name="T6" fmla="*/ 20 w 26"/>
                <a:gd name="T7" fmla="*/ 6 h 6"/>
                <a:gd name="T8" fmla="*/ 26 w 26"/>
                <a:gd name="T9" fmla="*/ 3 h 6"/>
                <a:gd name="T10" fmla="*/ 17 w 26"/>
                <a:gd name="T11" fmla="*/ 5 h 6"/>
                <a:gd name="T12" fmla="*/ 8 w 26"/>
                <a:gd name="T13" fmla="*/ 2 h 6"/>
                <a:gd name="T14" fmla="*/ 6 w 26"/>
                <a:gd name="T15" fmla="*/ 0 h 6"/>
                <a:gd name="T16" fmla="*/ 0 w 2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6">
                  <a:moveTo>
                    <a:pt x="0" y="0"/>
                  </a:moveTo>
                  <a:cubicBezTo>
                    <a:pt x="1" y="2"/>
                    <a:pt x="2" y="4"/>
                    <a:pt x="4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2" y="5"/>
                    <a:pt x="24" y="4"/>
                    <a:pt x="26" y="3"/>
                  </a:cubicBezTo>
                  <a:cubicBezTo>
                    <a:pt x="23" y="4"/>
                    <a:pt x="20" y="5"/>
                    <a:pt x="17" y="5"/>
                  </a:cubicBezTo>
                  <a:cubicBezTo>
                    <a:pt x="14" y="5"/>
                    <a:pt x="11" y="4"/>
                    <a:pt x="8" y="2"/>
                  </a:cubicBezTo>
                  <a:cubicBezTo>
                    <a:pt x="7" y="2"/>
                    <a:pt x="6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3" name="Freeform 5809"/>
            <p:cNvSpPr>
              <a:spLocks/>
            </p:cNvSpPr>
            <p:nvPr/>
          </p:nvSpPr>
          <p:spPr bwMode="auto">
            <a:xfrm>
              <a:off x="3889" y="1857"/>
              <a:ext cx="12" cy="10"/>
            </a:xfrm>
            <a:custGeom>
              <a:avLst/>
              <a:gdLst>
                <a:gd name="T0" fmla="*/ 0 w 7"/>
                <a:gd name="T1" fmla="*/ 0 h 6"/>
                <a:gd name="T2" fmla="*/ 1 w 7"/>
                <a:gd name="T3" fmla="*/ 6 h 6"/>
                <a:gd name="T4" fmla="*/ 7 w 7"/>
                <a:gd name="T5" fmla="*/ 6 h 6"/>
                <a:gd name="T6" fmla="*/ 4 w 7"/>
                <a:gd name="T7" fmla="*/ 0 h 6"/>
                <a:gd name="T8" fmla="*/ 0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4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4" name="Freeform 5810"/>
            <p:cNvSpPr>
              <a:spLocks/>
            </p:cNvSpPr>
            <p:nvPr/>
          </p:nvSpPr>
          <p:spPr bwMode="auto">
            <a:xfrm>
              <a:off x="3889" y="1848"/>
              <a:ext cx="7" cy="9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5 h 5"/>
                <a:gd name="T4" fmla="*/ 4 w 4"/>
                <a:gd name="T5" fmla="*/ 5 h 5"/>
                <a:gd name="T6" fmla="*/ 4 w 4"/>
                <a:gd name="T7" fmla="*/ 0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DA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5" name="Freeform 5811"/>
            <p:cNvSpPr>
              <a:spLocks/>
            </p:cNvSpPr>
            <p:nvPr/>
          </p:nvSpPr>
          <p:spPr bwMode="auto">
            <a:xfrm>
              <a:off x="3891" y="1838"/>
              <a:ext cx="9" cy="10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6 h 6"/>
                <a:gd name="T4" fmla="*/ 3 w 5"/>
                <a:gd name="T5" fmla="*/ 6 h 6"/>
                <a:gd name="T6" fmla="*/ 5 w 5"/>
                <a:gd name="T7" fmla="*/ 0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4" y="2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A9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6" name="Freeform 5812"/>
            <p:cNvSpPr>
              <a:spLocks/>
            </p:cNvSpPr>
            <p:nvPr/>
          </p:nvSpPr>
          <p:spPr bwMode="auto">
            <a:xfrm>
              <a:off x="3895" y="1828"/>
              <a:ext cx="11" cy="10"/>
            </a:xfrm>
            <a:custGeom>
              <a:avLst/>
              <a:gdLst>
                <a:gd name="T0" fmla="*/ 4 w 7"/>
                <a:gd name="T1" fmla="*/ 0 h 6"/>
                <a:gd name="T2" fmla="*/ 0 w 7"/>
                <a:gd name="T3" fmla="*/ 6 h 6"/>
                <a:gd name="T4" fmla="*/ 3 w 7"/>
                <a:gd name="T5" fmla="*/ 6 h 6"/>
                <a:gd name="T6" fmla="*/ 7 w 7"/>
                <a:gd name="T7" fmla="*/ 0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5" y="2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69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7" name="Freeform 5813"/>
            <p:cNvSpPr>
              <a:spLocks/>
            </p:cNvSpPr>
            <p:nvPr/>
          </p:nvSpPr>
          <p:spPr bwMode="auto">
            <a:xfrm>
              <a:off x="3901" y="1817"/>
              <a:ext cx="14" cy="11"/>
            </a:xfrm>
            <a:custGeom>
              <a:avLst/>
              <a:gdLst>
                <a:gd name="T0" fmla="*/ 6 w 8"/>
                <a:gd name="T1" fmla="*/ 0 h 6"/>
                <a:gd name="T2" fmla="*/ 6 w 8"/>
                <a:gd name="T3" fmla="*/ 1 h 6"/>
                <a:gd name="T4" fmla="*/ 0 w 8"/>
                <a:gd name="T5" fmla="*/ 6 h 6"/>
                <a:gd name="T6" fmla="*/ 3 w 8"/>
                <a:gd name="T7" fmla="*/ 6 h 6"/>
                <a:gd name="T8" fmla="*/ 8 w 8"/>
                <a:gd name="T9" fmla="*/ 0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6" y="2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39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8" name="Freeform 5814"/>
            <p:cNvSpPr>
              <a:spLocks/>
            </p:cNvSpPr>
            <p:nvPr/>
          </p:nvSpPr>
          <p:spPr bwMode="auto">
            <a:xfrm>
              <a:off x="3912" y="1809"/>
              <a:ext cx="11" cy="8"/>
            </a:xfrm>
            <a:custGeom>
              <a:avLst/>
              <a:gdLst>
                <a:gd name="T0" fmla="*/ 6 w 7"/>
                <a:gd name="T1" fmla="*/ 0 h 5"/>
                <a:gd name="T2" fmla="*/ 0 w 7"/>
                <a:gd name="T3" fmla="*/ 5 h 5"/>
                <a:gd name="T4" fmla="*/ 2 w 7"/>
                <a:gd name="T5" fmla="*/ 5 h 5"/>
                <a:gd name="T6" fmla="*/ 4 w 7"/>
                <a:gd name="T7" fmla="*/ 3 h 5"/>
                <a:gd name="T8" fmla="*/ 7 w 7"/>
                <a:gd name="T9" fmla="*/ 0 h 5"/>
                <a:gd name="T10" fmla="*/ 6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4" y="2"/>
                    <a:pt x="2" y="4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5" y="2"/>
                    <a:pt x="6" y="1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090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9" name="Freeform 5815"/>
            <p:cNvSpPr>
              <a:spLocks/>
            </p:cNvSpPr>
            <p:nvPr/>
          </p:nvSpPr>
          <p:spPr bwMode="auto">
            <a:xfrm>
              <a:off x="3922" y="1799"/>
              <a:ext cx="12" cy="1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6 h 6"/>
                <a:gd name="T4" fmla="*/ 1 w 7"/>
                <a:gd name="T5" fmla="*/ 6 h 6"/>
                <a:gd name="T6" fmla="*/ 7 w 7"/>
                <a:gd name="T7" fmla="*/ 0 h 6"/>
                <a:gd name="T8" fmla="*/ 5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D8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0" name="Freeform 5816"/>
            <p:cNvSpPr>
              <a:spLocks/>
            </p:cNvSpPr>
            <p:nvPr/>
          </p:nvSpPr>
          <p:spPr bwMode="auto">
            <a:xfrm>
              <a:off x="3930" y="1789"/>
              <a:ext cx="12" cy="10"/>
            </a:xfrm>
            <a:custGeom>
              <a:avLst/>
              <a:gdLst>
                <a:gd name="T0" fmla="*/ 5 w 7"/>
                <a:gd name="T1" fmla="*/ 0 h 6"/>
                <a:gd name="T2" fmla="*/ 0 w 7"/>
                <a:gd name="T3" fmla="*/ 6 h 6"/>
                <a:gd name="T4" fmla="*/ 2 w 7"/>
                <a:gd name="T5" fmla="*/ 6 h 6"/>
                <a:gd name="T6" fmla="*/ 7 w 7"/>
                <a:gd name="T7" fmla="*/ 0 h 6"/>
                <a:gd name="T8" fmla="*/ 5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5" y="2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A8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1" name="Freeform 5817"/>
            <p:cNvSpPr>
              <a:spLocks/>
            </p:cNvSpPr>
            <p:nvPr/>
          </p:nvSpPr>
          <p:spPr bwMode="auto">
            <a:xfrm>
              <a:off x="3939" y="1778"/>
              <a:ext cx="10" cy="11"/>
            </a:xfrm>
            <a:custGeom>
              <a:avLst/>
              <a:gdLst>
                <a:gd name="T0" fmla="*/ 4 w 6"/>
                <a:gd name="T1" fmla="*/ 0 h 6"/>
                <a:gd name="T2" fmla="*/ 0 w 6"/>
                <a:gd name="T3" fmla="*/ 6 h 6"/>
                <a:gd name="T4" fmla="*/ 2 w 6"/>
                <a:gd name="T5" fmla="*/ 6 h 6"/>
                <a:gd name="T6" fmla="*/ 6 w 6"/>
                <a:gd name="T7" fmla="*/ 0 h 6"/>
                <a:gd name="T8" fmla="*/ 4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3" y="2"/>
                    <a:pt x="1" y="4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5" y="2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78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2" name="Freeform 5818"/>
            <p:cNvSpPr>
              <a:spLocks/>
            </p:cNvSpPr>
            <p:nvPr/>
          </p:nvSpPr>
          <p:spPr bwMode="auto">
            <a:xfrm>
              <a:off x="3946" y="1770"/>
              <a:ext cx="12" cy="8"/>
            </a:xfrm>
            <a:custGeom>
              <a:avLst/>
              <a:gdLst>
                <a:gd name="T0" fmla="*/ 5 w 7"/>
                <a:gd name="T1" fmla="*/ 0 h 5"/>
                <a:gd name="T2" fmla="*/ 0 w 7"/>
                <a:gd name="T3" fmla="*/ 5 h 5"/>
                <a:gd name="T4" fmla="*/ 2 w 7"/>
                <a:gd name="T5" fmla="*/ 5 h 5"/>
                <a:gd name="T6" fmla="*/ 7 w 7"/>
                <a:gd name="T7" fmla="*/ 0 h 5"/>
                <a:gd name="T8" fmla="*/ 5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cubicBezTo>
                    <a:pt x="3" y="1"/>
                    <a:pt x="2" y="3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3"/>
                    <a:pt x="6" y="2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537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3" name="Freeform 5819"/>
            <p:cNvSpPr>
              <a:spLocks/>
            </p:cNvSpPr>
            <p:nvPr/>
          </p:nvSpPr>
          <p:spPr bwMode="auto">
            <a:xfrm>
              <a:off x="3954" y="1749"/>
              <a:ext cx="19" cy="21"/>
            </a:xfrm>
            <a:custGeom>
              <a:avLst/>
              <a:gdLst>
                <a:gd name="T0" fmla="*/ 10 w 11"/>
                <a:gd name="T1" fmla="*/ 0 h 12"/>
                <a:gd name="T2" fmla="*/ 8 w 11"/>
                <a:gd name="T3" fmla="*/ 2 h 12"/>
                <a:gd name="T4" fmla="*/ 7 w 11"/>
                <a:gd name="T5" fmla="*/ 3 h 12"/>
                <a:gd name="T6" fmla="*/ 0 w 11"/>
                <a:gd name="T7" fmla="*/ 12 h 12"/>
                <a:gd name="T8" fmla="*/ 2 w 11"/>
                <a:gd name="T9" fmla="*/ 12 h 12"/>
                <a:gd name="T10" fmla="*/ 11 w 11"/>
                <a:gd name="T11" fmla="*/ 0 h 12"/>
                <a:gd name="T12" fmla="*/ 10 w 11"/>
                <a:gd name="T13" fmla="*/ 0 h 12"/>
                <a:gd name="T14" fmla="*/ 10 w 11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2">
                  <a:moveTo>
                    <a:pt x="10" y="0"/>
                  </a:moveTo>
                  <a:cubicBezTo>
                    <a:pt x="9" y="1"/>
                    <a:pt x="8" y="2"/>
                    <a:pt x="8" y="2"/>
                  </a:cubicBezTo>
                  <a:cubicBezTo>
                    <a:pt x="8" y="2"/>
                    <a:pt x="7" y="3"/>
                    <a:pt x="7" y="3"/>
                  </a:cubicBezTo>
                  <a:cubicBezTo>
                    <a:pt x="4" y="6"/>
                    <a:pt x="2" y="9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5" y="8"/>
                    <a:pt x="8" y="4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4" name="Freeform 5820"/>
            <p:cNvSpPr>
              <a:spLocks noEditPoints="1"/>
            </p:cNvSpPr>
            <p:nvPr/>
          </p:nvSpPr>
          <p:spPr bwMode="auto">
            <a:xfrm>
              <a:off x="3034" y="1852"/>
              <a:ext cx="932" cy="66"/>
            </a:xfrm>
            <a:custGeom>
              <a:avLst/>
              <a:gdLst>
                <a:gd name="T0" fmla="*/ 529 w 547"/>
                <a:gd name="T1" fmla="*/ 15 h 39"/>
                <a:gd name="T2" fmla="*/ 529 w 547"/>
                <a:gd name="T3" fmla="*/ 36 h 39"/>
                <a:gd name="T4" fmla="*/ 537 w 547"/>
                <a:gd name="T5" fmla="*/ 39 h 39"/>
                <a:gd name="T6" fmla="*/ 547 w 547"/>
                <a:gd name="T7" fmla="*/ 36 h 39"/>
                <a:gd name="T8" fmla="*/ 541 w 547"/>
                <a:gd name="T9" fmla="*/ 37 h 39"/>
                <a:gd name="T10" fmla="*/ 533 w 547"/>
                <a:gd name="T11" fmla="*/ 34 h 39"/>
                <a:gd name="T12" fmla="*/ 532 w 547"/>
                <a:gd name="T13" fmla="*/ 15 h 39"/>
                <a:gd name="T14" fmla="*/ 529 w 547"/>
                <a:gd name="T15" fmla="*/ 15 h 39"/>
                <a:gd name="T16" fmla="*/ 36 w 547"/>
                <a:gd name="T17" fmla="*/ 4 h 39"/>
                <a:gd name="T18" fmla="*/ 32 w 547"/>
                <a:gd name="T19" fmla="*/ 6 h 39"/>
                <a:gd name="T20" fmla="*/ 31 w 547"/>
                <a:gd name="T21" fmla="*/ 7 h 39"/>
                <a:gd name="T22" fmla="*/ 38 w 547"/>
                <a:gd name="T23" fmla="*/ 8 h 39"/>
                <a:gd name="T24" fmla="*/ 44 w 547"/>
                <a:gd name="T25" fmla="*/ 7 h 39"/>
                <a:gd name="T26" fmla="*/ 46 w 547"/>
                <a:gd name="T27" fmla="*/ 5 h 39"/>
                <a:gd name="T28" fmla="*/ 42 w 547"/>
                <a:gd name="T29" fmla="*/ 6 h 39"/>
                <a:gd name="T30" fmla="*/ 36 w 547"/>
                <a:gd name="T31" fmla="*/ 4 h 39"/>
                <a:gd name="T32" fmla="*/ 3 w 547"/>
                <a:gd name="T33" fmla="*/ 0 h 39"/>
                <a:gd name="T34" fmla="*/ 2 w 547"/>
                <a:gd name="T35" fmla="*/ 3 h 39"/>
                <a:gd name="T36" fmla="*/ 2 w 547"/>
                <a:gd name="T37" fmla="*/ 3 h 39"/>
                <a:gd name="T38" fmla="*/ 0 w 547"/>
                <a:gd name="T39" fmla="*/ 3 h 39"/>
                <a:gd name="T40" fmla="*/ 16 w 547"/>
                <a:gd name="T41" fmla="*/ 14 h 39"/>
                <a:gd name="T42" fmla="*/ 18 w 547"/>
                <a:gd name="T43" fmla="*/ 14 h 39"/>
                <a:gd name="T44" fmla="*/ 23 w 547"/>
                <a:gd name="T45" fmla="*/ 11 h 39"/>
                <a:gd name="T46" fmla="*/ 22 w 547"/>
                <a:gd name="T47" fmla="*/ 11 h 39"/>
                <a:gd name="T48" fmla="*/ 21 w 547"/>
                <a:gd name="T49" fmla="*/ 11 h 39"/>
                <a:gd name="T50" fmla="*/ 4 w 547"/>
                <a:gd name="T51" fmla="*/ 0 h 39"/>
                <a:gd name="T52" fmla="*/ 3 w 547"/>
                <a:gd name="T5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7" h="39">
                  <a:moveTo>
                    <a:pt x="529" y="15"/>
                  </a:moveTo>
                  <a:cubicBezTo>
                    <a:pt x="525" y="24"/>
                    <a:pt x="523" y="32"/>
                    <a:pt x="529" y="36"/>
                  </a:cubicBezTo>
                  <a:cubicBezTo>
                    <a:pt x="531" y="38"/>
                    <a:pt x="534" y="39"/>
                    <a:pt x="537" y="39"/>
                  </a:cubicBezTo>
                  <a:cubicBezTo>
                    <a:pt x="540" y="39"/>
                    <a:pt x="543" y="38"/>
                    <a:pt x="547" y="36"/>
                  </a:cubicBezTo>
                  <a:cubicBezTo>
                    <a:pt x="545" y="36"/>
                    <a:pt x="543" y="37"/>
                    <a:pt x="541" y="37"/>
                  </a:cubicBezTo>
                  <a:cubicBezTo>
                    <a:pt x="538" y="37"/>
                    <a:pt x="536" y="36"/>
                    <a:pt x="533" y="34"/>
                  </a:cubicBezTo>
                  <a:cubicBezTo>
                    <a:pt x="528" y="30"/>
                    <a:pt x="529" y="23"/>
                    <a:pt x="532" y="15"/>
                  </a:cubicBezTo>
                  <a:cubicBezTo>
                    <a:pt x="529" y="15"/>
                    <a:pt x="529" y="15"/>
                    <a:pt x="529" y="15"/>
                  </a:cubicBezTo>
                  <a:moveTo>
                    <a:pt x="36" y="4"/>
                  </a:moveTo>
                  <a:cubicBezTo>
                    <a:pt x="35" y="5"/>
                    <a:pt x="34" y="6"/>
                    <a:pt x="32" y="6"/>
                  </a:cubicBezTo>
                  <a:cubicBezTo>
                    <a:pt x="32" y="6"/>
                    <a:pt x="32" y="6"/>
                    <a:pt x="31" y="7"/>
                  </a:cubicBezTo>
                  <a:cubicBezTo>
                    <a:pt x="34" y="8"/>
                    <a:pt x="36" y="8"/>
                    <a:pt x="38" y="8"/>
                  </a:cubicBezTo>
                  <a:cubicBezTo>
                    <a:pt x="40" y="8"/>
                    <a:pt x="42" y="8"/>
                    <a:pt x="44" y="7"/>
                  </a:cubicBezTo>
                  <a:cubicBezTo>
                    <a:pt x="45" y="6"/>
                    <a:pt x="46" y="6"/>
                    <a:pt x="46" y="5"/>
                  </a:cubicBezTo>
                  <a:cubicBezTo>
                    <a:pt x="45" y="6"/>
                    <a:pt x="43" y="6"/>
                    <a:pt x="42" y="6"/>
                  </a:cubicBezTo>
                  <a:cubicBezTo>
                    <a:pt x="40" y="6"/>
                    <a:pt x="38" y="5"/>
                    <a:pt x="36" y="4"/>
                  </a:cubicBezTo>
                  <a:moveTo>
                    <a:pt x="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3" y="7"/>
                    <a:pt x="9" y="14"/>
                    <a:pt x="16" y="14"/>
                  </a:cubicBezTo>
                  <a:cubicBezTo>
                    <a:pt x="17" y="14"/>
                    <a:pt x="17" y="14"/>
                    <a:pt x="18" y="14"/>
                  </a:cubicBezTo>
                  <a:cubicBezTo>
                    <a:pt x="21" y="13"/>
                    <a:pt x="22" y="12"/>
                    <a:pt x="23" y="11"/>
                  </a:cubicBezTo>
                  <a:cubicBezTo>
                    <a:pt x="23" y="11"/>
                    <a:pt x="23" y="11"/>
                    <a:pt x="22" y="11"/>
                  </a:cubicBezTo>
                  <a:cubicBezTo>
                    <a:pt x="22" y="11"/>
                    <a:pt x="21" y="11"/>
                    <a:pt x="21" y="11"/>
                  </a:cubicBezTo>
                  <a:cubicBezTo>
                    <a:pt x="13" y="11"/>
                    <a:pt x="7" y="4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5" name="Freeform 5821"/>
            <p:cNvSpPr>
              <a:spLocks/>
            </p:cNvSpPr>
            <p:nvPr/>
          </p:nvSpPr>
          <p:spPr bwMode="auto">
            <a:xfrm>
              <a:off x="3935" y="1867"/>
              <a:ext cx="11" cy="10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1 h 6"/>
                <a:gd name="T6" fmla="*/ 0 w 6"/>
                <a:gd name="T7" fmla="*/ 6 h 6"/>
                <a:gd name="T8" fmla="*/ 3 w 6"/>
                <a:gd name="T9" fmla="*/ 6 h 6"/>
                <a:gd name="T10" fmla="*/ 6 w 6"/>
                <a:gd name="T11" fmla="*/ 0 h 6"/>
                <a:gd name="T12" fmla="*/ 4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1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4"/>
                    <a:pt x="5" y="2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6" name="Freeform 5822"/>
            <p:cNvSpPr>
              <a:spLocks/>
            </p:cNvSpPr>
            <p:nvPr/>
          </p:nvSpPr>
          <p:spPr bwMode="auto">
            <a:xfrm>
              <a:off x="3942" y="1863"/>
              <a:ext cx="5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70A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7" name="Freeform 5823"/>
            <p:cNvSpPr>
              <a:spLocks noEditPoints="1"/>
            </p:cNvSpPr>
            <p:nvPr/>
          </p:nvSpPr>
          <p:spPr bwMode="auto">
            <a:xfrm>
              <a:off x="3964" y="1903"/>
              <a:ext cx="77" cy="30"/>
            </a:xfrm>
            <a:custGeom>
              <a:avLst/>
              <a:gdLst>
                <a:gd name="T0" fmla="*/ 45 w 45"/>
                <a:gd name="T1" fmla="*/ 7 h 18"/>
                <a:gd name="T2" fmla="*/ 35 w 45"/>
                <a:gd name="T3" fmla="*/ 10 h 18"/>
                <a:gd name="T4" fmla="*/ 33 w 45"/>
                <a:gd name="T5" fmla="*/ 10 h 18"/>
                <a:gd name="T6" fmla="*/ 33 w 45"/>
                <a:gd name="T7" fmla="*/ 7 h 18"/>
                <a:gd name="T8" fmla="*/ 31 w 45"/>
                <a:gd name="T9" fmla="*/ 8 h 18"/>
                <a:gd name="T10" fmla="*/ 29 w 45"/>
                <a:gd name="T11" fmla="*/ 10 h 18"/>
                <a:gd name="T12" fmla="*/ 29 w 45"/>
                <a:gd name="T13" fmla="*/ 12 h 18"/>
                <a:gd name="T14" fmla="*/ 31 w 45"/>
                <a:gd name="T15" fmla="*/ 12 h 18"/>
                <a:gd name="T16" fmla="*/ 45 w 45"/>
                <a:gd name="T17" fmla="*/ 7 h 18"/>
                <a:gd name="T18" fmla="*/ 10 w 45"/>
                <a:gd name="T19" fmla="*/ 0 h 18"/>
                <a:gd name="T20" fmla="*/ 9 w 45"/>
                <a:gd name="T21" fmla="*/ 0 h 18"/>
                <a:gd name="T22" fmla="*/ 6 w 45"/>
                <a:gd name="T23" fmla="*/ 3 h 18"/>
                <a:gd name="T24" fmla="*/ 8 w 45"/>
                <a:gd name="T25" fmla="*/ 17 h 18"/>
                <a:gd name="T26" fmla="*/ 11 w 45"/>
                <a:gd name="T27" fmla="*/ 18 h 18"/>
                <a:gd name="T28" fmla="*/ 22 w 45"/>
                <a:gd name="T29" fmla="*/ 14 h 18"/>
                <a:gd name="T30" fmla="*/ 16 w 45"/>
                <a:gd name="T31" fmla="*/ 15 h 18"/>
                <a:gd name="T32" fmla="*/ 12 w 45"/>
                <a:gd name="T33" fmla="*/ 15 h 18"/>
                <a:gd name="T34" fmla="*/ 10 w 45"/>
                <a:gd name="T3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18">
                  <a:moveTo>
                    <a:pt x="45" y="7"/>
                  </a:moveTo>
                  <a:cubicBezTo>
                    <a:pt x="42" y="9"/>
                    <a:pt x="38" y="10"/>
                    <a:pt x="35" y="10"/>
                  </a:cubicBezTo>
                  <a:cubicBezTo>
                    <a:pt x="35" y="10"/>
                    <a:pt x="34" y="10"/>
                    <a:pt x="33" y="10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30" y="9"/>
                    <a:pt x="30" y="9"/>
                    <a:pt x="29" y="10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5" y="12"/>
                    <a:pt x="40" y="10"/>
                    <a:pt x="45" y="7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1"/>
                    <a:pt x="7" y="2"/>
                    <a:pt x="6" y="3"/>
                  </a:cubicBezTo>
                  <a:cubicBezTo>
                    <a:pt x="2" y="9"/>
                    <a:pt x="0" y="15"/>
                    <a:pt x="8" y="17"/>
                  </a:cubicBezTo>
                  <a:cubicBezTo>
                    <a:pt x="9" y="18"/>
                    <a:pt x="10" y="18"/>
                    <a:pt x="11" y="18"/>
                  </a:cubicBezTo>
                  <a:cubicBezTo>
                    <a:pt x="15" y="18"/>
                    <a:pt x="19" y="16"/>
                    <a:pt x="22" y="14"/>
                  </a:cubicBezTo>
                  <a:cubicBezTo>
                    <a:pt x="20" y="14"/>
                    <a:pt x="18" y="15"/>
                    <a:pt x="16" y="15"/>
                  </a:cubicBezTo>
                  <a:cubicBezTo>
                    <a:pt x="15" y="15"/>
                    <a:pt x="13" y="15"/>
                    <a:pt x="12" y="15"/>
                  </a:cubicBezTo>
                  <a:cubicBezTo>
                    <a:pt x="4" y="13"/>
                    <a:pt x="7" y="6"/>
                    <a:pt x="10" y="0"/>
                  </a:cubicBezTo>
                </a:path>
              </a:pathLst>
            </a:custGeom>
            <a:solidFill>
              <a:srgbClr val="73A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8" name="Freeform 5824"/>
            <p:cNvSpPr>
              <a:spLocks/>
            </p:cNvSpPr>
            <p:nvPr/>
          </p:nvSpPr>
          <p:spPr bwMode="auto">
            <a:xfrm>
              <a:off x="3433" y="130"/>
              <a:ext cx="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5E39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9" name="Freeform 5825"/>
            <p:cNvSpPr>
              <a:spLocks/>
            </p:cNvSpPr>
            <p:nvPr/>
          </p:nvSpPr>
          <p:spPr bwMode="auto">
            <a:xfrm>
              <a:off x="3039" y="344"/>
              <a:ext cx="7" cy="5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2 w 4"/>
                <a:gd name="T5" fmla="*/ 2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4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0" name="Freeform 5826"/>
            <p:cNvSpPr>
              <a:spLocks/>
            </p:cNvSpPr>
            <p:nvPr/>
          </p:nvSpPr>
          <p:spPr bwMode="auto">
            <a:xfrm>
              <a:off x="3758" y="792"/>
              <a:ext cx="7" cy="5"/>
            </a:xfrm>
            <a:custGeom>
              <a:avLst/>
              <a:gdLst>
                <a:gd name="T0" fmla="*/ 4 w 4"/>
                <a:gd name="T1" fmla="*/ 0 h 3"/>
                <a:gd name="T2" fmla="*/ 2 w 4"/>
                <a:gd name="T3" fmla="*/ 1 h 3"/>
                <a:gd name="T4" fmla="*/ 0 w 4"/>
                <a:gd name="T5" fmla="*/ 3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2"/>
                    <a:pt x="2" y="1"/>
                    <a:pt x="4" y="0"/>
                  </a:cubicBezTo>
                </a:path>
              </a:pathLst>
            </a:custGeom>
            <a:solidFill>
              <a:srgbClr val="3D57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1" name="Freeform 5827"/>
            <p:cNvSpPr>
              <a:spLocks/>
            </p:cNvSpPr>
            <p:nvPr/>
          </p:nvSpPr>
          <p:spPr bwMode="auto">
            <a:xfrm>
              <a:off x="4096" y="1501"/>
              <a:ext cx="6" cy="3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2 w 4"/>
                <a:gd name="T5" fmla="*/ 1 h 2"/>
                <a:gd name="T6" fmla="*/ 4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2" name="Freeform 5828"/>
            <p:cNvSpPr>
              <a:spLocks/>
            </p:cNvSpPr>
            <p:nvPr/>
          </p:nvSpPr>
          <p:spPr bwMode="auto">
            <a:xfrm>
              <a:off x="3920" y="1778"/>
              <a:ext cx="3" cy="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68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3" name="Freeform 5829"/>
            <p:cNvSpPr>
              <a:spLocks/>
            </p:cNvSpPr>
            <p:nvPr/>
          </p:nvSpPr>
          <p:spPr bwMode="auto">
            <a:xfrm>
              <a:off x="3920" y="1775"/>
              <a:ext cx="7" cy="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2 h 2"/>
                <a:gd name="T4" fmla="*/ 2 w 4"/>
                <a:gd name="T5" fmla="*/ 2 h 2"/>
                <a:gd name="T6" fmla="*/ 2 w 4"/>
                <a:gd name="T7" fmla="*/ 2 h 2"/>
                <a:gd name="T8" fmla="*/ 4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527C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4" name="Freeform 5830"/>
            <p:cNvSpPr>
              <a:spLocks noEditPoints="1"/>
            </p:cNvSpPr>
            <p:nvPr/>
          </p:nvSpPr>
          <p:spPr bwMode="auto">
            <a:xfrm>
              <a:off x="3031" y="1853"/>
              <a:ext cx="90" cy="17"/>
            </a:xfrm>
            <a:custGeom>
              <a:avLst/>
              <a:gdLst>
                <a:gd name="T0" fmla="*/ 30 w 53"/>
                <a:gd name="T1" fmla="*/ 7 h 10"/>
                <a:gd name="T2" fmla="*/ 28 w 53"/>
                <a:gd name="T3" fmla="*/ 8 h 10"/>
                <a:gd name="T4" fmla="*/ 27 w 53"/>
                <a:gd name="T5" fmla="*/ 8 h 10"/>
                <a:gd name="T6" fmla="*/ 26 w 53"/>
                <a:gd name="T7" fmla="*/ 8 h 10"/>
                <a:gd name="T8" fmla="*/ 25 w 53"/>
                <a:gd name="T9" fmla="*/ 10 h 10"/>
                <a:gd name="T10" fmla="*/ 30 w 53"/>
                <a:gd name="T11" fmla="*/ 7 h 10"/>
                <a:gd name="T12" fmla="*/ 53 w 53"/>
                <a:gd name="T13" fmla="*/ 2 h 10"/>
                <a:gd name="T14" fmla="*/ 50 w 53"/>
                <a:gd name="T15" fmla="*/ 2 h 10"/>
                <a:gd name="T16" fmla="*/ 48 w 53"/>
                <a:gd name="T17" fmla="*/ 4 h 10"/>
                <a:gd name="T18" fmla="*/ 51 w 53"/>
                <a:gd name="T19" fmla="*/ 3 h 10"/>
                <a:gd name="T20" fmla="*/ 53 w 53"/>
                <a:gd name="T21" fmla="*/ 2 h 10"/>
                <a:gd name="T22" fmla="*/ 1 w 53"/>
                <a:gd name="T23" fmla="*/ 0 h 10"/>
                <a:gd name="T24" fmla="*/ 0 w 53"/>
                <a:gd name="T25" fmla="*/ 2 h 10"/>
                <a:gd name="T26" fmla="*/ 2 w 53"/>
                <a:gd name="T27" fmla="*/ 2 h 10"/>
                <a:gd name="T28" fmla="*/ 1 w 53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10">
                  <a:moveTo>
                    <a:pt x="30" y="7"/>
                  </a:moveTo>
                  <a:cubicBezTo>
                    <a:pt x="29" y="7"/>
                    <a:pt x="29" y="8"/>
                    <a:pt x="28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6" y="9"/>
                    <a:pt x="25" y="10"/>
                  </a:cubicBezTo>
                  <a:cubicBezTo>
                    <a:pt x="27" y="10"/>
                    <a:pt x="29" y="9"/>
                    <a:pt x="30" y="7"/>
                  </a:cubicBezTo>
                  <a:moveTo>
                    <a:pt x="53" y="2"/>
                  </a:moveTo>
                  <a:cubicBezTo>
                    <a:pt x="52" y="2"/>
                    <a:pt x="51" y="2"/>
                    <a:pt x="50" y="2"/>
                  </a:cubicBezTo>
                  <a:cubicBezTo>
                    <a:pt x="49" y="3"/>
                    <a:pt x="49" y="4"/>
                    <a:pt x="48" y="4"/>
                  </a:cubicBezTo>
                  <a:cubicBezTo>
                    <a:pt x="49" y="4"/>
                    <a:pt x="50" y="3"/>
                    <a:pt x="51" y="3"/>
                  </a:cubicBezTo>
                  <a:cubicBezTo>
                    <a:pt x="51" y="3"/>
                    <a:pt x="52" y="2"/>
                    <a:pt x="53" y="2"/>
                  </a:cubicBezTo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5" name="Freeform 5831"/>
            <p:cNvSpPr>
              <a:spLocks/>
            </p:cNvSpPr>
            <p:nvPr/>
          </p:nvSpPr>
          <p:spPr bwMode="auto">
            <a:xfrm>
              <a:off x="3935" y="1867"/>
              <a:ext cx="6" cy="5"/>
            </a:xfrm>
            <a:custGeom>
              <a:avLst/>
              <a:gdLst>
                <a:gd name="T0" fmla="*/ 3 w 3"/>
                <a:gd name="T1" fmla="*/ 0 h 3"/>
                <a:gd name="T2" fmla="*/ 2 w 3"/>
                <a:gd name="T3" fmla="*/ 1 h 3"/>
                <a:gd name="T4" fmla="*/ 0 w 3"/>
                <a:gd name="T5" fmla="*/ 3 h 3"/>
                <a:gd name="T6" fmla="*/ 3 w 3"/>
                <a:gd name="T7" fmla="*/ 1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2" y="1"/>
                    <a:pt x="2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6" name="Freeform 5832"/>
            <p:cNvSpPr>
              <a:spLocks noEditPoints="1"/>
            </p:cNvSpPr>
            <p:nvPr/>
          </p:nvSpPr>
          <p:spPr bwMode="auto">
            <a:xfrm>
              <a:off x="3966" y="1908"/>
              <a:ext cx="84" cy="19"/>
            </a:xfrm>
            <a:custGeom>
              <a:avLst/>
              <a:gdLst>
                <a:gd name="T0" fmla="*/ 26 w 49"/>
                <a:gd name="T1" fmla="*/ 8 h 11"/>
                <a:gd name="T2" fmla="*/ 23 w 49"/>
                <a:gd name="T3" fmla="*/ 9 h 11"/>
                <a:gd name="T4" fmla="*/ 21 w 49"/>
                <a:gd name="T5" fmla="*/ 11 h 11"/>
                <a:gd name="T6" fmla="*/ 26 w 49"/>
                <a:gd name="T7" fmla="*/ 8 h 11"/>
                <a:gd name="T8" fmla="*/ 49 w 49"/>
                <a:gd name="T9" fmla="*/ 1 h 11"/>
                <a:gd name="T10" fmla="*/ 47 w 49"/>
                <a:gd name="T11" fmla="*/ 2 h 11"/>
                <a:gd name="T12" fmla="*/ 44 w 49"/>
                <a:gd name="T13" fmla="*/ 4 h 11"/>
                <a:gd name="T14" fmla="*/ 49 w 49"/>
                <a:gd name="T15" fmla="*/ 1 h 11"/>
                <a:gd name="T16" fmla="*/ 4 w 49"/>
                <a:gd name="T17" fmla="*/ 0 h 11"/>
                <a:gd name="T18" fmla="*/ 2 w 49"/>
                <a:gd name="T19" fmla="*/ 1 h 11"/>
                <a:gd name="T20" fmla="*/ 0 w 49"/>
                <a:gd name="T21" fmla="*/ 3 h 11"/>
                <a:gd name="T22" fmla="*/ 4 w 49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11">
                  <a:moveTo>
                    <a:pt x="26" y="8"/>
                  </a:moveTo>
                  <a:cubicBezTo>
                    <a:pt x="25" y="8"/>
                    <a:pt x="24" y="9"/>
                    <a:pt x="23" y="9"/>
                  </a:cubicBezTo>
                  <a:cubicBezTo>
                    <a:pt x="23" y="9"/>
                    <a:pt x="22" y="10"/>
                    <a:pt x="21" y="11"/>
                  </a:cubicBezTo>
                  <a:cubicBezTo>
                    <a:pt x="23" y="10"/>
                    <a:pt x="24" y="9"/>
                    <a:pt x="26" y="8"/>
                  </a:cubicBezTo>
                  <a:moveTo>
                    <a:pt x="49" y="1"/>
                  </a:moveTo>
                  <a:cubicBezTo>
                    <a:pt x="48" y="2"/>
                    <a:pt x="47" y="2"/>
                    <a:pt x="47" y="2"/>
                  </a:cubicBezTo>
                  <a:cubicBezTo>
                    <a:pt x="46" y="3"/>
                    <a:pt x="45" y="3"/>
                    <a:pt x="44" y="4"/>
                  </a:cubicBezTo>
                  <a:cubicBezTo>
                    <a:pt x="46" y="3"/>
                    <a:pt x="47" y="2"/>
                    <a:pt x="49" y="1"/>
                  </a:cubicBezTo>
                  <a:moveTo>
                    <a:pt x="4" y="0"/>
                  </a:moveTo>
                  <a:cubicBezTo>
                    <a:pt x="3" y="0"/>
                    <a:pt x="3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</a:path>
              </a:pathLst>
            </a:custGeom>
            <a:solidFill>
              <a:srgbClr val="72A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82" name="文本框 11681"/>
          <p:cNvSpPr txBox="1"/>
          <p:nvPr/>
        </p:nvSpPr>
        <p:spPr>
          <a:xfrm>
            <a:off x="314417" y="427022"/>
            <a:ext cx="84946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于是我一一学习了</a:t>
            </a:r>
            <a:r>
              <a:rPr lang="en-US" altLang="zh-CN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51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547" y="352500"/>
            <a:ext cx="112646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入行一年多，我才渐渐发现</a:t>
            </a:r>
            <a:endParaRPr lang="zh-CN" altLang="en-US" sz="72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09299" y="2094421"/>
            <a:ext cx="1999252" cy="2735313"/>
            <a:chOff x="689999" y="2839987"/>
            <a:chExt cx="1181192" cy="1616069"/>
          </a:xfrm>
        </p:grpSpPr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689999" y="2839987"/>
              <a:ext cx="1181192" cy="1616068"/>
            </a:xfrm>
            <a:custGeom>
              <a:avLst/>
              <a:gdLst>
                <a:gd name="T0" fmla="*/ 237 w 262"/>
                <a:gd name="T1" fmla="*/ 0 h 358"/>
                <a:gd name="T2" fmla="*/ 25 w 262"/>
                <a:gd name="T3" fmla="*/ 0 h 358"/>
                <a:gd name="T4" fmla="*/ 0 w 262"/>
                <a:gd name="T5" fmla="*/ 21 h 358"/>
                <a:gd name="T6" fmla="*/ 0 w 262"/>
                <a:gd name="T7" fmla="*/ 336 h 358"/>
                <a:gd name="T8" fmla="*/ 25 w 262"/>
                <a:gd name="T9" fmla="*/ 358 h 358"/>
                <a:gd name="T10" fmla="*/ 183 w 262"/>
                <a:gd name="T11" fmla="*/ 358 h 358"/>
                <a:gd name="T12" fmla="*/ 262 w 262"/>
                <a:gd name="T13" fmla="*/ 284 h 358"/>
                <a:gd name="T14" fmla="*/ 262 w 262"/>
                <a:gd name="T15" fmla="*/ 21 h 358"/>
                <a:gd name="T16" fmla="*/ 237 w 262"/>
                <a:gd name="T1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358">
                  <a:moveTo>
                    <a:pt x="23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8"/>
                    <a:pt x="11" y="358"/>
                    <a:pt x="25" y="358"/>
                  </a:cubicBezTo>
                  <a:cubicBezTo>
                    <a:pt x="25" y="358"/>
                    <a:pt x="160" y="358"/>
                    <a:pt x="183" y="358"/>
                  </a:cubicBezTo>
                  <a:cubicBezTo>
                    <a:pt x="220" y="358"/>
                    <a:pt x="262" y="316"/>
                    <a:pt x="262" y="284"/>
                  </a:cubicBezTo>
                  <a:cubicBezTo>
                    <a:pt x="262" y="265"/>
                    <a:pt x="262" y="21"/>
                    <a:pt x="262" y="21"/>
                  </a:cubicBezTo>
                  <a:cubicBezTo>
                    <a:pt x="262" y="9"/>
                    <a:pt x="251" y="0"/>
                    <a:pt x="237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689999" y="2839987"/>
              <a:ext cx="577303" cy="1616068"/>
            </a:xfrm>
            <a:custGeom>
              <a:avLst/>
              <a:gdLst>
                <a:gd name="T0" fmla="*/ 128 w 128"/>
                <a:gd name="T1" fmla="*/ 0 h 358"/>
                <a:gd name="T2" fmla="*/ 25 w 128"/>
                <a:gd name="T3" fmla="*/ 0 h 358"/>
                <a:gd name="T4" fmla="*/ 0 w 128"/>
                <a:gd name="T5" fmla="*/ 21 h 358"/>
                <a:gd name="T6" fmla="*/ 0 w 128"/>
                <a:gd name="T7" fmla="*/ 336 h 358"/>
                <a:gd name="T8" fmla="*/ 25 w 128"/>
                <a:gd name="T9" fmla="*/ 358 h 358"/>
                <a:gd name="T10" fmla="*/ 128 w 128"/>
                <a:gd name="T11" fmla="*/ 358 h 358"/>
                <a:gd name="T12" fmla="*/ 128 w 128"/>
                <a:gd name="T13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358">
                  <a:moveTo>
                    <a:pt x="12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8"/>
                    <a:pt x="11" y="358"/>
                    <a:pt x="25" y="358"/>
                  </a:cubicBezTo>
                  <a:cubicBezTo>
                    <a:pt x="128" y="358"/>
                    <a:pt x="128" y="358"/>
                    <a:pt x="128" y="35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1514175" y="4121828"/>
              <a:ext cx="357016" cy="334228"/>
            </a:xfrm>
            <a:custGeom>
              <a:avLst/>
              <a:gdLst>
                <a:gd name="T0" fmla="*/ 78 w 79"/>
                <a:gd name="T1" fmla="*/ 0 h 74"/>
                <a:gd name="T2" fmla="*/ 34 w 79"/>
                <a:gd name="T3" fmla="*/ 0 h 74"/>
                <a:gd name="T4" fmla="*/ 24 w 79"/>
                <a:gd name="T5" fmla="*/ 0 h 74"/>
                <a:gd name="T6" fmla="*/ 0 w 79"/>
                <a:gd name="T7" fmla="*/ 22 h 74"/>
                <a:gd name="T8" fmla="*/ 0 w 79"/>
                <a:gd name="T9" fmla="*/ 74 h 74"/>
                <a:gd name="T10" fmla="*/ 79 w 79"/>
                <a:gd name="T11" fmla="*/ 0 h 74"/>
                <a:gd name="T12" fmla="*/ 78 w 79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4">
                  <a:moveTo>
                    <a:pt x="7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4" y="0"/>
                    <a:pt x="24" y="0"/>
                  </a:cubicBezTo>
                  <a:cubicBezTo>
                    <a:pt x="11" y="0"/>
                    <a:pt x="0" y="10"/>
                    <a:pt x="0" y="22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67" y="74"/>
                    <a:pt x="79" y="20"/>
                    <a:pt x="79" y="0"/>
                  </a:cubicBezTo>
                  <a:cubicBezTo>
                    <a:pt x="79" y="0"/>
                    <a:pt x="79" y="0"/>
                    <a:pt x="78" y="0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1"/>
            <p:cNvSpPr>
              <a:spLocks noChangeArrowheads="1"/>
            </p:cNvSpPr>
            <p:nvPr/>
          </p:nvSpPr>
          <p:spPr bwMode="auto">
            <a:xfrm>
              <a:off x="752666" y="3060274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2"/>
            <p:cNvSpPr>
              <a:spLocks noChangeArrowheads="1"/>
            </p:cNvSpPr>
            <p:nvPr/>
          </p:nvSpPr>
          <p:spPr bwMode="auto">
            <a:xfrm>
              <a:off x="752666" y="3502747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752666" y="3931926"/>
              <a:ext cx="102547" cy="104446"/>
            </a:xfrm>
            <a:prstGeom prst="ellipse">
              <a:avLst/>
            </a:pr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919780" y="3033687"/>
              <a:ext cx="797589" cy="140528"/>
            </a:xfrm>
            <a:custGeom>
              <a:avLst/>
              <a:gdLst>
                <a:gd name="T0" fmla="*/ 177 w 177"/>
                <a:gd name="T1" fmla="*/ 15 h 31"/>
                <a:gd name="T2" fmla="*/ 164 w 177"/>
                <a:gd name="T3" fmla="*/ 31 h 31"/>
                <a:gd name="T4" fmla="*/ 13 w 177"/>
                <a:gd name="T5" fmla="*/ 31 h 31"/>
                <a:gd name="T6" fmla="*/ 0 w 177"/>
                <a:gd name="T7" fmla="*/ 15 h 31"/>
                <a:gd name="T8" fmla="*/ 0 w 177"/>
                <a:gd name="T9" fmla="*/ 15 h 31"/>
                <a:gd name="T10" fmla="*/ 13 w 177"/>
                <a:gd name="T11" fmla="*/ 0 h 31"/>
                <a:gd name="T12" fmla="*/ 164 w 177"/>
                <a:gd name="T13" fmla="*/ 0 h 31"/>
                <a:gd name="T14" fmla="*/ 177 w 17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1">
                  <a:moveTo>
                    <a:pt x="177" y="15"/>
                  </a:moveTo>
                  <a:cubicBezTo>
                    <a:pt x="177" y="24"/>
                    <a:pt x="171" y="31"/>
                    <a:pt x="16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6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7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919780" y="3476160"/>
              <a:ext cx="797589" cy="134830"/>
            </a:xfrm>
            <a:custGeom>
              <a:avLst/>
              <a:gdLst>
                <a:gd name="T0" fmla="*/ 177 w 177"/>
                <a:gd name="T1" fmla="*/ 15 h 30"/>
                <a:gd name="T2" fmla="*/ 164 w 177"/>
                <a:gd name="T3" fmla="*/ 30 h 30"/>
                <a:gd name="T4" fmla="*/ 13 w 177"/>
                <a:gd name="T5" fmla="*/ 30 h 30"/>
                <a:gd name="T6" fmla="*/ 0 w 177"/>
                <a:gd name="T7" fmla="*/ 15 h 30"/>
                <a:gd name="T8" fmla="*/ 0 w 177"/>
                <a:gd name="T9" fmla="*/ 15 h 30"/>
                <a:gd name="T10" fmla="*/ 13 w 177"/>
                <a:gd name="T11" fmla="*/ 0 h 30"/>
                <a:gd name="T12" fmla="*/ 164 w 177"/>
                <a:gd name="T13" fmla="*/ 0 h 30"/>
                <a:gd name="T14" fmla="*/ 177 w 177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0">
                  <a:moveTo>
                    <a:pt x="177" y="15"/>
                  </a:moveTo>
                  <a:cubicBezTo>
                    <a:pt x="177" y="23"/>
                    <a:pt x="171" y="30"/>
                    <a:pt x="16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6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919780" y="3918632"/>
              <a:ext cx="797589" cy="134830"/>
            </a:xfrm>
            <a:custGeom>
              <a:avLst/>
              <a:gdLst>
                <a:gd name="T0" fmla="*/ 177 w 177"/>
                <a:gd name="T1" fmla="*/ 15 h 30"/>
                <a:gd name="T2" fmla="*/ 164 w 177"/>
                <a:gd name="T3" fmla="*/ 30 h 30"/>
                <a:gd name="T4" fmla="*/ 13 w 177"/>
                <a:gd name="T5" fmla="*/ 30 h 30"/>
                <a:gd name="T6" fmla="*/ 0 w 177"/>
                <a:gd name="T7" fmla="*/ 15 h 30"/>
                <a:gd name="T8" fmla="*/ 0 w 177"/>
                <a:gd name="T9" fmla="*/ 15 h 30"/>
                <a:gd name="T10" fmla="*/ 13 w 177"/>
                <a:gd name="T11" fmla="*/ 0 h 30"/>
                <a:gd name="T12" fmla="*/ 164 w 177"/>
                <a:gd name="T13" fmla="*/ 0 h 30"/>
                <a:gd name="T14" fmla="*/ 177 w 177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0">
                  <a:moveTo>
                    <a:pt x="177" y="15"/>
                  </a:moveTo>
                  <a:cubicBezTo>
                    <a:pt x="177" y="23"/>
                    <a:pt x="171" y="30"/>
                    <a:pt x="16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1" y="0"/>
                    <a:pt x="177" y="7"/>
                    <a:pt x="177" y="15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659218">
            <a:off x="6728895" y="2528278"/>
            <a:ext cx="2836381" cy="1867597"/>
            <a:chOff x="1280595" y="746495"/>
            <a:chExt cx="1000786" cy="658961"/>
          </a:xfrm>
        </p:grpSpPr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1933859" y="746495"/>
              <a:ext cx="347522" cy="347521"/>
            </a:xfrm>
            <a:custGeom>
              <a:avLst/>
              <a:gdLst>
                <a:gd name="T0" fmla="*/ 38 w 77"/>
                <a:gd name="T1" fmla="*/ 73 h 77"/>
                <a:gd name="T2" fmla="*/ 22 w 77"/>
                <a:gd name="T3" fmla="*/ 70 h 77"/>
                <a:gd name="T4" fmla="*/ 3 w 77"/>
                <a:gd name="T5" fmla="*/ 38 h 77"/>
                <a:gd name="T6" fmla="*/ 8 w 77"/>
                <a:gd name="T7" fmla="*/ 22 h 77"/>
                <a:gd name="T8" fmla="*/ 40 w 77"/>
                <a:gd name="T9" fmla="*/ 3 h 77"/>
                <a:gd name="T10" fmla="*/ 55 w 77"/>
                <a:gd name="T11" fmla="*/ 7 h 77"/>
                <a:gd name="T12" fmla="*/ 74 w 77"/>
                <a:gd name="T13" fmla="*/ 39 h 77"/>
                <a:gd name="T14" fmla="*/ 70 w 77"/>
                <a:gd name="T15" fmla="*/ 54 h 77"/>
                <a:gd name="T16" fmla="*/ 38 w 77"/>
                <a:gd name="T17" fmla="*/ 7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77">
                  <a:moveTo>
                    <a:pt x="38" y="73"/>
                  </a:moveTo>
                  <a:cubicBezTo>
                    <a:pt x="32" y="77"/>
                    <a:pt x="25" y="75"/>
                    <a:pt x="22" y="7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2"/>
                    <a:pt x="2" y="25"/>
                    <a:pt x="8" y="22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5" y="0"/>
                    <a:pt x="52" y="2"/>
                    <a:pt x="55" y="7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44"/>
                    <a:pt x="75" y="51"/>
                    <a:pt x="70" y="54"/>
                  </a:cubicBezTo>
                  <a:lnTo>
                    <a:pt x="38" y="73"/>
                  </a:lnTo>
                  <a:close/>
                </a:path>
              </a:pathLst>
            </a:custGeom>
            <a:solidFill>
              <a:srgbClr val="FFF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1992728" y="850941"/>
              <a:ext cx="288651" cy="243075"/>
            </a:xfrm>
            <a:custGeom>
              <a:avLst/>
              <a:gdLst>
                <a:gd name="T0" fmla="*/ 61 w 64"/>
                <a:gd name="T1" fmla="*/ 16 h 54"/>
                <a:gd name="T2" fmla="*/ 52 w 64"/>
                <a:gd name="T3" fmla="*/ 0 h 54"/>
                <a:gd name="T4" fmla="*/ 0 w 64"/>
                <a:gd name="T5" fmla="*/ 31 h 54"/>
                <a:gd name="T6" fmla="*/ 9 w 64"/>
                <a:gd name="T7" fmla="*/ 47 h 54"/>
                <a:gd name="T8" fmla="*/ 25 w 64"/>
                <a:gd name="T9" fmla="*/ 50 h 54"/>
                <a:gd name="T10" fmla="*/ 57 w 64"/>
                <a:gd name="T11" fmla="*/ 31 h 54"/>
                <a:gd name="T12" fmla="*/ 61 w 64"/>
                <a:gd name="T13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52"/>
                    <a:pt x="19" y="54"/>
                    <a:pt x="25" y="5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62" y="28"/>
                    <a:pt x="64" y="21"/>
                    <a:pt x="61" y="16"/>
                  </a:cubicBezTo>
                  <a:close/>
                </a:path>
              </a:pathLst>
            </a:custGeom>
            <a:solidFill>
              <a:srgbClr val="D9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510377" y="962984"/>
              <a:ext cx="668456" cy="442472"/>
            </a:xfrm>
            <a:custGeom>
              <a:avLst/>
              <a:gdLst>
                <a:gd name="T0" fmla="*/ 24 w 352"/>
                <a:gd name="T1" fmla="*/ 233 h 233"/>
                <a:gd name="T2" fmla="*/ 352 w 352"/>
                <a:gd name="T3" fmla="*/ 39 h 233"/>
                <a:gd name="T4" fmla="*/ 328 w 352"/>
                <a:gd name="T5" fmla="*/ 0 h 233"/>
                <a:gd name="T6" fmla="*/ 0 w 352"/>
                <a:gd name="T7" fmla="*/ 195 h 233"/>
                <a:gd name="T8" fmla="*/ 24 w 35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233">
                  <a:moveTo>
                    <a:pt x="24" y="233"/>
                  </a:moveTo>
                  <a:lnTo>
                    <a:pt x="352" y="39"/>
                  </a:lnTo>
                  <a:lnTo>
                    <a:pt x="328" y="0"/>
                  </a:lnTo>
                  <a:lnTo>
                    <a:pt x="0" y="195"/>
                  </a:lnTo>
                  <a:lnTo>
                    <a:pt x="24" y="233"/>
                  </a:lnTo>
                  <a:close/>
                </a:path>
              </a:pathLst>
            </a:custGeom>
            <a:solidFill>
              <a:srgbClr val="9F13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1415425" y="801566"/>
              <a:ext cx="662759" cy="436775"/>
            </a:xfrm>
            <a:custGeom>
              <a:avLst/>
              <a:gdLst>
                <a:gd name="T0" fmla="*/ 22 w 349"/>
                <a:gd name="T1" fmla="*/ 230 h 230"/>
                <a:gd name="T2" fmla="*/ 349 w 349"/>
                <a:gd name="T3" fmla="*/ 38 h 230"/>
                <a:gd name="T4" fmla="*/ 328 w 349"/>
                <a:gd name="T5" fmla="*/ 0 h 230"/>
                <a:gd name="T6" fmla="*/ 0 w 349"/>
                <a:gd name="T7" fmla="*/ 195 h 230"/>
                <a:gd name="T8" fmla="*/ 22 w 349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9" h="230">
                  <a:moveTo>
                    <a:pt x="22" y="230"/>
                  </a:moveTo>
                  <a:lnTo>
                    <a:pt x="349" y="38"/>
                  </a:lnTo>
                  <a:lnTo>
                    <a:pt x="328" y="0"/>
                  </a:lnTo>
                  <a:lnTo>
                    <a:pt x="0" y="195"/>
                  </a:lnTo>
                  <a:lnTo>
                    <a:pt x="22" y="230"/>
                  </a:lnTo>
                  <a:close/>
                </a:path>
              </a:pathLst>
            </a:custGeom>
            <a:solidFill>
              <a:srgbClr val="D97A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457204" y="873729"/>
              <a:ext cx="676052" cy="459564"/>
            </a:xfrm>
            <a:custGeom>
              <a:avLst/>
              <a:gdLst>
                <a:gd name="T0" fmla="*/ 28 w 356"/>
                <a:gd name="T1" fmla="*/ 242 h 242"/>
                <a:gd name="T2" fmla="*/ 356 w 356"/>
                <a:gd name="T3" fmla="*/ 47 h 242"/>
                <a:gd name="T4" fmla="*/ 327 w 356"/>
                <a:gd name="T5" fmla="*/ 0 h 242"/>
                <a:gd name="T6" fmla="*/ 0 w 356"/>
                <a:gd name="T7" fmla="*/ 192 h 242"/>
                <a:gd name="T8" fmla="*/ 28 w 356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242">
                  <a:moveTo>
                    <a:pt x="28" y="242"/>
                  </a:moveTo>
                  <a:lnTo>
                    <a:pt x="356" y="47"/>
                  </a:lnTo>
                  <a:lnTo>
                    <a:pt x="327" y="0"/>
                  </a:lnTo>
                  <a:lnTo>
                    <a:pt x="0" y="192"/>
                  </a:lnTo>
                  <a:lnTo>
                    <a:pt x="28" y="242"/>
                  </a:lnTo>
                  <a:close/>
                </a:path>
              </a:pathLst>
            </a:custGeom>
            <a:solidFill>
              <a:srgbClr val="DB33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1280595" y="1283918"/>
              <a:ext cx="275359" cy="121537"/>
            </a:xfrm>
            <a:custGeom>
              <a:avLst/>
              <a:gdLst>
                <a:gd name="T0" fmla="*/ 107 w 145"/>
                <a:gd name="T1" fmla="*/ 0 h 64"/>
                <a:gd name="T2" fmla="*/ 0 w 145"/>
                <a:gd name="T3" fmla="*/ 64 h 64"/>
                <a:gd name="T4" fmla="*/ 145 w 145"/>
                <a:gd name="T5" fmla="*/ 64 h 64"/>
                <a:gd name="T6" fmla="*/ 107 w 145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64">
                  <a:moveTo>
                    <a:pt x="107" y="0"/>
                  </a:moveTo>
                  <a:lnTo>
                    <a:pt x="0" y="64"/>
                  </a:lnTo>
                  <a:lnTo>
                    <a:pt x="145" y="64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E5D3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1280595" y="1171876"/>
              <a:ext cx="203196" cy="233579"/>
            </a:xfrm>
            <a:custGeom>
              <a:avLst/>
              <a:gdLst>
                <a:gd name="T0" fmla="*/ 107 w 107"/>
                <a:gd name="T1" fmla="*/ 62 h 123"/>
                <a:gd name="T2" fmla="*/ 71 w 107"/>
                <a:gd name="T3" fmla="*/ 0 h 123"/>
                <a:gd name="T4" fmla="*/ 0 w 107"/>
                <a:gd name="T5" fmla="*/ 123 h 123"/>
                <a:gd name="T6" fmla="*/ 5 w 107"/>
                <a:gd name="T7" fmla="*/ 123 h 123"/>
                <a:gd name="T8" fmla="*/ 107 w 107"/>
                <a:gd name="T9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23">
                  <a:moveTo>
                    <a:pt x="107" y="62"/>
                  </a:moveTo>
                  <a:lnTo>
                    <a:pt x="71" y="0"/>
                  </a:lnTo>
                  <a:lnTo>
                    <a:pt x="0" y="123"/>
                  </a:lnTo>
                  <a:lnTo>
                    <a:pt x="5" y="123"/>
                  </a:lnTo>
                  <a:lnTo>
                    <a:pt x="107" y="62"/>
                  </a:lnTo>
                  <a:close/>
                </a:path>
              </a:pathLst>
            </a:custGeom>
            <a:solidFill>
              <a:srgbClr val="F7E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1280595" y="1333293"/>
              <a:ext cx="85457" cy="72163"/>
            </a:xfrm>
            <a:custGeom>
              <a:avLst/>
              <a:gdLst>
                <a:gd name="T0" fmla="*/ 21 w 45"/>
                <a:gd name="T1" fmla="*/ 0 h 38"/>
                <a:gd name="T2" fmla="*/ 0 w 45"/>
                <a:gd name="T3" fmla="*/ 38 h 38"/>
                <a:gd name="T4" fmla="*/ 5 w 45"/>
                <a:gd name="T5" fmla="*/ 38 h 38"/>
                <a:gd name="T6" fmla="*/ 45 w 45"/>
                <a:gd name="T7" fmla="*/ 38 h 38"/>
                <a:gd name="T8" fmla="*/ 21 w 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8">
                  <a:moveTo>
                    <a:pt x="21" y="0"/>
                  </a:moveTo>
                  <a:lnTo>
                    <a:pt x="0" y="38"/>
                  </a:lnTo>
                  <a:lnTo>
                    <a:pt x="5" y="38"/>
                  </a:lnTo>
                  <a:lnTo>
                    <a:pt x="45" y="3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92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118897" y="5431550"/>
            <a:ext cx="109568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带上</a:t>
            </a:r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纸和笔</a:t>
            </a:r>
            <a:r>
              <a:rPr lang="zh-CN" altLang="en-US" sz="60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，还有</a:t>
            </a:r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自己</a:t>
            </a:r>
            <a:r>
              <a:rPr lang="zh-CN" altLang="en-US" sz="60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，足矣！</a:t>
            </a:r>
            <a:endParaRPr lang="zh-CN" altLang="en-US" sz="6000" dirty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320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124</Words>
  <Application>Microsoft Office PowerPoint</Application>
  <PresentationFormat>自定义</PresentationFormat>
  <Paragraphs>40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 Jinkey</dc:creator>
  <cp:lastModifiedBy>pc</cp:lastModifiedBy>
  <cp:revision>21</cp:revision>
  <dcterms:created xsi:type="dcterms:W3CDTF">2015-04-01T09:52:15Z</dcterms:created>
  <dcterms:modified xsi:type="dcterms:W3CDTF">2015-07-11T08:58:31Z</dcterms:modified>
</cp:coreProperties>
</file>