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5984"/>
    <a:srgbClr val="CD0D15"/>
    <a:srgbClr val="D96E68"/>
    <a:srgbClr val="7DDDD2"/>
    <a:srgbClr val="E6E6E6"/>
    <a:srgbClr val="FBFBFB"/>
    <a:srgbClr val="FAD967"/>
    <a:srgbClr val="E8D2D0"/>
    <a:srgbClr val="D9B2AF"/>
    <a:srgbClr val="DC90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0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8D4D6-21AC-4B0F-A6B2-BBA12138F7D9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10728-28A1-46E8-963D-EDA702411E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30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81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2473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1756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525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0492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810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0566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870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606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028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7144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02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877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002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6719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3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089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263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869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866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444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87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5302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930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43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81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245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DBA44-35B2-4012-853E-D9658F14657F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83ADD-A8FF-40B5-8840-352553178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90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microsoft.com/office/2007/relationships/hdphoto" Target="../media/hdphoto2.wdp"/><Relationship Id="rId3" Type="http://schemas.openxmlformats.org/officeDocument/2006/relationships/image" Target="../media/image12.png"/><Relationship Id="rId7" Type="http://schemas.openxmlformats.org/officeDocument/2006/relationships/image" Target="../media/image37.png"/><Relationship Id="rId12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image" Target="../media/image24.png"/><Relationship Id="rId4" Type="http://schemas.openxmlformats.org/officeDocument/2006/relationships/image" Target="../media/image15.jpg"/><Relationship Id="rId9" Type="http://schemas.openxmlformats.org/officeDocument/2006/relationships/image" Target="../media/image39.png"/><Relationship Id="rId1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12.pn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13" Type="http://schemas.openxmlformats.org/officeDocument/2006/relationships/image" Target="../media/image53.png"/><Relationship Id="rId3" Type="http://schemas.openxmlformats.org/officeDocument/2006/relationships/image" Target="../media/image12.png"/><Relationship Id="rId7" Type="http://schemas.openxmlformats.org/officeDocument/2006/relationships/image" Target="../media/image50.jpeg"/><Relationship Id="rId12" Type="http://schemas.microsoft.com/office/2007/relationships/hdphoto" Target="../media/hdphoto6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11" Type="http://schemas.openxmlformats.org/officeDocument/2006/relationships/image" Target="../media/image52.png"/><Relationship Id="rId5" Type="http://schemas.openxmlformats.org/officeDocument/2006/relationships/image" Target="../media/image49.png"/><Relationship Id="rId10" Type="http://schemas.microsoft.com/office/2007/relationships/hdphoto" Target="../media/hdphoto5.wdp"/><Relationship Id="rId4" Type="http://schemas.openxmlformats.org/officeDocument/2006/relationships/image" Target="../media/image48.jpe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2.png"/><Relationship Id="rId7" Type="http://schemas.openxmlformats.org/officeDocument/2006/relationships/image" Target="../media/image5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png"/><Relationship Id="rId9" Type="http://schemas.microsoft.com/office/2007/relationships/hdphoto" Target="../media/hdphoto7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2.pn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image" Target="../media/image13.jpg"/><Relationship Id="rId4" Type="http://schemas.openxmlformats.org/officeDocument/2006/relationships/image" Target="../media/image5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12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microsoft.com/office/2007/relationships/hdphoto" Target="../media/hdphoto8.wdp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134672">
            <a:off x="310566" y="-469167"/>
            <a:ext cx="2311204" cy="2856485"/>
            <a:chOff x="1041596" y="3536993"/>
            <a:chExt cx="1217403" cy="15046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 rot="327280">
            <a:off x="793128" y="2384874"/>
            <a:ext cx="1438351" cy="1777700"/>
            <a:chOff x="1041596" y="3536993"/>
            <a:chExt cx="1217403" cy="150462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 rot="327280">
            <a:off x="-327251" y="2126997"/>
            <a:ext cx="1438351" cy="1777700"/>
            <a:chOff x="1041596" y="3536993"/>
            <a:chExt cx="1217403" cy="150462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8" name="组合 17"/>
          <p:cNvGrpSpPr/>
          <p:nvPr/>
        </p:nvGrpSpPr>
        <p:grpSpPr>
          <a:xfrm rot="18322219">
            <a:off x="471742" y="4181140"/>
            <a:ext cx="1438351" cy="1777700"/>
            <a:chOff x="1041596" y="3536993"/>
            <a:chExt cx="1217403" cy="150462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2" name="组合 21"/>
          <p:cNvGrpSpPr/>
          <p:nvPr/>
        </p:nvGrpSpPr>
        <p:grpSpPr>
          <a:xfrm rot="15882521">
            <a:off x="8350528" y="4868196"/>
            <a:ext cx="1438351" cy="1777700"/>
            <a:chOff x="1041596" y="3536993"/>
            <a:chExt cx="1217403" cy="150462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6" name="组合 25"/>
          <p:cNvGrpSpPr/>
          <p:nvPr/>
        </p:nvGrpSpPr>
        <p:grpSpPr>
          <a:xfrm rot="15882521">
            <a:off x="9803661" y="2225821"/>
            <a:ext cx="2382086" cy="2944090"/>
            <a:chOff x="1041596" y="3536993"/>
            <a:chExt cx="1217403" cy="150462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5167">
            <a:off x="10308128" y="1393516"/>
            <a:ext cx="1335836" cy="12245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5526855" y="-737785"/>
            <a:ext cx="1383096" cy="12678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139449" y="77875"/>
            <a:ext cx="1406043" cy="15852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991209" y="27777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797875" y="-806146"/>
            <a:ext cx="1928028" cy="17673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255340" y="4314896"/>
            <a:ext cx="858969" cy="96844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57534" y="476456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013324" y="5511030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009619" y="593039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665995" y="620309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710285" y="64324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187386" y="6098334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900330" y="54895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7668" y="43076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666542" y="60197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28417" y="5770837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881028" y="622439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3534" y="546364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632291" y="6119278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7758" y="392414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51014" y="3466874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496643" y="533555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76394" y="6180159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182469" y="555605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9" name="组合 58"/>
          <p:cNvGrpSpPr/>
          <p:nvPr/>
        </p:nvGrpSpPr>
        <p:grpSpPr>
          <a:xfrm rot="18322219">
            <a:off x="433891" y="4165746"/>
            <a:ext cx="1438351" cy="1777700"/>
            <a:chOff x="1041596" y="3536993"/>
            <a:chExt cx="1217403" cy="1504624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3" name="组合 62"/>
          <p:cNvGrpSpPr/>
          <p:nvPr/>
        </p:nvGrpSpPr>
        <p:grpSpPr>
          <a:xfrm rot="18322219">
            <a:off x="-69426" y="-139268"/>
            <a:ext cx="1021124" cy="1262037"/>
            <a:chOff x="1041596" y="3536993"/>
            <a:chExt cx="1217403" cy="1504624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7" name="组合 66"/>
          <p:cNvGrpSpPr/>
          <p:nvPr/>
        </p:nvGrpSpPr>
        <p:grpSpPr>
          <a:xfrm rot="18322219">
            <a:off x="2267505" y="-696011"/>
            <a:ext cx="1021124" cy="1262037"/>
            <a:chOff x="1041596" y="3536993"/>
            <a:chExt cx="1217403" cy="1504624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1" name="组合 70"/>
          <p:cNvGrpSpPr/>
          <p:nvPr/>
        </p:nvGrpSpPr>
        <p:grpSpPr>
          <a:xfrm rot="18322219">
            <a:off x="4991987" y="-458258"/>
            <a:ext cx="1021124" cy="1262037"/>
            <a:chOff x="1041596" y="3536993"/>
            <a:chExt cx="1217403" cy="1504624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5" name="组合 74"/>
          <p:cNvGrpSpPr/>
          <p:nvPr/>
        </p:nvGrpSpPr>
        <p:grpSpPr>
          <a:xfrm rot="18322219">
            <a:off x="5488198" y="75925"/>
            <a:ext cx="1021124" cy="1262037"/>
            <a:chOff x="1041596" y="3536993"/>
            <a:chExt cx="1217403" cy="150462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9" name="组合 78"/>
          <p:cNvGrpSpPr/>
          <p:nvPr/>
        </p:nvGrpSpPr>
        <p:grpSpPr>
          <a:xfrm rot="18322219">
            <a:off x="6160529" y="-542119"/>
            <a:ext cx="1021124" cy="1262037"/>
            <a:chOff x="1041596" y="3536993"/>
            <a:chExt cx="1217403" cy="1504624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411423" y="-21508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299439" y="635797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1720" y="161214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789712" y="319218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42073" y="247628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409135" y="261438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05527" y="392670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954925" y="571659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21560" y="138453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8658" y="125692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205166" y="5203787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090114" y="5606715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995579" y="5291426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801598" y="6486873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58892" y="65901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588835" y="54949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68718" y="422708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4430" y="439422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43322" y="451141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045945" y="638741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072047" y="658694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741683" y="61316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555287" y="489067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59244" y="5576618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020810" y="6173131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52762" y="163830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29714" y="109279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123" y="78975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72469" y="287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70767" y="-18787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34559" y="21492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38117" y="22514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52374" y="296286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25624" y="496908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691893" y="4077829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334669" y="600156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678375" y="4905152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833869" y="6329261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655982" y="4894137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40497" y="199981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57764" y="396892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259019" y="5641367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332046" y="577952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31519">
            <a:off x="11453091" y="5098212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-202412" y="1044386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460355" y="1411999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219037" y="3745896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93437" y="307313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927065" y="4380171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66896" y="52995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814" y="450073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821019" y="579754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6017" y="329568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372292" y="281780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041127" y="47883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418483" y="400816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41768" y="3291556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8863" y="-16256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970290" y="463634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98185" y="175282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57209" y="399052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751707" y="54141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4407" flipH="1">
            <a:off x="1767054" y="1810407"/>
            <a:ext cx="1036793" cy="950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5533">
            <a:off x="6440088" y="95705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645" y="259438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982533" y="40158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4896" y="401770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7272">
            <a:off x="8151227" y="16423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5" y="71728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505">
            <a:off x="9442795" y="208334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6" y="340389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8407737" y="450170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24539" y="601795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6308386" y="6405048"/>
            <a:ext cx="600569" cy="677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7" name="图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86019">
            <a:off x="4703966" y="550698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61843">
            <a:off x="3764775" y="4645136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00046">
            <a:off x="2905474" y="371106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0355">
            <a:off x="2450066" y="2601100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17355">
            <a:off x="2252105" y="1664827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49">
            <a:off x="3090791" y="30326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4517276" y="-15907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412694" y="51423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943796" y="136211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582428" y="13287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413639" y="279047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811052" y="399237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874347" y="49838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116938" y="5652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05418" y="627826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252652" y="51374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352448" y="419850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657030" y="32823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266101" y="222485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591008" y="1081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751081" y="224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095218" y="1842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2438">
            <a:off x="9579506" y="109699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638" y="3232501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135" y="4529455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141" y="54341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3" name="图片 1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5228098" y="5863984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4" name="图片 1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4264836" y="490731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58054" y="40931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2366640" y="18833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2680954" y="64261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3602900" y="10375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99476">
            <a:off x="4335187" y="-35907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16354">
            <a:off x="5569985" y="117468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1" name="图片 1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829487" y="181885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2" name="图片 19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39" y="187025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801030" y="234304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4" name="图片 1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969743" y="137213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56444" y="7062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6" name="图片 1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457203" y="18961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7" name="图片 1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08641">
            <a:off x="9696163" y="330429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8" name="图片 1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392487" y="408801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774041" y="477931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173577" y="539834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469123" y="58863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872885" y="6087909"/>
            <a:ext cx="690355" cy="6328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5197441" y="60604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4" name="图片 2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4170766" y="5763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5" name="图片 2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470619" y="51460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033564" y="4734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7" name="图片 2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507133" y="379551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8" name="图片 20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049780" y="308496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9" name="图片 2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03046" y="234060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50622" y="156953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1" name="图片 2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087086" y="74610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2" name="图片 2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439786" y="17385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3" name="图片 2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447919" y="1974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4" name="图片 2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068245" y="6109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5" name="图片 2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96619" y="5761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6" name="图片 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49165" y="33456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63452" y="64821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8" name="图片 2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056486" y="1402471"/>
            <a:ext cx="693554" cy="6357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869041" y="79882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0" name="图片 2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53840" y="1267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1" name="图片 2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04763" y="17912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2" name="图片 2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545120" y="578294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3" name="图片 2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63626" y="383852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4" name="图片 2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314549" y="436281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" name="图片 2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78506" y="548944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6" name="图片 2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575143" y="486026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26066" y="538455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655864" y="639490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9" name="图片 2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52501" y="57657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0" name="图片 2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03424" y="629001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1" name="图片 2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227165" y="617743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2" name="图片 2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23802" y="554825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3" name="图片 2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274725" y="60725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4" name="图片 2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75175" y="49949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5" name="图片 2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71812" y="436574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6" name="图片 2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2735" y="489003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7" name="图片 2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32704" y="38240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8" name="图片 2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9341" y="31948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9" name="图片 2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180264" y="371917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0" name="图片 2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28135" y="216677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1" name="图片 2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224772" y="153759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2" name="图片 2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79710" y="7473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76347" y="1182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27270" y="6424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5" name="图片 2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32415" y="52902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6" name="图片 2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29052" y="-10015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79975" y="42413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580173" y="7372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376810" y="10806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0" name="图片 2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27733" y="632350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1" name="图片 2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08797" y="301372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2" name="图片 2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76874" y="263530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82651" y="276251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165733" y="219473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5" name="图片 2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33810" y="181630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6" name="图片 2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39587" y="194352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7" name="图片 2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64813" y="152298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8" name="图片 2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432890" y="114456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9" name="图片 2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38667" y="127177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954975" y="887236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1" name="图片 2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823052" y="508810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2" name="图片 2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128829" y="636026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3" name="图片 2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48954" y="76709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4" name="图片 2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917031" y="38866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5" name="图片 2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22808" y="51588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6" name="图片 2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72263" y="139345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7" name="图片 2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540340" y="101503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846117" y="114224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9" name="图片 2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653450" y="1221324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0" name="图片 2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521527" y="842898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1" name="图片 2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827304" y="970114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2" name="图片 2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92011" y="41082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3" name="图片 2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660088" y="3239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65865" y="15961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417115" y="592729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285192" y="214303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7" name="图片 2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590969" y="341519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8" name="图片 2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641102" y="149888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9" name="图片 2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09179" y="112045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0" name="图片 27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14956" y="124767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1" name="图片 2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84265" y="252930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2" name="图片 28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752342" y="215088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3" name="图片 2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58119" y="227809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4" name="图片 2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72127" y="327855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5" name="图片 2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40204" y="290012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6" name="图片 2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45981" y="302734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7" name="图片 2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99377" y="456683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8" name="图片 2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67454" y="418840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9" name="图片 2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73231" y="431562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0" name="图片 2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26085" y="6023475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1" name="图片 2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94162" y="564504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2" name="图片 2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99939" y="5772265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3" name="图片 2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895943" y="6248483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4" name="图片 2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64020" y="5870057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69797" y="5997273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6" name="图片 29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77056">
            <a:off x="9950967" y="38398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7" name="图片 2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0511">
            <a:off x="9843197" y="21362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8" name="图片 29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13658">
            <a:off x="9690361" y="633322"/>
            <a:ext cx="289882" cy="3268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9" name="图片 29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130258" y="4627585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0" name="图片 29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989861" y="577828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1" name="图片 30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624960" y="5322488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2" name="图片 30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66163" y="635159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3" name="图片 30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888944" y="5312836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4" name="图片 30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459920" y="4637662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5" name="图片 3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5097471" y="58372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6" name="图片 3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133727" y="4397829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" name="图片 3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162082" y="30183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8" name="图片 3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923907" y="199836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9" name="图片 3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876406" y="1120780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0" name="图片 30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876787" y="-8029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1" name="图片 3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569255" y="594846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2" name="图片 3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956505" y="394346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3" name="图片 3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80640" y="4108981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4" name="图片 3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481642" y="449526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5" name="图片 3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505777" y="466078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6" name="图片 3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554773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7" name="图片 3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578908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8" name="图片 3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907364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9" name="图片 3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931499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0" name="图片 3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993344" y="508935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1" name="图片 3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017479" y="525487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2" name="图片 3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173700" y="4326739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3" name="图片 3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4197835" y="4492259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4" name="图片 3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745988" y="388859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5" name="图片 3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70123" y="405411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6" name="图片 3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01668" y="5002395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7" name="图片 3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225803" y="5167915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8" name="图片 3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040894" y="329914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9" name="图片 3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065029" y="346466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0" name="图片 3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430806" y="240335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1" name="图片 3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454941" y="256887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2" name="图片 3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688355" y="449962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3" name="图片 3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712490" y="466514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4" name="图片 3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079090" y="559486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103225" y="576038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6" name="图片 3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860637" y="58704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7" name="图片 3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84772" y="603592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8" name="图片 3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269683" y="501250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9" name="图片 3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293818" y="5178020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0" name="图片 3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917176" y="404097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1" name="图片 3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941311" y="420649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2" name="图片 3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430351" y="278481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3" name="图片 3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454486" y="295033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4" name="图片 3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382739" y="158412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5" name="图片 3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041153" y="37758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6" name="图片 3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840230" y="7822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7" name="图片 3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876206" y="7729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8" name="图片 3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94275" y="6324963"/>
            <a:ext cx="616201" cy="5648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9" name="图片 3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166789" y="239344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0" name="图片 3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994825" y="220282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1" name="图片 3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60859" y="126009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2" name="图片 3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317994" y="6345526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3" name="图片 3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223149" y="6769839"/>
            <a:ext cx="441006" cy="4042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4" name="图片 3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305212" y="47194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5" name="图片 3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67196" y="3508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6" name="图片 3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097186" y="466188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7" name="图片 3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687392" y="226111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8" name="图片 3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49662" y="93726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9" name="图片 3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611921" y="118461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0" name="图片 3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449898" y="746250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1" name="图片 3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478637" y="119408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2" name="图片 3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260730" y="40247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3" name="图片 3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661225" y="317440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4" name="图片 3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946897" y="423059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5" name="图片 3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098570" y="500210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6" name="图片 3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442339" y="58117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7" name="图片 3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900701" y="609497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8" name="图片 3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281538" y="64864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9" name="图片 3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671061" y="543748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0" name="图片 3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579836" y="5918598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1" name="图片 3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85460" y="63080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2" name="图片 3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886223" y="596510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3" name="图片 3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9161513" y="42032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4" name="图片 3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113698" y="56532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5" name="图片 3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884503" y="12411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6" name="图片 3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4664175" y="10805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7" name="图片 3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8" y="613485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8" name="图片 3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30" y="591177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9" name="图片 3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999" y="630152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0" name="图片 3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112" y="5874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1" name="图片 3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338" y="550422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2" name="图片 3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763708" y="624308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3" name="图片 3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568057" y="606767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4" name="图片 3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63132" y="555467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5" name="图片 3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47736" y="582574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6" name="图片 3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362248" y="560654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7" name="图片 3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761930" y="530215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8" name="图片 3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70234" y="498776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9" name="图片 38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38010" y="414270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0" name="图片 3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6233787" y="653337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1" name="图片 39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366328" y="649975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2" name="图片 3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26973" y="433448"/>
            <a:ext cx="715966" cy="6563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3" name="图片 3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10382754" y="105371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4" name="图片 3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728389" y="6242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5" name="图片 3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8052264" y="485856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6" name="图片 3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77912" y="242027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7" name="图片 3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007658" y="57863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8" name="图片 3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771318" y="146817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9" name="图片 3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55377" y="211959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0" name="图片 3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57475" y="628809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1" name="图片 4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91021" y="63413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2" name="图片 4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142370" y="610237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3" name="图片 40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166505" y="626789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4" name="图片 40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905591" y="639687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5" name="图片 4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8273057" y="635936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6" name="图片 4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28789" y="6123541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7" name="图片 4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04200" y="425111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8" name="图片 40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306088" y="42121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9" name="图片 4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229574" y="454724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0" name="图片 40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494636" y="5491906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1" name="图片 4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45122" y="408081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2" name="图片 4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979" y="400729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3" name="图片 4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527381" y="363612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4" name="图片 4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833158" y="376334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5" name="图片 4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02" y="541216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6" name="图片 4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290" y="542504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7" name="图片 4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37595" y="53297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61618" y="533385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009811" y="4961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0" name="图片 4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649141" y="486785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249196" y="69622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273331" y="86174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3" name="图片 4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291851" y="1187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4" name="图片 4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13784" y="8298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5" name="图片 4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767995" y="117471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6" name="图片 4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675376" y="1157499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7" name="图片 4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792130" y="134023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8" name="图片 4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9861">
            <a:off x="10665214" y="120353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9" name="图片 4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96305" y="1303550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0" name="图片 4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820138" y="160680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1" name="图片 4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27519" y="15895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2" name="图片 4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270656" y="21544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3" name="图片 4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184047" y="170801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4" name="图片 4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74484">
            <a:off x="10501015" y="1724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5" name="图片 4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192791" y="206108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6" name="图片 4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44904" y="163450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7" name="图片 4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848180" y="229333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8" name="图片 4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47825" y="180276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9" name="图片 4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66306" y="126332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0" name="图片 4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81650" y="-14563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1" name="图片 4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42049" y="-27270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3914092" y="2537127"/>
            <a:ext cx="49712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858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罗密欧</a:t>
            </a:r>
            <a:r>
              <a:rPr lang="en-US" altLang="zh-CN" sz="5400" b="1" dirty="0" smtClean="0">
                <a:solidFill>
                  <a:srgbClr val="F858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5400" b="1" dirty="0" smtClean="0">
                <a:solidFill>
                  <a:srgbClr val="F858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朱丽叶</a:t>
            </a:r>
            <a:endParaRPr lang="en-US" altLang="zh-CN" sz="5400" b="1" dirty="0" smtClean="0">
              <a:solidFill>
                <a:srgbClr val="F858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2" name="矩形 441"/>
          <p:cNvSpPr/>
          <p:nvPr/>
        </p:nvSpPr>
        <p:spPr>
          <a:xfrm>
            <a:off x="5031276" y="3524534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B00E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结婚典礼</a:t>
            </a:r>
            <a:endParaRPr lang="zh-CN" altLang="en-US" sz="4800" b="1" dirty="0">
              <a:solidFill>
                <a:srgbClr val="B00E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3935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7000">
        <p15:prstTrans prst="curtains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0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4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4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2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6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1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3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1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4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5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6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9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3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4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8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9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2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6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0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3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7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4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5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2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0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3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6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7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0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1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8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9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4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3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7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1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3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7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5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2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3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6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7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4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8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1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2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6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8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9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0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2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7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0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1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4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8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9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6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1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4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5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8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2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3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7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5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8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7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1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4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8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2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3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7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2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4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5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6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8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9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0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4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6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7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0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1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0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9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1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4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6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8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0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1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2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4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5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6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8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9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2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3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4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5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9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1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2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3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8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9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3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6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0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2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9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0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1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6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7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8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1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3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5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8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0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1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2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5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7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8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9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2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4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5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1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2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3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7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8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9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3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4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5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0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1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2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3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7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9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0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1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4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6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7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8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1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2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3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4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8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9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0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1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5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6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7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8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9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2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3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4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5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6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9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0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1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2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3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6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7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8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3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4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5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6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7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0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1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2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3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4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7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9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0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1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4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5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6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7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8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1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2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3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4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5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8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9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0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1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2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5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6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7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8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9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2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3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4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5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9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1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6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7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0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1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2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3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4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7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8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9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4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5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6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7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8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1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2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3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4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5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0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1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2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5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6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7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8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9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2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3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4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5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6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9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0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2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3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6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7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8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9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0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4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5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7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0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1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7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8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9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0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1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4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5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7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8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1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3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4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5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8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9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0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1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2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5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6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7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8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9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2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3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4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5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9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0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1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3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6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7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8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9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0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3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4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5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6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7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1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2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3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4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5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7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8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9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0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1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4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6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7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1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2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3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6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0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1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3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5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6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7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8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9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0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2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3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4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5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6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9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0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1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2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3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6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7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8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9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0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3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5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6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0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1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2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4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7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8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9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0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1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5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6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7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1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2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3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4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5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8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9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0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3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4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5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6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7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0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1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2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3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4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7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8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9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0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1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4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5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6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7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8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1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2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3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4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5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8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9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0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3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4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5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6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7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0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1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2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3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4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7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8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1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2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3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4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5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8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9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0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1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2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5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6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7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8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9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2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3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4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5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6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9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0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3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4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1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2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3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5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8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1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2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5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6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2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3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6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7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0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3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4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5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6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7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0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1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3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4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7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8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1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2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5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6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7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8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9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2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3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4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5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6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9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0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2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3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6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7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8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9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0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4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5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6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4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5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6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8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9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0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1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2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5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6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7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8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9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2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3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6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0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1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4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6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7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8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1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2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3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4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5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8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9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1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2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5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6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7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8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9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2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3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6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7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8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9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0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3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4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7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8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0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1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4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5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6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8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1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2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4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5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9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0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1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2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7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9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0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3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4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5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6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7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0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1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2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3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4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7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8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9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0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1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4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5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6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7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8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1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2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3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4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5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8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9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6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7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8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0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1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1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5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6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7903" y="1703633"/>
            <a:ext cx="3292361" cy="4190403"/>
          </a:xfrm>
          <a:prstGeom prst="ellipse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istrator\Desktop\透明素材\透明素材\4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640" y="1370595"/>
            <a:ext cx="2294255" cy="6660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242" y="582799"/>
            <a:ext cx="4140773" cy="5631459"/>
          </a:xfrm>
          <a:prstGeom prst="ellips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istrator\Desktop\透明素材\透明素材\4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130" y="5869482"/>
            <a:ext cx="2976331" cy="86409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dministrator\Desktop\透明素材\透明素材\11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4808" y="3940890"/>
            <a:ext cx="1287192" cy="99263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dministrator\Desktop\透明素材\透明素材\3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792" y="4933527"/>
            <a:ext cx="5334592" cy="211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80" y="165801"/>
            <a:ext cx="7200914" cy="285293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676" y="49246"/>
            <a:ext cx="4314944" cy="17095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2767"/>
            <a:ext cx="2475137" cy="98062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192" y="115783"/>
            <a:ext cx="3905151" cy="154718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359152" y="1527164"/>
            <a:ext cx="24018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那份甜蜜到底因何而来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每日怀着说不出来的期待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直到了后来后来</a:t>
            </a: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热恋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的都不再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那点谜底先揭开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那阵时未了解温柔何来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却是怀着最真感情对待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大个以后才知当天因你开</a:t>
            </a: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心底那度门正是爱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49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9221" name="Picture 5" descr="C:\Users\Administrator\Desktop\透明素材\透明素材\4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810" y="4009788"/>
            <a:ext cx="3027468" cy="1603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6877582" y="5350699"/>
            <a:ext cx="2817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/>
              <a:t>You will be happy in the cheeks, rub joy on his forehead</a:t>
            </a:r>
          </a:p>
          <a:p>
            <a:r>
              <a:rPr lang="en-US" altLang="zh-CN" sz="800" dirty="0"/>
              <a:t>Let happy factor to skip hair tip, use vision filled eyes</a:t>
            </a:r>
          </a:p>
          <a:p>
            <a:r>
              <a:rPr lang="en-US" altLang="zh-CN" sz="800" dirty="0"/>
              <a:t>Because you come dream</a:t>
            </a:r>
          </a:p>
          <a:p>
            <a:r>
              <a:rPr lang="en-US" altLang="zh-CN" sz="800" dirty="0"/>
              <a:t>In the life picture scroll, a permanent love</a:t>
            </a:r>
          </a:p>
          <a:p>
            <a:r>
              <a:rPr lang="en-US" altLang="zh-CN" sz="800" dirty="0"/>
              <a:t>I put the licorice paves the way for you, let the fragrance of your fingertips</a:t>
            </a:r>
          </a:p>
          <a:p>
            <a:r>
              <a:rPr lang="en-US" altLang="zh-CN" sz="800" dirty="0"/>
              <a:t>Invite springs playing music for you, please the sun warm your heart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290935" y="723347"/>
            <a:ext cx="1290190" cy="1211383"/>
            <a:chOff x="5999164" y="383986"/>
            <a:chExt cx="1745673" cy="1639044"/>
          </a:xfrm>
        </p:grpSpPr>
        <p:sp>
          <p:nvSpPr>
            <p:cNvPr id="4" name="椭圆 3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978530" y="3086901"/>
            <a:ext cx="1063004" cy="998074"/>
            <a:chOff x="5999164" y="383986"/>
            <a:chExt cx="1745673" cy="1639044"/>
          </a:xfrm>
        </p:grpSpPr>
        <p:sp>
          <p:nvSpPr>
            <p:cNvPr id="46" name="椭圆 45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953140" y="2330479"/>
            <a:ext cx="882189" cy="828304"/>
            <a:chOff x="5999164" y="383986"/>
            <a:chExt cx="1745673" cy="1639044"/>
          </a:xfrm>
        </p:grpSpPr>
        <p:sp>
          <p:nvSpPr>
            <p:cNvPr id="68" name="椭圆 67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06163" y="4503645"/>
            <a:ext cx="2275362" cy="2136379"/>
            <a:chOff x="5999164" y="383986"/>
            <a:chExt cx="1745673" cy="1639044"/>
          </a:xfrm>
        </p:grpSpPr>
        <p:sp>
          <p:nvSpPr>
            <p:cNvPr id="90" name="椭圆 89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1" name="图片 1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104" y="551209"/>
            <a:ext cx="5009183" cy="198459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87908" y="633348"/>
            <a:ext cx="6722140" cy="6224652"/>
            <a:chOff x="387908" y="633348"/>
            <a:chExt cx="6722140" cy="6224652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1528" y="1446901"/>
              <a:ext cx="5697167" cy="444782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908" y="633348"/>
              <a:ext cx="6722140" cy="622465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266176" y="562874"/>
            <a:ext cx="3319985" cy="3074282"/>
            <a:chOff x="7266176" y="562874"/>
            <a:chExt cx="3319985" cy="307428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676443" y="925689"/>
              <a:ext cx="2517423" cy="209973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176" y="562874"/>
              <a:ext cx="3319985" cy="30742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59915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5000">
        <p15:prstTrans prst="origami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33761" y="798342"/>
            <a:ext cx="2437081" cy="4299625"/>
            <a:chOff x="3550320" y="529422"/>
            <a:chExt cx="1827811" cy="3224719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50320" y="901521"/>
              <a:ext cx="1827811" cy="2503850"/>
            </a:xfrm>
            <a:prstGeom prst="ellipse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0140" flipH="1">
              <a:off x="3657432" y="3028515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35893" y="529422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7632171" y="1885719"/>
            <a:ext cx="2619616" cy="4448251"/>
            <a:chOff x="5724128" y="1414289"/>
            <a:chExt cx="1964712" cy="3336188"/>
          </a:xfrm>
        </p:grpSpPr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24128" y="1673939"/>
              <a:ext cx="1964712" cy="275008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0140" flipH="1">
              <a:off x="5899692" y="4024851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78153" y="1414289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977769" y="890162"/>
            <a:ext cx="3409386" cy="5571615"/>
            <a:chOff x="733326" y="667621"/>
            <a:chExt cx="2557040" cy="4178711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33326" y="926254"/>
              <a:ext cx="2557040" cy="365872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7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0140" flipH="1">
              <a:off x="973950" y="3912852"/>
              <a:ext cx="2075792" cy="933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14534" flipH="1">
              <a:off x="894620" y="667621"/>
              <a:ext cx="2075792" cy="933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矩形 11"/>
          <p:cNvSpPr/>
          <p:nvPr/>
        </p:nvSpPr>
        <p:spPr>
          <a:xfrm>
            <a:off x="4271797" y="5374791"/>
            <a:ext cx="4416491" cy="1077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</p:txBody>
      </p:sp>
      <p:pic>
        <p:nvPicPr>
          <p:cNvPr id="13318" name="Picture 6" descr="C:\Users\Administrator\Desktop\透明素材\透明素材\29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428" y="678474"/>
            <a:ext cx="2646960" cy="99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4307881" y="4571235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椭圆 14"/>
          <p:cNvSpPr/>
          <p:nvPr/>
        </p:nvSpPr>
        <p:spPr>
          <a:xfrm>
            <a:off x="5519937" y="501804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椭圆 15"/>
          <p:cNvSpPr/>
          <p:nvPr/>
        </p:nvSpPr>
        <p:spPr>
          <a:xfrm>
            <a:off x="10116597" y="5064863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椭圆 16"/>
          <p:cNvSpPr/>
          <p:nvPr/>
        </p:nvSpPr>
        <p:spPr>
          <a:xfrm>
            <a:off x="7248591" y="381654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椭圆 17"/>
          <p:cNvSpPr/>
          <p:nvPr/>
        </p:nvSpPr>
        <p:spPr>
          <a:xfrm>
            <a:off x="7142122" y="4458646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椭圆 18"/>
          <p:cNvSpPr/>
          <p:nvPr/>
        </p:nvSpPr>
        <p:spPr>
          <a:xfrm>
            <a:off x="6643345" y="4917875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椭圆 19"/>
          <p:cNvSpPr/>
          <p:nvPr/>
        </p:nvSpPr>
        <p:spPr>
          <a:xfrm>
            <a:off x="466857" y="5773801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椭圆 20"/>
          <p:cNvSpPr/>
          <p:nvPr/>
        </p:nvSpPr>
        <p:spPr>
          <a:xfrm>
            <a:off x="9277441" y="5905228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椭圆 21"/>
          <p:cNvSpPr/>
          <p:nvPr/>
        </p:nvSpPr>
        <p:spPr>
          <a:xfrm>
            <a:off x="10893445" y="5588169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椭圆 22"/>
          <p:cNvSpPr/>
          <p:nvPr/>
        </p:nvSpPr>
        <p:spPr>
          <a:xfrm>
            <a:off x="10418693" y="3469907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椭圆 23"/>
          <p:cNvSpPr/>
          <p:nvPr/>
        </p:nvSpPr>
        <p:spPr>
          <a:xfrm>
            <a:off x="5923581" y="4575351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椭圆 24"/>
          <p:cNvSpPr/>
          <p:nvPr/>
        </p:nvSpPr>
        <p:spPr>
          <a:xfrm>
            <a:off x="1139711" y="5736832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椭圆 25"/>
          <p:cNvSpPr/>
          <p:nvPr/>
        </p:nvSpPr>
        <p:spPr>
          <a:xfrm>
            <a:off x="7142121" y="480402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椭圆 26"/>
          <p:cNvSpPr/>
          <p:nvPr/>
        </p:nvSpPr>
        <p:spPr>
          <a:xfrm>
            <a:off x="8848723" y="5851184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椭圆 27"/>
          <p:cNvSpPr/>
          <p:nvPr/>
        </p:nvSpPr>
        <p:spPr>
          <a:xfrm>
            <a:off x="10295669" y="5436815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椭圆 28"/>
          <p:cNvSpPr/>
          <p:nvPr/>
        </p:nvSpPr>
        <p:spPr>
          <a:xfrm>
            <a:off x="10525163" y="4686782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椭圆 29"/>
          <p:cNvSpPr/>
          <p:nvPr/>
        </p:nvSpPr>
        <p:spPr>
          <a:xfrm>
            <a:off x="10202000" y="5905228"/>
            <a:ext cx="369273" cy="400755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椭圆 32"/>
          <p:cNvSpPr/>
          <p:nvPr/>
        </p:nvSpPr>
        <p:spPr>
          <a:xfrm>
            <a:off x="10879839" y="213460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椭圆 33"/>
          <p:cNvSpPr/>
          <p:nvPr/>
        </p:nvSpPr>
        <p:spPr>
          <a:xfrm>
            <a:off x="10381062" y="2593836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椭圆 34"/>
          <p:cNvSpPr/>
          <p:nvPr/>
        </p:nvSpPr>
        <p:spPr>
          <a:xfrm>
            <a:off x="11212855" y="2824930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椭圆 35"/>
          <p:cNvSpPr/>
          <p:nvPr/>
        </p:nvSpPr>
        <p:spPr>
          <a:xfrm>
            <a:off x="4634918" y="4110692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椭圆 37"/>
          <p:cNvSpPr/>
          <p:nvPr/>
        </p:nvSpPr>
        <p:spPr>
          <a:xfrm>
            <a:off x="408437" y="3678038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椭圆 39"/>
          <p:cNvSpPr/>
          <p:nvPr/>
        </p:nvSpPr>
        <p:spPr>
          <a:xfrm>
            <a:off x="1185285" y="4201344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椭圆 41"/>
          <p:cNvSpPr/>
          <p:nvPr/>
        </p:nvSpPr>
        <p:spPr>
          <a:xfrm>
            <a:off x="587509" y="4049990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椭圆 42"/>
          <p:cNvSpPr/>
          <p:nvPr/>
        </p:nvSpPr>
        <p:spPr>
          <a:xfrm>
            <a:off x="817003" y="329995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椭圆 43"/>
          <p:cNvSpPr/>
          <p:nvPr/>
        </p:nvSpPr>
        <p:spPr>
          <a:xfrm>
            <a:off x="493840" y="4518403"/>
            <a:ext cx="369273" cy="400755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32425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500">
        <p14:doors dir="vert"/>
      </p:transition>
    </mc:Choice>
    <mc:Fallback xmlns="">
      <p:transition spd="slow" advClick="0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40" grpId="0" animBg="1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6387" name="Picture 3" descr="C:\Users\Administrator\Desktop\透明素材\透明素材\5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571" y="4235670"/>
            <a:ext cx="1248238" cy="92178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838" y="2328600"/>
            <a:ext cx="3773297" cy="3397276"/>
          </a:xfrm>
          <a:prstGeom prst="heart">
            <a:avLst/>
          </a:prstGeom>
          <a:noFill/>
          <a:effectLst>
            <a:outerShdw blurRad="50800" dist="165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7106" y="2837735"/>
            <a:ext cx="3001018" cy="2557695"/>
          </a:xfrm>
          <a:prstGeom prst="heart">
            <a:avLst/>
          </a:prstGeom>
          <a:noFill/>
          <a:effectLst>
            <a:outerShdw blurRad="25400" dist="1905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52476" y="792896"/>
            <a:ext cx="4411901" cy="3960409"/>
          </a:xfrm>
          <a:prstGeom prst="heart">
            <a:avLst/>
          </a:prstGeom>
          <a:noFill/>
          <a:effectLst>
            <a:outerShdw blurRad="50800" dist="1778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3983765" y="5201324"/>
            <a:ext cx="4416491" cy="1077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r>
              <a:rPr lang="en-US" altLang="zh-CN" sz="1067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934011" y="5295413"/>
            <a:ext cx="0" cy="1013908"/>
          </a:xfrm>
          <a:prstGeom prst="line">
            <a:avLst/>
          </a:prstGeom>
          <a:ln w="38100">
            <a:solidFill>
              <a:srgbClr val="EA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心形 4"/>
          <p:cNvSpPr/>
          <p:nvPr/>
        </p:nvSpPr>
        <p:spPr>
          <a:xfrm>
            <a:off x="8656399" y="1351203"/>
            <a:ext cx="768085" cy="768085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心形 24"/>
          <p:cNvSpPr/>
          <p:nvPr/>
        </p:nvSpPr>
        <p:spPr>
          <a:xfrm>
            <a:off x="884543" y="2178901"/>
            <a:ext cx="768085" cy="768085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心形 25"/>
          <p:cNvSpPr/>
          <p:nvPr/>
        </p:nvSpPr>
        <p:spPr>
          <a:xfrm>
            <a:off x="10416480" y="5651219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心形 29"/>
          <p:cNvSpPr/>
          <p:nvPr/>
        </p:nvSpPr>
        <p:spPr>
          <a:xfrm>
            <a:off x="11036687" y="3069309"/>
            <a:ext cx="384043" cy="3840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心形 30"/>
          <p:cNvSpPr/>
          <p:nvPr/>
        </p:nvSpPr>
        <p:spPr>
          <a:xfrm>
            <a:off x="10992544" y="4679061"/>
            <a:ext cx="384043" cy="3840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心形 31"/>
          <p:cNvSpPr/>
          <p:nvPr/>
        </p:nvSpPr>
        <p:spPr>
          <a:xfrm>
            <a:off x="7657800" y="4017932"/>
            <a:ext cx="384043" cy="3840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心形 32"/>
          <p:cNvSpPr/>
          <p:nvPr/>
        </p:nvSpPr>
        <p:spPr>
          <a:xfrm>
            <a:off x="7852176" y="511357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心形 33"/>
          <p:cNvSpPr/>
          <p:nvPr/>
        </p:nvSpPr>
        <p:spPr>
          <a:xfrm>
            <a:off x="10800523" y="5157192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心形 34"/>
          <p:cNvSpPr/>
          <p:nvPr/>
        </p:nvSpPr>
        <p:spPr>
          <a:xfrm>
            <a:off x="10416480" y="4799424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心形 35"/>
          <p:cNvSpPr/>
          <p:nvPr/>
        </p:nvSpPr>
        <p:spPr>
          <a:xfrm>
            <a:off x="10032438" y="173524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心形 36"/>
          <p:cNvSpPr/>
          <p:nvPr/>
        </p:nvSpPr>
        <p:spPr>
          <a:xfrm>
            <a:off x="2117256" y="2023278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心形 37"/>
          <p:cNvSpPr/>
          <p:nvPr/>
        </p:nvSpPr>
        <p:spPr>
          <a:xfrm>
            <a:off x="7248128" y="428690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心形 38"/>
          <p:cNvSpPr/>
          <p:nvPr/>
        </p:nvSpPr>
        <p:spPr>
          <a:xfrm>
            <a:off x="3215680" y="539968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心形 39"/>
          <p:cNvSpPr/>
          <p:nvPr/>
        </p:nvSpPr>
        <p:spPr>
          <a:xfrm>
            <a:off x="4234323" y="4535744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心形 40"/>
          <p:cNvSpPr/>
          <p:nvPr/>
        </p:nvSpPr>
        <p:spPr>
          <a:xfrm>
            <a:off x="8848420" y="5545443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心形 41"/>
          <p:cNvSpPr/>
          <p:nvPr/>
        </p:nvSpPr>
        <p:spPr>
          <a:xfrm>
            <a:off x="1648146" y="4703414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心形 42"/>
          <p:cNvSpPr/>
          <p:nvPr/>
        </p:nvSpPr>
        <p:spPr>
          <a:xfrm>
            <a:off x="1588036" y="5075558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心形 43"/>
          <p:cNvSpPr/>
          <p:nvPr/>
        </p:nvSpPr>
        <p:spPr>
          <a:xfrm>
            <a:off x="1820650" y="5256891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心形 44"/>
          <p:cNvSpPr/>
          <p:nvPr/>
        </p:nvSpPr>
        <p:spPr>
          <a:xfrm>
            <a:off x="623392" y="4511392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心形 45"/>
          <p:cNvSpPr/>
          <p:nvPr/>
        </p:nvSpPr>
        <p:spPr>
          <a:xfrm>
            <a:off x="10760637" y="1051189"/>
            <a:ext cx="600028" cy="600028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心形 46"/>
          <p:cNvSpPr/>
          <p:nvPr/>
        </p:nvSpPr>
        <p:spPr>
          <a:xfrm>
            <a:off x="10472691" y="1868868"/>
            <a:ext cx="423843" cy="4238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741" y="96259"/>
            <a:ext cx="5634513" cy="2232341"/>
          </a:xfrm>
          <a:prstGeom prst="rect">
            <a:avLst/>
          </a:prstGeom>
        </p:spPr>
      </p:pic>
      <p:sp>
        <p:nvSpPr>
          <p:cNvPr id="49" name="心形 48"/>
          <p:cNvSpPr/>
          <p:nvPr/>
        </p:nvSpPr>
        <p:spPr>
          <a:xfrm>
            <a:off x="2804338" y="1100783"/>
            <a:ext cx="768085" cy="768085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0" name="心形 49"/>
          <p:cNvSpPr/>
          <p:nvPr/>
        </p:nvSpPr>
        <p:spPr>
          <a:xfrm>
            <a:off x="2794344" y="1901665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心形 50"/>
          <p:cNvSpPr/>
          <p:nvPr/>
        </p:nvSpPr>
        <p:spPr>
          <a:xfrm>
            <a:off x="2190296" y="1074995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2" name="心形 51"/>
          <p:cNvSpPr/>
          <p:nvPr/>
        </p:nvSpPr>
        <p:spPr>
          <a:xfrm>
            <a:off x="3759789" y="2110977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3" name="心形 52"/>
          <p:cNvSpPr/>
          <p:nvPr/>
        </p:nvSpPr>
        <p:spPr>
          <a:xfrm>
            <a:off x="3155741" y="1284307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80465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>
        <p14:ferris dir="l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animBg="1"/>
      <p:bldP spid="25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图片 1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5831">
            <a:off x="4676282" y="504876"/>
            <a:ext cx="2175901" cy="2459607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8666" r="-134" b="34834"/>
          <a:stretch/>
        </p:blipFill>
        <p:spPr>
          <a:xfrm rot="20535831" flipH="1">
            <a:off x="1344316" y="767448"/>
            <a:ext cx="3345005" cy="3060970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5831">
            <a:off x="2769010" y="3674291"/>
            <a:ext cx="2769343" cy="2599113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40207" flipH="1" flipV="1">
            <a:off x="5691797" y="2481780"/>
            <a:ext cx="2528511" cy="3016891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9" name="对角圆角矩形 128"/>
          <p:cNvSpPr/>
          <p:nvPr/>
        </p:nvSpPr>
        <p:spPr>
          <a:xfrm rot="7432321">
            <a:off x="8184812" y="5240603"/>
            <a:ext cx="748306" cy="779190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928138" y="5467708"/>
            <a:ext cx="677421" cy="690280"/>
            <a:chOff x="8732438" y="2079130"/>
            <a:chExt cx="914046" cy="931396"/>
          </a:xfrm>
        </p:grpSpPr>
        <p:grpSp>
          <p:nvGrpSpPr>
            <p:cNvPr id="7" name="组合 6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97" name="对角圆角矩形 96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对角圆角矩形 97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对角圆角矩形 98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对角圆角矩形 99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502315" y="2664767"/>
            <a:ext cx="1124043" cy="1145379"/>
            <a:chOff x="8732438" y="2079130"/>
            <a:chExt cx="914046" cy="931396"/>
          </a:xfrm>
        </p:grpSpPr>
        <p:grpSp>
          <p:nvGrpSpPr>
            <p:cNvPr id="132" name="组合 131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34" name="对角圆角矩形 133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对角圆角矩形 134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对角圆角矩形 135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对角圆角矩形 136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3" name="椭圆 132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9444604" y="3656690"/>
            <a:ext cx="659350" cy="671865"/>
            <a:chOff x="8732438" y="2079130"/>
            <a:chExt cx="914046" cy="931396"/>
          </a:xfrm>
        </p:grpSpPr>
        <p:grpSp>
          <p:nvGrpSpPr>
            <p:cNvPr id="139" name="组合 138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41" name="对角圆角矩形 140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对角圆角矩形 141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对角圆角矩形 142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对角圆角矩形 143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0" name="椭圆 139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" name="对角圆角矩形 144"/>
          <p:cNvSpPr/>
          <p:nvPr/>
        </p:nvSpPr>
        <p:spPr>
          <a:xfrm rot="4602384">
            <a:off x="9037038" y="5044638"/>
            <a:ext cx="383322" cy="39914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对角圆角矩形 145"/>
          <p:cNvSpPr/>
          <p:nvPr/>
        </p:nvSpPr>
        <p:spPr>
          <a:xfrm rot="5400000">
            <a:off x="9786295" y="5044639"/>
            <a:ext cx="383322" cy="39914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对角圆角矩形 146"/>
          <p:cNvSpPr/>
          <p:nvPr/>
        </p:nvSpPr>
        <p:spPr>
          <a:xfrm rot="7432321">
            <a:off x="9468144" y="5662921"/>
            <a:ext cx="383322" cy="39914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对角圆角矩形 147"/>
          <p:cNvSpPr/>
          <p:nvPr/>
        </p:nvSpPr>
        <p:spPr>
          <a:xfrm rot="7432321">
            <a:off x="10228508" y="5536284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对角圆角矩形 148"/>
          <p:cNvSpPr/>
          <p:nvPr/>
        </p:nvSpPr>
        <p:spPr>
          <a:xfrm rot="6731237">
            <a:off x="10384680" y="4965482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对角圆角矩形 149"/>
          <p:cNvSpPr/>
          <p:nvPr/>
        </p:nvSpPr>
        <p:spPr>
          <a:xfrm rot="7432321">
            <a:off x="9318616" y="4688859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对角圆角矩形 150"/>
          <p:cNvSpPr/>
          <p:nvPr/>
        </p:nvSpPr>
        <p:spPr>
          <a:xfrm rot="4497234">
            <a:off x="11139667" y="6198556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对角圆角矩形 151"/>
          <p:cNvSpPr/>
          <p:nvPr/>
        </p:nvSpPr>
        <p:spPr>
          <a:xfrm rot="13181900">
            <a:off x="10228506" y="6213086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对角圆角矩形 152"/>
          <p:cNvSpPr/>
          <p:nvPr/>
        </p:nvSpPr>
        <p:spPr>
          <a:xfrm rot="5216511">
            <a:off x="11139666" y="5593192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对角圆角矩形 153"/>
          <p:cNvSpPr/>
          <p:nvPr/>
        </p:nvSpPr>
        <p:spPr>
          <a:xfrm rot="4547166">
            <a:off x="11002811" y="4965481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对角圆角矩形 154"/>
          <p:cNvSpPr/>
          <p:nvPr/>
        </p:nvSpPr>
        <p:spPr>
          <a:xfrm rot="5130238">
            <a:off x="10684087" y="5360898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对角圆角矩形 155"/>
          <p:cNvSpPr/>
          <p:nvPr/>
        </p:nvSpPr>
        <p:spPr>
          <a:xfrm rot="7432321">
            <a:off x="9810796" y="6178684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对角圆角矩形 156"/>
          <p:cNvSpPr/>
          <p:nvPr/>
        </p:nvSpPr>
        <p:spPr>
          <a:xfrm rot="7432321">
            <a:off x="8847942" y="5693047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对角圆角矩形 157"/>
          <p:cNvSpPr/>
          <p:nvPr/>
        </p:nvSpPr>
        <p:spPr>
          <a:xfrm rot="5974443">
            <a:off x="8993850" y="5935866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对角圆角矩形 158"/>
          <p:cNvSpPr/>
          <p:nvPr/>
        </p:nvSpPr>
        <p:spPr>
          <a:xfrm rot="5974443">
            <a:off x="8734948" y="6190508"/>
            <a:ext cx="239540" cy="2494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对角圆角矩形 159"/>
          <p:cNvSpPr/>
          <p:nvPr/>
        </p:nvSpPr>
        <p:spPr>
          <a:xfrm rot="5974443">
            <a:off x="9774931" y="5838810"/>
            <a:ext cx="239540" cy="2494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对角圆角矩形 160"/>
          <p:cNvSpPr/>
          <p:nvPr/>
        </p:nvSpPr>
        <p:spPr>
          <a:xfrm rot="5974443">
            <a:off x="10266993" y="5908961"/>
            <a:ext cx="239540" cy="2494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10611380" y="4191859"/>
            <a:ext cx="481947" cy="491095"/>
            <a:chOff x="8732438" y="2079130"/>
            <a:chExt cx="914046" cy="931396"/>
          </a:xfrm>
        </p:grpSpPr>
        <p:grpSp>
          <p:nvGrpSpPr>
            <p:cNvPr id="163" name="组合 162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65" name="对角圆角矩形 164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对角圆角矩形 165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对角圆角矩形 166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对角圆角矩形 167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" name="椭圆 163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031500" y="4576939"/>
            <a:ext cx="481947" cy="491095"/>
            <a:chOff x="8732438" y="2079130"/>
            <a:chExt cx="914046" cy="931396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79" name="对角圆角矩形 178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对角圆角矩形 179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对角圆角矩形 180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对角圆角矩形 181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8" name="椭圆 177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10933751" y="462462"/>
            <a:ext cx="481947" cy="491095"/>
            <a:chOff x="8732438" y="2079130"/>
            <a:chExt cx="914046" cy="93139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86" name="对角圆角矩形 185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对角圆角矩形 186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对角圆角矩形 187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对角圆角矩形 188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1" name="对角圆角矩形 190"/>
          <p:cNvSpPr/>
          <p:nvPr/>
        </p:nvSpPr>
        <p:spPr>
          <a:xfrm rot="5974443">
            <a:off x="10081037" y="218829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对角圆角矩形 191"/>
          <p:cNvSpPr/>
          <p:nvPr/>
        </p:nvSpPr>
        <p:spPr>
          <a:xfrm rot="4052904">
            <a:off x="11019630" y="1897736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对角圆角矩形 192"/>
          <p:cNvSpPr/>
          <p:nvPr/>
        </p:nvSpPr>
        <p:spPr>
          <a:xfrm rot="4052904">
            <a:off x="11322039" y="307999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对角圆角矩形 193"/>
          <p:cNvSpPr/>
          <p:nvPr/>
        </p:nvSpPr>
        <p:spPr>
          <a:xfrm rot="5747051">
            <a:off x="5528196" y="5799423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对角圆角矩形 194"/>
          <p:cNvSpPr/>
          <p:nvPr/>
        </p:nvSpPr>
        <p:spPr>
          <a:xfrm rot="11348292">
            <a:off x="1604931" y="5129885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对角圆角矩形 195"/>
          <p:cNvSpPr/>
          <p:nvPr/>
        </p:nvSpPr>
        <p:spPr>
          <a:xfrm rot="11256133">
            <a:off x="2136876" y="567106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对角圆角矩形 196"/>
          <p:cNvSpPr/>
          <p:nvPr/>
        </p:nvSpPr>
        <p:spPr>
          <a:xfrm rot="13679847">
            <a:off x="1265910" y="4346360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对角圆角矩形 197"/>
          <p:cNvSpPr/>
          <p:nvPr/>
        </p:nvSpPr>
        <p:spPr>
          <a:xfrm rot="11462147">
            <a:off x="1480212" y="577387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对角圆角矩形 198"/>
          <p:cNvSpPr/>
          <p:nvPr/>
        </p:nvSpPr>
        <p:spPr>
          <a:xfrm rot="11462147">
            <a:off x="774265" y="5372177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对角圆角矩形 199"/>
          <p:cNvSpPr/>
          <p:nvPr/>
        </p:nvSpPr>
        <p:spPr>
          <a:xfrm rot="11462147">
            <a:off x="2379867" y="5436304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对角圆角矩形 200"/>
          <p:cNvSpPr/>
          <p:nvPr/>
        </p:nvSpPr>
        <p:spPr>
          <a:xfrm rot="11983107">
            <a:off x="1188470" y="5064944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对角圆角矩形 201"/>
          <p:cNvSpPr/>
          <p:nvPr/>
        </p:nvSpPr>
        <p:spPr>
          <a:xfrm rot="11983107">
            <a:off x="898053" y="5934401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对角圆角矩形 202"/>
          <p:cNvSpPr/>
          <p:nvPr/>
        </p:nvSpPr>
        <p:spPr>
          <a:xfrm rot="11983107">
            <a:off x="2395884" y="6318543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对角圆角矩形 203"/>
          <p:cNvSpPr/>
          <p:nvPr/>
        </p:nvSpPr>
        <p:spPr>
          <a:xfrm rot="11983107">
            <a:off x="479975" y="4098446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" name="图片 20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352" y="205576"/>
            <a:ext cx="4088532" cy="1619838"/>
          </a:xfrm>
          <a:prstGeom prst="rect">
            <a:avLst/>
          </a:prstGeom>
        </p:spPr>
      </p:pic>
      <p:sp>
        <p:nvSpPr>
          <p:cNvPr id="206" name="对角圆角矩形 205"/>
          <p:cNvSpPr/>
          <p:nvPr/>
        </p:nvSpPr>
        <p:spPr>
          <a:xfrm rot="5974443">
            <a:off x="1295241" y="5584256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对角圆角矩形 206"/>
          <p:cNvSpPr/>
          <p:nvPr/>
        </p:nvSpPr>
        <p:spPr>
          <a:xfrm rot="7432321">
            <a:off x="1102536" y="5752849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对角圆角矩形 207"/>
          <p:cNvSpPr/>
          <p:nvPr/>
        </p:nvSpPr>
        <p:spPr>
          <a:xfrm rot="7432321">
            <a:off x="646579" y="4816489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对角圆角矩形 208"/>
          <p:cNvSpPr/>
          <p:nvPr/>
        </p:nvSpPr>
        <p:spPr>
          <a:xfrm rot="7432321">
            <a:off x="1635563" y="4009910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对角圆角矩形 209"/>
          <p:cNvSpPr/>
          <p:nvPr/>
        </p:nvSpPr>
        <p:spPr>
          <a:xfrm rot="7432321">
            <a:off x="2218529" y="4190351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对角圆角矩形 210"/>
          <p:cNvSpPr/>
          <p:nvPr/>
        </p:nvSpPr>
        <p:spPr>
          <a:xfrm rot="7432321">
            <a:off x="1633587" y="4780066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对角圆角矩形 211"/>
          <p:cNvSpPr/>
          <p:nvPr/>
        </p:nvSpPr>
        <p:spPr>
          <a:xfrm rot="7432321">
            <a:off x="730894" y="5135530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对角圆角矩形 212"/>
          <p:cNvSpPr/>
          <p:nvPr/>
        </p:nvSpPr>
        <p:spPr>
          <a:xfrm rot="7432321">
            <a:off x="1760279" y="4876614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对角圆角矩形 213"/>
          <p:cNvSpPr/>
          <p:nvPr/>
        </p:nvSpPr>
        <p:spPr>
          <a:xfrm rot="7432321">
            <a:off x="857586" y="5232078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对角圆角矩形 214"/>
          <p:cNvSpPr/>
          <p:nvPr/>
        </p:nvSpPr>
        <p:spPr>
          <a:xfrm rot="11462147">
            <a:off x="369593" y="5656472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对角圆角矩形 215"/>
          <p:cNvSpPr/>
          <p:nvPr/>
        </p:nvSpPr>
        <p:spPr>
          <a:xfrm rot="7432321">
            <a:off x="452914" y="5516373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对角圆角矩形 216"/>
          <p:cNvSpPr/>
          <p:nvPr/>
        </p:nvSpPr>
        <p:spPr>
          <a:xfrm rot="9136591">
            <a:off x="1188469" y="6106734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对角圆角矩形 217"/>
          <p:cNvSpPr/>
          <p:nvPr/>
        </p:nvSpPr>
        <p:spPr>
          <a:xfrm rot="5974443">
            <a:off x="1316363" y="6467213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矩形 218"/>
          <p:cNvSpPr/>
          <p:nvPr/>
        </p:nvSpPr>
        <p:spPr>
          <a:xfrm>
            <a:off x="8447451" y="1627406"/>
            <a:ext cx="2969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My Heart Will Go On Every night in my dreams I see you, I feel you.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That is how I know you go on.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Far across the distance and spaces between usYou have come to show you go on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Near, far, wherever you are,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believe that the heart does go on,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Once more, you open the doorAnd 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're here in my heart,</a:t>
            </a: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my heart will go on.</a:t>
            </a:r>
          </a:p>
        </p:txBody>
      </p:sp>
    </p:spTree>
    <p:extLst>
      <p:ext uri="{BB962C8B-B14F-4D97-AF65-F5344CB8AC3E}">
        <p14:creationId xmlns:p14="http://schemas.microsoft.com/office/powerpoint/2010/main" val="415371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6000">
        <p14:prism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7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6" name="Picture 3" descr="C:\Users\Administrator\Desktop\564ac5ed4df28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2388" r="2902" b="5759"/>
          <a:stretch>
            <a:fillRect/>
          </a:stretch>
        </p:blipFill>
        <p:spPr bwMode="auto">
          <a:xfrm>
            <a:off x="8122503" y="2701258"/>
            <a:ext cx="2063781" cy="302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esktop\564ac5ed4df28-0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2388" r="2902" b="5759"/>
          <a:stretch>
            <a:fillRect/>
          </a:stretch>
        </p:blipFill>
        <p:spPr bwMode="auto">
          <a:xfrm>
            <a:off x="1256101" y="466466"/>
            <a:ext cx="3284973" cy="455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564ac5ed4df28-01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2388" r="2902" b="5759"/>
          <a:stretch>
            <a:fillRect/>
          </a:stretch>
        </p:blipFill>
        <p:spPr bwMode="auto">
          <a:xfrm>
            <a:off x="4941783" y="1871644"/>
            <a:ext cx="2592288" cy="380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08015" y="3005518"/>
            <a:ext cx="1689123" cy="2525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8366" y="2244384"/>
            <a:ext cx="2132705" cy="3286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9129" y="905106"/>
            <a:ext cx="2649869" cy="3672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Administrator\Desktop\透明素材\透明素材\27.png"/>
          <p:cNvPicPr>
            <a:picLocks noChangeAspect="1" noChangeArrowheads="1"/>
          </p:cNvPicPr>
          <p:nvPr/>
        </p:nvPicPr>
        <p:blipFill>
          <a:blip r:embed="rId10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238" y="466466"/>
            <a:ext cx="3591885" cy="190967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1035336" y="5016696"/>
            <a:ext cx="5229382" cy="1725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</p:txBody>
      </p:sp>
    </p:spTree>
    <p:extLst>
      <p:ext uri="{BB962C8B-B14F-4D97-AF65-F5344CB8AC3E}">
        <p14:creationId xmlns:p14="http://schemas.microsoft.com/office/powerpoint/2010/main" val="3943080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500">
        <p15:prstTrans prst="pageCurlDouble"/>
      </p:transition>
    </mc:Choice>
    <mc:Fallback xmlns=""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134672">
            <a:off x="310566" y="-469167"/>
            <a:ext cx="2311204" cy="2856485"/>
            <a:chOff x="1041596" y="3536993"/>
            <a:chExt cx="1217403" cy="15046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 rot="327280">
            <a:off x="793128" y="2384874"/>
            <a:ext cx="1438351" cy="1777700"/>
            <a:chOff x="1041596" y="3536993"/>
            <a:chExt cx="1217403" cy="150462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 rot="327280">
            <a:off x="-327251" y="2126997"/>
            <a:ext cx="1438351" cy="1777700"/>
            <a:chOff x="1041596" y="3536993"/>
            <a:chExt cx="1217403" cy="150462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8" name="组合 17"/>
          <p:cNvGrpSpPr/>
          <p:nvPr/>
        </p:nvGrpSpPr>
        <p:grpSpPr>
          <a:xfrm rot="18322219">
            <a:off x="471742" y="4181140"/>
            <a:ext cx="1438351" cy="1777700"/>
            <a:chOff x="1041596" y="3536993"/>
            <a:chExt cx="1217403" cy="150462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2" name="组合 21"/>
          <p:cNvGrpSpPr/>
          <p:nvPr/>
        </p:nvGrpSpPr>
        <p:grpSpPr>
          <a:xfrm rot="15882521">
            <a:off x="8350528" y="4868196"/>
            <a:ext cx="1438351" cy="1777700"/>
            <a:chOff x="1041596" y="3536993"/>
            <a:chExt cx="1217403" cy="150462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6" name="组合 25"/>
          <p:cNvGrpSpPr/>
          <p:nvPr/>
        </p:nvGrpSpPr>
        <p:grpSpPr>
          <a:xfrm rot="15882521">
            <a:off x="9803661" y="2225821"/>
            <a:ext cx="2382086" cy="2944090"/>
            <a:chOff x="1041596" y="3536993"/>
            <a:chExt cx="1217403" cy="150462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5167">
            <a:off x="10308128" y="1393516"/>
            <a:ext cx="1335836" cy="12245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5526855" y="-737785"/>
            <a:ext cx="1383096" cy="12678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139449" y="77875"/>
            <a:ext cx="1406043" cy="15852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991209" y="27777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797875" y="-806146"/>
            <a:ext cx="1928028" cy="17673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255340" y="4314896"/>
            <a:ext cx="858969" cy="96844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57534" y="476456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013324" y="5511030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009619" y="593039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665995" y="620309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710285" y="64324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187386" y="6098334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900330" y="54895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7668" y="43076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666542" y="60197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28417" y="5770837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881028" y="622439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3534" y="546364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632291" y="6119278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7758" y="392414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51014" y="3466874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496643" y="533555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76394" y="6180159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182469" y="555605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9" name="组合 58"/>
          <p:cNvGrpSpPr/>
          <p:nvPr/>
        </p:nvGrpSpPr>
        <p:grpSpPr>
          <a:xfrm rot="18322219">
            <a:off x="433891" y="4165746"/>
            <a:ext cx="1438351" cy="1777700"/>
            <a:chOff x="1041596" y="3536993"/>
            <a:chExt cx="1217403" cy="1504624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3" name="组合 62"/>
          <p:cNvGrpSpPr/>
          <p:nvPr/>
        </p:nvGrpSpPr>
        <p:grpSpPr>
          <a:xfrm rot="18322219">
            <a:off x="-69426" y="-139268"/>
            <a:ext cx="1021124" cy="1262037"/>
            <a:chOff x="1041596" y="3536993"/>
            <a:chExt cx="1217403" cy="1504624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7" name="组合 66"/>
          <p:cNvGrpSpPr/>
          <p:nvPr/>
        </p:nvGrpSpPr>
        <p:grpSpPr>
          <a:xfrm rot="18322219">
            <a:off x="2267505" y="-696011"/>
            <a:ext cx="1021124" cy="1262037"/>
            <a:chOff x="1041596" y="3536993"/>
            <a:chExt cx="1217403" cy="1504624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1" name="组合 70"/>
          <p:cNvGrpSpPr/>
          <p:nvPr/>
        </p:nvGrpSpPr>
        <p:grpSpPr>
          <a:xfrm rot="18322219">
            <a:off x="4991987" y="-458258"/>
            <a:ext cx="1021124" cy="1262037"/>
            <a:chOff x="1041596" y="3536993"/>
            <a:chExt cx="1217403" cy="1504624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5" name="组合 74"/>
          <p:cNvGrpSpPr/>
          <p:nvPr/>
        </p:nvGrpSpPr>
        <p:grpSpPr>
          <a:xfrm rot="18322219">
            <a:off x="5488198" y="75925"/>
            <a:ext cx="1021124" cy="1262037"/>
            <a:chOff x="1041596" y="3536993"/>
            <a:chExt cx="1217403" cy="150462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9" name="组合 78"/>
          <p:cNvGrpSpPr/>
          <p:nvPr/>
        </p:nvGrpSpPr>
        <p:grpSpPr>
          <a:xfrm rot="18322219">
            <a:off x="6160529" y="-542119"/>
            <a:ext cx="1021124" cy="1262037"/>
            <a:chOff x="1041596" y="3536993"/>
            <a:chExt cx="1217403" cy="1504624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411423" y="-21508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299439" y="635797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1720" y="161214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789712" y="319218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42073" y="247628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409135" y="261438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05527" y="392670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954925" y="571659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21560" y="138453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8658" y="125692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205166" y="5203787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090114" y="5606715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995579" y="5291426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801598" y="6486873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58892" y="65901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588835" y="54949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68718" y="422708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4430" y="439422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43322" y="451141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045945" y="638741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072047" y="658694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741683" y="61316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555287" y="489067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59244" y="5576618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020810" y="6173131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52762" y="163830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29714" y="109279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123" y="78975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72469" y="287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70767" y="-18787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34559" y="21492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38117" y="22514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52374" y="296286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25624" y="496908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691893" y="4077829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334669" y="600156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678375" y="4905152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833869" y="6329261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655982" y="4894137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40497" y="199981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57764" y="396892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259019" y="5641367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332046" y="577952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31519">
            <a:off x="11453091" y="5098212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-202412" y="1044386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460355" y="1411999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219037" y="3745896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93437" y="307313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927065" y="4380171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66896" y="52995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814" y="450073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821019" y="579754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6017" y="329568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372292" y="281780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041127" y="47883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418483" y="400816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41768" y="3291556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8863" y="-16256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970290" y="463634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98185" y="175282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57209" y="399052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751707" y="54141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4407" flipH="1">
            <a:off x="1767054" y="1810407"/>
            <a:ext cx="1036793" cy="950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5533">
            <a:off x="6440088" y="95705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645" y="259438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982533" y="40158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4896" y="401770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7272">
            <a:off x="8151227" y="16423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5" y="71728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505">
            <a:off x="9442795" y="208334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6" y="340389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8407737" y="450170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24539" y="601795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6308386" y="6405048"/>
            <a:ext cx="600569" cy="677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7" name="图片 1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86019">
            <a:off x="4703966" y="550698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61843">
            <a:off x="3764775" y="4645136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00046">
            <a:off x="2905474" y="371106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0355">
            <a:off x="2450066" y="2601100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17355">
            <a:off x="2252105" y="1664827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49">
            <a:off x="3090791" y="30326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4517276" y="-15907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412694" y="51423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943796" y="136211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582428" y="13287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413639" y="279047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811052" y="399237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874347" y="49838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116938" y="5652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05418" y="627826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252652" y="51374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352448" y="419850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657030" y="32823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266101" y="222485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591008" y="1081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751081" y="224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095218" y="1842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2438">
            <a:off x="9579506" y="109699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638" y="3232501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135" y="4529455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141" y="54341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3" name="图片 1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5228098" y="5863984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4" name="图片 1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4264836" y="490731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58054" y="40931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2366640" y="18833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2680954" y="64261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3602900" y="10375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99476">
            <a:off x="4335187" y="-35907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16354">
            <a:off x="5569985" y="117468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1" name="图片 1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829487" y="181885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2" name="图片 19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39" y="187025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801030" y="234304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4" name="图片 1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969743" y="137213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56444" y="7062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6" name="图片 1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457203" y="18961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7" name="图片 1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08641">
            <a:off x="9696163" y="330429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8" name="图片 1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392487" y="408801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774041" y="477931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173577" y="539834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469123" y="58863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872885" y="6087909"/>
            <a:ext cx="690355" cy="6328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5197441" y="60604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4" name="图片 20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4170766" y="5763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5" name="图片 2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470619" y="51460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033564" y="4734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7" name="图片 2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507133" y="379551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8" name="图片 20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049780" y="308496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9" name="图片 2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03046" y="234060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50622" y="156953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1" name="图片 2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087086" y="74610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2" name="图片 2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439786" y="17385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3" name="图片 2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447919" y="1974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4" name="图片 2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068245" y="6109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5" name="图片 2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96619" y="5761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6" name="图片 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49165" y="33456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63452" y="64821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8" name="图片 2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056486" y="1402471"/>
            <a:ext cx="693554" cy="6357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869041" y="79882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0" name="图片 2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53840" y="1267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1" name="图片 2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04763" y="17912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2" name="图片 2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545120" y="578294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3" name="图片 2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63626" y="383852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4" name="图片 2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314549" y="436281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" name="图片 2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78506" y="548944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6" name="图片 2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575143" y="486026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26066" y="538455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655864" y="639490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9" name="图片 2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52501" y="57657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0" name="图片 2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03424" y="629001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1" name="图片 2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227165" y="617743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2" name="图片 2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23802" y="554825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3" name="图片 2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274725" y="60725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4" name="图片 2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75175" y="49949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5" name="图片 2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71812" y="436574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6" name="图片 2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2735" y="489003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7" name="图片 2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32704" y="38240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8" name="图片 2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9341" y="31948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9" name="图片 2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180264" y="371917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0" name="图片 2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28135" y="216677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1" name="图片 2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224772" y="153759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2" name="图片 2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79710" y="7473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76347" y="1182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27270" y="6424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5" name="图片 2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32415" y="52902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6" name="图片 2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29052" y="-10015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79975" y="42413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580173" y="7372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376810" y="10806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0" name="图片 2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27733" y="632350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1" name="图片 2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08797" y="301372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2" name="图片 2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76874" y="263530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82651" y="276251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165733" y="219473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5" name="图片 2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33810" y="181630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6" name="图片 2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39587" y="194352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7" name="图片 2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64813" y="152298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8" name="图片 2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432890" y="114456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9" name="图片 2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38667" y="127177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954975" y="887236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1" name="图片 2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823052" y="508810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2" name="图片 2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128829" y="636026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3" name="图片 2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48954" y="76709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4" name="图片 2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917031" y="38866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5" name="图片 2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22808" y="51588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6" name="图片 2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72263" y="139345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7" name="图片 2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540340" y="101503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846117" y="114224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9" name="图片 2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653450" y="1221324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0" name="图片 2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521527" y="842898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1" name="图片 2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827304" y="970114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2" name="图片 2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92011" y="41082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3" name="图片 2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660088" y="3239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65865" y="15961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417115" y="592729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285192" y="214303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7" name="图片 27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590969" y="341519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8" name="图片 27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641102" y="149888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9" name="图片 2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09179" y="112045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0" name="图片 27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14956" y="124767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1" name="图片 2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84265" y="252930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2" name="图片 28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752342" y="215088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3" name="图片 2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58119" y="227809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4" name="图片 28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72127" y="327855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5" name="图片 2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40204" y="290012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6" name="图片 2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45981" y="302734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7" name="图片 28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99377" y="456683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8" name="图片 2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67454" y="418840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9" name="图片 28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73231" y="431562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0" name="图片 2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26085" y="6023475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1" name="图片 29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94162" y="564504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2" name="图片 2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99939" y="5772265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3" name="图片 2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895943" y="6248483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4" name="图片 2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64020" y="5870057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69797" y="5997273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6" name="图片 29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77056">
            <a:off x="9950967" y="38398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7" name="图片 2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0511">
            <a:off x="9843197" y="21362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8" name="图片 29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13658">
            <a:off x="9690361" y="633322"/>
            <a:ext cx="289882" cy="3268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9" name="图片 29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130258" y="4627585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0" name="图片 29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989861" y="577828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1" name="图片 30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624960" y="5322488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2" name="图片 30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66163" y="635159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3" name="图片 30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888944" y="5312836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4" name="图片 30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459920" y="4637662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5" name="图片 3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5097471" y="58372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6" name="图片 3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133727" y="4397829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" name="图片 30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162082" y="30183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8" name="图片 3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923907" y="199836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9" name="图片 30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876406" y="1120780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0" name="图片 30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876787" y="-8029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1" name="图片 3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569255" y="594846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2" name="图片 3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956505" y="394346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3" name="图片 3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80640" y="4108981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4" name="图片 3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481642" y="449526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5" name="图片 3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505777" y="466078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6" name="图片 3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554773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7" name="图片 3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578908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8" name="图片 3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907364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9" name="图片 3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931499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0" name="图片 3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993344" y="508935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1" name="图片 3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017479" y="525487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2" name="图片 3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173700" y="4326739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3" name="图片 3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4197835" y="4492259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4" name="图片 3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745988" y="388859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5" name="图片 3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70123" y="405411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6" name="图片 3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01668" y="5002395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7" name="图片 3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225803" y="5167915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8" name="图片 3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040894" y="329914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9" name="图片 3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065029" y="346466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0" name="图片 3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430806" y="240335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1" name="图片 33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454941" y="256887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2" name="图片 3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688355" y="449962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3" name="图片 3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712490" y="466514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4" name="图片 3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079090" y="559486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103225" y="576038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6" name="图片 3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860637" y="58704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7" name="图片 3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84772" y="603592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8" name="图片 3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269683" y="501250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9" name="图片 3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293818" y="5178020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0" name="图片 3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917176" y="404097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1" name="图片 3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941311" y="420649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2" name="图片 3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430351" y="278481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3" name="图片 3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454486" y="295033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4" name="图片 3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382739" y="158412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5" name="图片 3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041153" y="37758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6" name="图片 3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840230" y="7822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7" name="图片 3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876206" y="7729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8" name="图片 3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94275" y="6324963"/>
            <a:ext cx="616201" cy="5648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9" name="图片 3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166789" y="239344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0" name="图片 3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994825" y="220282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1" name="图片 3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60859" y="126009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2" name="图片 3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317994" y="6345526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3" name="图片 3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223149" y="6769839"/>
            <a:ext cx="441006" cy="4042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4" name="图片 3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305212" y="47194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5" name="图片 3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67196" y="3508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6" name="图片 3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097186" y="466188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7" name="图片 3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687392" y="226111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8" name="图片 3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49662" y="93726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9" name="图片 3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611921" y="118461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0" name="图片 3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449898" y="746250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1" name="图片 3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478637" y="119408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2" name="图片 3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260730" y="40247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3" name="图片 3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661225" y="317440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4" name="图片 3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946897" y="423059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5" name="图片 3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098570" y="500210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6" name="图片 3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442339" y="58117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7" name="图片 3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900701" y="609497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8" name="图片 3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281538" y="64864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9" name="图片 3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671061" y="543748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0" name="图片 3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579836" y="5918598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1" name="图片 37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85460" y="63080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2" name="图片 3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886223" y="596510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3" name="图片 37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9161513" y="42032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4" name="图片 3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113698" y="56532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5" name="图片 3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884503" y="12411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6" name="图片 37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4664175" y="10805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7" name="图片 37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8" y="613485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8" name="图片 3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30" y="591177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9" name="图片 37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999" y="630152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0" name="图片 3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112" y="5874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1" name="图片 3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338" y="550422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2" name="图片 38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763708" y="624308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3" name="图片 38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568057" y="606767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4" name="图片 38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63132" y="555467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5" name="图片 3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47736" y="582574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6" name="图片 3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362248" y="560654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7" name="图片 3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761930" y="530215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8" name="图片 3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70234" y="498776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9" name="图片 38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38010" y="414270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0" name="图片 38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6233787" y="653337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1" name="图片 39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366328" y="649975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2" name="图片 39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26973" y="433448"/>
            <a:ext cx="715966" cy="6563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3" name="图片 3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10382754" y="105371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4" name="图片 3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728389" y="6242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5" name="图片 3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8052264" y="485856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6" name="图片 3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77912" y="242027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7" name="图片 3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007658" y="57863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8" name="图片 3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771318" y="146817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9" name="图片 39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55377" y="211959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0" name="图片 3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57475" y="628809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1" name="图片 4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91021" y="63413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2" name="图片 40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142370" y="610237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3" name="图片 40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166505" y="626789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4" name="图片 40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905591" y="639687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5" name="图片 40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8273057" y="635936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6" name="图片 40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28789" y="6123541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7" name="图片 40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04200" y="425111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8" name="图片 40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306088" y="42121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9" name="图片 40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229574" y="454724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0" name="图片 40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494636" y="5491906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1" name="图片 4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45122" y="408081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2" name="图片 4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979" y="400729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3" name="图片 4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527381" y="363612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4" name="图片 4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833158" y="376334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5" name="图片 4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02" y="541216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6" name="图片 4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290" y="542504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7" name="图片 4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37595" y="53297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61618" y="533385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009811" y="4961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0" name="图片 4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649141" y="486785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249196" y="69622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273331" y="86174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3" name="图片 4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291851" y="1187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4" name="图片 4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13784" y="8298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5" name="图片 4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767995" y="117471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6" name="图片 4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675376" y="1157499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7" name="图片 4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792130" y="134023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8" name="图片 4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9861">
            <a:off x="10665214" y="120353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9" name="图片 4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96305" y="1303550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0" name="图片 4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820138" y="160680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1" name="图片 4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27519" y="15895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2" name="图片 4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270656" y="21544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3" name="图片 4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184047" y="170801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4" name="图片 4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74484">
            <a:off x="10501015" y="1724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5" name="图片 4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192791" y="206108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6" name="图片 4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44904" y="163450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7" name="图片 4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848180" y="229333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8" name="图片 4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47825" y="180276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9" name="图片 4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66306" y="126332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0" name="图片 4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81650" y="-14563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1" name="图片 4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42049" y="-27270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4190015" y="255136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D0D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谢谢您的莅临</a:t>
            </a:r>
            <a:endParaRPr lang="en-US" altLang="zh-CN" sz="5400" b="1" dirty="0" smtClean="0">
              <a:solidFill>
                <a:srgbClr val="CD0D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2" name="矩形 441"/>
          <p:cNvSpPr/>
          <p:nvPr/>
        </p:nvSpPr>
        <p:spPr>
          <a:xfrm>
            <a:off x="4277707" y="3698478"/>
            <a:ext cx="4152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A5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新郎：罗密欧   新娘：朱丽叶</a:t>
            </a:r>
            <a:endParaRPr lang="zh-CN" altLang="en-US" sz="2400" b="1" dirty="0">
              <a:solidFill>
                <a:srgbClr val="FA5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3" name="矩形 442"/>
          <p:cNvSpPr/>
          <p:nvPr/>
        </p:nvSpPr>
        <p:spPr>
          <a:xfrm>
            <a:off x="5274917" y="4335722"/>
            <a:ext cx="21916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2016.10.1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1069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5000">
        <p15:prstTrans prst="curtains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0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4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4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2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6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1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3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1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4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5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6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9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3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4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8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9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2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6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0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3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7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4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5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2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0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3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6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7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0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1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8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9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4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3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7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1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3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7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5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2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3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6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7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4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8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1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2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6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8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9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0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2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7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0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1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4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8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9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6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1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4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5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8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2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3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7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5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8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7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1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4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8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2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3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7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2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4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5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6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8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9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0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4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6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7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0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1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0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9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1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4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6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8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0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1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2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4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5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6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8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9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2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3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4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5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9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1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2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3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8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9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3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6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0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2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9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0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1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6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7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8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1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3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5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8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0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1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2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5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7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8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9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2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4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5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1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2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3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7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8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9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3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4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5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0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1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2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3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7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9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0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1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4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6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7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8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1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2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3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4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8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9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0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1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5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6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7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8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9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2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3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4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5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6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9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0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1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2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3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6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7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8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3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4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5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6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7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0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1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2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3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4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7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9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0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1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4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5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6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7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8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1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2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3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4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5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8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9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0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1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2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5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6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7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8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9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2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3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4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5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9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1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6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7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0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1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2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3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4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7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8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9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4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5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6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7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8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1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2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3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4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5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0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1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2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5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6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7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8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9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2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3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4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5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6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9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0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2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3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6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7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8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9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0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4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5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7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0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1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7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8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9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0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1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4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5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7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8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1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3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4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5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8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9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0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1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2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5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6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7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8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9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2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3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4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5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9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0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1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3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6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7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8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9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0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3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4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5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6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7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1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2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3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4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5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7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8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9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0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1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4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6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7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1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2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3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6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0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1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3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5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6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7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8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9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0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2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3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4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5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6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9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0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1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2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3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6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7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8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9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0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3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5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6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0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1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2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4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7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8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9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0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1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5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6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7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1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2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3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4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5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8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9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0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3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4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5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6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7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0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1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2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3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4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7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8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9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0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1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4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5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6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7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8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1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2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3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4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5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8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9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0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3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4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5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6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7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0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1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2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3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4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7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8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1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2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3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4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5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8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9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0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1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2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5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6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7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8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9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2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3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4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5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6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9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0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3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4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1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2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3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5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8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1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2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5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6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2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3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6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7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0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3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4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5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6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7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0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1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3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4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7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8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1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2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5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6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7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8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9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2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3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4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5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6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9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0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2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3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6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7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8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9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0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4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5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6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4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5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6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8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9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0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1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2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5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6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7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8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9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2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3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6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0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1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4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6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7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8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1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2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3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4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5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8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9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1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2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5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6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7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8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9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2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3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6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7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8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9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0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3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4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7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8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0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1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4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5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6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8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1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2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4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5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9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0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1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2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7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9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0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3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4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5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6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7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0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1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2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3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4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7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8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9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0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1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4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5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6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7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8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1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2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3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4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5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8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9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6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7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8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0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1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1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5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6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8" fill="hold">
                            <p:stCondLst>
                              <p:cond delay="5000"/>
                            </p:stCondLst>
                            <p:childTnLst>
                              <p:par>
                                <p:cTn id="216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1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3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4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2" grpId="0"/>
      <p:bldP spid="4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组合 439"/>
          <p:cNvGrpSpPr/>
          <p:nvPr/>
        </p:nvGrpSpPr>
        <p:grpSpPr>
          <a:xfrm>
            <a:off x="-460355" y="-806146"/>
            <a:ext cx="13126935" cy="7980240"/>
            <a:chOff x="-460355" y="-806146"/>
            <a:chExt cx="13126935" cy="7980240"/>
          </a:xfrm>
        </p:grpSpPr>
        <p:grpSp>
          <p:nvGrpSpPr>
            <p:cNvPr id="439" name="组合 438"/>
            <p:cNvGrpSpPr/>
            <p:nvPr/>
          </p:nvGrpSpPr>
          <p:grpSpPr>
            <a:xfrm>
              <a:off x="-460355" y="-806146"/>
              <a:ext cx="12186258" cy="2969347"/>
              <a:chOff x="-460355" y="-806146"/>
              <a:chExt cx="12186258" cy="2969347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797875" y="-806146"/>
                <a:ext cx="1928028" cy="176736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1" name="图片 1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460355" y="1411999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438" name="组合 437"/>
            <p:cNvGrpSpPr/>
            <p:nvPr/>
          </p:nvGrpSpPr>
          <p:grpSpPr>
            <a:xfrm>
              <a:off x="-327251" y="-737785"/>
              <a:ext cx="12993831" cy="7911879"/>
              <a:chOff x="-327251" y="-737785"/>
              <a:chExt cx="12993831" cy="7911879"/>
            </a:xfrm>
          </p:grpSpPr>
          <p:grpSp>
            <p:nvGrpSpPr>
              <p:cNvPr id="4" name="组合 3"/>
              <p:cNvGrpSpPr/>
              <p:nvPr/>
            </p:nvGrpSpPr>
            <p:grpSpPr>
              <a:xfrm rot="3134672">
                <a:off x="310566" y="-469167"/>
                <a:ext cx="2311204" cy="2856485"/>
                <a:chOff x="1041596" y="3536993"/>
                <a:chExt cx="1217403" cy="1504624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8" name="组合 7"/>
              <p:cNvGrpSpPr/>
              <p:nvPr/>
            </p:nvGrpSpPr>
            <p:grpSpPr>
              <a:xfrm rot="327280">
                <a:off x="896133" y="2359525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 rot="327280">
                <a:off x="-327251" y="2126997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16" name="组合 15"/>
              <p:cNvGrpSpPr/>
              <p:nvPr/>
            </p:nvGrpSpPr>
            <p:grpSpPr>
              <a:xfrm rot="18322219">
                <a:off x="471742" y="4181140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0" name="组合 19"/>
              <p:cNvGrpSpPr/>
              <p:nvPr/>
            </p:nvGrpSpPr>
            <p:grpSpPr>
              <a:xfrm rot="15882521">
                <a:off x="6127668" y="3813677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3" name="图片 2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4" name="组合 23"/>
              <p:cNvGrpSpPr/>
              <p:nvPr/>
            </p:nvGrpSpPr>
            <p:grpSpPr>
              <a:xfrm rot="15882521">
                <a:off x="9803661" y="2225821"/>
                <a:ext cx="2382086" cy="2944090"/>
                <a:chOff x="1041596" y="3536993"/>
                <a:chExt cx="1217403" cy="1504624"/>
              </a:xfrm>
            </p:grpSpPr>
            <p:pic>
              <p:nvPicPr>
                <p:cNvPr id="25" name="图片 2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" name="图片 2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055167">
                <a:off x="10308128" y="1393516"/>
                <a:ext cx="1335836" cy="12245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5526855" y="-737785"/>
                <a:ext cx="1383096" cy="12678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730527">
                <a:off x="11139449" y="77875"/>
                <a:ext cx="1406043" cy="158524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730527">
                <a:off x="11255340" y="4314896"/>
                <a:ext cx="858969" cy="96844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157534" y="4764566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013324" y="5511030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009619" y="593039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665995" y="6203099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8710285" y="6432425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4187386" y="6098334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900330" y="5489525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187668" y="430762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666542" y="6019763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28417" y="5770837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881028" y="622439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183534" y="5463644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0632291" y="6119278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967758" y="3924147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751014" y="3466874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496643" y="5335557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776394" y="6180159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182469" y="555605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52" name="组合 51"/>
              <p:cNvGrpSpPr/>
              <p:nvPr/>
            </p:nvGrpSpPr>
            <p:grpSpPr>
              <a:xfrm rot="18322219">
                <a:off x="433891" y="4165746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56" name="组合 55"/>
              <p:cNvGrpSpPr/>
              <p:nvPr/>
            </p:nvGrpSpPr>
            <p:grpSpPr>
              <a:xfrm rot="18322219">
                <a:off x="-69426" y="-139268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60" name="组合 59"/>
              <p:cNvGrpSpPr/>
              <p:nvPr/>
            </p:nvGrpSpPr>
            <p:grpSpPr>
              <a:xfrm rot="18322219">
                <a:off x="2267505" y="-696011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3" name="图片 6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64" name="组合 63"/>
              <p:cNvGrpSpPr/>
              <p:nvPr/>
            </p:nvGrpSpPr>
            <p:grpSpPr>
              <a:xfrm rot="18322219">
                <a:off x="4991987" y="-458258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6" name="图片 6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7" name="图片 6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68" name="组合 67"/>
              <p:cNvGrpSpPr/>
              <p:nvPr/>
            </p:nvGrpSpPr>
            <p:grpSpPr>
              <a:xfrm rot="18322219">
                <a:off x="5488198" y="75925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69" name="图片 6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1" name="图片 7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72" name="组合 71"/>
              <p:cNvGrpSpPr/>
              <p:nvPr/>
            </p:nvGrpSpPr>
            <p:grpSpPr>
              <a:xfrm rot="18322219">
                <a:off x="4788644" y="1020292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73" name="图片 7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4" name="图片 73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5" name="图片 7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411423" y="-215082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299439" y="635797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651720" y="1612142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789712" y="3192186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842073" y="247628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409135" y="261438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805527" y="392670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3" name="图片 8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954925" y="5716594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621560" y="138453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38658" y="125692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205166" y="5203787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7" name="图片 8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0090114" y="5606715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8" name="图片 8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995579" y="5291426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9" name="图片 8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801598" y="6486873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0" name="图片 8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9658892" y="6590101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1" name="图片 9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588835" y="5494963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2" name="图片 9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68718" y="4227089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3" name="图片 9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544430" y="439422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4" name="图片 9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143322" y="4511415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5" name="图片 9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045945" y="638741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8072047" y="658694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7" name="图片 9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3741683" y="613165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8" name="图片 9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2555287" y="4890672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9" name="图片 9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259244" y="5576618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0" name="图片 9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2020810" y="6173131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52762" y="1638302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229714" y="1092792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54123" y="78975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372469" y="287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5" name="图片 10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470767" y="-18787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6" name="图片 10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334559" y="214922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7" name="图片 10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638117" y="225145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8" name="图片 10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652374" y="296286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9" name="图片 10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025624" y="4969084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691893" y="4077829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334669" y="600156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8678375" y="4905152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833869" y="6329261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655982" y="4894137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40497" y="1999810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57764" y="3968925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7" name="图片 11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3259019" y="5641367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8" name="图片 1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332046" y="5779525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9" name="图片 1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231519">
                <a:off x="11453091" y="5098212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0" name="图片 11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-202412" y="1044386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2" name="图片 1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219037" y="3745896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3" name="图片 1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193437" y="3073135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4" name="图片 12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927065" y="4380171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166896" y="529953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6" name="图片 12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1814" y="450073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7" name="图片 12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821019" y="579754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8" name="图片 12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36017" y="329568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9" name="图片 12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372292" y="2817800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0" name="图片 12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041127" y="478830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1" name="图片 13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0418483" y="4008167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2" name="图片 1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341768" y="3291556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3" name="图片 13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658863" y="-162560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4" name="图片 13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970290" y="4636345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5" name="图片 1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398185" y="1752824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6" name="图片 1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057209" y="399052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7" name="图片 13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751707" y="541413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8" name="图片 1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114407" flipH="1">
                <a:off x="1767054" y="1810407"/>
                <a:ext cx="1036793" cy="95039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9" name="图片 13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35533">
                <a:off x="6440088" y="957053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35645" y="259438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6982533" y="401588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2" name="图片 14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7820319" y="820927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3" name="图片 14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907272">
                <a:off x="8151227" y="164238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4" name="图片 14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229902">
                <a:off x="7908723" y="1327135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5" name="图片 14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500505">
                <a:off x="6978163" y="1778028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6" name="图片 14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229902">
                <a:off x="9039986" y="3403898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7" name="图片 14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936602">
                <a:off x="8407737" y="4501701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8" name="图片 14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6624539" y="6017959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9" name="图片 14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936602">
                <a:off x="6308386" y="6405048"/>
                <a:ext cx="600569" cy="6771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0" name="图片 14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986019">
                <a:off x="4703966" y="5506983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1" name="图片 15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361843">
                <a:off x="4006338" y="4835121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2" name="图片 15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300046">
                <a:off x="2905474" y="3711069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3" name="图片 1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660355">
                <a:off x="3568489" y="2742077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4" name="图片 15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517355">
                <a:off x="2252105" y="1664827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5" name="图片 154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391249">
                <a:off x="3635986" y="554902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6" name="图片 15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17157">
                <a:off x="4517276" y="-159075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7" name="图片 15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17157">
                <a:off x="5412694" y="514235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8" name="图片 15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17157">
                <a:off x="6579536" y="2314669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9" name="图片 1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582428" y="132877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0" name="图片 15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413639" y="2790479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1" name="图片 1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8811052" y="399237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2" name="图片 16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112523" y="398025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3" name="图片 16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116938" y="565295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4" name="图片 16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605418" y="6278263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5" name="图片 16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966763" y="550608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6" name="图片 16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352448" y="419850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7" name="图片 16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657030" y="328238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8" name="图片 16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266101" y="2224859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9" name="图片 16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238106" y="128340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0" name="图片 16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865128" y="17483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1" name="图片 17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400276" y="219013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2" name="图片 17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452438">
                <a:off x="9579506" y="1096996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3" name="图片 17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84638" y="3232501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4" name="图片 17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28135" y="4529455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5" name="图片 17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5141" y="5434139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6" name="图片 17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5228098" y="5863984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7" name="图片 17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5546374" y="4044171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8" name="图片 17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3058054" y="4093103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9" name="图片 17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2366640" y="1883339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0" name="图片 1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50701">
                <a:off x="2680954" y="642612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1" name="图片 18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50701">
                <a:off x="3602900" y="103756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2" name="图片 18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699476">
                <a:off x="4335187" y="-35907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3" name="图片 18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716354">
                <a:off x="5569985" y="1174689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829487" y="181885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14939" y="1870252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500440">
                <a:off x="7578544" y="254723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500440">
                <a:off x="9969743" y="137213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756444" y="70628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457203" y="189618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08641">
                <a:off x="9696163" y="330429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392487" y="4088018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2" name="图片 19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706674" y="313946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6966938" y="478898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469123" y="588637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5" name="图片 19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6872885" y="6087909"/>
                <a:ext cx="690355" cy="63282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6" name="图片 19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118824">
                <a:off x="6201701" y="344462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7" name="图片 19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118824">
                <a:off x="5122697" y="487400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8" name="图片 19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4462965" y="3991069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9" name="图片 19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5129366" y="403645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0" name="图片 19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2507133" y="379551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1" name="图片 20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3966006" y="237331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2" name="图片 20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73370">
                <a:off x="1803046" y="234060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3" name="图片 20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73370">
                <a:off x="1850622" y="1569533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4" name="图片 20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633163" y="102583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5" name="图片 20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439786" y="17385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6" name="图片 20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726093" y="122597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7" name="图片 20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4640077" y="196595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8" name="图片 20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096619" y="5761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9" name="图片 20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449165" y="33456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0" name="图片 20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763452" y="64821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1" name="图片 2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716929" y="2762784"/>
                <a:ext cx="693554" cy="63575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2" name="图片 21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869041" y="79882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3" name="图片 21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698593" y="275429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4" name="图片 2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504763" y="179129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5" name="图片 2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7545120" y="578294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6" name="图片 21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63626" y="3838528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7" name="图片 21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314549" y="436281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8" name="图片 2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778506" y="548944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9" name="图片 2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151661" y="3729688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0" name="图片 2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826066" y="538455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1" name="图片 2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655864" y="6394908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2" name="图片 2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452501" y="576572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3" name="图片 2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703424" y="629001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4" name="图片 22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246500" y="4258530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5" name="图片 2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023802" y="554825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6" name="图片 22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274725" y="6072542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7" name="图片 22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756044" y="376279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8" name="图片 22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671812" y="436574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9" name="图片 22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22735" y="489003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0" name="图片 22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723241" y="313610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1" name="图片 2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29341" y="319488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2" name="图片 2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180264" y="371917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3" name="图片 23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428135" y="2166772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4" name="图片 23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393375" y="185505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5" name="图片 2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79710" y="74738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6" name="图片 2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776347" y="11820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7" name="图片 23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027270" y="64249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8" name="图片 2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856063" y="77130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9" name="图片 23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729052" y="-10015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0" name="图片 2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653060" y="1869040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1" name="图片 2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910872" y="104244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2" name="图片 24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376810" y="10806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3" name="图片 24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627733" y="632350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4" name="图片 24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208797" y="3013727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5" name="图片 2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76874" y="2635301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6" name="图片 24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382651" y="2762517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7" name="图片 24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165733" y="2194730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8" name="图片 24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33810" y="181630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9" name="图片 2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339587" y="194352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0" name="图片 24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564813" y="1522988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1" name="图片 25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140896" y="1464251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2" name="图片 25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738667" y="1271778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3" name="图片 25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423092" y="3094680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4" name="图片 25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823052" y="508810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5" name="图片 25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128829" y="636026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6" name="图片 25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048954" y="767090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7" name="图片 25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917031" y="38866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8" name="图片 25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222808" y="51588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9" name="图片 2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672263" y="1393457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0" name="图片 25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540340" y="1015031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1" name="图片 2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846117" y="1142247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2" name="图片 26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653450" y="1221324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3" name="图片 26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521527" y="842898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4" name="图片 26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827304" y="970114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5" name="图片 26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779566" y="805722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6" name="图片 26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221456" y="2470528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7" name="图片 26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965865" y="15961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8" name="图片 26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192864" y="1265402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9" name="图片 26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285192" y="214303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0" name="图片 26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590969" y="341519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1" name="图片 27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958381" y="1879184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2" name="图片 27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509179" y="112045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3" name="图片 27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814956" y="124767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4" name="图片 27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884265" y="2529308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5" name="图片 27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752342" y="2150882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6" name="图片 27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058119" y="2278098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7" name="图片 27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032487" y="3200847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8" name="图片 27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440204" y="2900126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9" name="图片 27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700952" y="2468416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0" name="图片 27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99377" y="4566832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1" name="图片 28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867454" y="4188406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2" name="图片 28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468524" y="3527502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3" name="图片 28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826085" y="6023475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4" name="图片 28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694162" y="5645049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5" name="图片 28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999939" y="5772265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6" name="图片 2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895943" y="6248483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7" name="图片 28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134416" y="4942378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8" name="图片 28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069797" y="5997273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9" name="图片 28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577056">
                <a:off x="9950967" y="383983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0" name="图片 28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20511">
                <a:off x="9843197" y="21362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1" name="图片 29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913658">
                <a:off x="9690361" y="633322"/>
                <a:ext cx="289882" cy="32682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2" name="图片 29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130258" y="4627585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3" name="图片 29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7989861" y="5778284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4" name="图片 29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624960" y="5322488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5" name="图片 29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6866163" y="6351593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6" name="图片 29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5337733" y="3992788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7" name="图片 29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4526378" y="3785434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8" name="图片 29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6087830" y="5037480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9" name="图片 29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4581833" y="3573035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0" name="图片 29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2162082" y="3018337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1" name="图片 30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3194578" y="2036636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2" name="图片 30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1876406" y="1120780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3" name="图片 30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2876787" y="-80294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4" name="图片 30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7569255" y="5948462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5" name="图片 30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9956505" y="394346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6" name="图片 30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980640" y="4108981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7" name="图片 30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481642" y="449526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8" name="图片 30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505777" y="4660782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9" name="图片 30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554773" y="605102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0" name="图片 30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6578908" y="6216547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1" name="图片 31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5907364" y="605102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2" name="图片 31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5931499" y="6216547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3" name="图片 3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993344" y="5089353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4" name="图片 31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5017479" y="5254873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5" name="图片 3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173700" y="4326739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6" name="图片 31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4197835" y="4492259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7" name="图片 31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745988" y="388859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8" name="图片 31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770123" y="405411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9" name="图片 31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201668" y="5002395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0" name="图片 31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225803" y="5167915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1" name="图片 32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271956" y="327364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2" name="图片 32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065029" y="346466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3" name="图片 32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430806" y="2403358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4" name="图片 32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2454941" y="256887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5" name="图片 32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688355" y="449962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6" name="图片 32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2712490" y="466514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7" name="图片 32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5929189" y="4273116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8" name="图片 327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5103225" y="576038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9" name="图片 32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860637" y="587040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0" name="图片 32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6884772" y="603592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1" name="图片 33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269683" y="5012500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2" name="图片 33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293818" y="5178020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3" name="图片 33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917176" y="404097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4" name="图片 33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941311" y="4206492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5" name="图片 33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9430351" y="278481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6" name="图片 33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454486" y="2950337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7" name="图片 33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9382739" y="1584128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8" name="图片 3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9041153" y="377583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9" name="图片 33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840230" y="782240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0" name="图片 33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876206" y="772940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1" name="图片 3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858655" y="5066848"/>
                <a:ext cx="616201" cy="56485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2" name="图片 34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166789" y="239344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3" name="图片 34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994825" y="220282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4" name="图片 343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327928" y="161602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5" name="图片 34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317994" y="6345526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6" name="图片 34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223149" y="6769839"/>
                <a:ext cx="441006" cy="40425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7" name="图片 34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972546" y="3551741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8" name="图片 34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642880" y="363518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9" name="图片 3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097186" y="466188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0" name="图片 34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213470" y="2576322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1" name="图片 35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090844" y="1712051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2" name="图片 35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5599068" y="223938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3" name="图片 35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035502" y="172475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4" name="图片 35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478637" y="119408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5" name="图片 35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7260730" y="40247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6" name="图片 35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087258" y="2718220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7" name="图片 35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946897" y="4230592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8" name="图片 35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098570" y="500210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9" name="图片 3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522859" y="248484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0" name="图片 35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863599" y="407505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1" name="图片 3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281538" y="648641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2" name="图片 36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5128233" y="457316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3" name="图片 36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5693503" y="4991770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4" name="图片 36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6685460" y="630801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5" name="图片 36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7886223" y="596510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6" name="图片 36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9161513" y="420325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7" name="图片 36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7113698" y="56532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8" name="图片 36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5922326" y="2866058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9" name="图片 36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4625241" y="187629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0" name="图片 36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988" y="6134851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1" name="图片 37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8586" y="4349783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2" name="图片 37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77999" y="630152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3" name="图片 37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30112" y="5874947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4" name="图片 37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3626" y="432278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5" name="图片 37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6043182" y="4591417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6" name="图片 37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568057" y="6067679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7" name="图片 376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4763132" y="5554671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8" name="图片 37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675116" y="471952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9" name="图片 37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834531" y="442451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0" name="图片 3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170993" y="4743969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1" name="图片 380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3670234" y="4987761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2" name="图片 38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4844873" y="388764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3" name="图片 38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7768393" y="517226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4" name="图片 38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6699283" y="5584537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5" name="图片 38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26973" y="433448"/>
                <a:ext cx="715966" cy="65630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6" name="图片 38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921707" y="176484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7" name="图片 38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7728389" y="62421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8" name="图片 38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138831">
                <a:off x="8749122" y="3120398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9" name="图片 38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138831">
                <a:off x="7353855" y="2940277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0" name="图片 38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374766" y="290059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1" name="图片 39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128534" y="85801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2" name="图片 39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138831">
                <a:off x="10455377" y="211959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3" name="图片 39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6657475" y="628809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4" name="图片 39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291021" y="634136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5" name="图片 39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142370" y="6102378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6" name="图片 39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166505" y="626789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7" name="图片 39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7905591" y="639687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8" name="图片 39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8273057" y="6359367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9" name="图片 39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728789" y="6123541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0" name="图片 39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804200" y="425111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1" name="图片 40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306088" y="421210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2" name="图片 40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2229574" y="454724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3" name="图片 40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2494636" y="549190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4" name="图片 40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945122" y="4080813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5" name="图片 40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05979" y="400729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6" name="图片 40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527381" y="363612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7" name="图片 40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833158" y="376334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8" name="图片 40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0902" y="5412163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9" name="图片 40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08290" y="542504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0" name="图片 40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3037595" y="5329703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1" name="图片 4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561618" y="533385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2" name="图片 41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370250" y="379256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3" name="图片 41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2649141" y="4867854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4" name="图片 413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83227">
                <a:off x="10249196" y="696223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5" name="图片 4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12074">
                <a:off x="10273331" y="861743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6" name="图片 41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7840531" y="165696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7" name="图片 41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9206773" y="1059519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8" name="图片 417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83227">
                <a:off x="10767995" y="117471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9" name="图片 4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10675376" y="1157499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0" name="图片 41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12074">
                <a:off x="10792130" y="134023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1" name="图片 4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409861">
                <a:off x="10665214" y="120353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2" name="图片 42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10496305" y="1303550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3" name="图片 42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83227">
                <a:off x="10820138" y="160680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4" name="图片 42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10727519" y="158958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5" name="图片 4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10270656" y="2154464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6" name="图片 42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12074">
                <a:off x="10184047" y="170801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7" name="图片 42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774484">
                <a:off x="8380706" y="191675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8" name="图片 42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8656179" y="2073164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9" name="图片 42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7688542" y="240995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0" name="图片 42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10848180" y="229333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1" name="图片 4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9292164" y="1942469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2" name="图片 43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8493905" y="1440942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3" name="图片 43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806928" y="249516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4" name="图片 43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134577" y="353643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pic>
        <p:nvPicPr>
          <p:cNvPr id="437" name="杨钰莹 - 最浪漫的事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229" end="26629.87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291639" y="-1230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1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7" b="13994"/>
          <a:stretch/>
        </p:blipFill>
        <p:spPr>
          <a:xfrm>
            <a:off x="0" y="0"/>
            <a:ext cx="6183086" cy="6858000"/>
          </a:xfrm>
          <a:prstGeom prst="rect">
            <a:avLst/>
          </a:prstGeom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8541791" y="643846"/>
            <a:ext cx="2808312" cy="584775"/>
          </a:xfrm>
          <a:prstGeom prst="rect">
            <a:avLst/>
          </a:prstGeom>
          <a:solidFill>
            <a:srgbClr val="FCAA1A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这一刻，幸福</a:t>
            </a:r>
          </a:p>
        </p:txBody>
      </p:sp>
      <p:sp>
        <p:nvSpPr>
          <p:cNvPr id="11" name="矩形 10"/>
          <p:cNvSpPr/>
          <p:nvPr/>
        </p:nvSpPr>
        <p:spPr>
          <a:xfrm>
            <a:off x="7061782" y="1228621"/>
            <a:ext cx="4393617" cy="2639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你将幸福画在脸颊，把喜悦抹在额头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让快乐的因子跳过发梢，用憧憬盛满双眸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只因你踏梦而来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在人生的画卷里，珍藏爱恋的永久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我把甘草为你铺路，让花香牵引你的指尖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邀泉水为你奏乐，请阳光温暖你的心田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只因我为梦而生</a:t>
            </a: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在时光的雕刻里，编织最美好的年华</a:t>
            </a:r>
          </a:p>
        </p:txBody>
      </p:sp>
      <p:sp>
        <p:nvSpPr>
          <p:cNvPr id="12" name="矩形 11"/>
          <p:cNvSpPr/>
          <p:nvPr/>
        </p:nvSpPr>
        <p:spPr>
          <a:xfrm>
            <a:off x="6647011" y="3958109"/>
            <a:ext cx="5223160" cy="2279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I am born to dream</a:t>
            </a: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time of carving, weave the most beautiful and good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mood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600" y="406791"/>
            <a:ext cx="786151" cy="8817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15317" y="-567229"/>
            <a:ext cx="501802" cy="4599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490" y="-738664"/>
            <a:ext cx="494645" cy="5241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327378" y="3518289"/>
            <a:ext cx="501802" cy="4599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965727" y="2997471"/>
            <a:ext cx="341613" cy="3131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9155" y="2235260"/>
            <a:ext cx="341613" cy="3131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495340" y="1407052"/>
            <a:ext cx="341613" cy="3131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250769" y="4338937"/>
            <a:ext cx="341613" cy="31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271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-1.48148E-6 C 5E-6 0.15394 0.12162 0.24815 0.17878 0.38704 C 0.23594 0.52454 0.22761 0.6132 0.34284 0.8294 C 0.48633 0.98704 0.48282 0.92732 0.58021 0.92732 " pathEditMode="relative" rAng="0" ptsTypes="AAAA">
                                      <p:cBhvr>
                                        <p:cTn id="30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10" y="469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4.07407E-6 C -1.04167E-6 0.12222 0.11615 0.21666 0.17201 0.33703 C 0.22787 0.4574 0.23112 0.5493 0.33503 0.72245 C 0.46693 0.9162 0.5474 0.84838 0.65261 0.84838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0" y="429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2.22222E-6 C 1.25E-6 0.12176 0.08698 0.29004 0.17174 0.33657 C 0.25677 0.38287 0.33216 0.36435 0.50989 0.27754 C 0.71432 0.08171 0.93763 0.12199 1.04297 0.12199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48" y="1805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2.22222E-6 C 4.16667E-6 0.12153 0.08698 0.28982 0.17174 0.33634 C 0.25664 0.38264 0.33216 0.36412 0.50976 0.27732 C 0.71419 0.08148 1.00651 0.32292 1.11198 0.32292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99" y="180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4.44444E-6 C 3.54167E-6 0.12175 0.08711 0.29004 0.17174 0.33657 C 0.25664 0.38287 0.33216 0.36435 0.50989 0.27754 C 0.71432 0.08171 1.00768 0.40138 1.11315 0.40138 " pathEditMode="relative" rAng="0" ptsTypes="AA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51" y="2006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-3.7037E-6 C -8.33333E-7 0.12176 0.08711 0.29005 0.17175 0.33658 C 0.25664 0.38287 0.33216 0.36436 0.5099 0.27755 C 0.71432 0.08172 0.978 0.69352 1.08346 0.69352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67" y="3467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91667E-6 -4.07407E-6 C 2.91667E-6 0.12153 0.08724 0.28982 0.17161 0.33635 C 0.25664 0.38264 0.33216 0.36412 0.50976 0.27732 C 0.71432 0.08149 0.74583 0.31459 0.8513 0.31459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65" y="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图片 2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8666" r="-134" b="34834"/>
          <a:stretch/>
        </p:blipFill>
        <p:spPr>
          <a:xfrm rot="21145988">
            <a:off x="5979060" y="2114624"/>
            <a:ext cx="3279476" cy="2459607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2" name="图片 20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" t="3942" r="-383" b="51192"/>
          <a:stretch/>
        </p:blipFill>
        <p:spPr>
          <a:xfrm rot="576585">
            <a:off x="6653850" y="4151165"/>
            <a:ext cx="4014042" cy="2408426"/>
          </a:xfrm>
          <a:prstGeom prst="round2DiagRect">
            <a:avLst>
              <a:gd name="adj1" fmla="val 47324"/>
              <a:gd name="adj2" fmla="val 0"/>
            </a:avLst>
          </a:prstGeom>
          <a:effectLst>
            <a:outerShdw blurRad="50800" dist="76200" dir="138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48" y="390659"/>
            <a:ext cx="4435772" cy="6076400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88900" dir="6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14" name="组合 213"/>
          <p:cNvGrpSpPr/>
          <p:nvPr/>
        </p:nvGrpSpPr>
        <p:grpSpPr>
          <a:xfrm>
            <a:off x="4393782" y="102813"/>
            <a:ext cx="1538042" cy="1484687"/>
            <a:chOff x="5864241" y="-77970"/>
            <a:chExt cx="3214965" cy="3103436"/>
          </a:xfrm>
        </p:grpSpPr>
        <p:sp>
          <p:nvSpPr>
            <p:cNvPr id="209" name="泪滴形 208"/>
            <p:cNvSpPr/>
            <p:nvPr/>
          </p:nvSpPr>
          <p:spPr>
            <a:xfrm rot="6962871">
              <a:off x="6527533" y="2112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1270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泪滴形 210"/>
            <p:cNvSpPr/>
            <p:nvPr/>
          </p:nvSpPr>
          <p:spPr>
            <a:xfrm rot="12721042">
              <a:off x="7707606" y="687389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泪滴形 211"/>
            <p:cNvSpPr/>
            <p:nvPr/>
          </p:nvSpPr>
          <p:spPr>
            <a:xfrm rot="18169644">
              <a:off x="6900237" y="1733948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泪滴形 212"/>
            <p:cNvSpPr/>
            <p:nvPr/>
          </p:nvSpPr>
          <p:spPr>
            <a:xfrm rot="1209498">
              <a:off x="5864241" y="1140840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9993945" y="4168562"/>
            <a:ext cx="1076431" cy="1039089"/>
            <a:chOff x="7094347" y="1988083"/>
            <a:chExt cx="1076431" cy="1039089"/>
          </a:xfrm>
        </p:grpSpPr>
        <p:sp>
          <p:nvSpPr>
            <p:cNvPr id="216" name="泪滴形 215"/>
            <p:cNvSpPr/>
            <p:nvPr/>
          </p:nvSpPr>
          <p:spPr>
            <a:xfrm rot="6962871">
              <a:off x="7316430" y="2014896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泪滴形 216"/>
            <p:cNvSpPr/>
            <p:nvPr/>
          </p:nvSpPr>
          <p:spPr>
            <a:xfrm rot="12721042">
              <a:off x="7711540" y="2244340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泪滴形 217"/>
            <p:cNvSpPr/>
            <p:nvPr/>
          </p:nvSpPr>
          <p:spPr>
            <a:xfrm rot="18169644">
              <a:off x="7441218" y="2594747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泪滴形 218"/>
            <p:cNvSpPr/>
            <p:nvPr/>
          </p:nvSpPr>
          <p:spPr>
            <a:xfrm rot="1209498">
              <a:off x="7094347" y="2396164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7562906" y="2443393"/>
              <a:ext cx="97770" cy="97770"/>
            </a:xfrm>
            <a:prstGeom prst="ellipse">
              <a:avLst/>
            </a:prstGeom>
            <a:solidFill>
              <a:srgbClr val="FAD967"/>
            </a:solidFill>
            <a:ln>
              <a:noFill/>
            </a:ln>
            <a:effectLst>
              <a:outerShdw blurRad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10315486" y="1461545"/>
            <a:ext cx="681078" cy="657451"/>
            <a:chOff x="7094347" y="1988083"/>
            <a:chExt cx="1076431" cy="1039089"/>
          </a:xfrm>
        </p:grpSpPr>
        <p:sp>
          <p:nvSpPr>
            <p:cNvPr id="224" name="泪滴形 223"/>
            <p:cNvSpPr/>
            <p:nvPr/>
          </p:nvSpPr>
          <p:spPr>
            <a:xfrm rot="6962871">
              <a:off x="7316430" y="2014896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泪滴形 224"/>
            <p:cNvSpPr/>
            <p:nvPr/>
          </p:nvSpPr>
          <p:spPr>
            <a:xfrm rot="12721042">
              <a:off x="7711540" y="2244340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泪滴形 225"/>
            <p:cNvSpPr/>
            <p:nvPr/>
          </p:nvSpPr>
          <p:spPr>
            <a:xfrm rot="18169644">
              <a:off x="7441218" y="2594747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泪滴形 226"/>
            <p:cNvSpPr/>
            <p:nvPr/>
          </p:nvSpPr>
          <p:spPr>
            <a:xfrm rot="1209498">
              <a:off x="7094347" y="2396164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7562906" y="2443393"/>
              <a:ext cx="97770" cy="97770"/>
            </a:xfrm>
            <a:prstGeom prst="ellipse">
              <a:avLst/>
            </a:prstGeom>
            <a:solidFill>
              <a:srgbClr val="FAD967"/>
            </a:solidFill>
            <a:ln>
              <a:noFill/>
            </a:ln>
            <a:effectLst>
              <a:outerShdw blurRad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4" name="图片 2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747" y="-7606"/>
            <a:ext cx="4252386" cy="1684755"/>
          </a:xfrm>
          <a:prstGeom prst="rect">
            <a:avLst/>
          </a:prstGeom>
        </p:spPr>
      </p:pic>
      <p:sp>
        <p:nvSpPr>
          <p:cNvPr id="255" name="矩形 254"/>
          <p:cNvSpPr/>
          <p:nvPr/>
        </p:nvSpPr>
        <p:spPr>
          <a:xfrm>
            <a:off x="6424118" y="1405565"/>
            <a:ext cx="3761172" cy="571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我等待清晨第一道阳光 轻轻抓一把放在你的手上 照亮黑夜 不再有彷徨 但愿她能 温暖你心房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87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6000">
        <p14:doors dir="vert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929" y="529916"/>
            <a:ext cx="2332389" cy="172243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00307" y="1080736"/>
            <a:ext cx="4597400" cy="50521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2" b="12778"/>
          <a:stretch/>
        </p:blipFill>
        <p:spPr>
          <a:xfrm rot="20743147">
            <a:off x="713144" y="1193798"/>
            <a:ext cx="4572000" cy="4826000"/>
          </a:xfrm>
          <a:prstGeom prst="rect">
            <a:avLst/>
          </a:prstGeom>
          <a:effectLst>
            <a:outerShdw blurRad="50800" dist="1143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 rot="1220004">
            <a:off x="6191997" y="1108620"/>
            <a:ext cx="2556590" cy="38137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18"/>
          <a:stretch/>
        </p:blipFill>
        <p:spPr>
          <a:xfrm>
            <a:off x="5998288" y="822991"/>
            <a:ext cx="2895511" cy="3808273"/>
          </a:xfrm>
          <a:prstGeom prst="rect">
            <a:avLst/>
          </a:prstGeom>
          <a:effectLst>
            <a:outerShdw blurRad="50800" dist="1143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矩形 14"/>
          <p:cNvSpPr/>
          <p:nvPr/>
        </p:nvSpPr>
        <p:spPr>
          <a:xfrm rot="505160">
            <a:off x="8963877" y="3071941"/>
            <a:ext cx="2603366" cy="30065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60" b="9325"/>
          <a:stretch/>
        </p:blipFill>
        <p:spPr>
          <a:xfrm rot="997667">
            <a:off x="9133365" y="3205653"/>
            <a:ext cx="2421534" cy="2717500"/>
          </a:xfrm>
          <a:prstGeom prst="rect">
            <a:avLst/>
          </a:prstGeom>
          <a:effectLst>
            <a:outerShdw blurRad="50800" dist="1143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667" y="5294914"/>
            <a:ext cx="3672132" cy="145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4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8800"/>
            <a:ext cx="12196739" cy="815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2942099"/>
            <a:ext cx="9980081" cy="3954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299" y="-608485"/>
            <a:ext cx="7200914" cy="28529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clrChange>
              <a:clrFrom>
                <a:srgbClr val="6F5295"/>
              </a:clrFrom>
              <a:clrTo>
                <a:srgbClr val="6F5295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  <a14:imgEffect>
                      <a14:colorTemperature colorTemp="11238"/>
                    </a14:imgEffect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749" y="4269581"/>
            <a:ext cx="4367101" cy="164623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26781" y="5934670"/>
            <a:ext cx="4451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爱似清晨的那一缕阳光，清澈的照耀在你欲言又止嘴角边的那丝微笑，那刻的时光停留在我心间永远永远</a:t>
            </a:r>
            <a:r>
              <a:rPr lang="en-US" altLang="zh-CN" sz="1200" dirty="0" smtClean="0">
                <a:solidFill>
                  <a:schemeClr val="bg1"/>
                </a:solidFill>
              </a:rPr>
              <a:t>......</a:t>
            </a:r>
            <a:r>
              <a:rPr lang="zh-CN" altLang="en-US" sz="1200" dirty="0" smtClean="0">
                <a:solidFill>
                  <a:schemeClr val="bg1"/>
                </a:solidFill>
              </a:rPr>
              <a:t>那份婉约的爱是那样含蓄那样细腻。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7904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pageCurlDouble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90" y="2133601"/>
            <a:ext cx="3211040" cy="438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642" y="2133601"/>
            <a:ext cx="3064863" cy="438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74" y="267811"/>
            <a:ext cx="4575126" cy="6267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5" b="7087"/>
          <a:stretch/>
        </p:blipFill>
        <p:spPr>
          <a:xfrm>
            <a:off x="5401809" y="63501"/>
            <a:ext cx="6227082" cy="207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372" y="0"/>
            <a:ext cx="5385290" cy="213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90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7" b="43888"/>
          <a:stretch/>
        </p:blipFill>
        <p:spPr>
          <a:xfrm rot="589128">
            <a:off x="638145" y="1059509"/>
            <a:ext cx="7166608" cy="4738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971">
            <a:off x="7474245" y="923226"/>
            <a:ext cx="3057962" cy="408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125" y="3380809"/>
            <a:ext cx="6087375" cy="24122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7585093" y="5652243"/>
            <a:ext cx="44164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/>
              <a:t>You will be happy in the cheeks, rub joy on his forehead</a:t>
            </a:r>
          </a:p>
          <a:p>
            <a:r>
              <a:rPr lang="en-US" altLang="zh-CN" sz="900" dirty="0"/>
              <a:t>Let happy factor to skip hair tip, use vision filled eyes</a:t>
            </a:r>
          </a:p>
          <a:p>
            <a:r>
              <a:rPr lang="en-US" altLang="zh-CN" sz="900" dirty="0"/>
              <a:t>Because you come dream</a:t>
            </a:r>
          </a:p>
          <a:p>
            <a:r>
              <a:rPr lang="en-US" altLang="zh-CN" sz="900" dirty="0"/>
              <a:t>In the life picture scroll, a permanent love</a:t>
            </a:r>
          </a:p>
          <a:p>
            <a:r>
              <a:rPr lang="en-US" altLang="zh-CN" sz="900" dirty="0"/>
              <a:t>I put the licorice paves the way for you, let the fragrance of your fingertips</a:t>
            </a:r>
          </a:p>
          <a:p>
            <a:r>
              <a:rPr lang="en-US" altLang="zh-CN" sz="900" dirty="0"/>
              <a:t>Invite springs playing music for you, please the sun warm your heart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243" y="340726"/>
            <a:ext cx="6247966" cy="247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536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9376" y="400050"/>
            <a:ext cx="4359624" cy="6051550"/>
            <a:chOff x="339376" y="400050"/>
            <a:chExt cx="4359624" cy="6051550"/>
          </a:xfrm>
        </p:grpSpPr>
        <p:sp>
          <p:nvSpPr>
            <p:cNvPr id="10" name="矩形 9"/>
            <p:cNvSpPr/>
            <p:nvPr/>
          </p:nvSpPr>
          <p:spPr>
            <a:xfrm>
              <a:off x="339376" y="400050"/>
              <a:ext cx="4359624" cy="6051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66" b="13148"/>
            <a:stretch/>
          </p:blipFill>
          <p:spPr>
            <a:xfrm>
              <a:off x="385588" y="447675"/>
              <a:ext cx="4267200" cy="5956300"/>
            </a:xfrm>
            <a:prstGeom prst="rect">
              <a:avLst/>
            </a:prstGeom>
            <a:ln>
              <a:noFill/>
            </a:ln>
            <a:effectLst>
              <a:outerShdw sx="102000" sy="102000" algn="ctr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  <p:grpSp>
        <p:nvGrpSpPr>
          <p:cNvPr id="3" name="组合 2"/>
          <p:cNvGrpSpPr/>
          <p:nvPr/>
        </p:nvGrpSpPr>
        <p:grpSpPr>
          <a:xfrm>
            <a:off x="4932188" y="974832"/>
            <a:ext cx="3602212" cy="4105168"/>
            <a:chOff x="4932188" y="974832"/>
            <a:chExt cx="3602212" cy="4105168"/>
          </a:xfrm>
        </p:grpSpPr>
        <p:sp>
          <p:nvSpPr>
            <p:cNvPr id="11" name="矩形 10"/>
            <p:cNvSpPr/>
            <p:nvPr/>
          </p:nvSpPr>
          <p:spPr>
            <a:xfrm>
              <a:off x="4932188" y="974832"/>
              <a:ext cx="3602212" cy="4105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968"/>
            <a:stretch/>
          </p:blipFill>
          <p:spPr>
            <a:xfrm>
              <a:off x="5047552" y="1012932"/>
              <a:ext cx="3378898" cy="3904238"/>
            </a:xfrm>
            <a:prstGeom prst="rect">
              <a:avLst/>
            </a:prstGeom>
            <a:ln>
              <a:noFill/>
            </a:ln>
            <a:effectLst>
              <a:outerShdw blurRad="25400" dist="177800" dir="5400000" algn="t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  <p:grpSp>
        <p:nvGrpSpPr>
          <p:cNvPr id="6" name="组合 5"/>
          <p:cNvGrpSpPr/>
          <p:nvPr/>
        </p:nvGrpSpPr>
        <p:grpSpPr>
          <a:xfrm>
            <a:off x="6326180" y="2637992"/>
            <a:ext cx="4786434" cy="3976028"/>
            <a:chOff x="6326180" y="2637992"/>
            <a:chExt cx="4786434" cy="3976028"/>
          </a:xfrm>
        </p:grpSpPr>
        <p:sp>
          <p:nvSpPr>
            <p:cNvPr id="12" name="矩形 11"/>
            <p:cNvSpPr/>
            <p:nvPr/>
          </p:nvSpPr>
          <p:spPr>
            <a:xfrm rot="4566020">
              <a:off x="6731383" y="2232789"/>
              <a:ext cx="3976028" cy="47864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" t="-353" r="-530" b="46510"/>
            <a:stretch/>
          </p:blipFill>
          <p:spPr>
            <a:xfrm rot="20772326">
              <a:off x="6439746" y="2723361"/>
              <a:ext cx="4559301" cy="3682281"/>
            </a:xfrm>
            <a:prstGeom prst="rect">
              <a:avLst/>
            </a:prstGeom>
            <a:ln>
              <a:noFill/>
            </a:ln>
            <a:effectLst>
              <a:outerShdw blurRad="50800" dist="139700" dir="10800000" algn="r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29" y="-155247"/>
            <a:ext cx="4054487" cy="160634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61" y="2204062"/>
            <a:ext cx="7200914" cy="285293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551146" y="1171960"/>
            <a:ext cx="3663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</a:p>
        </p:txBody>
      </p:sp>
    </p:spTree>
    <p:extLst>
      <p:ext uri="{BB962C8B-B14F-4D97-AF65-F5344CB8AC3E}">
        <p14:creationId xmlns:p14="http://schemas.microsoft.com/office/powerpoint/2010/main" val="89933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827</Words>
  <Application>Microsoft Office PowerPoint</Application>
  <PresentationFormat>宽屏</PresentationFormat>
  <Paragraphs>92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华文新魏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admin</cp:lastModifiedBy>
  <cp:revision>49</cp:revision>
  <dcterms:created xsi:type="dcterms:W3CDTF">2016-06-11T06:01:51Z</dcterms:created>
  <dcterms:modified xsi:type="dcterms:W3CDTF">2017-05-30T10:23:14Z</dcterms:modified>
</cp:coreProperties>
</file>