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277" r:id="rId2"/>
    <p:sldId id="275" r:id="rId3"/>
    <p:sldId id="276" r:id="rId4"/>
    <p:sldId id="278" r:id="rId5"/>
    <p:sldId id="259" r:id="rId6"/>
    <p:sldId id="279" r:id="rId7"/>
    <p:sldId id="280" r:id="rId8"/>
    <p:sldId id="281" r:id="rId9"/>
    <p:sldId id="282" r:id="rId10"/>
    <p:sldId id="283" r:id="rId11"/>
    <p:sldId id="284" r:id="rId12"/>
    <p:sldId id="286" r:id="rId13"/>
    <p:sldId id="287" r:id="rId14"/>
    <p:sldId id="289" r:id="rId15"/>
    <p:sldId id="290" r:id="rId16"/>
    <p:sldId id="292" r:id="rId17"/>
    <p:sldId id="295" r:id="rId18"/>
    <p:sldId id="296" r:id="rId19"/>
    <p:sldId id="298" r:id="rId20"/>
    <p:sldId id="301" r:id="rId21"/>
    <p:sldId id="302" r:id="rId22"/>
  </p:sldIdLst>
  <p:sldSz cx="9144000" cy="5145088"/>
  <p:notesSz cx="6858000" cy="9144000"/>
  <p:embeddedFontLs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方正静蕾简体" pitchFamily="2" charset="-122"/>
      <p:regular r:id="rId28"/>
    </p:embeddedFont>
    <p:embeddedFont>
      <p:font typeface="方正大标宋简体" pitchFamily="65" charset="-122"/>
      <p:regular r:id="rId29"/>
    </p:embeddedFont>
    <p:embeddedFont>
      <p:font typeface="微软雅黑" pitchFamily="34" charset="-122"/>
      <p:regular r:id="rId30"/>
      <p:bold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681"/>
    <a:srgbClr val="FE2266"/>
    <a:srgbClr val="FF01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816" y="-102"/>
      </p:cViewPr>
      <p:guideLst>
        <p:guide orient="horz" pos="162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B34BEE-CA07-4011-96D3-07B5C64F1293}" type="datetimeFigureOut">
              <a:rPr lang="zh-CN" altLang="en-US" smtClean="0"/>
              <a:t>2014/5/17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4AB162-18C3-49F0-99CA-2A5DE6B71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124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AB162-18C3-49F0-99CA-2A5DE6B7146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4627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AB162-18C3-49F0-99CA-2A5DE6B7146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247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AB162-18C3-49F0-99CA-2A5DE6B7146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071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AB162-18C3-49F0-99CA-2A5DE6B7146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071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AB162-18C3-49F0-99CA-2A5DE6B7146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228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AB162-18C3-49F0-99CA-2A5DE6B7146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2570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AB162-18C3-49F0-99CA-2A5DE6B7146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767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AB162-18C3-49F0-99CA-2A5DE6B7146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4745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AB162-18C3-49F0-99CA-2A5DE6B7146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652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AB162-18C3-49F0-99CA-2A5DE6B7146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361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313"/>
            <a:ext cx="7772400" cy="110285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550"/>
            <a:ext cx="6400800" cy="13148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521"/>
            <a:ext cx="8229600" cy="339552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42"/>
            <a:ext cx="2057400" cy="438999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42"/>
            <a:ext cx="6019800" cy="438999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0276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4576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9157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093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1423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9780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2551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6252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360data\重要数据\桌面\456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703" y="1588"/>
            <a:ext cx="9255406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196"/>
            <a:ext cx="7772400" cy="102187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708"/>
            <a:ext cx="7772400" cy="112548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521"/>
            <a:ext cx="4038600" cy="339552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521"/>
            <a:ext cx="4038600" cy="339552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690"/>
            <a:ext cx="4040188" cy="47997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60"/>
            <a:ext cx="4040188" cy="296438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690"/>
            <a:ext cx="4041775" cy="47997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660"/>
            <a:ext cx="4041775" cy="296438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851"/>
            <a:ext cx="3008313" cy="87180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51"/>
            <a:ext cx="5111750" cy="439119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658"/>
            <a:ext cx="3008313" cy="35193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561"/>
            <a:ext cx="5486400" cy="42518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723"/>
            <a:ext cx="5486400" cy="30870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746"/>
            <a:ext cx="5486400" cy="6038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2014/5/17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  <p:sldLayoutId id="2147483664" r:id="rId15"/>
    <p:sldLayoutId id="2147483667" r:id="rId16"/>
    <p:sldLayoutId id="2147483668" r:id="rId17"/>
    <p:sldLayoutId id="2147483670" r:id="rId18"/>
    <p:sldLayoutId id="2147483673" r:id="rId19"/>
  </p:sldLayoutIdLst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image" Target="../media/image46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image" Target="../media/image46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7.jp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28" Type="http://schemas.openxmlformats.org/officeDocument/2006/relationships/image" Target="../media/image6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Relationship Id="rId27" Type="http://schemas.openxmlformats.org/officeDocument/2006/relationships/image" Target="../media/image30.png"/><Relationship Id="rId30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9.jp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28" Type="http://schemas.openxmlformats.org/officeDocument/2006/relationships/image" Target="../media/image6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Relationship Id="rId27" Type="http://schemas.openxmlformats.org/officeDocument/2006/relationships/image" Target="../media/image30.png"/><Relationship Id="rId30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70.jp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28" Type="http://schemas.openxmlformats.org/officeDocument/2006/relationships/image" Target="../media/image6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Relationship Id="rId27" Type="http://schemas.openxmlformats.org/officeDocument/2006/relationships/image" Target="../media/image30.png"/><Relationship Id="rId30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71.jp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28" Type="http://schemas.openxmlformats.org/officeDocument/2006/relationships/image" Target="../media/image6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Relationship Id="rId27" Type="http://schemas.openxmlformats.org/officeDocument/2006/relationships/image" Target="../media/image30.png"/><Relationship Id="rId30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72.jp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28" Type="http://schemas.openxmlformats.org/officeDocument/2006/relationships/image" Target="../media/image6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Relationship Id="rId27" Type="http://schemas.openxmlformats.org/officeDocument/2006/relationships/image" Target="../media/image30.png"/><Relationship Id="rId30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73.jp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28" Type="http://schemas.openxmlformats.org/officeDocument/2006/relationships/image" Target="../media/image6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Relationship Id="rId27" Type="http://schemas.openxmlformats.org/officeDocument/2006/relationships/image" Target="../media/image30.png"/><Relationship Id="rId30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74.jp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28" Type="http://schemas.openxmlformats.org/officeDocument/2006/relationships/image" Target="../media/image6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Relationship Id="rId27" Type="http://schemas.openxmlformats.org/officeDocument/2006/relationships/image" Target="../media/image30.png"/><Relationship Id="rId30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audio" Target="../media/media1.mp3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jpe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75.jp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28" Type="http://schemas.openxmlformats.org/officeDocument/2006/relationships/image" Target="../media/image6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Relationship Id="rId27" Type="http://schemas.openxmlformats.org/officeDocument/2006/relationships/image" Target="../media/image30.png"/><Relationship Id="rId30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image" Target="../media/image34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3" Type="http://schemas.openxmlformats.org/officeDocument/2006/relationships/image" Target="../media/image37.jpeg"/><Relationship Id="rId7" Type="http://schemas.openxmlformats.org/officeDocument/2006/relationships/image" Target="../media/image41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11" Type="http://schemas.openxmlformats.org/officeDocument/2006/relationships/image" Target="../media/image45.jpg"/><Relationship Id="rId5" Type="http://schemas.openxmlformats.org/officeDocument/2006/relationships/image" Target="../media/image39.jpeg"/><Relationship Id="rId10" Type="http://schemas.openxmlformats.org/officeDocument/2006/relationships/image" Target="../media/image44.jpg"/><Relationship Id="rId4" Type="http://schemas.openxmlformats.org/officeDocument/2006/relationships/image" Target="../media/image38.jpeg"/><Relationship Id="rId9" Type="http://schemas.openxmlformats.org/officeDocument/2006/relationships/image" Target="../media/image43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5" Type="http://schemas.openxmlformats.org/officeDocument/2006/relationships/image" Target="../media/image58.png"/><Relationship Id="rId10" Type="http://schemas.openxmlformats.org/officeDocument/2006/relationships/image" Target="../media/image53.png"/><Relationship Id="rId4" Type="http://schemas.openxmlformats.org/officeDocument/2006/relationships/image" Target="../media/image47.jpeg"/><Relationship Id="rId9" Type="http://schemas.openxmlformats.org/officeDocument/2006/relationships/image" Target="../media/image52.png"/><Relationship Id="rId14" Type="http://schemas.openxmlformats.org/officeDocument/2006/relationships/image" Target="../media/image5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image" Target="../media/image59.jpe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image" Target="../media/image46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image" Target="../media/image46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3" Type="http://schemas.openxmlformats.org/officeDocument/2006/relationships/image" Target="../media/image46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矩形 125"/>
          <p:cNvSpPr/>
          <p:nvPr/>
        </p:nvSpPr>
        <p:spPr>
          <a:xfrm>
            <a:off x="-30548" y="-14287"/>
            <a:ext cx="9174548" cy="5159375"/>
          </a:xfrm>
          <a:prstGeom prst="rect">
            <a:avLst/>
          </a:prstGeom>
          <a:solidFill>
            <a:srgbClr val="FE2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2917827" y="2499718"/>
            <a:ext cx="3262313" cy="36512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3535363" y="1996480"/>
            <a:ext cx="20732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惊喜马上开始</a:t>
            </a: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-973138" y="2539405"/>
            <a:ext cx="4008438" cy="282575"/>
            <a:chOff x="571291" y="3707417"/>
            <a:chExt cx="4007505" cy="281735"/>
          </a:xfrm>
          <a:solidFill>
            <a:srgbClr val="FE2266"/>
          </a:solidFill>
        </p:grpSpPr>
        <p:sp>
          <p:nvSpPr>
            <p:cNvPr id="8" name="流程图: 数据 23"/>
            <p:cNvSpPr/>
            <p:nvPr/>
          </p:nvSpPr>
          <p:spPr>
            <a:xfrm rot="686503">
              <a:off x="1747355" y="3707417"/>
              <a:ext cx="303142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流程图: 数据 23"/>
            <p:cNvSpPr/>
            <p:nvPr/>
          </p:nvSpPr>
          <p:spPr>
            <a:xfrm rot="686503">
              <a:off x="2028278" y="3707417"/>
              <a:ext cx="303141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流程图: 数据 23"/>
            <p:cNvSpPr/>
            <p:nvPr/>
          </p:nvSpPr>
          <p:spPr>
            <a:xfrm rot="686503">
              <a:off x="2309199" y="3707417"/>
              <a:ext cx="303142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流程图: 数据 23"/>
            <p:cNvSpPr/>
            <p:nvPr/>
          </p:nvSpPr>
          <p:spPr>
            <a:xfrm rot="686503">
              <a:off x="2590122" y="3707417"/>
              <a:ext cx="303141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流程图: 数据 23"/>
            <p:cNvSpPr/>
            <p:nvPr/>
          </p:nvSpPr>
          <p:spPr>
            <a:xfrm rot="686503">
              <a:off x="2871044" y="3707417"/>
              <a:ext cx="303142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流程图: 数据 23"/>
            <p:cNvSpPr/>
            <p:nvPr/>
          </p:nvSpPr>
          <p:spPr>
            <a:xfrm rot="686503">
              <a:off x="3153553" y="3707417"/>
              <a:ext cx="301555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流程图: 数据 23"/>
            <p:cNvSpPr/>
            <p:nvPr/>
          </p:nvSpPr>
          <p:spPr>
            <a:xfrm rot="686503">
              <a:off x="3434475" y="3707417"/>
              <a:ext cx="301555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流程图: 数据 23"/>
            <p:cNvSpPr/>
            <p:nvPr/>
          </p:nvSpPr>
          <p:spPr>
            <a:xfrm rot="686503">
              <a:off x="3715397" y="3707417"/>
              <a:ext cx="301555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流程图: 数据 23"/>
            <p:cNvSpPr/>
            <p:nvPr/>
          </p:nvSpPr>
          <p:spPr>
            <a:xfrm rot="686503">
              <a:off x="3996320" y="3707417"/>
              <a:ext cx="301555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流程图: 数据 23"/>
            <p:cNvSpPr/>
            <p:nvPr/>
          </p:nvSpPr>
          <p:spPr>
            <a:xfrm rot="686503">
              <a:off x="4277241" y="3707417"/>
              <a:ext cx="301555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流程图: 数据 23"/>
            <p:cNvSpPr/>
            <p:nvPr/>
          </p:nvSpPr>
          <p:spPr>
            <a:xfrm rot="686503">
              <a:off x="571291" y="3707417"/>
              <a:ext cx="301555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流程图: 数据 23"/>
            <p:cNvSpPr/>
            <p:nvPr/>
          </p:nvSpPr>
          <p:spPr>
            <a:xfrm rot="686503">
              <a:off x="904588" y="3707417"/>
              <a:ext cx="303142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" name="流程图: 数据 23"/>
            <p:cNvSpPr/>
            <p:nvPr/>
          </p:nvSpPr>
          <p:spPr>
            <a:xfrm rot="686503">
              <a:off x="1185511" y="3707417"/>
              <a:ext cx="303141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" name="流程图: 数据 23"/>
            <p:cNvSpPr/>
            <p:nvPr/>
          </p:nvSpPr>
          <p:spPr>
            <a:xfrm rot="686503">
              <a:off x="1466433" y="3707417"/>
              <a:ext cx="303142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10000"/>
                <a:gd name="connsiteY0" fmla="*/ 10000 h 10000"/>
                <a:gd name="connsiteX1" fmla="*/ 5005 w 10000"/>
                <a:gd name="connsiteY1" fmla="*/ 295 h 10000"/>
                <a:gd name="connsiteX2" fmla="*/ 10000 w 10000"/>
                <a:gd name="connsiteY2" fmla="*/ 0 h 10000"/>
                <a:gd name="connsiteX3" fmla="*/ 2403 w 10000"/>
                <a:gd name="connsiteY3" fmla="*/ 9874 h 10000"/>
                <a:gd name="connsiteX4" fmla="*/ 0 w 10000"/>
                <a:gd name="connsiteY4" fmla="*/ 10000 h 10000"/>
                <a:gd name="connsiteX0" fmla="*/ 0 w 7387"/>
                <a:gd name="connsiteY0" fmla="*/ 9705 h 9705"/>
                <a:gd name="connsiteX1" fmla="*/ 5005 w 7387"/>
                <a:gd name="connsiteY1" fmla="*/ 0 h 9705"/>
                <a:gd name="connsiteX2" fmla="*/ 7387 w 7387"/>
                <a:gd name="connsiteY2" fmla="*/ 130 h 9705"/>
                <a:gd name="connsiteX3" fmla="*/ 2403 w 7387"/>
                <a:gd name="connsiteY3" fmla="*/ 9579 h 9705"/>
                <a:gd name="connsiteX4" fmla="*/ 0 w 7387"/>
                <a:gd name="connsiteY4" fmla="*/ 9705 h 9705"/>
                <a:gd name="connsiteX0" fmla="*/ 0 w 10000"/>
                <a:gd name="connsiteY0" fmla="*/ 10229 h 10229"/>
                <a:gd name="connsiteX1" fmla="*/ 5867 w 10000"/>
                <a:gd name="connsiteY1" fmla="*/ 0 h 10229"/>
                <a:gd name="connsiteX2" fmla="*/ 10000 w 10000"/>
                <a:gd name="connsiteY2" fmla="*/ 363 h 10229"/>
                <a:gd name="connsiteX3" fmla="*/ 3253 w 10000"/>
                <a:gd name="connsiteY3" fmla="*/ 10099 h 10229"/>
                <a:gd name="connsiteX4" fmla="*/ 0 w 10000"/>
                <a:gd name="connsiteY4" fmla="*/ 10229 h 10229"/>
                <a:gd name="connsiteX0" fmla="*/ 0 w 9077"/>
                <a:gd name="connsiteY0" fmla="*/ 10229 h 10229"/>
                <a:gd name="connsiteX1" fmla="*/ 5867 w 9077"/>
                <a:gd name="connsiteY1" fmla="*/ 0 h 10229"/>
                <a:gd name="connsiteX2" fmla="*/ 9077 w 9077"/>
                <a:gd name="connsiteY2" fmla="*/ 52 h 10229"/>
                <a:gd name="connsiteX3" fmla="*/ 3253 w 9077"/>
                <a:gd name="connsiteY3" fmla="*/ 10099 h 10229"/>
                <a:gd name="connsiteX4" fmla="*/ 0 w 9077"/>
                <a:gd name="connsiteY4" fmla="*/ 10229 h 10229"/>
                <a:gd name="connsiteX0" fmla="*/ 0 w 10000"/>
                <a:gd name="connsiteY0" fmla="*/ 9949 h 9949"/>
                <a:gd name="connsiteX1" fmla="*/ 4846 w 10000"/>
                <a:gd name="connsiteY1" fmla="*/ 2471 h 9949"/>
                <a:gd name="connsiteX2" fmla="*/ 10000 w 10000"/>
                <a:gd name="connsiteY2" fmla="*/ 0 h 9949"/>
                <a:gd name="connsiteX3" fmla="*/ 3584 w 10000"/>
                <a:gd name="connsiteY3" fmla="*/ 9822 h 9949"/>
                <a:gd name="connsiteX4" fmla="*/ 0 w 10000"/>
                <a:gd name="connsiteY4" fmla="*/ 9949 h 9949"/>
                <a:gd name="connsiteX0" fmla="*/ 0 w 8779"/>
                <a:gd name="connsiteY0" fmla="*/ 8366 h 8366"/>
                <a:gd name="connsiteX1" fmla="*/ 4846 w 8779"/>
                <a:gd name="connsiteY1" fmla="*/ 850 h 8366"/>
                <a:gd name="connsiteX2" fmla="*/ 8779 w 8779"/>
                <a:gd name="connsiteY2" fmla="*/ 0 h 8366"/>
                <a:gd name="connsiteX3" fmla="*/ 3584 w 8779"/>
                <a:gd name="connsiteY3" fmla="*/ 8238 h 8366"/>
                <a:gd name="connsiteX4" fmla="*/ 0 w 8779"/>
                <a:gd name="connsiteY4" fmla="*/ 8366 h 8366"/>
                <a:gd name="connsiteX0" fmla="*/ 0 w 10000"/>
                <a:gd name="connsiteY0" fmla="*/ 10000 h 10000"/>
                <a:gd name="connsiteX1" fmla="*/ 5520 w 10000"/>
                <a:gd name="connsiteY1" fmla="*/ 1016 h 10000"/>
                <a:gd name="connsiteX2" fmla="*/ 10000 w 10000"/>
                <a:gd name="connsiteY2" fmla="*/ 0 h 10000"/>
                <a:gd name="connsiteX3" fmla="*/ 5301 w 10000"/>
                <a:gd name="connsiteY3" fmla="*/ 7778 h 10000"/>
                <a:gd name="connsiteX4" fmla="*/ 0 w 10000"/>
                <a:gd name="connsiteY4" fmla="*/ 10000 h 10000"/>
                <a:gd name="connsiteX0" fmla="*/ 0 w 9206"/>
                <a:gd name="connsiteY0" fmla="*/ 8776 h 8776"/>
                <a:gd name="connsiteX1" fmla="*/ 4726 w 9206"/>
                <a:gd name="connsiteY1" fmla="*/ 1016 h 8776"/>
                <a:gd name="connsiteX2" fmla="*/ 9206 w 9206"/>
                <a:gd name="connsiteY2" fmla="*/ 0 h 8776"/>
                <a:gd name="connsiteX3" fmla="*/ 4507 w 9206"/>
                <a:gd name="connsiteY3" fmla="*/ 7778 h 8776"/>
                <a:gd name="connsiteX4" fmla="*/ 0 w 9206"/>
                <a:gd name="connsiteY4" fmla="*/ 8776 h 8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27" name="矩形 126"/>
          <p:cNvSpPr/>
          <p:nvPr/>
        </p:nvSpPr>
        <p:spPr>
          <a:xfrm>
            <a:off x="-30549" y="2326679"/>
            <a:ext cx="2948375" cy="758826"/>
          </a:xfrm>
          <a:prstGeom prst="rect">
            <a:avLst/>
          </a:prstGeom>
          <a:solidFill>
            <a:srgbClr val="FE2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Picture 9" descr="C:\Documents and Settings\Administrator\桌面\图片1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40" y="2501305"/>
            <a:ext cx="32670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1"/>
          <p:cNvSpPr txBox="1">
            <a:spLocks noChangeArrowheads="1"/>
          </p:cNvSpPr>
          <p:nvPr/>
        </p:nvSpPr>
        <p:spPr bwMode="auto">
          <a:xfrm>
            <a:off x="5608640" y="2521942"/>
            <a:ext cx="777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5" name="TextBox 2"/>
          <p:cNvSpPr txBox="1">
            <a:spLocks noChangeArrowheads="1"/>
          </p:cNvSpPr>
          <p:nvPr/>
        </p:nvSpPr>
        <p:spPr bwMode="auto">
          <a:xfrm>
            <a:off x="5608640" y="2521942"/>
            <a:ext cx="777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6" name="TextBox 3"/>
          <p:cNvSpPr txBox="1">
            <a:spLocks noChangeArrowheads="1"/>
          </p:cNvSpPr>
          <p:nvPr/>
        </p:nvSpPr>
        <p:spPr bwMode="auto">
          <a:xfrm>
            <a:off x="5608640" y="2521942"/>
            <a:ext cx="777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5608640" y="2521942"/>
            <a:ext cx="777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8" name="TextBox 5"/>
          <p:cNvSpPr txBox="1">
            <a:spLocks noChangeArrowheads="1"/>
          </p:cNvSpPr>
          <p:nvPr/>
        </p:nvSpPr>
        <p:spPr bwMode="auto">
          <a:xfrm>
            <a:off x="5608640" y="2521942"/>
            <a:ext cx="777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5608640" y="2521942"/>
            <a:ext cx="777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0" name="TextBox 7"/>
          <p:cNvSpPr txBox="1">
            <a:spLocks noChangeArrowheads="1"/>
          </p:cNvSpPr>
          <p:nvPr/>
        </p:nvSpPr>
        <p:spPr bwMode="auto">
          <a:xfrm>
            <a:off x="5608640" y="2521942"/>
            <a:ext cx="777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1" name="TextBox 8"/>
          <p:cNvSpPr txBox="1">
            <a:spLocks noChangeArrowheads="1"/>
          </p:cNvSpPr>
          <p:nvPr/>
        </p:nvSpPr>
        <p:spPr bwMode="auto">
          <a:xfrm>
            <a:off x="5608640" y="2521942"/>
            <a:ext cx="777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2" name="TextBox 9"/>
          <p:cNvSpPr txBox="1">
            <a:spLocks noChangeArrowheads="1"/>
          </p:cNvSpPr>
          <p:nvPr/>
        </p:nvSpPr>
        <p:spPr bwMode="auto">
          <a:xfrm>
            <a:off x="5608640" y="2521942"/>
            <a:ext cx="777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3" name="TextBox 10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4" name="TextBox 11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5" name="TextBox 12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6" name="TextBox 13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7" name="TextBox 14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8" name="TextBox 15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9" name="TextBox 16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0" name="TextBox 17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1" name="TextBox 18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2" name="TextBox 19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3" name="TextBox 20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4" name="TextBox 21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5" name="TextBox 22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6" name="TextBox 23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7" name="TextBox 24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8" name="TextBox 25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9" name="TextBox 26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0" name="TextBox 27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1" name="TextBox 28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2" name="TextBox 29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3" name="TextBox 30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4" name="TextBox 31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5" name="TextBox 32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6" name="TextBox 33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8" name="TextBox 35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9" name="TextBox 36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0" name="TextBox 37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1" name="TextBox 38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2" name="TextBox 39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3" name="TextBox 40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4" name="TextBox 41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5" name="TextBox 42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6" name="TextBox 43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7" name="TextBox 44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8" name="TextBox 45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9" name="TextBox 46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0" name="TextBox 47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1" name="TextBox 48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2" name="TextBox 49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3" name="TextBox 50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4" name="TextBox 51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5" name="TextBox 52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6" name="TextBox 53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7" name="TextBox 54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8" name="TextBox 55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9" name="TextBox 56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0" name="TextBox 57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1" name="TextBox 58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2" name="TextBox 59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3" name="TextBox 60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4" name="TextBox 61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5" name="TextBox 62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6" name="TextBox 63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7" name="TextBox 64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8" name="TextBox 65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9" name="TextBox 66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0" name="TextBox 67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1" name="TextBox 68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2" name="TextBox 69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3" name="TextBox 70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4" name="TextBox 71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5" name="TextBox 72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6" name="TextBox 73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7" name="TextBox 74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8" name="TextBox 75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9" name="TextBox 76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0" name="TextBox 77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1" name="TextBox 78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2" name="TextBox 79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3" name="TextBox 80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4" name="TextBox 81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5" name="TextBox 82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6" name="TextBox 83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7" name="TextBox 84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8" name="TextBox 85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9" name="TextBox 86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0" name="TextBox 87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1" name="TextBox 88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2" name="TextBox 89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3" name="TextBox 90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4" name="TextBox 100"/>
          <p:cNvSpPr txBox="1">
            <a:spLocks noChangeArrowheads="1"/>
          </p:cNvSpPr>
          <p:nvPr/>
        </p:nvSpPr>
        <p:spPr bwMode="auto">
          <a:xfrm>
            <a:off x="5638800" y="2521942"/>
            <a:ext cx="10033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100% 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5" name="TextBox 91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6" name="TextBox 92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7" name="TextBox 93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8" name="TextBox 94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9" name="TextBox 95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20" name="TextBox 96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21" name="TextBox 97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22" name="TextBox 98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23" name="TextBox 99"/>
          <p:cNvSpPr txBox="1">
            <a:spLocks noChangeArrowheads="1"/>
          </p:cNvSpPr>
          <p:nvPr/>
        </p:nvSpPr>
        <p:spPr bwMode="auto">
          <a:xfrm>
            <a:off x="5626102" y="2521942"/>
            <a:ext cx="9191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25" name="圆角矩形 124"/>
          <p:cNvSpPr/>
          <p:nvPr/>
        </p:nvSpPr>
        <p:spPr>
          <a:xfrm>
            <a:off x="2994027" y="2574330"/>
            <a:ext cx="2657475" cy="215900"/>
          </a:xfrm>
          <a:prstGeom prst="roundRect">
            <a:avLst/>
          </a:prstGeom>
          <a:noFill/>
          <a:ln>
            <a:solidFill>
              <a:srgbClr val="FE226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8" name="矩形 127"/>
          <p:cNvSpPr/>
          <p:nvPr/>
        </p:nvSpPr>
        <p:spPr>
          <a:xfrm>
            <a:off x="6196374" y="2254671"/>
            <a:ext cx="2948375" cy="902842"/>
          </a:xfrm>
          <a:prstGeom prst="rect">
            <a:avLst/>
          </a:prstGeom>
          <a:solidFill>
            <a:srgbClr val="FE2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798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022E-16 L 0.35122 1.11022E-1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48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48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5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52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56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56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64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64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68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68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76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76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84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96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96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104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104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116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116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124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124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128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128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132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132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136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136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1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152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" nodeType="withEffect">
                                  <p:stCondLst>
                                    <p:cond delay="152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156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grpId="1" nodeType="withEffect">
                                  <p:stCondLst>
                                    <p:cond delay="156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164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1" nodeType="withEffect">
                                  <p:stCondLst>
                                    <p:cond delay="164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168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grpId="1" nodeType="withEffect">
                                  <p:stCondLst>
                                    <p:cond delay="168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172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" nodeType="withEffect">
                                  <p:stCondLst>
                                    <p:cond delay="172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176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grpId="1" nodeType="withEffect">
                                  <p:stCondLst>
                                    <p:cond delay="176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0" nodeType="withEffect">
                                  <p:stCondLst>
                                    <p:cond delay="184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grpId="1" nodeType="withEffect">
                                  <p:stCondLst>
                                    <p:cond delay="184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188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grpId="1" nodeType="withEffect">
                                  <p:stCondLst>
                                    <p:cond delay="188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192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grpId="1" nodeType="withEffect">
                                  <p:stCondLst>
                                    <p:cond delay="192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0" nodeType="withEffect">
                                  <p:stCondLst>
                                    <p:cond delay="196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1" nodeType="withEffect">
                                  <p:stCondLst>
                                    <p:cond delay="196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204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xit" presetSubtype="0" fill="hold" grpId="1" nodeType="withEffect">
                                  <p:stCondLst>
                                    <p:cond delay="204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0" nodeType="withEffect">
                                  <p:stCondLst>
                                    <p:cond delay="208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xit" presetSubtype="0" fill="hold" grpId="1" nodeType="withEffect">
                                  <p:stCondLst>
                                    <p:cond delay="208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0" nodeType="withEffect">
                                  <p:stCondLst>
                                    <p:cond delay="212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xit" presetSubtype="0" fill="hold" grpId="1" nodeType="withEffect">
                                  <p:stCondLst>
                                    <p:cond delay="212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0" nodeType="withEffect">
                                  <p:stCondLst>
                                    <p:cond delay="216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xit" presetSubtype="0" fill="hold" grpId="1" nodeType="withEffect">
                                  <p:stCondLst>
                                    <p:cond delay="216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xit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grpId="0" nodeType="withEffect">
                                  <p:stCondLst>
                                    <p:cond delay="224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xit" presetSubtype="0" fill="hold" grpId="1" nodeType="withEffect">
                                  <p:stCondLst>
                                    <p:cond delay="224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grpId="0" nodeType="withEffect">
                                  <p:stCondLst>
                                    <p:cond delay="228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xit" presetSubtype="0" fill="hold" grpId="1" nodeType="withEffect">
                                  <p:stCondLst>
                                    <p:cond delay="228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0" nodeType="withEffect">
                                  <p:stCondLst>
                                    <p:cond delay="232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xit" presetSubtype="0" fill="hold" grpId="1" nodeType="withEffect">
                                  <p:stCondLst>
                                    <p:cond delay="232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0" nodeType="withEffect">
                                  <p:stCondLst>
                                    <p:cond delay="236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xit" presetSubtype="0" fill="hold" grpId="1" nodeType="withEffect">
                                  <p:stCondLst>
                                    <p:cond delay="236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xit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grpId="0" nodeType="withEffect">
                                  <p:stCondLst>
                                    <p:cond delay="244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xit" presetSubtype="0" fill="hold" grpId="1" nodeType="withEffect">
                                  <p:stCondLst>
                                    <p:cond delay="244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0" nodeType="withEffect">
                                  <p:stCondLst>
                                    <p:cond delay="248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grpId="1" nodeType="withEffect">
                                  <p:stCondLst>
                                    <p:cond delay="248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grpId="0" nodeType="withEffect">
                                  <p:stCondLst>
                                    <p:cond delay="252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grpId="1" nodeType="withEffect">
                                  <p:stCondLst>
                                    <p:cond delay="252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grpId="0" nodeType="withEffect">
                                  <p:stCondLst>
                                    <p:cond delay="256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grpId="1" nodeType="withEffect">
                                  <p:stCondLst>
                                    <p:cond delay="256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xit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grpId="0" nodeType="withEffect">
                                  <p:stCondLst>
                                    <p:cond delay="264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xit" presetSubtype="0" fill="hold" grpId="1" nodeType="withEffect">
                                  <p:stCondLst>
                                    <p:cond delay="264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grpId="0" nodeType="withEffect">
                                  <p:stCondLst>
                                    <p:cond delay="268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xit" presetSubtype="0" fill="hold" grpId="1" nodeType="withEffect">
                                  <p:stCondLst>
                                    <p:cond delay="268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grpId="0" nodeType="withEffect">
                                  <p:stCondLst>
                                    <p:cond delay="272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xit" presetSubtype="0" fill="hold" grpId="1" nodeType="withEffect">
                                  <p:stCondLst>
                                    <p:cond delay="272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grpId="0" nodeType="withEffect">
                                  <p:stCondLst>
                                    <p:cond delay="276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xit" presetSubtype="0" fill="hold" grpId="1" nodeType="withEffect">
                                  <p:stCondLst>
                                    <p:cond delay="276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grpId="0" nodeType="withEffect">
                                  <p:stCondLst>
                                    <p:cond delay="284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xit" presetSubtype="0" fill="hold" grpId="1" nodeType="withEffect">
                                  <p:stCondLst>
                                    <p:cond delay="284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grpId="0" nodeType="withEffect">
                                  <p:stCondLst>
                                    <p:cond delay="288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xit" presetSubtype="0" fill="hold" grpId="1" nodeType="withEffect">
                                  <p:stCondLst>
                                    <p:cond delay="288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" presetClass="entr" presetSubtype="0" fill="hold" grpId="0" nodeType="withEffect">
                                  <p:stCondLst>
                                    <p:cond delay="292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xit" presetSubtype="0" fill="hold" grpId="1" nodeType="withEffect">
                                  <p:stCondLst>
                                    <p:cond delay="292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ntr" presetSubtype="0" fill="hold" grpId="0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" presetClass="exit" presetSubtype="0" fill="hold" grpId="1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" presetClass="entr" presetSubtype="0" fill="hold" grpId="0" nodeType="withEffect">
                                  <p:stCondLst>
                                    <p:cond delay="304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" presetClass="exit" presetSubtype="0" fill="hold" grpId="1" nodeType="withEffect">
                                  <p:stCondLst>
                                    <p:cond delay="304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grpId="0" nodeType="withEffect">
                                  <p:stCondLst>
                                    <p:cond delay="308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" presetClass="exit" presetSubtype="0" fill="hold" grpId="1" nodeType="withEffect">
                                  <p:stCondLst>
                                    <p:cond delay="308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ntr" presetSubtype="0" fill="hold" grpId="0" nodeType="withEffect">
                                  <p:stCondLst>
                                    <p:cond delay="312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xit" presetSubtype="0" fill="hold" grpId="1" nodeType="withEffect">
                                  <p:stCondLst>
                                    <p:cond delay="312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ntr" presetSubtype="0" fill="hold" grpId="0" nodeType="withEffect">
                                  <p:stCondLst>
                                    <p:cond delay="316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xit" presetSubtype="0" fill="hold" grpId="1" nodeType="withEffect">
                                  <p:stCondLst>
                                    <p:cond delay="316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ntr" presetSubtype="0" fill="hold" grpId="0" nodeType="withEffect">
                                  <p:stCondLst>
                                    <p:cond delay="324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xit" presetSubtype="0" fill="hold" grpId="1" nodeType="withEffect">
                                  <p:stCondLst>
                                    <p:cond delay="324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ntr" presetSubtype="0" fill="hold" grpId="0" nodeType="withEffect">
                                  <p:stCondLst>
                                    <p:cond delay="328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" presetClass="exit" presetSubtype="0" fill="hold" grpId="1" nodeType="withEffect">
                                  <p:stCondLst>
                                    <p:cond delay="328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ntr" presetSubtype="0" fill="hold" grpId="0" nodeType="withEffect">
                                  <p:stCondLst>
                                    <p:cond delay="332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" presetClass="exit" presetSubtype="0" fill="hold" grpId="1" nodeType="withEffect">
                                  <p:stCondLst>
                                    <p:cond delay="332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ntr" presetSubtype="0" fill="hold" grpId="0" nodeType="withEffect">
                                  <p:stCondLst>
                                    <p:cond delay="336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xit" presetSubtype="0" fill="hold" grpId="1" nodeType="withEffect">
                                  <p:stCondLst>
                                    <p:cond delay="336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" presetClass="exit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" presetClass="entr" presetSubtype="0" fill="hold" grpId="0" nodeType="withEffect">
                                  <p:stCondLst>
                                    <p:cond delay="344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" presetClass="exit" presetSubtype="0" fill="hold" grpId="1" nodeType="withEffect">
                                  <p:stCondLst>
                                    <p:cond delay="344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" presetClass="entr" presetSubtype="0" fill="hold" grpId="0" nodeType="withEffect">
                                  <p:stCondLst>
                                    <p:cond delay="348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xit" presetSubtype="0" fill="hold" grpId="1" nodeType="withEffect">
                                  <p:stCondLst>
                                    <p:cond delay="348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" presetClass="entr" presetSubtype="0" fill="hold" grpId="0" nodeType="withEffect">
                                  <p:stCondLst>
                                    <p:cond delay="352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" presetClass="exit" presetSubtype="0" fill="hold" grpId="1" nodeType="withEffect">
                                  <p:stCondLst>
                                    <p:cond delay="352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" presetClass="entr" presetSubtype="0" fill="hold" grpId="0" nodeType="withEffect">
                                  <p:stCondLst>
                                    <p:cond delay="356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" presetClass="exit" presetSubtype="0" fill="hold" grpId="1" nodeType="withEffect">
                                  <p:stCondLst>
                                    <p:cond delay="356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" presetClass="exit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" presetClass="entr" presetSubtype="0" fill="hold" grpId="0" nodeType="withEffect">
                                  <p:stCondLst>
                                    <p:cond delay="364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" presetClass="exit" presetSubtype="0" fill="hold" grpId="1" nodeType="withEffect">
                                  <p:stCondLst>
                                    <p:cond delay="364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" presetClass="entr" presetSubtype="0" fill="hold" grpId="0" nodeType="withEffect">
                                  <p:stCondLst>
                                    <p:cond delay="368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" presetClass="exit" presetSubtype="0" fill="hold" grpId="1" nodeType="withEffect">
                                  <p:stCondLst>
                                    <p:cond delay="368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" presetClass="entr" presetSubtype="0" fill="hold" grpId="0" nodeType="withEffect">
                                  <p:stCondLst>
                                    <p:cond delay="372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" presetClass="exit" presetSubtype="0" fill="hold" grpId="1" nodeType="withEffect">
                                  <p:stCondLst>
                                    <p:cond delay="372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" presetClass="entr" presetSubtype="0" fill="hold" grpId="0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" presetClass="exit" presetSubtype="0" fill="hold" grpId="1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" presetClass="exit" presetSubtype="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" presetClass="entr" presetSubtype="0" fill="hold" grpId="0" nodeType="withEffect">
                                  <p:stCondLst>
                                    <p:cond delay="384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" presetClass="exit" presetSubtype="0" fill="hold" grpId="1" nodeType="withEffect">
                                  <p:stCondLst>
                                    <p:cond delay="384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" presetClass="entr" presetSubtype="0" fill="hold" grpId="0" nodeType="withEffect">
                                  <p:stCondLst>
                                    <p:cond delay="388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" presetClass="exit" presetSubtype="0" fill="hold" grpId="1" nodeType="withEffect">
                                  <p:stCondLst>
                                    <p:cond delay="388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" presetClass="entr" presetSubtype="0" fill="hold" grpId="0" nodeType="withEffect">
                                  <p:stCondLst>
                                    <p:cond delay="388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" presetClass="exit" presetSubtype="0" fill="hold" grpId="1" nodeType="withEffect">
                                  <p:stCondLst>
                                    <p:cond delay="388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67" grpId="0"/>
      <p:bldP spid="67" grpId="1"/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2" grpId="0"/>
      <p:bldP spid="72" grpId="1"/>
      <p:bldP spid="73" grpId="0"/>
      <p:bldP spid="73" grpId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79" grpId="0"/>
      <p:bldP spid="79" grpId="1"/>
      <p:bldP spid="80" grpId="0"/>
      <p:bldP spid="80" grpId="1"/>
      <p:bldP spid="81" grpId="0"/>
      <p:bldP spid="81" grpId="1"/>
      <p:bldP spid="82" grpId="0"/>
      <p:bldP spid="82" grpId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  <p:bldP spid="87" grpId="0"/>
      <p:bldP spid="87" grpId="1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  <p:bldP spid="92" grpId="0"/>
      <p:bldP spid="92" grpId="1"/>
      <p:bldP spid="93" grpId="0"/>
      <p:bldP spid="93" grpId="1"/>
      <p:bldP spid="94" grpId="0"/>
      <p:bldP spid="94" grpId="1"/>
      <p:bldP spid="95" grpId="0"/>
      <p:bldP spid="95" grpId="1"/>
      <p:bldP spid="96" grpId="0"/>
      <p:bldP spid="96" grpId="1"/>
      <p:bldP spid="97" grpId="0"/>
      <p:bldP spid="97" grpId="1"/>
      <p:bldP spid="98" grpId="0"/>
      <p:bldP spid="98" grpId="1"/>
      <p:bldP spid="99" grpId="0"/>
      <p:bldP spid="99" grpId="1"/>
      <p:bldP spid="100" grpId="0"/>
      <p:bldP spid="100" grpId="1"/>
      <p:bldP spid="101" grpId="0"/>
      <p:bldP spid="101" grpId="1"/>
      <p:bldP spid="102" grpId="0"/>
      <p:bldP spid="102" grpId="1"/>
      <p:bldP spid="103" grpId="0"/>
      <p:bldP spid="103" grpId="1"/>
      <p:bldP spid="104" grpId="0"/>
      <p:bldP spid="104" grpId="1"/>
      <p:bldP spid="105" grpId="0"/>
      <p:bldP spid="105" grpId="1"/>
      <p:bldP spid="106" grpId="0"/>
      <p:bldP spid="106" grpId="1"/>
      <p:bldP spid="107" grpId="0"/>
      <p:bldP spid="107" grpId="1"/>
      <p:bldP spid="108" grpId="0"/>
      <p:bldP spid="108" grpId="1"/>
      <p:bldP spid="109" grpId="0"/>
      <p:bldP spid="109" grpId="1"/>
      <p:bldP spid="110" grpId="0"/>
      <p:bldP spid="110" grpId="1"/>
      <p:bldP spid="111" grpId="0"/>
      <p:bldP spid="111" grpId="1"/>
      <p:bldP spid="112" grpId="0"/>
      <p:bldP spid="112" grpId="1"/>
      <p:bldP spid="113" grpId="0"/>
      <p:bldP spid="113" grpId="1"/>
      <p:bldP spid="114" grpId="0"/>
      <p:bldP spid="115" grpId="0"/>
      <p:bldP spid="115" grpId="1"/>
      <p:bldP spid="116" grpId="0"/>
      <p:bldP spid="116" grpId="1"/>
      <p:bldP spid="117" grpId="0"/>
      <p:bldP spid="117" grpId="1"/>
      <p:bldP spid="118" grpId="0"/>
      <p:bldP spid="118" grpId="1"/>
      <p:bldP spid="119" grpId="0"/>
      <p:bldP spid="119" grpId="1"/>
      <p:bldP spid="120" grpId="0"/>
      <p:bldP spid="120" grpId="1"/>
      <p:bldP spid="121" grpId="0"/>
      <p:bldP spid="121" grpId="1"/>
      <p:bldP spid="122" grpId="0"/>
      <p:bldP spid="122" grpId="1"/>
      <p:bldP spid="123" grpId="0"/>
      <p:bldP spid="12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360data\重要数据\桌面\图片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22411">
            <a:off x="4795857" y="433642"/>
            <a:ext cx="5212707" cy="33139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extLst/>
        </p:spPr>
      </p:pic>
      <p:pic>
        <p:nvPicPr>
          <p:cNvPr id="3" name="Picture 6" descr="D:\360data\重要数据\桌面\35465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84006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323528" y="2284512"/>
            <a:ext cx="20826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-15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itchFamily="2" charset="-122"/>
                <a:ea typeface="方正静蕾简体" pitchFamily="2" charset="-122"/>
              </a:rPr>
              <a:t>我们将一起浪漫！</a:t>
            </a:r>
            <a:endParaRPr lang="en-US" altLang="zh-CN" sz="2000" spc="-150" dirty="0">
              <a:solidFill>
                <a:schemeClr val="bg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静蕾简体" pitchFamily="2" charset="-122"/>
              <a:ea typeface="方正静蕾简体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5" name="Picture 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3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999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1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9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800" fill="hold"/>
                                        <p:tgtEl>
                                          <p:spTgt spid="15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6" dur="800" fill="hold"/>
                                        <p:tgtEl>
                                          <p:spTgt spid="16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0" presetClass="exit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1" dur="800" fill="hold"/>
                                        <p:tgtEl>
                                          <p:spTgt spid="17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xit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6" dur="800" fill="hold"/>
                                        <p:tgtEl>
                                          <p:spTgt spid="18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0" presetClass="exit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9705 0.14074 -0.16441 0.30695 -0.24375 0.36945 C -0.32326 0.43195 -0.42882 0.37385 -0.47743 0.375 " pathEditMode="relative" rAng="0" ptsTypes="aaa">
                                      <p:cBhvr>
                                        <p:cTn id="10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216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2569 0.07686 -0.10069 0.35371 -0.15451 0.46111 C -0.20833 0.56852 -0.28819 0.60625 -0.32326 0.64445 " pathEditMode="relative" rAng="0" ptsTypes="aaa">
                                      <p:cBhvr>
                                        <p:cTn id="10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0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0781 0.00324 -0.03142 0.02523 -0.04635 0.01875 C -0.06128 0.01227 -0.08802 -0.00023 -0.0901 -0.03958 C -0.09219 -0.07893 -0.06545 -0.18032 -0.05903 -0.21736 " pathEditMode="relative" rAng="0" ptsTypes="aaaa">
                                      <p:cBhvr>
                                        <p:cTn id="10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-960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0.00434 0.05463 0.00417 0.24306 0.02674 0.32778 C 0.04931 0.4125 0.1125 0.47084 0.13507 0.50834 " pathEditMode="relative" rAng="0" ptsTypes="aaa">
                                      <p:cBhvr>
                                        <p:cTn id="11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316 0.06574 -0.14861 0.30741 -0.18993 0.39445 C -0.23125 0.48148 -0.23611 0.49561 -0.24826 0.52223 " pathEditMode="relative" rAng="0" ptsTypes="aaa">
                                      <p:cBhvr>
                                        <p:cTn id="11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3021 0.02037 -0.13854 0.10996 -0.17951 0.12223 C -0.22049 0.13449 -0.23073 0.08727 -0.24618 0.07431 C -0.26198 0.06135 -0.26476 0.05486 -0.27344 0.04375 C -0.28212 0.03264 -0.29288 0.03172 -0.29844 0.00764 C -0.30399 -0.01643 -0.30486 -0.07824 -0.30677 -0.10069 " pathEditMode="relative" rAng="0" ptsTypes="aaaaaa">
                                      <p:cBhvr>
                                        <p:cTn id="11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1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5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7" dur="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1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3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5" dur="1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7" dur="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9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16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-0.02569 0.07685 -0.15034 0.35301 -0.15451 0.46111 C -0.15868 0.56921 -0.05191 0.60972 -0.02482 0.64884 " pathEditMode="relative" rAng="0" ptsTypes="aaa">
                                      <p:cBhvr>
                                        <p:cTn id="16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2400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71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5 0.0125 -0.21684 0.03426 -0.30017 0.075 C -0.38351 0.11574 -0.45868 0.20926 -0.50035 0.24445 " pathEditMode="relative" rAng="0" ptsTypes="aaa">
                                      <p:cBhvr>
                                        <p:cTn id="173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175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177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003 0.02037 -0.11736 0.11296 -0.17951 0.12222 C -0.24149 0.13148 -0.33559 0.0831 -0.37326 0.05555 C -0.41093 0.02801 -0.39149 -0.00556 -0.40607 -0.04283 C -0.42066 -0.08009 -0.44913 -0.1419 -0.46041 -0.16783 " pathEditMode="relative" rAng="0" ptsTypes="aaaaa">
                                      <p:cBhvr>
                                        <p:cTn id="17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81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3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5" dur="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9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1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3" dur="1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5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6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7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3038 -0.00023 C -0.06198 -0.00718 -0.16146 0.01875 -0.21979 -0.04306 C -0.27813 -0.10463 -0.32118 -0.3206 -0.38021 -0.3706 C -0.43924 -0.4206 -0.53368 -0.34861 -0.57396 -0.34283 " pathEditMode="relative" rAng="0" ptsTypes="aaaa">
                                      <p:cBhvr>
                                        <p:cTn id="23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-0.0375 -0.02546 -0.13784 -0.13611 -0.225 -0.1544 C -0.31215 -0.17269 -0.46093 -0.11921 -0.52291 -0.10996 " pathEditMode="relative" rAng="0" ptsTypes="aaa">
                                      <p:cBhvr>
                                        <p:cTn id="23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-8600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208 -0.00278 C -0.02257 -0.03241 -0.10416 -0.125 -0.125 -0.17894 C -0.14583 -0.23287 -0.12743 -0.28496 -0.12708 -0.32616 C -0.12673 -0.36736 -0.12378 -0.40533 -0.12291 -0.42616 " pathEditMode="relative" rAng="0" ptsTypes="aaaa">
                                      <p:cBhvr>
                                        <p:cTn id="235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21200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0.00023 C -0.03368 0.00254 -0.14583 0.05671 -0.20208 0.01504 C -0.25833 -0.02616 -0.30868 -0.25764 -0.3375 -0.24884 C -0.36632 -0.24005 -0.3743 0.00069 -0.375 0.06782 C -0.37569 0.13495 -0.34861 0.13588 -0.34166 0.15393 " pathEditMode="relative" rAng="0" ptsTypes="aaaaa">
                                      <p:cBhvr>
                                        <p:cTn id="23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-5200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0.00504 -0.03264 -0.00104 -0.16713 0.03125 -0.19607 C 0.06355 -0.225 0.1507 -0.1669 0.19375 -0.17384 C 0.23681 -0.18079 0.26962 -0.22431 0.28959 -0.23773 " pathEditMode="relative" rAng="0" ptsTypes="aaaa">
                                      <p:cBhvr>
                                        <p:cTn id="239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48148E-6 C -0.00972 -0.04283 -0.09409 -0.17107 -0.05833 -0.25671 C -0.02257 -0.34213 0.15764 -0.45903 0.21459 -0.51227 " pathEditMode="relative" rAng="0" ptsTypes="aaa">
                                      <p:cBhvr>
                                        <p:cTn id="241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25600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-0.01545 -0.03866 -0.05069 -0.19074 -0.09166 -0.23218 C -0.13264 -0.27361 -0.21597 -0.28496 -0.24583 -0.24884 C -0.27569 -0.21273 -0.23333 -0.02477 -0.27083 -0.01551 C -0.30833 -0.00625 -0.42916 -0.15625 -0.47083 -0.19329 " pathEditMode="relative" rAng="0" ptsTypes="aaaaa">
                                      <p:cBhvr>
                                        <p:cTn id="243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0.02257 -0.01783 0.07257 -0.08658 0.13542 -0.10718 C 0.19827 -0.12778 0.32674 -0.12037 0.37709 -0.12384 " pathEditMode="relative" rAng="0" ptsTypes="aaa">
                                      <p:cBhvr>
                                        <p:cTn id="245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4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7" dur="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9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3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5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7" dur="1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9" dur="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61" dur="1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2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295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2604 0.05532 -0.10035 0.26921 -0.1566 0.33194 C -0.21285 0.39468 -0.30017 0.36713 -0.33785 0.37639 " pathEditMode="relative" rAng="0" ptsTypes="aaa">
                                      <p:cBhvr>
                                        <p:cTn id="297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299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5 0.0125 -0.22899 0.08681 -0.30017 0.075 C -0.37135 0.06319 -0.40087 -0.04051 -0.42743 -0.07083 " pathEditMode="relative" rAng="0" ptsTypes="aaa">
                                      <p:cBhvr>
                                        <p:cTn id="30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800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303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305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3003 0.02037 -0.11736 0.11297 -0.17951 0.12223 C -0.24149 0.13148 -0.32309 0.075 -0.37326 0.05556 C -0.42326 0.03611 -0.44826 0.02176 -0.47951 0.00556 C -0.51076 -0.01064 -0.54375 -0.03171 -0.56076 -0.04166 " pathEditMode="relative" rAng="0" ptsTypes="aaaaa">
                                      <p:cBhvr>
                                        <p:cTn id="307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4500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0.01667 -0.02708 0.09201 -0.09931 0.09965 -0.1625 C 0.10729 -0.22569 0.0816 -0.35417 0.04549 -0.37917 C 0.00938 -0.40417 -0.08316 -0.32639 -0.11701 -0.3125 " pathEditMode="relative" rAng="0" ptsTypes="aaaa">
                                      <p:cBhvr>
                                        <p:cTn id="309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0200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1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3" dur="9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4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6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7" dur="7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8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9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0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1" dur="1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2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3" dur="9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4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5" dur="1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6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360data\重要数据\桌面\图片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2005">
            <a:off x="3411472" y="816610"/>
            <a:ext cx="5088356" cy="33837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extLst/>
        </p:spPr>
      </p:pic>
      <p:pic>
        <p:nvPicPr>
          <p:cNvPr id="5" name="Picture 6" descr="D:\360data\重要数据\桌面\35465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84006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323528" y="2284512"/>
            <a:ext cx="30315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-15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itchFamily="2" charset="-122"/>
                <a:ea typeface="方正静蕾简体" pitchFamily="2" charset="-122"/>
              </a:rPr>
              <a:t>一起经历生活的点点滴滴！</a:t>
            </a:r>
            <a:endParaRPr lang="en-US" altLang="zh-CN" sz="2000" spc="-150" dirty="0">
              <a:solidFill>
                <a:schemeClr val="bg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静蕾简体" pitchFamily="2" charset="-122"/>
              <a:ea typeface="方正静蕾简体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5" name="Picture 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3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142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800" fill="hold"/>
                                        <p:tgtEl>
                                          <p:spTgt spid="15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2" dur="800" fill="hold"/>
                                        <p:tgtEl>
                                          <p:spTgt spid="16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xit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7" dur="800" fill="hold"/>
                                        <p:tgtEl>
                                          <p:spTgt spid="17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xit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2" dur="800" fill="hold"/>
                                        <p:tgtEl>
                                          <p:spTgt spid="18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xit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9705 0.14074 -0.16441 0.30695 -0.24375 0.36945 C -0.32326 0.43195 -0.42882 0.37385 -0.47743 0.375 " pathEditMode="relative" rAng="0" ptsTypes="aaa">
                                      <p:cBhvr>
                                        <p:cTn id="9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2160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2569 0.07686 -0.10069 0.35371 -0.15451 0.46111 C -0.20833 0.56852 -0.28819 0.60625 -0.32326 0.64445 " pathEditMode="relative" rAng="0" ptsTypes="aaa">
                                      <p:cBhvr>
                                        <p:cTn id="10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0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0781 0.00324 -0.03142 0.02523 -0.04635 0.01875 C -0.06128 0.01227 -0.08802 -0.00023 -0.0901 -0.03958 C -0.09219 -0.07893 -0.06545 -0.18032 -0.05903 -0.21736 " pathEditMode="relative" rAng="0" ptsTypes="aaaa">
                                      <p:cBhvr>
                                        <p:cTn id="10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-960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0.00434 0.05463 0.00417 0.24306 0.02674 0.32778 C 0.04931 0.4125 0.1125 0.47084 0.13507 0.50834 " pathEditMode="relative" rAng="0" ptsTypes="aaa">
                                      <p:cBhvr>
                                        <p:cTn id="10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316 0.06574 -0.14861 0.30741 -0.18993 0.39445 C -0.23125 0.48148 -0.23611 0.49561 -0.24826 0.52223 " pathEditMode="relative" rAng="0" ptsTypes="aaa">
                                      <p:cBhvr>
                                        <p:cTn id="10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3021 0.02037 -0.13854 0.10996 -0.17951 0.12223 C -0.22049 0.13449 -0.23073 0.08727 -0.24618 0.07431 C -0.26198 0.06135 -0.26476 0.05486 -0.27344 0.04375 C -0.28212 0.03264 -0.29288 0.03172 -0.29844 0.00764 C -0.30399 -0.01643 -0.30486 -0.07824 -0.30677 -0.10069 " pathEditMode="relative" rAng="0" ptsTypes="aaaaaa">
                                      <p:cBhvr>
                                        <p:cTn id="11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1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1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3" dur="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7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9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1" dur="1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3" dur="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5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163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-0.02569 0.07685 -0.15034 0.35301 -0.15451 0.46111 C -0.15868 0.56921 -0.05191 0.60972 -0.02482 0.64884 " pathEditMode="relative" rAng="0" ptsTypes="aaa">
                                      <p:cBhvr>
                                        <p:cTn id="165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2400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67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5 0.0125 -0.21684 0.03426 -0.30017 0.075 C -0.38351 0.11574 -0.45868 0.20926 -0.50035 0.24445 " pathEditMode="relative" rAng="0" ptsTypes="aaa">
                                      <p:cBhvr>
                                        <p:cTn id="169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171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173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003 0.02037 -0.11736 0.11296 -0.17951 0.12222 C -0.24149 0.13148 -0.33559 0.0831 -0.37326 0.05555 C -0.41093 0.02801 -0.39149 -0.00556 -0.40607 -0.04283 C -0.42066 -0.08009 -0.44913 -0.1419 -0.46041 -0.16783 " pathEditMode="relative" rAng="0" ptsTypes="aaaaa">
                                      <p:cBhvr>
                                        <p:cTn id="175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77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79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1" dur="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5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7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9" dur="1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1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3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3038 -0.00023 C -0.06198 -0.00718 -0.16146 0.01875 -0.21979 -0.04306 C -0.27813 -0.10463 -0.32118 -0.3206 -0.38021 -0.3706 C -0.43924 -0.4206 -0.53368 -0.34861 -0.57396 -0.34283 " pathEditMode="relative" rAng="0" ptsTypes="aaaa">
                                      <p:cBhvr>
                                        <p:cTn id="227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-0.0375 -0.02546 -0.13784 -0.13611 -0.225 -0.1544 C -0.31215 -0.17269 -0.46093 -0.11921 -0.52291 -0.10996 " pathEditMode="relative" rAng="0" ptsTypes="aaa">
                                      <p:cBhvr>
                                        <p:cTn id="229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-8600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208 -0.00278 C -0.02257 -0.03241 -0.10416 -0.125 -0.125 -0.17894 C -0.14583 -0.23287 -0.12743 -0.28496 -0.12708 -0.32616 C -0.12673 -0.36736 -0.12378 -0.40533 -0.12291 -0.42616 " pathEditMode="relative" rAng="0" ptsTypes="aaaa">
                                      <p:cBhvr>
                                        <p:cTn id="231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21200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0.00023 C -0.03368 0.00254 -0.14583 0.05671 -0.20208 0.01504 C -0.25833 -0.02616 -0.30868 -0.25764 -0.3375 -0.24884 C -0.36632 -0.24005 -0.3743 0.00069 -0.375 0.06782 C -0.37569 0.13495 -0.34861 0.13588 -0.34166 0.15393 " pathEditMode="relative" rAng="0" ptsTypes="aaaaa">
                                      <p:cBhvr>
                                        <p:cTn id="233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-5200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0.00504 -0.03264 -0.00104 -0.16713 0.03125 -0.19607 C 0.06355 -0.225 0.1507 -0.1669 0.19375 -0.17384 C 0.23681 -0.18079 0.26962 -0.22431 0.28959 -0.23773 " pathEditMode="relative" rAng="0" ptsTypes="aaaa">
                                      <p:cBhvr>
                                        <p:cTn id="235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48148E-6 C -0.00972 -0.04283 -0.09409 -0.17107 -0.05833 -0.25671 C -0.02257 -0.34213 0.15764 -0.45903 0.21459 -0.51227 " pathEditMode="relative" rAng="0" ptsTypes="aaa">
                                      <p:cBhvr>
                                        <p:cTn id="237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25600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-0.01545 -0.03866 -0.05069 -0.19074 -0.09166 -0.23218 C -0.13264 -0.27361 -0.21597 -0.28496 -0.24583 -0.24884 C -0.27569 -0.21273 -0.23333 -0.02477 -0.27083 -0.01551 C -0.30833 -0.00625 -0.42916 -0.15625 -0.47083 -0.19329 " pathEditMode="relative" rAng="0" ptsTypes="aaaaa">
                                      <p:cBhvr>
                                        <p:cTn id="239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0.02257 -0.01783 0.07257 -0.08658 0.13542 -0.10718 C 0.19827 -0.12778 0.32674 -0.12037 0.37709 -0.12384 " pathEditMode="relative" rAng="0" ptsTypes="aaa">
                                      <p:cBhvr>
                                        <p:cTn id="241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3" dur="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5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9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1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3" dur="1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5" dur="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7" dur="1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8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291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292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2604 0.05532 -0.10035 0.26921 -0.1566 0.33194 C -0.21285 0.39468 -0.30017 0.36713 -0.33785 0.37639 " pathEditMode="relative" rAng="0" ptsTypes="aaa">
                                      <p:cBhvr>
                                        <p:cTn id="293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294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295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5 0.0125 -0.22899 0.08681 -0.30017 0.075 C -0.37135 0.06319 -0.40087 -0.04051 -0.42743 -0.07083 " pathEditMode="relative" rAng="0" ptsTypes="aaa">
                                      <p:cBhvr>
                                        <p:cTn id="297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80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299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301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3003 0.02037 -0.11736 0.11297 -0.17951 0.12223 C -0.24149 0.13148 -0.32309 0.075 -0.37326 0.05556 C -0.42326 0.03611 -0.44826 0.02176 -0.47951 0.00556 C -0.51076 -0.01064 -0.54375 -0.03171 -0.56076 -0.04166 " pathEditMode="relative" rAng="0" ptsTypes="aaaaa">
                                      <p:cBhvr>
                                        <p:cTn id="303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4500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0.01667 -0.02708 0.09201 -0.09931 0.09965 -0.1625 C 0.10729 -0.22569 0.0816 -0.35417 0.04549 -0.37917 C 0.00938 -0.40417 -0.08316 -0.32639 -0.11701 -0.3125 " pathEditMode="relative" rAng="0" ptsTypes="aaaa">
                                      <p:cBhvr>
                                        <p:cTn id="305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0200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07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8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09" dur="9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3" dur="7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4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5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6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7" dur="1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8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9" dur="9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0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1" dur="1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2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108520" y="-91752"/>
            <a:ext cx="9361040" cy="52565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352587">
            <a:off x="2874873" y="1249363"/>
            <a:ext cx="2352855" cy="23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5355236">
            <a:off x="3531901" y="977900"/>
            <a:ext cx="2715198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3847302">
            <a:off x="3593966" y="1957388"/>
            <a:ext cx="1844942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89079" y="1939925"/>
            <a:ext cx="1844942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1742173" y="-20638"/>
            <a:ext cx="4750016" cy="4765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732253">
            <a:off x="2227948" y="-211138"/>
            <a:ext cx="4750016" cy="4765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49097" y="11113"/>
            <a:ext cx="5022168" cy="503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056973">
            <a:off x="2303010" y="-88900"/>
            <a:ext cx="5022168" cy="503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49549" y="230188"/>
            <a:ext cx="4806977" cy="482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164358">
            <a:off x="4521896" y="498475"/>
            <a:ext cx="2348108" cy="235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2412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44444E-6 -4.60709E-6 C -0.00261 -0.01448 -0.01615 -0.02865 -0.02275 -0.03728 C -0.03004 -0.04745 -0.03803 -0.06101 -0.04671 -0.06687 C -0.06563 -0.08012 -0.08959 -0.08135 -0.10903 -0.08289 C -0.12518 -0.08412 -0.14115 -0.08505 -0.15712 -0.08567 C -0.17639 -0.09768 -0.21164 -0.13867 -0.225 -0.15531 C -0.22726 -0.16178 -0.23455 -0.18027 -0.23768 -0.1849 C -0.2415 -0.19013 -0.24584 -0.19229 -0.24931 -0.19815 C -0.25417 -0.20739 -0.25851 -0.21386 -0.26493 -0.21972 C -0.2757 -0.24098 -0.27014 -0.23636 -0.27882 -0.24098 C -0.2882 -0.25269 -0.29566 -0.26964 -0.30573 -0.27858 C -0.30921 -0.28628 -0.31025 -0.29152 -0.31563 -0.2946 C -0.31893 -0.30138 -0.32084 -0.30508 -0.32553 -0.30878 C -0.33438 -0.32141 -0.34341 -0.33682 -0.35261 -0.34822 C -0.35382 -0.35007 -0.35521 -0.35007 -0.3566 -0.351 C -0.35903 -0.35346 -0.36112 -0.35624 -0.36355 -0.35901 C -0.37605 -0.37565 -0.38507 -0.39691 -0.39896 -0.4077 C -0.40643 -0.42157 -0.41216 -0.43112 -0.42014 -0.44252 C -0.43125 -0.45793 -0.42327 -0.44283 -0.43577 -0.45855 C -0.45035 -0.47704 -0.46198 -0.50662 -0.47796 -0.52265 C -0.48143 -0.5322 -0.48369 -0.53497 -0.48941 -0.53867 C -0.49532 -0.55069 -0.5 -0.56024 -0.50764 -0.56764 C -0.51268 -0.57781 -0.51997 -0.58243 -0.52622 -0.58921 C -0.53994 -0.60431 -0.52934 -0.59722 -0.54028 -0.60308 C -0.54584 -0.60986 -0.5507 -0.61325 -0.5573 -0.61325 L -0.55573 -0.64314 " pathEditMode="relative" rAng="0" ptsTypes="ffffffffffffffffffffffffAf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65" y="-3217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22222E-6 2.71186E-6 C 0.00278 -0.01048 0.01788 -0.02034 0.02518 -0.02681 C 0.03351 -0.03359 0.04236 -0.04345 0.05243 -0.04746 C 0.07344 -0.05701 0.10052 -0.05763 0.12222 -0.05886 C 0.14045 -0.05979 0.15851 -0.0601 0.17639 -0.06102 C 0.18507 -0.06164 0.19479 -0.05886 0.20191 -0.06441 C 0.21979 -0.07766 0.2349 -0.09646 0.25261 -0.10971 C 0.25521 -0.11464 0.26337 -0.12758 0.26684 -0.13097 C 0.27136 -0.13436 0.27639 -0.13621 0.28004 -0.14053 C 0.28559 -0.14669 0.29045 -0.15131 0.29757 -0.15563 C 0.30955 -0.17073 0.30347 -0.16703 0.31337 -0.17073 C 0.32379 -0.17874 0.33229 -0.19045 0.34341 -0.19723 C 0.3474 -0.20247 0.34861 -0.20617 0.35452 -0.20832 C 0.35851 -0.21325 0.36059 -0.21541 0.3658 -0.21818 C 0.3757 -0.22743 0.38594 -0.23822 0.39601 -0.24623 C 0.39757 -0.24746 0.39913 -0.24746 0.40052 -0.24808 C 0.40365 -0.25023 0.40608 -0.25208 0.40868 -0.25424 C 0.42257 -0.26564 0.43264 -0.28043 0.44861 -0.28814 C 0.45677 -0.29769 0.4632 -0.30509 0.47222 -0.31248 C 0.48472 -0.32358 0.4757 -0.31279 0.48959 -0.32419 C 0.5066 -0.33714 0.51945 -0.35809 0.53768 -0.36949 C 0.54167 -0.37597 0.54393 -0.37812 0.55035 -0.3809 C 0.55695 -0.38922 0.56216 -0.3963 0.57084 -0.40154 C 0.57639 -0.40863 0.5849 -0.41202 0.59167 -0.41664 C 0.60712 -0.42743 0.59531 -0.42219 0.60747 -0.4262 C 0.61372 -0.43082 0.6191 -0.43359 0.62674 -0.43359 L 0.62483 -0.45424 " pathEditMode="relative" rAng="0" ptsTypes="fffffffffffffffffffffffffAA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37" y="-2271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61111E-6 -2.00308E-7 C 0.02066 0.01264 0.08646 0.04684 0.12448 0.07643 C 0.15868 0.09892 0.19566 0.1547 0.22796 0.1772 C 0.23021 0.18521 0.2375 0.20647 0.24063 0.2114 C 0.2448 0.21757 0.24914 0.21972 0.25261 0.22681 C 0.25747 0.23729 0.26198 0.24438 0.26841 0.25146 C 0.27917 0.27581 0.27379 0.27026 0.28264 0.27581 C 0.29202 0.28875 0.29966 0.30817 0.30973 0.31926 C 0.31337 0.32758 0.31441 0.33344 0.3198 0.33713 C 0.32344 0.34484 0.32535 0.34884 0.33004 0.35347 C 0.33889 0.36795 0.34809 0.38552 0.3573 0.39846 C 0.35851 0.40031 0.36007 0.40031 0.36129 0.40154 C 0.36407 0.40462 0.36615 0.4077 0.36858 0.4114 C 0.38108 0.42989 0.39028 0.45393 0.40452 0.46656 C 0.41198 0.48197 0.41771 0.49368 0.42587 0.50601 C 0.43716 0.52419 0.429 0.50632 0.44167 0.5245 C 0.45695 0.54576 0.46841 0.57997 0.4849 0.59815 C 0.48855 0.60894 0.49063 0.61233 0.49636 0.61664 C 0.50226 0.6302 0.50695 0.64191 0.51493 0.65023 C 0.5198 0.66163 0.52743 0.66718 0.53368 0.67458 C 0.54757 0.69214 0.53681 0.68382 0.54792 0.68998 C 0.55348 0.698 0.55834 0.70231 0.56528 0.70231 L 0.56355 0.73621 " pathEditMode="relative" rAng="0" ptsTypes="fffffffffffffffffffffAf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4" y="3679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22222E-6 -3.698E-7 C -0.02014 0.03636 -0.04271 0.06718 -0.0632 0.10354 C -0.07118 0.11741 -0.07622 0.13559 -0.0849 0.14792 C -0.11129 0.18644 -0.13577 0.22835 -0.16476 0.2604 C -0.17691 0.27365 -0.18507 0.29646 -0.19497 0.31371 C -0.20139 0.32542 -0.20903 0.33652 -0.2165 0.34638 C -0.22483 0.37042 -0.23715 0.38582 -0.24809 0.40555 C -0.25347 0.41479 -0.2566 0.42804 -0.26146 0.4379 C -0.26632 0.44746 -0.27136 0.45578 -0.27656 0.46472 C -0.28004 0.47119 -0.28403 0.48012 -0.28837 0.48536 C -0.2915 0.48937 -0.29566 0.49153 -0.29827 0.49707 C -0.30695 0.51587 -0.30156 0.5094 -0.31337 0.51772 C -0.32066 0.53128 -0.32986 0.54176 -0.33837 0.55347 C -0.34097 0.55747 -0.34358 0.5624 -0.34653 0.56518 C -0.34879 0.56703 -0.35104 0.56857 -0.35313 0.57103 C -0.35868 0.57781 -0.36302 0.58767 -0.36806 0.59476 C -0.36979 0.59723 -0.38316 0.61633 -0.38646 0.61849 C -0.38906 0.62034 -0.39479 0.62126 -0.39479 0.62157 L -0.41476 0.62743 " pathEditMode="relative" rAng="0" ptsTypes="fffffffffffffffffAA">
                                      <p:cBhvr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47" y="3137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47" dur="2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61111E-6 -0.00031 C -0.00382 -0.00832 -0.02222 -0.01571 -0.03125 -0.02065 C -0.04166 -0.02558 -0.05225 -0.03297 -0.06475 -0.03636 C -0.09097 -0.04314 -0.12378 -0.04376 -0.15052 -0.04468 C -0.19132 -0.05239 -0.28107 -0.07396 -0.31059 -0.0829 C -0.31354 -0.08659 -0.32378 -0.09645 -0.32795 -0.09892 C -0.3335 -0.102 -0.33975 -0.10323 -0.34392 -0.10632 C -0.35104 -0.11094 -0.35677 -0.11433 -0.36562 -0.11772 C -0.38055 -0.12912 -0.37274 -0.12635 -0.38489 -0.12912 C -0.39774 -0.13498 -0.40833 -0.14422 -0.42187 -0.14915 C -0.42673 -0.15316 -0.42829 -0.15593 -0.43541 -0.15747 C -0.44027 -0.16117 -0.44305 -0.16271 -0.44948 -0.16487 C -0.46128 -0.17196 -0.47395 -0.17997 -0.48628 -0.18613 C -0.48819 -0.18706 -0.48993 -0.18706 -0.49166 -0.18736 C -0.49566 -0.18921 -0.49878 -0.19045 -0.50173 -0.19229 C -0.51892 -0.20092 -0.53107 -0.21202 -0.55069 -0.21787 C -0.56093 -0.22496 -0.56857 -0.23051 -0.57968 -0.23636 C -0.59496 -0.24437 -0.58368 -0.23636 -0.60104 -0.24499 C -0.6217 -0.25454 -0.63767 -0.27057 -0.66007 -0.2792 C -0.66527 -0.28382 -0.6677 -0.28567 -0.67569 -0.28783 C -0.68368 -0.29399 -0.6901 -0.29923 -0.70052 -0.30323 C -0.70729 -0.30847 -0.71701 -0.31125 -0.72604 -0.31464 C -0.74496 -0.32265 -0.73038 -0.31895 -0.74548 -0.32172 " pathEditMode="relative" rAng="0" ptsTypes="fffffffffffffffffffffff">
                                      <p:cBhvr>
                                        <p:cTn id="49" dur="2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274" y="-16117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6" dur="2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38889E-6 -0.00031 C 1.38889E-6 -0.02496 0.00017 -0.04776 0.00017 -0.06286 C 0.00052 -0.07766 0.00069 -0.10046 0.00069 -0.11063 C 0.00139 -0.13159 0.00191 -0.13343 0.00226 -0.1359 C 0.00312 -0.15994 0.00451 -0.22558 0.00503 -0.25269 C 0.00503 -0.2641 0.00538 -0.2943 0.00538 -0.30169 C 0.00538 -0.31125 0.00555 -0.31494 0.00555 -0.3245 C 0.00555 -0.33837 0.0059 -0.34884 0.0059 -0.35932 C 0.00625 -0.39384 0.00625 -0.38551 0.00625 -0.39384 C 0.00642 -0.41202 0.00677 -0.44006 0.00677 -0.45485 C 0.00694 -0.46718 0.00694 -0.4755 0.00694 -0.48043 C 0.00694 -0.49152 0.00729 -0.49645 0.00729 -0.50262 C 0.00764 -0.52419 0.00764 -0.54884 0.00781 -0.56733 C 0.00781 -0.57041 0.00781 -0.5698 0.00816 -0.57103 C 0.00816 -0.57689 0.00816 -0.58058 0.00816 -0.58613 C 0.00851 -0.61263 0.00868 -0.64653 0.00903 -0.66441 C 0.00937 -0.68567 0.00937 -0.70293 0.00955 -0.7208 C 0.00989 -0.74514 0.00955 -0.7208 0.00989 -0.74699 C 0.01007 -0.77658 0.01042 -0.82496 0.01076 -0.85146 C 0.01094 -0.86564 0.01094 -0.87118 0.01094 -0.87796 C 0.01128 -0.89676 0.01128 -0.91279 0.01163 -0.92511 C 0.01163 -0.94083 0.0118 -0.94946 0.0118 -0.95994 C 0.01215 -0.98459 0.01215 -0.97288 0.0125 -0.98151 " pathEditMode="relative" rAng="0" ptsTypes="fffffffffffffffffffffff">
                                      <p:cBhvr>
                                        <p:cTn id="58" dur="2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4921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21600000">
                                      <p:cBhvr>
                                        <p:cTn id="65" dur="2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61111E-6 -0.00031 C -3.61111E-6 0.0265 0.00139 0.05146 0.00139 0.0681 C 0.00417 0.08443 0.00556 0.1094 0.00556 0.1208 C 0.01146 0.14391 0.01598 0.14576 0.01893 0.14884 C 0.02622 0.17534 0.0382 0.24745 0.04236 0.27735 C 0.04236 0.28998 0.04549 0.32357 0.04549 0.33128 C 0.04549 0.34206 0.04688 0.34607 0.04688 0.35624 C 0.04688 0.37195 0.04966 0.38336 0.04966 0.39507 C 0.05296 0.43297 0.05296 0.42373 0.05296 0.43297 C 0.05434 0.453 0.05712 0.48413 0.05712 0.50015 C 0.05851 0.51402 0.05851 0.52265 0.05851 0.5285 C 0.05851 0.54052 0.06164 0.54576 0.06164 0.55285 C 0.06441 0.57688 0.06441 0.6037 0.0658 0.62434 C 0.0658 0.62773 0.0658 0.62681 0.06893 0.62835 C 0.06893 0.63482 0.06893 0.63852 0.06893 0.64499 C 0.07188 0.67396 0.07327 0.71125 0.07639 0.73128 C 0.07917 0.75439 0.07917 0.77349 0.08056 0.79322 C 0.08368 0.82034 0.08056 0.79322 0.08368 0.82219 C 0.08507 0.85454 0.08785 0.90816 0.09115 0.93744 C 0.09254 0.95285 0.09254 0.95901 0.09254 0.96641 C 0.09532 0.98705 0.09532 1.00462 0.09844 1.01849 C 0.09844 1.03574 0.09983 1.04561 0.09983 1.0567 C 0.10261 1.08443 0.10261 1.07088 0.10591 1.08074 " pathEditMode="relative" rAng="0" ptsTypes="fffffffffffffffffffffff">
                                      <p:cBhvr>
                                        <p:cTn id="67" dur="2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5" y="5423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21600000">
                                      <p:cBhvr>
                                        <p:cTn id="74" dur="2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-0.0003 C 0 0.01942 0.01146 0.03791 0.01146 0.05023 C 0.0342 0.06225 0.04549 0.08074 0.04549 0.08937 C 0.09375 0.10632 0.13038 0.10786 0.15469 0.11002 C 0.21406 0.12974 0.31215 0.18305 0.34618 0.20524 C 0.34618 0.21449 0.37153 0.23976 0.37153 0.2453 C 0.37153 0.25332 0.38299 0.2564 0.38299 0.26379 C 0.38299 0.2755 0.40556 0.28382 0.40556 0.29276 C 0.43264 0.3208 0.43264 0.31403 0.43264 0.3208 C 0.4441 0.3356 0.46684 0.35871 0.46684 0.37042 C 0.47813 0.3809 0.47813 0.38737 0.47813 0.39137 C 0.47813 0.40031 0.50347 0.40432 0.50347 0.40956 C 0.52639 0.42743 0.52639 0.44746 0.5375 0.46256 C 0.5375 0.46503 0.5375 0.46441 0.56302 0.46564 C 0.56302 0.47057 0.56302 0.47304 0.56302 0.47797 C 0.58733 0.49954 0.59861 0.52697 0.62431 0.54176 C 0.64653 0.55902 0.64653 0.57319 0.65799 0.58799 C 0.68351 0.60802 0.65799 0.58799 0.68351 0.60925 C 0.69479 0.63329 0.71753 0.67304 0.74444 0.69492 C 0.75573 0.70601 0.75573 0.71064 0.75573 0.71618 C 0.77847 0.73159 0.77847 0.74453 0.80399 0.75501 C 0.80399 0.76765 0.81545 0.77504 0.81545 0.78336 C 0.83802 0.80401 0.83802 0.79353 0.86528 0.80093 " pathEditMode="relative" rAng="0" ptsTypes="fffffffffffffffffffffff">
                                      <p:cBhvr>
                                        <p:cTn id="76" dur="2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64" y="40216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83" dur="2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8.33333E-7 -0.0003 C -8.33333E-7 -0.01078 0.00695 -0.02034 0.00695 -0.0265 C 0.02118 -0.03266 0.02813 -0.04252 0.02813 -0.04684 C 0.05816 -0.05547 0.0809 -0.05639 0.09618 -0.05762 C 0.13316 -0.06779 0.19427 -0.09522 0.21545 -0.10631 C 0.21545 -0.11124 0.23125 -0.1245 0.23125 -0.12727 C 0.23125 -0.13128 0.23837 -0.13282 0.23837 -0.13682 C 0.23837 -0.14268 0.25226 -0.14699 0.25226 -0.15161 C 0.26945 -0.1661 0.26945 -0.16271 0.26945 -0.1661 C 0.27639 -0.1738 0.29063 -0.18551 0.29063 -0.19137 C 0.29757 -0.19722 0.29757 -0.2003 0.29757 -0.20246 C 0.29757 -0.20678 0.31337 -0.20924 0.31337 -0.21171 C 0.32761 -0.22095 0.32761 -0.23112 0.33455 -0.23913 C 0.33455 -0.24006 0.33455 -0.23975 0.35035 -0.24067 C 0.35035 -0.24314 0.35035 -0.24468 0.35035 -0.24684 C 0.36563 -0.25824 0.37274 -0.27211 0.38872 -0.28012 C 0.40243 -0.28875 0.40243 -0.29584 0.40955 -0.30354 C 0.42552 -0.31402 0.40955 -0.30354 0.42552 -0.31463 C 0.43247 -0.32696 0.44653 -0.34699 0.46337 -0.35839 C 0.47031 -0.36425 0.47031 -0.36641 0.47031 -0.36918 C 0.48472 -0.37719 0.48472 -0.38366 0.50052 -0.38952 C 0.50052 -0.39568 0.50764 -0.39969 0.50764 -0.40369 C 0.5217 -0.41448 0.5217 -0.40893 0.53889 -0.41294 " pathEditMode="relative" rAng="0" ptsTypes="fffffffffffffffffffffff">
                                      <p:cBhvr>
                                        <p:cTn id="85" dur="2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44" y="-20709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92" dur="2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1111E-6 -0.00031 C 1.11111E-6 0.02712 -0.00955 0.05301 -0.00955 0.06996 C -0.02847 0.08691 -0.03785 0.11248 -0.03785 0.1245 C -0.07795 0.14823 -0.10851 0.15008 -0.12865 0.15316 C -0.17813 0.18059 -0.25955 0.25486 -0.28785 0.28567 C -0.28785 0.29862 -0.30903 0.33344 -0.30903 0.34145 C -0.30903 0.35255 -0.31858 0.35655 -0.31858 0.36703 C -0.31858 0.38336 -0.33733 0.39507 -0.33733 0.40709 C -0.35972 0.44623 -0.35972 0.43667 -0.35972 0.44623 C -0.36927 0.46687 -0.3882 0.49892 -0.3882 0.51526 C -0.39757 0.52974 -0.39757 0.53868 -0.39757 0.54453 C -0.39757 0.55686 -0.41875 0.56241 -0.41875 0.5698 C -0.43767 0.59446 -0.43767 0.62219 -0.44705 0.64345 C -0.44705 0.64684 -0.44705 0.64592 -0.46823 0.64746 C -0.46823 0.65424 -0.46823 0.65794 -0.46823 0.66472 C -0.48837 0.69461 -0.49774 0.73282 -0.5191 0.75347 C -0.53767 0.77751 -0.53767 0.79723 -0.54722 0.81757 C -0.5684 0.8453 -0.54722 0.81757 -0.5684 0.84715 C -0.57778 0.88074 -0.5967 0.9359 -0.6191 0.9661 C -0.62847 0.98182 -0.62847 0.98829 -0.62847 0.996 C -0.6474 1.01726 -0.6474 1.03544 -0.66858 1.04962 C -0.66858 1.06749 -0.67813 1.07766 -0.67813 1.08906 C -0.69688 1.11772 -0.69688 1.10355 -0.71945 1.11372 " pathEditMode="relative" rAng="0" ptsTypes="fffffffffffffffffffffff">
                                      <p:cBhvr>
                                        <p:cTn id="94" dur="2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72" y="55901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59" y="-412271"/>
            <a:ext cx="9372720" cy="5969630"/>
          </a:xfrm>
          <a:prstGeom prst="rect">
            <a:avLst/>
          </a:prstGeom>
        </p:spPr>
      </p:pic>
      <p:pic>
        <p:nvPicPr>
          <p:cNvPr id="7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273" y="-148757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360data\重要数据\桌面\5354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97" y="1422475"/>
            <a:ext cx="360863" cy="23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87" y="3552319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360data\重要数据\桌面\53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861" y="4120517"/>
            <a:ext cx="308295" cy="20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360data\重要数据\桌面\35454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170" y="2606406"/>
            <a:ext cx="1841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715" y="1807172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D:\360data\重要数据\桌面\4556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5726636" y="3531926"/>
            <a:ext cx="229140" cy="9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064" y="3439725"/>
            <a:ext cx="254789" cy="1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141" y="2400897"/>
            <a:ext cx="167409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436" y="3240486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D:\360data\重要数据\桌面\53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283" y="2120632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D:\360data\重要数据\桌面\5354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592" y="1006206"/>
            <a:ext cx="282767" cy="18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9" descr="D:\360data\重要数据\桌面\35454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63" y="149872"/>
            <a:ext cx="129086" cy="16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D:\360data\重要数据\桌面\354545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20" y="4222979"/>
            <a:ext cx="207895" cy="25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2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7068178" y="4787304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3" descr="D:\360data\重要数据\桌面\53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22715" y="4765434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5" descr="D:\360data\重要数据\桌面\4556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7594853" y="2350263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6" descr="D:\360data\重要数据\桌面\4556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411756" y="1049154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3778308" y="1115160"/>
            <a:ext cx="141995" cy="17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8" descr="D:\360data\重要数据\桌面\354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5205102" y="756416"/>
            <a:ext cx="156195" cy="19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9" descr="D:\360data\重要数据\桌面\53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5921125" y="1652152"/>
            <a:ext cx="175576" cy="11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1" descr="D:\360data\重要数据\桌面\53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-1072107" y="2207671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783100" y="2251188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1" descr="D:\360data\重要数据\桌面\53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1604107" y="1977005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-773305" y="1122778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772640" y="2588694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137" y="3420139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" descr="D:\360data\重要数据\桌面\354545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1162468" y="4524502"/>
            <a:ext cx="227611" cy="2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 descr="D:\360data\重要数据\桌面\35454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780461" y="1772754"/>
            <a:ext cx="203435" cy="2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D:\360data\重要数据\桌面\5354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-231305" y="1653302"/>
            <a:ext cx="224674" cy="1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0">
            <a:off x="1998898" y="4093566"/>
            <a:ext cx="157155" cy="19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D:\360data\重要数据\桌面\53545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1558454" y="2915425"/>
            <a:ext cx="252000" cy="1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6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550026" y="2690082"/>
            <a:ext cx="350258" cy="14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33909" y="366397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D:\360data\重要数据\桌面\53545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99" y="604385"/>
            <a:ext cx="197595" cy="1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3" descr="D:\360data\重要数据\桌面\45565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3275" y="149872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3" descr="D:\360data\重要数据\桌面\45565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-300965" y="892250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6" descr="D:\360data\重要数据\桌面\354656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84006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233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70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<p:cBhvr>
                                        <p:cTn id="15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-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<p:cBhvr>
                                        <p:cTn id="26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319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9" presetClass="entr" presetSubtype="1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16667E-7 -3.7037E-6 L 0.86979 0.08959 " pathEditMode="relative" rAng="0" ptsTypes="AA">
                                      <p:cBhvr>
                                        <p:cTn id="37" dur="2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48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5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69 C 0.17552 -0.02592 0.35468 0.06019 0.5289 0.06783 " pathEditMode="relative" rAng="0" ptsTypes="AA">
                                      <p:cBhvr>
                                        <p:cTn id="59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6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25E-6 -0.00069 L 0.72943 0.04584 " pathEditMode="relative" rAng="0" ptsTypes="AA">
                                      <p:cBhvr>
                                        <p:cTn id="70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1" y="231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7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8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8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08333E-6 -0.00092 C 0.17552 -0.02592 0.35469 0.05996 0.52877 0.06759 " pathEditMode="relative" rAng="0" ptsTypes="AA">
                                      <p:cBhvr>
                                        <p:cTn id="92" dur="3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2" y="3194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9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03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1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16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12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2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36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3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58333E-6 -0.0007 C 0.17552 -0.02593 0.35468 0.06018 0.5289 0.06782 " pathEditMode="relative" rAng="0" ptsTypes="AA">
                                      <p:cBhvr>
                                        <p:cTn id="147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4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58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60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69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71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18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18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375E-6 1.11111E-6 C 0.1754 -0.025 0.25586 0.04745 0.42995 0.05532 " pathEditMode="relative" rAng="0" ptsTypes="AA">
                                      <p:cBhvr>
                                        <p:cTn id="191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2500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9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9" presetClass="entr" presetSubtype="1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0" presetClass="pat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1.66667E-6 -0.00069 L 0.83959 0.05556 " pathEditMode="relative" rAng="0" ptsTypes="AA">
                                      <p:cBhvr>
                                        <p:cTn id="202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2801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204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2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<p:cBhvr>
                                        <p:cTn id="213" dur="2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1" y="3310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1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22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22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235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237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9" presetClass="entr" presetSubtype="1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0" presetClass="pat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<p:cBhvr>
                                        <p:cTn id="246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2191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8" presetClass="emp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Rot by="21600000">
                                      <p:cBhvr>
                                        <p:cTn id="248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<p:cBhvr>
                                        <p:cTn id="257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9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9" presetClass="entr" presetSubtype="1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0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<p:cBhvr>
                                        <p:cTn id="268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4" y="3287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8" presetClass="emp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0">
                                      <p:cBhvr>
                                        <p:cTn id="27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9" presetClass="entr" presetSubtype="1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0" presetClass="pat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<p:cBhvr>
                                        <p:cTn id="279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2160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8" presetClass="emp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281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2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<p:cBhvr>
                                        <p:cTn id="290" dur="2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6" y="2593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92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0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03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2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2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<p:cBhvr>
                                        <p:cTn id="312" dur="2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14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<p:cBhvr>
                                        <p:cTn id="323" dur="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25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34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6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4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4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47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5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58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367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36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69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<p:cBhvr>
                                        <p:cTn id="378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52" y="-2037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380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6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8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95833E-6 -0.0007 C 0.347 -0.02593 0.7013 0.06018 1.04583 0.06782 " pathEditMode="relative" rAng="0" ptsTypes="AA">
                                      <p:cBhvr>
                                        <p:cTn id="389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90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391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9" presetClass="entr" presetSubtype="1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9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<p:cBhvr>
                                        <p:cTn id="400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4" y="3287"/>
                                    </p:animMotion>
                                  </p:childTnLst>
                                </p:cTn>
                              </p:par>
                              <p:par>
                                <p:cTn id="401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402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<p:cBhvr>
                                        <p:cTn id="411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41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13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3"/>
            <a:ext cx="10057703" cy="6403928"/>
          </a:xfrm>
          <a:prstGeom prst="rect">
            <a:avLst/>
          </a:prstGeom>
        </p:spPr>
      </p:pic>
      <p:pic>
        <p:nvPicPr>
          <p:cNvPr id="7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273" y="-148757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360data\重要数据\桌面\5354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97" y="1422475"/>
            <a:ext cx="360863" cy="23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87" y="3552319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360data\重要数据\桌面\53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861" y="4120517"/>
            <a:ext cx="308295" cy="20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360data\重要数据\桌面\35454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170" y="2606406"/>
            <a:ext cx="1841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715" y="1807172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D:\360data\重要数据\桌面\4556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5726636" y="3531926"/>
            <a:ext cx="229140" cy="9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064" y="3439725"/>
            <a:ext cx="254789" cy="1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141" y="2400897"/>
            <a:ext cx="167409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436" y="3240486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D:\360data\重要数据\桌面\53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283" y="2120632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D:\360data\重要数据\桌面\5354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592" y="1006206"/>
            <a:ext cx="282767" cy="18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9" descr="D:\360data\重要数据\桌面\35454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63" y="149872"/>
            <a:ext cx="129086" cy="16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D:\360data\重要数据\桌面\354545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20" y="4222979"/>
            <a:ext cx="207895" cy="25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2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7068178" y="4787304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3" descr="D:\360data\重要数据\桌面\53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22715" y="4765434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5" descr="D:\360data\重要数据\桌面\4556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7594853" y="2350263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6" descr="D:\360data\重要数据\桌面\4556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411756" y="1049154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3778308" y="1115160"/>
            <a:ext cx="141995" cy="17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8" descr="D:\360data\重要数据\桌面\354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5205102" y="756416"/>
            <a:ext cx="156195" cy="19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9" descr="D:\360data\重要数据\桌面\53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5921125" y="1652152"/>
            <a:ext cx="175576" cy="11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1" descr="D:\360data\重要数据\桌面\53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-1072107" y="2207671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783100" y="2251188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1" descr="D:\360data\重要数据\桌面\53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1604107" y="1977005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-773305" y="1122778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772640" y="2588694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137" y="3420139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" descr="D:\360data\重要数据\桌面\354545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1162468" y="4524502"/>
            <a:ext cx="227611" cy="2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 descr="D:\360data\重要数据\桌面\35454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780461" y="1772754"/>
            <a:ext cx="203435" cy="2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D:\360data\重要数据\桌面\5354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-231305" y="1653302"/>
            <a:ext cx="224674" cy="1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0">
            <a:off x="1998898" y="4093566"/>
            <a:ext cx="157155" cy="19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D:\360data\重要数据\桌面\53545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1558454" y="2915425"/>
            <a:ext cx="252000" cy="1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6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550026" y="2690082"/>
            <a:ext cx="350258" cy="14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33909" y="366397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D:\360data\重要数据\桌面\53545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99" y="604385"/>
            <a:ext cx="197595" cy="1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3" descr="D:\360data\重要数据\桌面\45565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3275" y="149872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3" descr="D:\360data\重要数据\桌面\45565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-300965" y="892250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6" descr="D:\360data\重要数据\桌面\354656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97" y="552784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0579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1791E-6 9.80392E-7 L -0.05606 -0.07794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0" y="-389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<p:cBhvr>
                                        <p:cTn id="12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-85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<p:cBhvr>
                                        <p:cTn id="23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319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16667E-7 -3.7037E-6 L 0.86979 0.08959 " pathEditMode="relative" rAng="0" ptsTypes="AA">
                                      <p:cBhvr>
                                        <p:cTn id="34" dur="2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45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69 C 0.17552 -0.02592 0.35468 0.06019 0.5289 0.06783 " pathEditMode="relative" rAng="0" ptsTypes="AA">
                                      <p:cBhvr>
                                        <p:cTn id="56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5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25E-6 -0.00069 L 0.72943 0.04584 " pathEditMode="relative" rAng="0" ptsTypes="AA">
                                      <p:cBhvr>
                                        <p:cTn id="67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1" y="231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6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7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8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08333E-6 -0.00092 C 0.17552 -0.02592 0.35469 0.05996 0.52877 0.06759 " pathEditMode="relative" rAng="0" ptsTypes="AA">
                                      <p:cBhvr>
                                        <p:cTn id="89" dur="3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2" y="319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9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00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1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1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12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2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33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3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58333E-6 -0.0007 C 0.17552 -0.02593 0.35468 0.06018 0.5289 0.06782 " pathEditMode="relative" rAng="0" ptsTypes="AA">
                                      <p:cBhvr>
                                        <p:cTn id="144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4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55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5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66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6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17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375E-6 1.11111E-6 C 0.1754 -0.025 0.25586 0.04745 0.42995 0.05532 " pathEditMode="relative" rAng="0" ptsTypes="AA">
                                      <p:cBhvr>
                                        <p:cTn id="188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250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90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9" presetClass="entr" presetSubtype="1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1.66667E-6 -0.00069 L 0.83959 0.05556 " pathEditMode="relative" rAng="0" ptsTypes="AA">
                                      <p:cBhvr>
                                        <p:cTn id="199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2801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201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<p:cBhvr>
                                        <p:cTn id="210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1" y="3310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1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22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223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23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234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9" presetClass="entr" presetSubtype="1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0" presetClass="pat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<p:cBhvr>
                                        <p:cTn id="243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2191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Rot by="21600000">
                                      <p:cBhvr>
                                        <p:cTn id="245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<p:cBhvr>
                                        <p:cTn id="254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9" presetClass="entr" presetSubtype="1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0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<p:cBhvr>
                                        <p:cTn id="265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4" y="3287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8" presetClass="emp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0">
                                      <p:cBhvr>
                                        <p:cTn id="267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9" presetClass="entr" presetSubtype="1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0" presetClass="pat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<p:cBhvr>
                                        <p:cTn id="276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216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8" presetClass="emp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278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2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<p:cBhvr>
                                        <p:cTn id="287" dur="2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6" y="2593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89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29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00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2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<p:cBhvr>
                                        <p:cTn id="309" dur="2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11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<p:cBhvr>
                                        <p:cTn id="320" dur="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22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31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3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4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44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5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55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36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66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<p:cBhvr>
                                        <p:cTn id="375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52" y="-2037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377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95833E-6 -0.0007 C 0.347 -0.02593 0.7013 0.06018 1.04583 0.06782 " pathEditMode="relative" rAng="0" ptsTypes="AA">
                                      <p:cBhvr>
                                        <p:cTn id="386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388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9" presetClass="entr" presetSubtype="1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<p:cBhvr>
                                        <p:cTn id="397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4" y="3287"/>
                                    </p:animMotion>
                                  </p:childTnLst>
                                </p:cTn>
                              </p:par>
                              <p:par>
                                <p:cTn id="398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399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<p:cBhvr>
                                        <p:cTn id="408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10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098" y="-523800"/>
            <a:ext cx="9696196" cy="6192688"/>
          </a:xfrm>
          <a:prstGeom prst="rect">
            <a:avLst/>
          </a:prstGeom>
        </p:spPr>
      </p:pic>
      <p:pic>
        <p:nvPicPr>
          <p:cNvPr id="7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273" y="-148757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360data\重要数据\桌面\5354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97" y="1422475"/>
            <a:ext cx="360863" cy="23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87" y="3552319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360data\重要数据\桌面\53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861" y="4120517"/>
            <a:ext cx="308295" cy="20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360data\重要数据\桌面\35454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170" y="2606406"/>
            <a:ext cx="1841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715" y="1807172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D:\360data\重要数据\桌面\4556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5726636" y="3531926"/>
            <a:ext cx="229140" cy="9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064" y="3439725"/>
            <a:ext cx="254789" cy="1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141" y="2400897"/>
            <a:ext cx="167409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436" y="3240486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D:\360data\重要数据\桌面\53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283" y="2120632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D:\360data\重要数据\桌面\5354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592" y="1006206"/>
            <a:ext cx="282767" cy="18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9" descr="D:\360data\重要数据\桌面\35454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63" y="149872"/>
            <a:ext cx="129086" cy="16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D:\360data\重要数据\桌面\354545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20" y="4222979"/>
            <a:ext cx="207895" cy="25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2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7068178" y="4787304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3" descr="D:\360data\重要数据\桌面\53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22715" y="4765434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5" descr="D:\360data\重要数据\桌面\4556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7594853" y="2350263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6" descr="D:\360data\重要数据\桌面\4556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411756" y="1049154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3778308" y="1115160"/>
            <a:ext cx="141995" cy="17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8" descr="D:\360data\重要数据\桌面\354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5205102" y="756416"/>
            <a:ext cx="156195" cy="19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9" descr="D:\360data\重要数据\桌面\53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5921125" y="1652152"/>
            <a:ext cx="175576" cy="11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1" descr="D:\360data\重要数据\桌面\53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-1072107" y="2207671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783100" y="2251188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1" descr="D:\360data\重要数据\桌面\53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1604107" y="1977005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-773305" y="1122778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772640" y="2588694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137" y="3420139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" descr="D:\360data\重要数据\桌面\354545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1162468" y="4524502"/>
            <a:ext cx="227611" cy="2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 descr="D:\360data\重要数据\桌面\35454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780461" y="1772754"/>
            <a:ext cx="203435" cy="2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D:\360data\重要数据\桌面\5354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-231305" y="1653302"/>
            <a:ext cx="224674" cy="1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0">
            <a:off x="1998898" y="4093566"/>
            <a:ext cx="157155" cy="19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D:\360data\重要数据\桌面\53545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1558454" y="2915425"/>
            <a:ext cx="252000" cy="1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6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550026" y="2690082"/>
            <a:ext cx="350258" cy="14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33909" y="366397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D:\360data\重要数据\桌面\53545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99" y="604385"/>
            <a:ext cx="197595" cy="1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3" descr="D:\360data\重要数据\桌面\45565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3275" y="149872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3" descr="D:\360data\重要数据\桌面\45565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-300965" y="892250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6" descr="D:\360data\重要数据\桌面\354656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97" y="552784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3177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0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<p:cBhvr>
                                        <p:cTn id="12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-85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<p:cBhvr>
                                        <p:cTn id="23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319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16667E-7 -3.7037E-6 L 0.86979 0.08959 " pathEditMode="relative" rAng="0" ptsTypes="AA">
                                      <p:cBhvr>
                                        <p:cTn id="34" dur="2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45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69 C 0.17552 -0.02592 0.35468 0.06019 0.5289 0.06783 " pathEditMode="relative" rAng="0" ptsTypes="AA">
                                      <p:cBhvr>
                                        <p:cTn id="56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5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25E-6 -0.00069 L 0.72943 0.04584 " pathEditMode="relative" rAng="0" ptsTypes="AA">
                                      <p:cBhvr>
                                        <p:cTn id="67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1" y="231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6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7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8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08333E-6 -0.00092 C 0.17552 -0.02592 0.35469 0.05996 0.52877 0.06759 " pathEditMode="relative" rAng="0" ptsTypes="AA">
                                      <p:cBhvr>
                                        <p:cTn id="89" dur="3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2" y="319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9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00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1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1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12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2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33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3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58333E-6 -0.0007 C 0.17552 -0.02593 0.35468 0.06018 0.5289 0.06782 " pathEditMode="relative" rAng="0" ptsTypes="AA">
                                      <p:cBhvr>
                                        <p:cTn id="144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4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55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5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66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68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17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375E-6 1.11111E-6 C 0.1754 -0.025 0.25586 0.04745 0.42995 0.05532 " pathEditMode="relative" rAng="0" ptsTypes="AA">
                                      <p:cBhvr>
                                        <p:cTn id="188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250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90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9" presetClass="entr" presetSubtype="1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1.66667E-6 -0.00069 L 0.83959 0.05556 " pathEditMode="relative" rAng="0" ptsTypes="AA">
                                      <p:cBhvr>
                                        <p:cTn id="199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2801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201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<p:cBhvr>
                                        <p:cTn id="210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1" y="3310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1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22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223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23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234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9" presetClass="entr" presetSubtype="1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0" presetClass="pat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<p:cBhvr>
                                        <p:cTn id="243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2191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Rot by="21600000">
                                      <p:cBhvr>
                                        <p:cTn id="245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<p:cBhvr>
                                        <p:cTn id="254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9" presetClass="entr" presetSubtype="1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0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<p:cBhvr>
                                        <p:cTn id="265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4" y="3287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8" presetClass="emp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0">
                                      <p:cBhvr>
                                        <p:cTn id="267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9" presetClass="entr" presetSubtype="1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0" presetClass="pat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<p:cBhvr>
                                        <p:cTn id="276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216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8" presetClass="emp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278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2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<p:cBhvr>
                                        <p:cTn id="287" dur="2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6" y="2593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89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29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00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2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<p:cBhvr>
                                        <p:cTn id="309" dur="2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11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<p:cBhvr>
                                        <p:cTn id="320" dur="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22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31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3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4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44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5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55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36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66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<p:cBhvr>
                                        <p:cTn id="375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52" y="-2037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377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95833E-6 -0.0007 C 0.347 -0.02593 0.7013 0.06018 1.04583 0.06782 " pathEditMode="relative" rAng="0" ptsTypes="AA">
                                      <p:cBhvr>
                                        <p:cTn id="386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388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9" presetClass="entr" presetSubtype="1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<p:cBhvr>
                                        <p:cTn id="397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4" y="3287"/>
                                    </p:animMotion>
                                  </p:childTnLst>
                                </p:cTn>
                              </p:par>
                              <p:par>
                                <p:cTn id="398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399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<p:cBhvr>
                                        <p:cTn id="408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10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63760"/>
            <a:ext cx="9896575" cy="6330329"/>
          </a:xfrm>
          <a:prstGeom prst="rect">
            <a:avLst/>
          </a:prstGeom>
        </p:spPr>
      </p:pic>
      <p:pic>
        <p:nvPicPr>
          <p:cNvPr id="5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273" y="-148757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360data\重要数据\桌面\5354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97" y="1422475"/>
            <a:ext cx="360863" cy="23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87" y="3552319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360data\重要数据\桌面\53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861" y="4120517"/>
            <a:ext cx="308295" cy="20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:\360data\重要数据\桌面\35454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170" y="2606406"/>
            <a:ext cx="1841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715" y="1807172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360data\重要数据\桌面\4556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5726636" y="3531926"/>
            <a:ext cx="229140" cy="9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064" y="3439725"/>
            <a:ext cx="254789" cy="1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141" y="2400897"/>
            <a:ext cx="167409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436" y="3240486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D:\360data\重要数据\桌面\53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283" y="2120632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D:\360data\重要数据\桌面\5354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592" y="1006206"/>
            <a:ext cx="282767" cy="18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D:\360data\重要数据\桌面\35454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63" y="149872"/>
            <a:ext cx="129086" cy="16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D:\360data\重要数据\桌面\354545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20" y="4222979"/>
            <a:ext cx="207895" cy="25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7068178" y="4787304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3" descr="D:\360data\重要数据\桌面\53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22715" y="4765434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5" descr="D:\360data\重要数据\桌面\4556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7594853" y="2350263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" descr="D:\360data\重要数据\桌面\4556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411756" y="1049154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3778308" y="1115160"/>
            <a:ext cx="141995" cy="17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8" descr="D:\360data\重要数据\桌面\354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5205102" y="756416"/>
            <a:ext cx="156195" cy="19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9" descr="D:\360data\重要数据\桌面\53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5921125" y="1652152"/>
            <a:ext cx="175576" cy="11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1" descr="D:\360data\重要数据\桌面\53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-1072107" y="2207671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783100" y="2251188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1" descr="D:\360data\重要数据\桌面\53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1604107" y="1977005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-773305" y="1122778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772640" y="2588694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137" y="3420139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D:\360data\重要数据\桌面\354545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1162468" y="4524502"/>
            <a:ext cx="227611" cy="2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D:\360data\重要数据\桌面\35454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780461" y="1772754"/>
            <a:ext cx="203435" cy="2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D:\360data\重要数据\桌面\5354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-231305" y="1653302"/>
            <a:ext cx="224674" cy="1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0">
            <a:off x="1998898" y="4093566"/>
            <a:ext cx="157155" cy="19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D:\360data\重要数据\桌面\53545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1558454" y="2915425"/>
            <a:ext cx="252000" cy="1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6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550026" y="2690082"/>
            <a:ext cx="350258" cy="14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33909" y="366397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D:\360data\重要数据\桌面\53545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99" y="604385"/>
            <a:ext cx="197595" cy="1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3" descr="D:\360data\重要数据\桌面\45565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3275" y="149872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3" descr="D:\360data\重要数据\桌面\45565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-300965" y="892250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D:\360data\重要数据\桌面\354656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84006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817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93827E-7 L -0.07292 -4.93827E-7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4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<p:cBhvr>
                                        <p:cTn id="12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-85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<p:cBhvr>
                                        <p:cTn id="23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319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16667E-7 -3.7037E-6 L 0.86979 0.08959 " pathEditMode="relative" rAng="0" ptsTypes="AA">
                                      <p:cBhvr>
                                        <p:cTn id="34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45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69 C 0.17552 -0.02592 0.35468 0.06019 0.5289 0.06783 " pathEditMode="relative" rAng="0" ptsTypes="AA">
                                      <p:cBhvr>
                                        <p:cTn id="56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5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25E-6 -0.00069 L 0.72943 0.04584 " pathEditMode="relative" rAng="0" ptsTypes="AA">
                                      <p:cBhvr>
                                        <p:cTn id="67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1" y="231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6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7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8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08333E-6 -0.00092 C 0.17552 -0.02592 0.35469 0.05996 0.52877 0.06759 " pathEditMode="relative" rAng="0" ptsTypes="AA">
                                      <p:cBhvr>
                                        <p:cTn id="89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2" y="319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9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00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1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1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12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2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33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3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58333E-6 -0.0007 C 0.17552 -0.02593 0.35468 0.06018 0.5289 0.06782 " pathEditMode="relative" rAng="0" ptsTypes="AA">
                                      <p:cBhvr>
                                        <p:cTn id="144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4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55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5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66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6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179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375E-6 1.11111E-6 C 0.1754 -0.025 0.25586 0.04745 0.42995 0.05532 " pathEditMode="relative" rAng="0" ptsTypes="AA">
                                      <p:cBhvr>
                                        <p:cTn id="188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250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90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9" presetClass="entr" presetSubtype="1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1.66667E-6 -0.00069 L 0.83959 0.05556 " pathEditMode="relative" rAng="0" ptsTypes="AA">
                                      <p:cBhvr>
                                        <p:cTn id="199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2801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20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<p:cBhvr>
                                        <p:cTn id="210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1" y="3310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1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2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22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23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23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9" presetClass="entr" presetSubtype="1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0" presetClass="pat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<p:cBhvr>
                                        <p:cTn id="243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2191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Rot by="21600000">
                                      <p:cBhvr>
                                        <p:cTn id="245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<p:cBhvr>
                                        <p:cTn id="254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6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9" presetClass="entr" presetSubtype="1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0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<p:cBhvr>
                                        <p:cTn id="265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4" y="3287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8" presetClass="emp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0">
                                      <p:cBhvr>
                                        <p:cTn id="26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9" presetClass="entr" presetSubtype="1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0" presetClass="pat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<p:cBhvr>
                                        <p:cTn id="276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216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8" presetClass="emp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27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<p:cBhvr>
                                        <p:cTn id="287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6" y="2593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8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29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00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<p:cBhvr>
                                        <p:cTn id="309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11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<p:cBhvr>
                                        <p:cTn id="320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22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31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4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44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5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55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36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66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<p:cBhvr>
                                        <p:cTn id="375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52" y="-2037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37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95833E-6 -0.0007 C 0.347 -0.02593 0.7013 0.06018 1.04583 0.06782 " pathEditMode="relative" rAng="0" ptsTypes="AA">
                                      <p:cBhvr>
                                        <p:cTn id="386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388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9" presetClass="entr" presetSubtype="1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<p:cBhvr>
                                        <p:cTn id="397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4" y="3287"/>
                                    </p:animMotion>
                                  </p:childTnLst>
                                </p:cTn>
                              </p:par>
                              <p:par>
                                <p:cTn id="398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399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<p:cBhvr>
                                        <p:cTn id="408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10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图片 1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3" y="-307776"/>
            <a:ext cx="9793088" cy="6225879"/>
          </a:xfrm>
          <a:prstGeom prst="rect">
            <a:avLst/>
          </a:prstGeom>
        </p:spPr>
      </p:pic>
      <p:pic>
        <p:nvPicPr>
          <p:cNvPr id="5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273" y="-148757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360data\重要数据\桌面\5354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97" y="1422475"/>
            <a:ext cx="360863" cy="23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87" y="3552319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360data\重要数据\桌面\53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861" y="4120517"/>
            <a:ext cx="308295" cy="20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:\360data\重要数据\桌面\35454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170" y="2606406"/>
            <a:ext cx="1841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715" y="1807172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360data\重要数据\桌面\4556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5726636" y="3531926"/>
            <a:ext cx="229140" cy="9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064" y="3439725"/>
            <a:ext cx="254789" cy="1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141" y="2400897"/>
            <a:ext cx="167409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436" y="3240486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D:\360data\重要数据\桌面\53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283" y="2120632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D:\360data\重要数据\桌面\5354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592" y="1006206"/>
            <a:ext cx="282767" cy="18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D:\360data\重要数据\桌面\35454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63" y="149872"/>
            <a:ext cx="129086" cy="16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D:\360data\重要数据\桌面\354545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20" y="4222979"/>
            <a:ext cx="207895" cy="25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2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7068178" y="4787304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3" descr="D:\360data\重要数据\桌面\53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22715" y="4765434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5" descr="D:\360data\重要数据\桌面\4556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7594853" y="2350263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" descr="D:\360data\重要数据\桌面\4556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411756" y="1049154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3778308" y="1115160"/>
            <a:ext cx="141995" cy="17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8" descr="D:\360data\重要数据\桌面\354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5205102" y="756416"/>
            <a:ext cx="156195" cy="19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9" descr="D:\360data\重要数据\桌面\53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5921125" y="1652152"/>
            <a:ext cx="175576" cy="11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1" descr="D:\360data\重要数据\桌面\53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-1072107" y="2207671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783100" y="2251188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1" descr="D:\360data\重要数据\桌面\53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1604107" y="1977005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-773305" y="1122778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772640" y="2588694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137" y="3420139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D:\360data\重要数据\桌面\354545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1162468" y="4524502"/>
            <a:ext cx="227611" cy="2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D:\360data\重要数据\桌面\35454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780461" y="1772754"/>
            <a:ext cx="203435" cy="2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D:\360data\重要数据\桌面\5354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-231305" y="1653302"/>
            <a:ext cx="224674" cy="1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0">
            <a:off x="1998898" y="4093566"/>
            <a:ext cx="157155" cy="19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D:\360data\重要数据\桌面\53545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1558454" y="2915425"/>
            <a:ext cx="252000" cy="1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6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550026" y="2690082"/>
            <a:ext cx="350258" cy="14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33909" y="366397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D:\360data\重要数据\桌面\53545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99" y="604385"/>
            <a:ext cx="197595" cy="1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3" descr="D:\360data\重要数据\桌面\45565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3275" y="149872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3" descr="D:\360data\重要数据\桌面\45565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-300965" y="892250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D:\360data\重要数据\桌面\354656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52784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127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<p:cBhvr>
                                        <p:cTn id="12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-85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<p:cBhvr>
                                        <p:cTn id="23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319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16667E-7 -3.7037E-6 L 0.86979 0.08959 " pathEditMode="relative" rAng="0" ptsTypes="AA">
                                      <p:cBhvr>
                                        <p:cTn id="34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45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69 C 0.17552 -0.02592 0.35468 0.06019 0.5289 0.06783 " pathEditMode="relative" rAng="0" ptsTypes="AA">
                                      <p:cBhvr>
                                        <p:cTn id="56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5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25E-6 -0.00069 L 0.72943 0.04584 " pathEditMode="relative" rAng="0" ptsTypes="AA">
                                      <p:cBhvr>
                                        <p:cTn id="67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1" y="231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6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7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8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08333E-6 -0.00092 C 0.17552 -0.02592 0.35469 0.05996 0.52877 0.06759 " pathEditMode="relative" rAng="0" ptsTypes="AA">
                                      <p:cBhvr>
                                        <p:cTn id="89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2" y="319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9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00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1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1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12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2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33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3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58333E-6 -0.0007 C 0.17552 -0.02593 0.35468 0.06018 0.5289 0.06782 " pathEditMode="relative" rAng="0" ptsTypes="AA">
                                      <p:cBhvr>
                                        <p:cTn id="144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4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55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5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66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68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17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375E-6 1.11111E-6 C 0.1754 -0.025 0.25586 0.04745 0.42995 0.05532 " pathEditMode="relative" rAng="0" ptsTypes="AA">
                                      <p:cBhvr>
                                        <p:cTn id="188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250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90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9" presetClass="entr" presetSubtype="1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1.66667E-6 -0.00069 L 0.83959 0.05556 " pathEditMode="relative" rAng="0" ptsTypes="AA">
                                      <p:cBhvr>
                                        <p:cTn id="199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2801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20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<p:cBhvr>
                                        <p:cTn id="210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1" y="3310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1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2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22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23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23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9" presetClass="entr" presetSubtype="1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0" presetClass="pat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<p:cBhvr>
                                        <p:cTn id="243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2191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Rot by="21600000">
                                      <p:cBhvr>
                                        <p:cTn id="245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<p:cBhvr>
                                        <p:cTn id="254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6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9" presetClass="entr" presetSubtype="1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0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<p:cBhvr>
                                        <p:cTn id="265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4" y="3287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8" presetClass="emp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0">
                                      <p:cBhvr>
                                        <p:cTn id="26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9" presetClass="entr" presetSubtype="1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0" presetClass="pat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<p:cBhvr>
                                        <p:cTn id="276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216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8" presetClass="emp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27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<p:cBhvr>
                                        <p:cTn id="287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6" y="2593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8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29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00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<p:cBhvr>
                                        <p:cTn id="309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11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<p:cBhvr>
                                        <p:cTn id="320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22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31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4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44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5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55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36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66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<p:cBhvr>
                                        <p:cTn id="375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52" y="-2037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37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95833E-6 -0.0007 C 0.347 -0.02593 0.7013 0.06018 1.04583 0.06782 " pathEditMode="relative" rAng="0" ptsTypes="AA">
                                      <p:cBhvr>
                                        <p:cTn id="386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388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9" presetClass="entr" presetSubtype="1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<p:cBhvr>
                                        <p:cTn id="397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4" y="3287"/>
                                    </p:animMotion>
                                  </p:childTnLst>
                                </p:cTn>
                              </p:par>
                              <p:par>
                                <p:cTn id="398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399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<p:cBhvr>
                                        <p:cTn id="408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10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5692" y="-1771793"/>
            <a:ext cx="11395634" cy="7224658"/>
          </a:xfrm>
          <a:prstGeom prst="rect">
            <a:avLst/>
          </a:prstGeom>
        </p:spPr>
      </p:pic>
      <p:pic>
        <p:nvPicPr>
          <p:cNvPr id="5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273" y="-148757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360data\重要数据\桌面\5354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97" y="1422475"/>
            <a:ext cx="360863" cy="23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87" y="3552319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360data\重要数据\桌面\53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861" y="4120517"/>
            <a:ext cx="308295" cy="20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:\360data\重要数据\桌面\35454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170" y="2606406"/>
            <a:ext cx="1841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715" y="1807172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360data\重要数据\桌面\4556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5726636" y="3531926"/>
            <a:ext cx="229140" cy="9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064" y="3439725"/>
            <a:ext cx="254789" cy="1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141" y="2400897"/>
            <a:ext cx="167409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436" y="3240486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D:\360data\重要数据\桌面\53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283" y="2120632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D:\360data\重要数据\桌面\5354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592" y="1006206"/>
            <a:ext cx="282767" cy="18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D:\360data\重要数据\桌面\35454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63" y="149872"/>
            <a:ext cx="129086" cy="16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D:\360data\重要数据\桌面\354545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20" y="4222979"/>
            <a:ext cx="207895" cy="25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7068178" y="4787304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3" descr="D:\360data\重要数据\桌面\53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22715" y="4765434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5" descr="D:\360data\重要数据\桌面\4556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7594853" y="2350263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" descr="D:\360data\重要数据\桌面\4556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411756" y="1049154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3778308" y="1115160"/>
            <a:ext cx="141995" cy="17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8" descr="D:\360data\重要数据\桌面\354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5205102" y="756416"/>
            <a:ext cx="156195" cy="19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9" descr="D:\360data\重要数据\桌面\53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5921125" y="1652152"/>
            <a:ext cx="175576" cy="11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1" descr="D:\360data\重要数据\桌面\53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-1072107" y="2207671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783100" y="2251188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1" descr="D:\360data\重要数据\桌面\53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1604107" y="1977005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-773305" y="1122778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772640" y="2588694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137" y="3420139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D:\360data\重要数据\桌面\354545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1162468" y="4524502"/>
            <a:ext cx="227611" cy="2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D:\360data\重要数据\桌面\35454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780461" y="1772754"/>
            <a:ext cx="203435" cy="2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D:\360data\重要数据\桌面\5354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-231305" y="1653302"/>
            <a:ext cx="224674" cy="1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0">
            <a:off x="1998898" y="4093566"/>
            <a:ext cx="157155" cy="19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D:\360data\重要数据\桌面\53545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1558454" y="2915425"/>
            <a:ext cx="252000" cy="1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6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550026" y="2690082"/>
            <a:ext cx="350258" cy="14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33909" y="366397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D:\360data\重要数据\桌面\53545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99" y="604385"/>
            <a:ext cx="197595" cy="1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3" descr="D:\360data\重要数据\桌面\45565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3275" y="149872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3" descr="D:\360data\重要数据\桌面\45565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-300965" y="892250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D:\360data\重要数据\桌面\354656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97" y="552784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6718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7934E-6 -3.13725E-6 L 0.10303 -3.13725E-6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52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<p:cBhvr>
                                        <p:cTn id="12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-85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<p:cBhvr>
                                        <p:cTn id="23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319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16667E-7 -3.7037E-6 L 0.86979 0.08959 " pathEditMode="relative" rAng="0" ptsTypes="AA">
                                      <p:cBhvr>
                                        <p:cTn id="34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45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69 C 0.17552 -0.02592 0.35468 0.06019 0.5289 0.06783 " pathEditMode="relative" rAng="0" ptsTypes="AA">
                                      <p:cBhvr>
                                        <p:cTn id="56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5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25E-6 -0.00069 L 0.72943 0.04584 " pathEditMode="relative" rAng="0" ptsTypes="AA">
                                      <p:cBhvr>
                                        <p:cTn id="67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1" y="231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6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7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8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08333E-6 -0.00092 C 0.17552 -0.02592 0.35469 0.05996 0.52877 0.06759 " pathEditMode="relative" rAng="0" ptsTypes="AA">
                                      <p:cBhvr>
                                        <p:cTn id="89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2" y="319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9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00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1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1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12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2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33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3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58333E-6 -0.0007 C 0.17552 -0.02593 0.35468 0.06018 0.5289 0.06782 " pathEditMode="relative" rAng="0" ptsTypes="AA">
                                      <p:cBhvr>
                                        <p:cTn id="144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4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55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5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66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6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17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375E-6 1.11111E-6 C 0.1754 -0.025 0.25586 0.04745 0.42995 0.05532 " pathEditMode="relative" rAng="0" ptsTypes="AA">
                                      <p:cBhvr>
                                        <p:cTn id="188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250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90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9" presetClass="entr" presetSubtype="1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1.66667E-6 -0.00069 L 0.83959 0.05556 " pathEditMode="relative" rAng="0" ptsTypes="AA">
                                      <p:cBhvr>
                                        <p:cTn id="199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2801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20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<p:cBhvr>
                                        <p:cTn id="210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1" y="3310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1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2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22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23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23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9" presetClass="entr" presetSubtype="1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0" presetClass="pat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<p:cBhvr>
                                        <p:cTn id="243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2191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Rot by="21600000">
                                      <p:cBhvr>
                                        <p:cTn id="245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<p:cBhvr>
                                        <p:cTn id="254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6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9" presetClass="entr" presetSubtype="1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0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<p:cBhvr>
                                        <p:cTn id="265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4" y="3287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8" presetClass="emp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0">
                                      <p:cBhvr>
                                        <p:cTn id="26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9" presetClass="entr" presetSubtype="1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0" presetClass="pat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<p:cBhvr>
                                        <p:cTn id="276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216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8" presetClass="emp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27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<p:cBhvr>
                                        <p:cTn id="287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6" y="2593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8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29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00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<p:cBhvr>
                                        <p:cTn id="309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11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<p:cBhvr>
                                        <p:cTn id="320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22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31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4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44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5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55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36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66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<p:cBhvr>
                                        <p:cTn id="375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52" y="-2037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37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95833E-6 -0.0007 C 0.347 -0.02593 0.7013 0.06018 1.04583 0.06782 " pathEditMode="relative" rAng="0" ptsTypes="AA">
                                      <p:cBhvr>
                                        <p:cTn id="386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388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9" presetClass="entr" presetSubtype="1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<p:cBhvr>
                                        <p:cTn id="397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4" y="3287"/>
                                    </p:animMotion>
                                  </p:childTnLst>
                                </p:cTn>
                              </p:par>
                              <p:par>
                                <p:cTn id="398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399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<p:cBhvr>
                                        <p:cTn id="408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10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8467" y="-45122"/>
            <a:ext cx="11122906" cy="7082162"/>
          </a:xfrm>
          <a:prstGeom prst="rect">
            <a:avLst/>
          </a:prstGeom>
        </p:spPr>
      </p:pic>
      <p:pic>
        <p:nvPicPr>
          <p:cNvPr id="5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273" y="-148757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360data\重要数据\桌面\5354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97" y="1422475"/>
            <a:ext cx="360863" cy="23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87" y="3552319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360data\重要数据\桌面\53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861" y="4120517"/>
            <a:ext cx="308295" cy="20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:\360data\重要数据\桌面\35454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170" y="2606406"/>
            <a:ext cx="1841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715" y="1807172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360data\重要数据\桌面\4556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5726636" y="3531926"/>
            <a:ext cx="229140" cy="9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064" y="3439725"/>
            <a:ext cx="254789" cy="1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141" y="2400897"/>
            <a:ext cx="167409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436" y="3240486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D:\360data\重要数据\桌面\53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283" y="2120632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D:\360data\重要数据\桌面\5354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592" y="1006206"/>
            <a:ext cx="282767" cy="18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D:\360data\重要数据\桌面\35454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63" y="149872"/>
            <a:ext cx="129086" cy="16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D:\360data\重要数据\桌面\354545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20" y="4222979"/>
            <a:ext cx="207895" cy="25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7068178" y="4787304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3" descr="D:\360data\重要数据\桌面\53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22715" y="4765434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5" descr="D:\360data\重要数据\桌面\4556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7594853" y="2350263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" descr="D:\360data\重要数据\桌面\4556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411756" y="1049154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3778308" y="1115160"/>
            <a:ext cx="141995" cy="17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8" descr="D:\360data\重要数据\桌面\354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5205102" y="756416"/>
            <a:ext cx="156195" cy="19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9" descr="D:\360data\重要数据\桌面\53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5921125" y="1652152"/>
            <a:ext cx="175576" cy="11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1" descr="D:\360data\重要数据\桌面\53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-1072107" y="2207671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783100" y="2251188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1" descr="D:\360data\重要数据\桌面\53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1604107" y="1977005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-773305" y="1122778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772640" y="2588694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137" y="3420139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D:\360data\重要数据\桌面\354545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1162468" y="4524502"/>
            <a:ext cx="227611" cy="2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D:\360data\重要数据\桌面\35454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780461" y="1772754"/>
            <a:ext cx="203435" cy="2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D:\360data\重要数据\桌面\5354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-231305" y="1653302"/>
            <a:ext cx="224674" cy="1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0">
            <a:off x="1998898" y="4093566"/>
            <a:ext cx="157155" cy="19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D:\360data\重要数据\桌面\53545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1558454" y="2915425"/>
            <a:ext cx="252000" cy="1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6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550026" y="2690082"/>
            <a:ext cx="350258" cy="14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33909" y="366397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D:\360data\重要数据\桌面\53545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99" y="604385"/>
            <a:ext cx="197595" cy="1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3" descr="D:\360data\重要数据\桌面\45565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3275" y="149872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3" descr="D:\360data\重要数据\桌面\45565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-300965" y="892250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D:\360data\重要数据\桌面\354656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97" y="552784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9979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1896E-6 4.90196E-6 L 0.12662 4.90196E-6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2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<p:cBhvr>
                                        <p:cTn id="12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-85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<p:cBhvr>
                                        <p:cTn id="23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319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16667E-7 -3.7037E-6 L 0.86979 0.08959 " pathEditMode="relative" rAng="0" ptsTypes="AA">
                                      <p:cBhvr>
                                        <p:cTn id="34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45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69 C 0.17552 -0.02592 0.35468 0.06019 0.5289 0.06783 " pathEditMode="relative" rAng="0" ptsTypes="AA">
                                      <p:cBhvr>
                                        <p:cTn id="56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5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25E-6 -0.00069 L 0.72943 0.04584 " pathEditMode="relative" rAng="0" ptsTypes="AA">
                                      <p:cBhvr>
                                        <p:cTn id="67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1" y="231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6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7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8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08333E-6 -0.00092 C 0.17552 -0.02592 0.35469 0.05996 0.52877 0.06759 " pathEditMode="relative" rAng="0" ptsTypes="AA">
                                      <p:cBhvr>
                                        <p:cTn id="89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2" y="319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9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00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1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1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12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2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33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3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58333E-6 -0.0007 C 0.17552 -0.02593 0.35468 0.06018 0.5289 0.06782 " pathEditMode="relative" rAng="0" ptsTypes="AA">
                                      <p:cBhvr>
                                        <p:cTn id="144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4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55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5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66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6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17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375E-6 1.11111E-6 C 0.1754 -0.025 0.25586 0.04745 0.42995 0.05532 " pathEditMode="relative" rAng="0" ptsTypes="AA">
                                      <p:cBhvr>
                                        <p:cTn id="188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250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90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9" presetClass="entr" presetSubtype="1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1.66667E-6 -0.00069 L 0.83959 0.05556 " pathEditMode="relative" rAng="0" ptsTypes="AA">
                                      <p:cBhvr>
                                        <p:cTn id="199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2801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20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<p:cBhvr>
                                        <p:cTn id="210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1" y="3310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1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2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22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23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23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9" presetClass="entr" presetSubtype="1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0" presetClass="pat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<p:cBhvr>
                                        <p:cTn id="243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2191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Rot by="21600000">
                                      <p:cBhvr>
                                        <p:cTn id="245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<p:cBhvr>
                                        <p:cTn id="254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6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9" presetClass="entr" presetSubtype="1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0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<p:cBhvr>
                                        <p:cTn id="265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4" y="3287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8" presetClass="emp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0">
                                      <p:cBhvr>
                                        <p:cTn id="26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9" presetClass="entr" presetSubtype="1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0" presetClass="pat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<p:cBhvr>
                                        <p:cTn id="276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216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8" presetClass="emp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27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<p:cBhvr>
                                        <p:cTn id="287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6" y="2593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8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29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00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<p:cBhvr>
                                        <p:cTn id="309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11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<p:cBhvr>
                                        <p:cTn id="320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22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31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4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44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5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55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36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66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<p:cBhvr>
                                        <p:cTn id="375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52" y="-2037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37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95833E-6 -0.0007 C 0.347 -0.02593 0.7013 0.06018 1.04583 0.06782 " pathEditMode="relative" rAng="0" ptsTypes="AA">
                                      <p:cBhvr>
                                        <p:cTn id="386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388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9" presetClass="entr" presetSubtype="1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<p:cBhvr>
                                        <p:cTn id="397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4" y="3287"/>
                                    </p:animMotion>
                                  </p:childTnLst>
                                </p:cTn>
                              </p:par>
                              <p:par>
                                <p:cTn id="398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399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<p:cBhvr>
                                        <p:cTn id="408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10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360data\重要数据\桌面\4655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703" y="1588"/>
            <a:ext cx="9255406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360data\重要数据\桌面\5465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408809"/>
            <a:ext cx="864096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360data\重要数据\桌面\354656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273" y="1132384"/>
            <a:ext cx="4257454" cy="2305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360data\重要数据\桌面\54656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12304"/>
            <a:ext cx="1152128" cy="116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D:\360data\重要数据\桌面\5354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273" y="-148757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97" y="1422475"/>
            <a:ext cx="360863" cy="23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" descr="D:\360data\重要数据\桌面\5354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87" y="3552319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861" y="4120517"/>
            <a:ext cx="308295" cy="20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3" descr="D:\360data\重要数据\桌面\354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170" y="2606406"/>
            <a:ext cx="1841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3" descr="D:\360data\重要数据\桌面\35454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715" y="1807172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4" descr="D:\360data\重要数据\桌面\4556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5726636" y="3531926"/>
            <a:ext cx="229140" cy="9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D:\360data\重要数据\桌面\53545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064" y="3439725"/>
            <a:ext cx="254789" cy="1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3" descr="D:\360data\重要数据\桌面\35454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141" y="2400897"/>
            <a:ext cx="167409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6" descr="D:\360data\重要数据\桌面\5354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436" y="3240486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7" descr="D:\360data\重要数据\桌面\53545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283" y="2120632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8" descr="D:\360data\重要数据\桌面\53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592" y="1006206"/>
            <a:ext cx="282767" cy="18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9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63" y="149872"/>
            <a:ext cx="129086" cy="16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10" descr="D:\360data\重要数据\桌面\354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20" y="4222979"/>
            <a:ext cx="207895" cy="25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12" descr="D:\360data\重要数据\桌面\5354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7068178" y="4787304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13" descr="D:\360data\重要数据\桌面\53545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22715" y="4765434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15" descr="D:\360data\重要数据\桌面\4556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7594853" y="2350263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16" descr="D:\360data\重要数据\桌面\4556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411756" y="1049154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3778308" y="1115160"/>
            <a:ext cx="141995" cy="17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18" descr="D:\360data\重要数据\桌面\354545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5205102" y="756416"/>
            <a:ext cx="156195" cy="19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19" descr="D:\360data\重要数据\桌面\5354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5921125" y="1652152"/>
            <a:ext cx="175576" cy="11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1" descr="D:\360data\重要数据\桌面\5354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-1072107" y="2207671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783100" y="2251188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1" descr="D:\360data\重要数据\桌面\5354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1604107" y="1977005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-773305" y="1122778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772640" y="2588694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3" descr="D:\360data\重要数据\桌面\35454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137" y="3420139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3" descr="D:\360data\重要数据\桌面\354545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1162468" y="4524502"/>
            <a:ext cx="227611" cy="2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3" descr="D:\360data\重要数据\桌面\354545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780461" y="1772754"/>
            <a:ext cx="203435" cy="2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2" descr="D:\360data\重要数据\桌面\53545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-231305" y="1653302"/>
            <a:ext cx="224674" cy="1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0">
            <a:off x="1998898" y="4093566"/>
            <a:ext cx="157155" cy="19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2" descr="D:\360data\重要数据\桌面\53545.pn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1558454" y="2915425"/>
            <a:ext cx="252000" cy="1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16" descr="D:\360data\重要数据\桌面\45565.pn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550026" y="2690082"/>
            <a:ext cx="350258" cy="14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33909" y="366397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23" descr="D:\360data\重要数据\桌面\45565.png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3275" y="149872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23" descr="D:\360data\重要数据\桌面\45565.png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-300965" y="892250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椭圆 43"/>
          <p:cNvSpPr/>
          <p:nvPr/>
        </p:nvSpPr>
        <p:spPr>
          <a:xfrm rot="2270211">
            <a:off x="4441840" y="-476806"/>
            <a:ext cx="197412" cy="20169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rot="4680544">
            <a:off x="4741230" y="-1095892"/>
            <a:ext cx="186638" cy="190684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2084213" flipH="1">
            <a:off x="4027717" y="-1111640"/>
            <a:ext cx="106287" cy="108591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3120000">
            <a:off x="4801308" y="-966920"/>
            <a:ext cx="132470" cy="13534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3006897">
            <a:off x="5171696" y="-499896"/>
            <a:ext cx="184947" cy="18895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rot="1199333">
            <a:off x="4158203" y="-751124"/>
            <a:ext cx="178116" cy="18197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rot="2270211">
            <a:off x="4417292" y="-476806"/>
            <a:ext cx="197412" cy="20169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rot="4680544">
            <a:off x="4716682" y="-1095892"/>
            <a:ext cx="186638" cy="190684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2084213" flipH="1">
            <a:off x="4003169" y="-1111640"/>
            <a:ext cx="106287" cy="108591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rot="3120000">
            <a:off x="4776760" y="-966920"/>
            <a:ext cx="132470" cy="13534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rot="3006897">
            <a:off x="5147148" y="-499896"/>
            <a:ext cx="184947" cy="18895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rot="1199333">
            <a:off x="4133655" y="-751124"/>
            <a:ext cx="178116" cy="18197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600599" y="3550681"/>
            <a:ext cx="4347665" cy="338554"/>
          </a:xfrm>
          <a:prstGeom prst="rect">
            <a:avLst/>
          </a:prstGeom>
          <a:noFill/>
          <a:effectLst>
            <a:outerShdw blurRad="76200" dir="2700000" algn="tl" rotWithShape="0">
              <a:srgbClr val="FFC000">
                <a:alpha val="82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时间：</a:t>
            </a:r>
            <a:r>
              <a:rPr lang="en-US" altLang="zh-CN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    地址：甜蜜酒店二楼</a:t>
            </a:r>
            <a:endParaRPr lang="zh-CN" altLang="en-US" sz="1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Lyn - My Destin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-36512" y="-6678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97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10" presetClass="exit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" dur="5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23" presetClass="entr" presetSubtype="52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68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7" dur="1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8" dur="1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19" presetClass="entr" presetSubtype="10" repeatCount="indefinite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    <p:cBhvr>
                                            <p:cTn id="40" dur="3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354" y="-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2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    <p:cBhvr>
                                            <p:cTn id="48" dur="3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240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19" presetClass="entr" presetSubtype="10" repeatCount="indefinite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0" presetClass="path" presetSubtype="0" repeatCount="indefinite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-4.16667E-7 -3.7037E-6 L 0.86979 0.08959 " pathEditMode="relative" rAng="0" ptsTypes="AA">
                                          <p:cBhvr>
                                            <p:cTn id="56" dur="2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490" y="44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8" presetClass="emph" presetSubtype="0" repeatCount="indefinite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8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9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4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4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5E-6 -0.00069 L 0.69167 0.03681 " pathEditMode="relative" rAng="0" ptsTypes="AA">
                                          <p:cBhvr>
                                            <p:cTn id="64" dur="4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583" y="1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33333E-6 -0.00069 C 0.17552 -0.02592 0.35468 0.06019 0.5289 0.06783 " pathEditMode="relative" rAng="0" ptsTypes="AA">
                                          <p:cBhvr>
                                            <p:cTn id="72" dur="3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445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19" presetClass="entr" presetSubtype="1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0" presetClass="pat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1.25E-6 -0.00069 L 0.72943 0.04584 " pathEditMode="relative" rAng="0" ptsTypes="AA">
                                          <p:cBhvr>
                                            <p:cTn id="80" dur="2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471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8" presetClass="emp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2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3" presetID="19" presetClass="entr" presetSubtype="1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5E-6 -0.00069 L 0.69167 0.03681 " pathEditMode="relative" rAng="0" ptsTypes="AA">
                                          <p:cBhvr>
                                            <p:cTn id="88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583" y="1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8" presetClass="emp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0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1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3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2.08333E-6 -0.00092 C 0.17552 -0.02592 0.35469 0.05996 0.52877 0.06759 " pathEditMode="relative" rAng="0" ptsTypes="AA">
                                          <p:cBhvr>
                                            <p:cTn id="96" dur="3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432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7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8" dur="1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9" presetID="19" presetClass="entr" presetSubtype="1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0" presetClass="pat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    <p:cBhvr>
                                            <p:cTn id="104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432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8" presetClass="emp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6" dur="1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7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    <p:cBhvr>
                                            <p:cTn id="112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432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4" dur="1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" presetID="19" presetClass="entr" presetSubtype="1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5E-6 -0.00069 L 0.69167 0.03681 " pathEditMode="relative" rAng="0" ptsTypes="AA">
                                          <p:cBhvr>
                                            <p:cTn id="120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583" y="1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8" presetClass="emp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2" dur="1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3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4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4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2.5E-6 -0.00024 C 0.17539 -0.0257 0.35248 -0.0838 0.52696 -0.07639 " pathEditMode="relative" rAng="0" ptsTypes="AA">
                                          <p:cBhvr>
                                            <p:cTn id="128" dur="4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341" y="-38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0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1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4.58333E-6 -0.0007 C 0.17552 -0.02593 0.35468 0.06018 0.5289 0.06782 " pathEditMode="relative" rAng="0" ptsTypes="AA">
                                          <p:cBhvr>
                                            <p:cTn id="136" dur="3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445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8" dur="1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9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4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4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2.5E-6 -0.00024 C 0.17539 -0.0257 0.35248 -0.0838 0.52696 -0.07639 " pathEditMode="relative" rAng="0" ptsTypes="AA">
                                          <p:cBhvr>
                                            <p:cTn id="144" dur="4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341" y="-38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6" dur="1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7" presetID="19" presetClass="entr" presetSubtype="1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2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2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0" presetClass="pat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    <p:cBhvr>
                                            <p:cTn id="152" dur="2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432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" presetID="8" presetClass="emp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4" dur="1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5" presetID="19" presetClass="entr" presetSubtype="1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0" presetClass="pat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3.33333E-6 -0.00069 L 0.64896 0.05556 " pathEditMode="relative" rAng="0" ptsTypes="AA">
                                          <p:cBhvr>
                                            <p:cTn id="16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448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" presetID="8" presetClass="emp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2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3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2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2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4.375E-6 1.11111E-6 C 0.1754 -0.025 0.25586 0.04745 0.42995 0.05532 " pathEditMode="relative" rAng="0" ptsTypes="AA">
                                          <p:cBhvr>
                                            <p:cTn id="168" dur="2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49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0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1" presetID="19" presetClass="entr" presetSubtype="10" repeatCount="indefinite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3" dur="3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3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5" presetID="0" presetClass="path" presetSubtype="0" repeatCount="indefinite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66667E-6 -0.00069 L 0.83959 0.05556 " pathEditMode="relative" rAng="0" ptsTypes="AA">
                                          <p:cBhvr>
                                            <p:cTn id="176" dur="3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979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8" presetClass="emph" presetSubtype="0" repeatCount="indefinite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8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9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1" dur="2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2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3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    <p:cBhvr>
                                            <p:cTn id="184" dur="2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211" y="33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6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7" presetID="19" presetClass="entr" presetSubtype="1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2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2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1" presetID="0" presetClass="pat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3.33333E-6 -0.00069 L 0.64896 0.05556 " pathEditMode="relative" rAng="0" ptsTypes="AA">
                                          <p:cBhvr>
                                            <p:cTn id="192" dur="2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448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" presetID="8" presetClass="emp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4" dur="1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5" presetID="19" presetClass="entr" presetSubtype="1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3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3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9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5E-6 -0.00069 L 0.69167 0.03681 " pathEditMode="relative" rAng="0" ptsTypes="AA">
                                          <p:cBhvr>
                                            <p:cTn id="200" dur="3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583" y="1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" presetID="8" presetClass="emp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2" dur="1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3" presetID="19" presetClass="entr" presetSubtype="10" repeatCount="indefinite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5" dur="3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3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0" presetClass="path" presetSubtype="0" repeatCount="indefinite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    <p:cBhvr>
                                            <p:cTn id="208" dur="3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083" y="-21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8" presetClass="emph" presetSubtype="0" repeatCount="indefinite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0" dur="12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1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4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4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5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    <p:cBhvr>
                                            <p:cTn id="216" dur="4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240" y="-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8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9" presetID="19" presetClass="entr" presetSubtype="10" repeatCount="indefinite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1" dur="2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2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3" presetID="0" presetClass="path" presetSubtype="0" repeatCount="indefinite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    <p:cBhvr>
                                            <p:cTn id="224" dur="2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964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8" presetClass="emph" presetSubtype="0" repeatCount="indefinite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6" dur="1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7" presetID="19" presetClass="entr" presetSubtype="10" repeatCount="indefinite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9" dur="2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2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1" presetID="0" presetClass="path" presetSubtype="0" repeatCount="indefinite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    <p:cBhvr>
                                            <p:cTn id="232" dur="2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017" y="-2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3" presetID="8" presetClass="emph" presetSubtype="0" repeatCount="indefinite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34" dur="1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5" presetID="19" presetClass="entr" presetSubtype="1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2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2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9" presetID="0" presetClass="pat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    <p:cBhvr>
                                            <p:cTn id="240" dur="2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226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1" presetID="8" presetClass="emp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42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3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5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33333E-6 -0.0007 C 0.347 -0.02593 0.7013 0.06018 1.04583 0.06782 " pathEditMode="relative" rAng="0" ptsTypes="AA">
                                          <p:cBhvr>
                                            <p:cTn id="248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292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9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50" dur="1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1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3" dur="2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4" dur="2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5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    <p:cBhvr>
                                            <p:cTn id="256" dur="2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310" y="-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7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58" dur="1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9" presetID="19" presetClass="entr" presetSubtype="1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1" dur="2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2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3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    <p:cBhvr>
                                            <p:cTn id="264" dur="2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310" y="-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8" presetClass="emp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6" dur="1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7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4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4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1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33333E-6 -0.0007 C 0.347 -0.02593 0.7013 0.06018 1.04583 0.06782 " pathEditMode="relative" rAng="0" ptsTypes="AA">
                                          <p:cBhvr>
                                            <p:cTn id="272" dur="4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292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3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74" dur="1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5" presetID="19" presetClass="entr" presetSubtype="1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7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9" presetID="0" presetClass="pat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3.33333E-6 -0.0007 L 0.8698 0.08889 " pathEditMode="relative" rAng="0" ptsTypes="AA">
                                          <p:cBhvr>
                                            <p:cTn id="280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490" y="44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1" presetID="8" presetClass="emp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2" dur="1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83" presetID="19" presetClass="entr" presetSubtype="1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5" dur="2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2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0" presetClass="pat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3.33333E-6 -0.0007 L 0.8698 0.08889 " pathEditMode="relative" rAng="0" ptsTypes="AA">
                                          <p:cBhvr>
                                            <p:cTn id="288" dur="2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490" y="44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9" presetID="8" presetClass="emp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0" dur="1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1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3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5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    <p:cBhvr>
                                            <p:cTn id="296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432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7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8" dur="1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9" presetID="19" presetClass="entr" presetSubtype="1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1" dur="2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2" dur="2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3" presetID="0" presetClass="pat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    <p:cBhvr>
                                            <p:cTn id="304" dur="2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052" y="-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5" presetID="8" presetClass="emp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06" dur="12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7" presetID="10" presetClass="exit" presetSubtype="0" fill="hold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8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0" presetID="19" presetClass="entr" presetSubtype="10" repeatCount="indefinite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2" dur="2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2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4" presetID="0" presetClass="path" presetSubtype="0" repeatCount="indefinite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    <p:cBhvr>
                                            <p:cTn id="315" dur="2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484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6" presetID="8" presetClass="emph" presetSubtype="0" repeatCount="indefinite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7" dur="1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8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0" dur="2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2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2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    <p:cBhvr>
                                            <p:cTn id="323" dur="2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240" y="-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4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5" dur="125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6" presetID="42" presetClass="pat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61521E-8 9.80392E-7 L 0.03266 1.06961 " pathEditMode="relative" rAng="0" ptsTypes="AA">
                                          <p:cBhvr>
                                            <p:cTn id="327" dur="5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26" y="5348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8" presetID="42" presetClass="path" presetSubtype="0" repeatCount="indefinite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3.79272E-6 -3.92157E-7 L 0.06973 1.16618 " pathEditMode="relative" rAng="0" ptsTypes="AA">
                                          <p:cBhvr>
                                            <p:cTn id="329" dur="6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87" y="58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0" presetID="42" presetClass="path" presetSubtype="0" repeatCount="indefinite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00289 -0.19681 L 0.05389 1.19706 " pathEditMode="relative" rAng="0" ptsTypes="AA">
                                          <p:cBhvr>
                                            <p:cTn id="331" dur="4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39" y="69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2" presetID="42" presetClass="path" presetSubtype="0" repeatCount="indefinite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0.01061 -0.49142 L 0.02329 1.13946 " pathEditMode="relative" rAng="0" ptsTypes="AA">
                                          <p:cBhvr>
                                            <p:cTn id="333" dur="6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5" y="815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4" presetID="42" presetClass="path" presetSubtype="0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2963 -0.37647 L -0.07374 1.08505 " pathEditMode="relative" rAng="0" ptsTypes="AA">
                                          <p:cBhvr>
                                            <p:cTn id="335" dur="5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05" y="730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6" presetID="42" presetClass="path" presetSubtype="0" repeatCount="indefinite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.00111 -0.17108 L 0.0707 1.12451 " pathEditMode="relative" rAng="0" ptsTypes="AA">
                                          <p:cBhvr>
                                            <p:cTn id="337" dur="58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73" y="647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8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9" dur="5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0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1" dur="4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2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3" dur="3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4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5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6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7" dur="2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8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9" dur="3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5" dur="1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6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8" dur="1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1" dur="1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2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4" dur="1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7" dur="1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8" presetID="42" presetClass="path" presetSubtype="0" repeatCount="indefinite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4.99449E-6 9.80392E-7 L 0.0725 1.09191 " pathEditMode="relative" rAng="0" ptsTypes="AA">
                                          <p:cBhvr>
                                            <p:cTn id="369" dur="6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25" y="545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0" presetID="42" presetClass="pat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02204E-6 1.96078E-6 L -0.08609 1.18309 " pathEditMode="relative" rAng="0" ptsTypes="AA">
                                          <p:cBhvr>
                                            <p:cTn id="371" dur="6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11" y="591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2" presetID="42" presetClass="path" presetSubtype="0" repeatCount="indefinite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0.00289 -0.19681 L 0.0186 1.19706 " pathEditMode="relative" rAng="0" ptsTypes="AA">
                                          <p:cBhvr>
                                            <p:cTn id="373" dur="6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74" y="69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4" presetID="42" presetClass="path" presetSubtype="0" repeatCount="indefinite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-0.0106 -0.49142 L -0.02259 1.15883 " pathEditMode="relative" rAng="0" ptsTypes="AA">
                                          <p:cBhvr>
                                            <p:cTn id="375" dur="4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06" y="8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6" presetID="42" presetClass="path" presetSubtype="0" repeatCount="indefinite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-0.02961 -0.37647 L -0.09793 1.08628 " pathEditMode="relative" rAng="0" ptsTypes="AA">
                                          <p:cBhvr>
                                            <p:cTn id="377" dur="8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16" y="731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8" presetID="42" presetClass="path" presetSubtype="0" repeatCount="indefinite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.0011 -0.17108 L 0.13416 1.11716 " pathEditMode="relative" rAng="0" ptsTypes="AA">
                                          <p:cBhvr>
                                            <p:cTn id="379" dur="6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53" y="644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0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1" dur="5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2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3" dur="4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4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5" dur="3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6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7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8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9" dur="2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0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91" dur="3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2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4" dur="1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5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7" dur="1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8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0" dur="1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1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3" dur="1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4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6" dur="1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7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9" dur="1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1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</p:childTnLst>
            </p:cTn>
          </p:par>
        </p:tnLst>
        <p:bldLst>
          <p:bldP spid="44" grpId="0" animBg="1"/>
          <p:bldP spid="44" grpId="1" animBg="1"/>
          <p:bldP spid="44" grpId="2" animBg="1"/>
          <p:bldP spid="45" grpId="0" animBg="1"/>
          <p:bldP spid="45" grpId="1" animBg="1"/>
          <p:bldP spid="45" grpId="2" animBg="1"/>
          <p:bldP spid="46" grpId="0" animBg="1"/>
          <p:bldP spid="46" grpId="1" animBg="1"/>
          <p:bldP spid="46" grpId="2" animBg="1"/>
          <p:bldP spid="47" grpId="0" animBg="1"/>
          <p:bldP spid="47" grpId="1" animBg="1"/>
          <p:bldP spid="47" grpId="2" animBg="1"/>
          <p:bldP spid="48" grpId="0" animBg="1"/>
          <p:bldP spid="48" grpId="1" animBg="1"/>
          <p:bldP spid="48" grpId="2" animBg="1"/>
          <p:bldP spid="49" grpId="0" animBg="1"/>
          <p:bldP spid="49" grpId="1" animBg="1"/>
          <p:bldP spid="49" grpId="2" animBg="1"/>
          <p:bldP spid="50" grpId="0" animBg="1"/>
          <p:bldP spid="50" grpId="1" animBg="1"/>
          <p:bldP spid="50" grpId="2" animBg="1"/>
          <p:bldP spid="51" grpId="0" animBg="1"/>
          <p:bldP spid="51" grpId="1" animBg="1"/>
          <p:bldP spid="51" grpId="2" animBg="1"/>
          <p:bldP spid="52" grpId="0" animBg="1"/>
          <p:bldP spid="52" grpId="1" animBg="1"/>
          <p:bldP spid="52" grpId="2" animBg="1"/>
          <p:bldP spid="53" grpId="0" animBg="1"/>
          <p:bldP spid="53" grpId="1" animBg="1"/>
          <p:bldP spid="53" grpId="2" animBg="1"/>
          <p:bldP spid="54" grpId="0" animBg="1"/>
          <p:bldP spid="54" grpId="1" animBg="1"/>
          <p:bldP spid="54" grpId="2" animBg="1"/>
          <p:bldP spid="55" grpId="0" animBg="1"/>
          <p:bldP spid="55" grpId="1" animBg="1"/>
          <p:bldP spid="55" grpId="2" animBg="1"/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10" presetClass="exit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" dur="5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23" presetClass="entr" presetSubtype="52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19" presetClass="entr" presetSubtype="10" repeatCount="indefinite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    <p:cBhvr>
                                            <p:cTn id="40" dur="3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354" y="-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2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    <p:cBhvr>
                                            <p:cTn id="48" dur="3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240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19" presetClass="entr" presetSubtype="10" repeatCount="indefinite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0" presetClass="path" presetSubtype="0" repeatCount="indefinite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-4.16667E-7 -3.7037E-6 L 0.86979 0.08959 " pathEditMode="relative" rAng="0" ptsTypes="AA">
                                          <p:cBhvr>
                                            <p:cTn id="56" dur="2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490" y="44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8" presetClass="emph" presetSubtype="0" repeatCount="indefinite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8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9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4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4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5E-6 -0.00069 L 0.69167 0.03681 " pathEditMode="relative" rAng="0" ptsTypes="AA">
                                          <p:cBhvr>
                                            <p:cTn id="64" dur="4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583" y="1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33333E-6 -0.00069 C 0.17552 -0.02592 0.35468 0.06019 0.5289 0.06783 " pathEditMode="relative" rAng="0" ptsTypes="AA">
                                          <p:cBhvr>
                                            <p:cTn id="72" dur="3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445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19" presetClass="entr" presetSubtype="1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0" presetClass="pat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1.25E-6 -0.00069 L 0.72943 0.04584 " pathEditMode="relative" rAng="0" ptsTypes="AA">
                                          <p:cBhvr>
                                            <p:cTn id="80" dur="2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471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8" presetClass="emp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2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3" presetID="19" presetClass="entr" presetSubtype="1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5E-6 -0.00069 L 0.69167 0.03681 " pathEditMode="relative" rAng="0" ptsTypes="AA">
                                          <p:cBhvr>
                                            <p:cTn id="88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583" y="1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8" presetClass="emp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0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1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3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2.08333E-6 -0.00092 C 0.17552 -0.02592 0.35469 0.05996 0.52877 0.06759 " pathEditMode="relative" rAng="0" ptsTypes="AA">
                                          <p:cBhvr>
                                            <p:cTn id="96" dur="3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432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7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8" dur="1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9" presetID="19" presetClass="entr" presetSubtype="1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0" presetClass="pat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    <p:cBhvr>
                                            <p:cTn id="104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432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8" presetClass="emp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6" dur="1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7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    <p:cBhvr>
                                            <p:cTn id="112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432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4" dur="1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" presetID="19" presetClass="entr" presetSubtype="1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5E-6 -0.00069 L 0.69167 0.03681 " pathEditMode="relative" rAng="0" ptsTypes="AA">
                                          <p:cBhvr>
                                            <p:cTn id="120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583" y="1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8" presetClass="emp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2" dur="1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3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4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4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2.5E-6 -0.00024 C 0.17539 -0.0257 0.35248 -0.0838 0.52696 -0.07639 " pathEditMode="relative" rAng="0" ptsTypes="AA">
                                          <p:cBhvr>
                                            <p:cTn id="128" dur="4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341" y="-38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0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1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4.58333E-6 -0.0007 C 0.17552 -0.02593 0.35468 0.06018 0.5289 0.06782 " pathEditMode="relative" rAng="0" ptsTypes="AA">
                                          <p:cBhvr>
                                            <p:cTn id="136" dur="3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445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8" dur="1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9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4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4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2.5E-6 -0.00024 C 0.17539 -0.0257 0.35248 -0.0838 0.52696 -0.07639 " pathEditMode="relative" rAng="0" ptsTypes="AA">
                                          <p:cBhvr>
                                            <p:cTn id="144" dur="4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341" y="-38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6" dur="1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7" presetID="19" presetClass="entr" presetSubtype="1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2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2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0" presetClass="pat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    <p:cBhvr>
                                            <p:cTn id="152" dur="2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432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" presetID="8" presetClass="emp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4" dur="1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5" presetID="19" presetClass="entr" presetSubtype="1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0" presetClass="pat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3.33333E-6 -0.00069 L 0.64896 0.05556 " pathEditMode="relative" rAng="0" ptsTypes="AA">
                                          <p:cBhvr>
                                            <p:cTn id="16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448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" presetID="8" presetClass="emp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2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3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2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2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4.375E-6 1.11111E-6 C 0.1754 -0.025 0.25586 0.04745 0.42995 0.05532 " pathEditMode="relative" rAng="0" ptsTypes="AA">
                                          <p:cBhvr>
                                            <p:cTn id="168" dur="2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49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0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1" presetID="19" presetClass="entr" presetSubtype="10" repeatCount="indefinite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3" dur="3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3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5" presetID="0" presetClass="path" presetSubtype="0" repeatCount="indefinite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66667E-6 -0.00069 L 0.83959 0.05556 " pathEditMode="relative" rAng="0" ptsTypes="AA">
                                          <p:cBhvr>
                                            <p:cTn id="176" dur="3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979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8" presetClass="emph" presetSubtype="0" repeatCount="indefinite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8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9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1" dur="2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2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3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    <p:cBhvr>
                                            <p:cTn id="184" dur="2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211" y="33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6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7" presetID="19" presetClass="entr" presetSubtype="1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2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2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1" presetID="0" presetClass="pat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3.33333E-6 -0.00069 L 0.64896 0.05556 " pathEditMode="relative" rAng="0" ptsTypes="AA">
                                          <p:cBhvr>
                                            <p:cTn id="192" dur="2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448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" presetID="8" presetClass="emp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4" dur="1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5" presetID="19" presetClass="entr" presetSubtype="1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3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3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9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5E-6 -0.00069 L 0.69167 0.03681 " pathEditMode="relative" rAng="0" ptsTypes="AA">
                                          <p:cBhvr>
                                            <p:cTn id="200" dur="3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583" y="1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" presetID="8" presetClass="emp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2" dur="1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3" presetID="19" presetClass="entr" presetSubtype="10" repeatCount="indefinite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5" dur="3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3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0" presetClass="path" presetSubtype="0" repeatCount="indefinite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    <p:cBhvr>
                                            <p:cTn id="208" dur="3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083" y="-21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8" presetClass="emph" presetSubtype="0" repeatCount="indefinite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0" dur="12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1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4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4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5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    <p:cBhvr>
                                            <p:cTn id="216" dur="4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240" y="-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8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9" presetID="19" presetClass="entr" presetSubtype="10" repeatCount="indefinite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1" dur="2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2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3" presetID="0" presetClass="path" presetSubtype="0" repeatCount="indefinite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    <p:cBhvr>
                                            <p:cTn id="224" dur="2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964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8" presetClass="emph" presetSubtype="0" repeatCount="indefinite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6" dur="1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7" presetID="19" presetClass="entr" presetSubtype="10" repeatCount="indefinite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9" dur="2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2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1" presetID="0" presetClass="path" presetSubtype="0" repeatCount="indefinite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    <p:cBhvr>
                                            <p:cTn id="232" dur="2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017" y="-2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3" presetID="8" presetClass="emph" presetSubtype="0" repeatCount="indefinite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34" dur="1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5" presetID="19" presetClass="entr" presetSubtype="1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2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2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9" presetID="0" presetClass="pat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    <p:cBhvr>
                                            <p:cTn id="240" dur="2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226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1" presetID="8" presetClass="emp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42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3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5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33333E-6 -0.0007 C 0.347 -0.02593 0.7013 0.06018 1.04583 0.06782 " pathEditMode="relative" rAng="0" ptsTypes="AA">
                                          <p:cBhvr>
                                            <p:cTn id="248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292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9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50" dur="1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1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3" dur="2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4" dur="2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5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    <p:cBhvr>
                                            <p:cTn id="256" dur="2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310" y="-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7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58" dur="1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9" presetID="19" presetClass="entr" presetSubtype="1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1" dur="2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2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3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    <p:cBhvr>
                                            <p:cTn id="264" dur="2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310" y="-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8" presetClass="emp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6" dur="1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7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4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4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1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33333E-6 -0.0007 C 0.347 -0.02593 0.7013 0.06018 1.04583 0.06782 " pathEditMode="relative" rAng="0" ptsTypes="AA">
                                          <p:cBhvr>
                                            <p:cTn id="272" dur="4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292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3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74" dur="1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5" presetID="19" presetClass="entr" presetSubtype="1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7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9" presetID="0" presetClass="pat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3.33333E-6 -0.0007 L 0.8698 0.08889 " pathEditMode="relative" rAng="0" ptsTypes="AA">
                                          <p:cBhvr>
                                            <p:cTn id="280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490" y="44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1" presetID="8" presetClass="emp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2" dur="1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83" presetID="19" presetClass="entr" presetSubtype="1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5" dur="2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2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0" presetClass="pat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3.33333E-6 -0.0007 L 0.8698 0.08889 " pathEditMode="relative" rAng="0" ptsTypes="AA">
                                          <p:cBhvr>
                                            <p:cTn id="288" dur="2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490" y="44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9" presetID="8" presetClass="emp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0" dur="1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1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3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5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    <p:cBhvr>
                                            <p:cTn id="296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432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7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8" dur="1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9" presetID="19" presetClass="entr" presetSubtype="1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1" dur="2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2" dur="2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3" presetID="0" presetClass="pat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    <p:cBhvr>
                                            <p:cTn id="304" dur="2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052" y="-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5" presetID="8" presetClass="emp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06" dur="12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7" presetID="10" presetClass="exit" presetSubtype="0" fill="hold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8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0" presetID="19" presetClass="entr" presetSubtype="10" repeatCount="indefinite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2" dur="2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2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4" presetID="0" presetClass="path" presetSubtype="0" repeatCount="indefinite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    <p:cBhvr>
                                            <p:cTn id="315" dur="2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484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6" presetID="8" presetClass="emph" presetSubtype="0" repeatCount="indefinite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7" dur="1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8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0" dur="2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2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2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    <p:cBhvr>
                                            <p:cTn id="323" dur="2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240" y="-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4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5" dur="125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6" presetID="42" presetClass="pat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61521E-8 9.80392E-7 L 0.03266 1.06961 " pathEditMode="relative" rAng="0" ptsTypes="AA">
                                          <p:cBhvr>
                                            <p:cTn id="327" dur="5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26" y="5348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8" presetID="42" presetClass="path" presetSubtype="0" repeatCount="indefinite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3.79272E-6 -3.92157E-7 L 0.06973 1.16618 " pathEditMode="relative" rAng="0" ptsTypes="AA">
                                          <p:cBhvr>
                                            <p:cTn id="329" dur="6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87" y="58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0" presetID="42" presetClass="path" presetSubtype="0" repeatCount="indefinite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00289 -0.19681 L 0.05389 1.19706 " pathEditMode="relative" rAng="0" ptsTypes="AA">
                                          <p:cBhvr>
                                            <p:cTn id="331" dur="4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39" y="69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2" presetID="42" presetClass="path" presetSubtype="0" repeatCount="indefinite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0.01061 -0.49142 L 0.02329 1.13946 " pathEditMode="relative" rAng="0" ptsTypes="AA">
                                          <p:cBhvr>
                                            <p:cTn id="333" dur="6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5" y="815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4" presetID="42" presetClass="path" presetSubtype="0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2963 -0.37647 L -0.07374 1.08505 " pathEditMode="relative" rAng="0" ptsTypes="AA">
                                          <p:cBhvr>
                                            <p:cTn id="335" dur="5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05" y="730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6" presetID="42" presetClass="path" presetSubtype="0" repeatCount="indefinite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.00111 -0.17108 L 0.0707 1.12451 " pathEditMode="relative" rAng="0" ptsTypes="AA">
                                          <p:cBhvr>
                                            <p:cTn id="337" dur="58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73" y="647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8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9" dur="5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0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1" dur="4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2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3" dur="3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4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5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6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7" dur="2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8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9" dur="3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5" dur="1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6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8" dur="1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1" dur="1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2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4" dur="1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7" dur="1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8" presetID="42" presetClass="path" presetSubtype="0" repeatCount="indefinite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4.99449E-6 9.80392E-7 L 0.0725 1.09191 " pathEditMode="relative" rAng="0" ptsTypes="AA">
                                          <p:cBhvr>
                                            <p:cTn id="369" dur="6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25" y="545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0" presetID="42" presetClass="pat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02204E-6 1.96078E-6 L -0.08609 1.18309 " pathEditMode="relative" rAng="0" ptsTypes="AA">
                                          <p:cBhvr>
                                            <p:cTn id="371" dur="6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11" y="591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2" presetID="42" presetClass="path" presetSubtype="0" repeatCount="indefinite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0.00289 -0.19681 L 0.0186 1.19706 " pathEditMode="relative" rAng="0" ptsTypes="AA">
                                          <p:cBhvr>
                                            <p:cTn id="373" dur="6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74" y="69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4" presetID="42" presetClass="path" presetSubtype="0" repeatCount="indefinite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-0.0106 -0.49142 L -0.02259 1.15883 " pathEditMode="relative" rAng="0" ptsTypes="AA">
                                          <p:cBhvr>
                                            <p:cTn id="375" dur="4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06" y="8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6" presetID="42" presetClass="path" presetSubtype="0" repeatCount="indefinite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-0.02961 -0.37647 L -0.09793 1.08628 " pathEditMode="relative" rAng="0" ptsTypes="AA">
                                          <p:cBhvr>
                                            <p:cTn id="377" dur="8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16" y="731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8" presetID="42" presetClass="path" presetSubtype="0" repeatCount="indefinite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.0011 -0.17108 L 0.13416 1.11716 " pathEditMode="relative" rAng="0" ptsTypes="AA">
                                          <p:cBhvr>
                                            <p:cTn id="379" dur="6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53" y="644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0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1" dur="5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2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3" dur="4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4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5" dur="3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6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7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8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9" dur="2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0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91" dur="3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2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4" dur="1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5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7" dur="1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8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0" dur="1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1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3" dur="1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4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6" dur="1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7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9" dur="1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1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</p:childTnLst>
            </p:cTn>
          </p:par>
        </p:tnLst>
        <p:bldLst>
          <p:bldP spid="44" grpId="0" animBg="1"/>
          <p:bldP spid="44" grpId="1" animBg="1"/>
          <p:bldP spid="44" grpId="2" animBg="1"/>
          <p:bldP spid="45" grpId="0" animBg="1"/>
          <p:bldP spid="45" grpId="1" animBg="1"/>
          <p:bldP spid="45" grpId="2" animBg="1"/>
          <p:bldP spid="46" grpId="0" animBg="1"/>
          <p:bldP spid="46" grpId="1" animBg="1"/>
          <p:bldP spid="46" grpId="2" animBg="1"/>
          <p:bldP spid="47" grpId="0" animBg="1"/>
          <p:bldP spid="47" grpId="1" animBg="1"/>
          <p:bldP spid="47" grpId="2" animBg="1"/>
          <p:bldP spid="48" grpId="0" animBg="1"/>
          <p:bldP spid="48" grpId="1" animBg="1"/>
          <p:bldP spid="48" grpId="2" animBg="1"/>
          <p:bldP spid="49" grpId="0" animBg="1"/>
          <p:bldP spid="49" grpId="1" animBg="1"/>
          <p:bldP spid="49" grpId="2" animBg="1"/>
          <p:bldP spid="50" grpId="0" animBg="1"/>
          <p:bldP spid="50" grpId="1" animBg="1"/>
          <p:bldP spid="50" grpId="2" animBg="1"/>
          <p:bldP spid="51" grpId="0" animBg="1"/>
          <p:bldP spid="51" grpId="1" animBg="1"/>
          <p:bldP spid="51" grpId="2" animBg="1"/>
          <p:bldP spid="52" grpId="0" animBg="1"/>
          <p:bldP spid="52" grpId="1" animBg="1"/>
          <p:bldP spid="52" grpId="2" animBg="1"/>
          <p:bldP spid="53" grpId="0" animBg="1"/>
          <p:bldP spid="53" grpId="1" animBg="1"/>
          <p:bldP spid="53" grpId="2" animBg="1"/>
          <p:bldP spid="54" grpId="0" animBg="1"/>
          <p:bldP spid="54" grpId="1" animBg="1"/>
          <p:bldP spid="54" grpId="2" animBg="1"/>
          <p:bldP spid="55" grpId="0" animBg="1"/>
          <p:bldP spid="55" grpId="1" animBg="1"/>
          <p:bldP spid="55" grpId="2" animBg="1"/>
          <p:bldP spid="2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2517" y="-811832"/>
            <a:ext cx="10736517" cy="6859230"/>
          </a:xfrm>
          <a:prstGeom prst="rect">
            <a:avLst/>
          </a:prstGeom>
        </p:spPr>
      </p:pic>
      <p:pic>
        <p:nvPicPr>
          <p:cNvPr id="5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273" y="-148757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360data\重要数据\桌面\5354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97" y="1422475"/>
            <a:ext cx="360863" cy="23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87" y="3552319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360data\重要数据\桌面\53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861" y="4120517"/>
            <a:ext cx="308295" cy="20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:\360data\重要数据\桌面\35454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170" y="2606406"/>
            <a:ext cx="1841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715" y="1807172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360data\重要数据\桌面\4556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5726636" y="3531926"/>
            <a:ext cx="229140" cy="9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064" y="3439725"/>
            <a:ext cx="254789" cy="1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141" y="2400897"/>
            <a:ext cx="167409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436" y="3240486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D:\360data\重要数据\桌面\53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283" y="2120632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D:\360data\重要数据\桌面\5354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592" y="1006206"/>
            <a:ext cx="282767" cy="18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D:\360data\重要数据\桌面\35454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63" y="149872"/>
            <a:ext cx="129086" cy="16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D:\360data\重要数据\桌面\354545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20" y="4222979"/>
            <a:ext cx="207895" cy="25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7068178" y="4787304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3" descr="D:\360data\重要数据\桌面\53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22715" y="4765434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5" descr="D:\360data\重要数据\桌面\4556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7594853" y="2350263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" descr="D:\360data\重要数据\桌面\4556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411756" y="1049154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3778308" y="1115160"/>
            <a:ext cx="141995" cy="17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8" descr="D:\360data\重要数据\桌面\354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5205102" y="756416"/>
            <a:ext cx="156195" cy="19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9" descr="D:\360data\重要数据\桌面\53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5921125" y="1652152"/>
            <a:ext cx="175576" cy="11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1" descr="D:\360data\重要数据\桌面\53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-1072107" y="2207671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783100" y="2251188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1" descr="D:\360data\重要数据\桌面\53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1604107" y="1977005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-773305" y="1122778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772640" y="2588694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137" y="3420139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D:\360data\重要数据\桌面\354545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1162468" y="4524502"/>
            <a:ext cx="227611" cy="2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D:\360data\重要数据\桌面\35454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780461" y="1772754"/>
            <a:ext cx="203435" cy="2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D:\360data\重要数据\桌面\5354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-231305" y="1653302"/>
            <a:ext cx="224674" cy="1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0">
            <a:off x="1998898" y="4093566"/>
            <a:ext cx="157155" cy="19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D:\360data\重要数据\桌面\53545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1558454" y="2915425"/>
            <a:ext cx="252000" cy="1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6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550026" y="2690082"/>
            <a:ext cx="350258" cy="14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33909" y="366397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D:\360data\重要数据\桌面\53545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99" y="604385"/>
            <a:ext cx="197595" cy="1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3" descr="D:\360data\重要数据\桌面\45565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3275" y="149872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3" descr="D:\360data\重要数据\桌面\45565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-300965" y="892250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D:\360data\重要数据\桌面\354656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97" y="552784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7784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5592E-6 2.15686E-6 L 0.12177 2.15686E-6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<p:cBhvr>
                                        <p:cTn id="12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-85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<p:cBhvr>
                                        <p:cTn id="23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319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16667E-7 -3.7037E-6 L 0.86979 0.08959 " pathEditMode="relative" rAng="0" ptsTypes="AA">
                                      <p:cBhvr>
                                        <p:cTn id="34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45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69 C 0.17552 -0.02592 0.35468 0.06019 0.5289 0.06783 " pathEditMode="relative" rAng="0" ptsTypes="AA">
                                      <p:cBhvr>
                                        <p:cTn id="56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5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25E-6 -0.00069 L 0.72943 0.04584 " pathEditMode="relative" rAng="0" ptsTypes="AA">
                                      <p:cBhvr>
                                        <p:cTn id="67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1" y="231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6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7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8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08333E-6 -0.00092 C 0.17552 -0.02592 0.35469 0.05996 0.52877 0.06759 " pathEditMode="relative" rAng="0" ptsTypes="AA">
                                      <p:cBhvr>
                                        <p:cTn id="89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2" y="319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9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00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1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1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12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2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33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3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58333E-6 -0.0007 C 0.17552 -0.02593 0.35468 0.06018 0.5289 0.06782 " pathEditMode="relative" rAng="0" ptsTypes="AA">
                                      <p:cBhvr>
                                        <p:cTn id="144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4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55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5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66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6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17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375E-6 1.11111E-6 C 0.1754 -0.025 0.25586 0.04745 0.42995 0.05532 " pathEditMode="relative" rAng="0" ptsTypes="AA">
                                      <p:cBhvr>
                                        <p:cTn id="188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250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90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9" presetClass="entr" presetSubtype="1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1.66667E-6 -0.00069 L 0.83959 0.05556 " pathEditMode="relative" rAng="0" ptsTypes="AA">
                                      <p:cBhvr>
                                        <p:cTn id="199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2801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20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<p:cBhvr>
                                        <p:cTn id="210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1" y="3310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1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2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22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23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23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9" presetClass="entr" presetSubtype="1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0" presetClass="pat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<p:cBhvr>
                                        <p:cTn id="243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2191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Rot by="21600000">
                                      <p:cBhvr>
                                        <p:cTn id="245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<p:cBhvr>
                                        <p:cTn id="254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6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9" presetClass="entr" presetSubtype="1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0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<p:cBhvr>
                                        <p:cTn id="265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4" y="3287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8" presetClass="emp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0">
                                      <p:cBhvr>
                                        <p:cTn id="26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9" presetClass="entr" presetSubtype="1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0" presetClass="pat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<p:cBhvr>
                                        <p:cTn id="276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216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8" presetClass="emp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27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<p:cBhvr>
                                        <p:cTn id="287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6" y="2593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8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29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00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<p:cBhvr>
                                        <p:cTn id="309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11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<p:cBhvr>
                                        <p:cTn id="320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22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31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4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44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5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55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36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66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<p:cBhvr>
                                        <p:cTn id="375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52" y="-2037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37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95833E-6 -0.0007 C 0.347 -0.02593 0.7013 0.06018 1.04583 0.06782 " pathEditMode="relative" rAng="0" ptsTypes="AA">
                                      <p:cBhvr>
                                        <p:cTn id="386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388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9" presetClass="entr" presetSubtype="1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<p:cBhvr>
                                        <p:cTn id="397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4" y="3287"/>
                                    </p:animMotion>
                                  </p:childTnLst>
                                </p:cTn>
                              </p:par>
                              <p:par>
                                <p:cTn id="398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399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<p:cBhvr>
                                        <p:cTn id="408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10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40784" y="168666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mtClean="0">
                <a:solidFill>
                  <a:srgbClr val="FFF68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大标宋简体" pitchFamily="65" charset="-122"/>
                <a:ea typeface="方正大标宋简体" pitchFamily="65" charset="-122"/>
              </a:rPr>
              <a:t>等待</a:t>
            </a:r>
            <a:r>
              <a:rPr lang="zh-CN" altLang="en-US" sz="160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你的莅临，</a:t>
            </a:r>
            <a:r>
              <a:rPr lang="zh-CN" altLang="en-US" sz="2400">
                <a:solidFill>
                  <a:srgbClr val="FFF68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大标宋简体" pitchFamily="65" charset="-122"/>
                <a:ea typeface="方正大标宋简体" pitchFamily="65" charset="-122"/>
              </a:rPr>
              <a:t>感谢</a:t>
            </a:r>
            <a:r>
              <a:rPr lang="zh-CN" altLang="en-US" sz="1600">
                <a:solidFill>
                  <a:prstClr val="white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你</a:t>
            </a:r>
            <a:r>
              <a:rPr lang="zh-CN" altLang="en-US" sz="1600" smtClean="0">
                <a:solidFill>
                  <a:prstClr val="white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的祝福</a:t>
            </a:r>
            <a:endParaRPr lang="en-US" altLang="zh-CN" sz="2400" dirty="0">
              <a:solidFill>
                <a:srgbClr val="FFF68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大标宋简体" pitchFamily="65" charset="-122"/>
              <a:ea typeface="方正大标宋简体" pitchFamily="65" charset="-122"/>
            </a:endParaRPr>
          </a:p>
        </p:txBody>
      </p:sp>
      <p:pic>
        <p:nvPicPr>
          <p:cNvPr id="8" name="图片 7" descr="1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467" y="2555233"/>
            <a:ext cx="1533541" cy="217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09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00536"/>
            <a:ext cx="1305556" cy="2181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24" name="Picture 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3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1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042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9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41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4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45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7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9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1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5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800" fill="hold"/>
                                        <p:tgtEl>
                                          <p:spTgt spid="24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2" dur="800" fill="hold"/>
                                        <p:tgtEl>
                                          <p:spTgt spid="25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xit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8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7" dur="800" fill="hold"/>
                                        <p:tgtEl>
                                          <p:spTgt spid="26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0" presetClass="exit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8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2" dur="800" fill="hold"/>
                                        <p:tgtEl>
                                          <p:spTgt spid="27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xit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9705 0.14074 -0.16441 0.30695 -0.24375 0.36945 C -0.32326 0.43195 -0.42882 0.37385 -0.47743 0.375 " pathEditMode="relative" rAng="0" ptsTypes="aaa">
                                      <p:cBhvr>
                                        <p:cTn id="10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2160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2569 0.07686 -0.10069 0.35371 -0.15451 0.46111 C -0.20833 0.56852 -0.28819 0.60625 -0.32326 0.64445 " pathEditMode="relative" rAng="0" ptsTypes="aaa">
                                      <p:cBhvr>
                                        <p:cTn id="11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1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0781 0.00324 -0.03142 0.02523 -0.04635 0.01875 C -0.06128 0.01227 -0.08802 -0.00023 -0.0901 -0.03958 C -0.09219 -0.07893 -0.06545 -0.18032 -0.05903 -0.21736 " pathEditMode="relative" rAng="0" ptsTypes="aaaa">
                                      <p:cBhvr>
                                        <p:cTn id="11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-960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0.00434 0.05463 0.00417 0.24306 0.02674 0.32778 C 0.04931 0.4125 0.1125 0.47084 0.13507 0.50834 " pathEditMode="relative" rAng="0" ptsTypes="aaa">
                                      <p:cBhvr>
                                        <p:cTn id="11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316 0.06574 -0.14861 0.30741 -0.18993 0.39445 C -0.23125 0.48148 -0.23611 0.49561 -0.24826 0.52223 " pathEditMode="relative" rAng="0" ptsTypes="aaa">
                                      <p:cBhvr>
                                        <p:cTn id="11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3021 0.02037 -0.13854 0.10996 -0.17951 0.12223 C -0.22049 0.13449 -0.23073 0.08727 -0.24618 0.07431 C -0.26198 0.06135 -0.26476 0.05486 -0.27344 0.04375 C -0.28212 0.03264 -0.29288 0.03172 -0.29844 0.00764 C -0.30399 -0.01643 -0.30486 -0.07824 -0.30677 -0.10069 " pathEditMode="relative" rAng="0" ptsTypes="aaaaaa">
                                      <p:cBhvr>
                                        <p:cTn id="121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23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1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3" dur="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7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9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1" dur="1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3" dur="9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5" dur="1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17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-0.02569 0.07685 -0.15034 0.35301 -0.15451 0.46111 C -0.15868 0.56921 -0.05191 0.60972 -0.02482 0.64884 " pathEditMode="relative" rAng="0" ptsTypes="aaa">
                                      <p:cBhvr>
                                        <p:cTn id="175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2400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7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5 0.0125 -0.21684 0.03426 -0.30017 0.075 C -0.38351 0.11574 -0.45868 0.20926 -0.50035 0.24445 " pathEditMode="relative" rAng="0" ptsTypes="aaa">
                                      <p:cBhvr>
                                        <p:cTn id="179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181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183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003 0.02037 -0.11736 0.11296 -0.17951 0.12222 C -0.24149 0.13148 -0.33559 0.0831 -0.37326 0.05555 C -0.41093 0.02801 -0.39149 -0.00556 -0.40607 -0.04283 C -0.42066 -0.08009 -0.44913 -0.1419 -0.46041 -0.16783 " pathEditMode="relative" rAng="0" ptsTypes="aaaaa">
                                      <p:cBhvr>
                                        <p:cTn id="185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87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9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1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5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6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7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9" dur="1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201" dur="9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203" dur="1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3038 -0.00023 C -0.06198 -0.00718 -0.16146 0.01875 -0.21979 -0.04306 C -0.27813 -0.10463 -0.32118 -0.3206 -0.38021 -0.3706 C -0.43924 -0.4206 -0.53368 -0.34861 -0.57396 -0.34283 " pathEditMode="relative" rAng="0" ptsTypes="aaaa">
                                      <p:cBhvr>
                                        <p:cTn id="237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-0.0375 -0.02546 -0.13784 -0.13611 -0.225 -0.1544 C -0.31215 -0.17269 -0.46093 -0.11921 -0.52291 -0.10996 " pathEditMode="relative" rAng="0" ptsTypes="aaa">
                                      <p:cBhvr>
                                        <p:cTn id="239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-8600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208 -0.00278 C -0.02257 -0.03241 -0.10416 -0.125 -0.125 -0.17894 C -0.14583 -0.23287 -0.12743 -0.28496 -0.12708 -0.32616 C -0.12673 -0.36736 -0.12378 -0.40533 -0.12291 -0.42616 " pathEditMode="relative" rAng="0" ptsTypes="aaaa">
                                      <p:cBhvr>
                                        <p:cTn id="24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21200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0.00023 C -0.03368 0.00254 -0.14583 0.05671 -0.20208 0.01504 C -0.25833 -0.02616 -0.30868 -0.25764 -0.3375 -0.24884 C -0.36632 -0.24005 -0.3743 0.00069 -0.375 0.06782 C -0.37569 0.13495 -0.34861 0.13588 -0.34166 0.15393 " pathEditMode="relative" rAng="0" ptsTypes="aaaaa">
                                      <p:cBhvr>
                                        <p:cTn id="243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-5200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0.00504 -0.03264 -0.00104 -0.16713 0.03125 -0.19607 C 0.06355 -0.225 0.1507 -0.1669 0.19375 -0.17384 C 0.23681 -0.18079 0.26962 -0.22431 0.28959 -0.23773 " pathEditMode="relative" rAng="0" ptsTypes="aaaa">
                                      <p:cBhvr>
                                        <p:cTn id="245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246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48148E-6 C -0.00972 -0.04283 -0.09409 -0.17107 -0.05833 -0.25671 C -0.02257 -0.34213 0.15764 -0.45903 0.21459 -0.51227 " pathEditMode="relative" rAng="0" ptsTypes="aaa">
                                      <p:cBhvr>
                                        <p:cTn id="247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25600"/>
                                    </p:animMotion>
                                  </p:childTnLst>
                                </p:cTn>
                              </p:par>
                              <p:par>
                                <p:cTn id="248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-0.01545 -0.03866 -0.05069 -0.19074 -0.09166 -0.23218 C -0.13264 -0.27361 -0.21597 -0.28496 -0.24583 -0.24884 C -0.27569 -0.21273 -0.23333 -0.02477 -0.27083 -0.01551 C -0.30833 -0.00625 -0.42916 -0.15625 -0.47083 -0.19329 " pathEditMode="relative" rAng="0" ptsTypes="aaaaa">
                                      <p:cBhvr>
                                        <p:cTn id="249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0.02257 -0.01783 0.07257 -0.08658 0.13542 -0.10718 C 0.19827 -0.12778 0.32674 -0.12037 0.37709 -0.12384 " pathEditMode="relative" rAng="0" ptsTypes="aaa">
                                      <p:cBhvr>
                                        <p:cTn id="251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5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3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5" dur="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9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61" dur="7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63" dur="1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65" dur="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67" dur="1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8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301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2604 0.05532 -0.10035 0.26921 -0.1566 0.33194 C -0.21285 0.39468 -0.30017 0.36713 -0.33785 0.37639 " pathEditMode="relative" rAng="0" ptsTypes="aaa">
                                      <p:cBhvr>
                                        <p:cTn id="303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305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5 0.0125 -0.22899 0.08681 -0.30017 0.075 C -0.37135 0.06319 -0.40087 -0.04051 -0.42743 -0.07083 " pathEditMode="relative" rAng="0" ptsTypes="aaa">
                                      <p:cBhvr>
                                        <p:cTn id="307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800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309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311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312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3003 0.02037 -0.11736 0.11297 -0.17951 0.12223 C -0.24149 0.13148 -0.32309 0.075 -0.37326 0.05556 C -0.42326 0.03611 -0.44826 0.02176 -0.47951 0.00556 C -0.51076 -0.01064 -0.54375 -0.03171 -0.56076 -0.04166 " pathEditMode="relative" rAng="0" ptsTypes="aaaaa">
                                      <p:cBhvr>
                                        <p:cTn id="313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4500"/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0.01667 -0.02708 0.09201 -0.09931 0.09965 -0.1625 C 0.10729 -0.22569 0.0816 -0.35417 0.04549 -0.37917 C 0.00938 -0.40417 -0.08316 -0.32639 -0.11701 -0.3125 " pathEditMode="relative" rAng="0" ptsTypes="aaaa">
                                      <p:cBhvr>
                                        <p:cTn id="315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0200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7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8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9" dur="9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0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2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3" dur="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4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5" dur="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6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7" dur="1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8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9" dur="9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0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31" dur="1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2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10467" y="1822550"/>
            <a:ext cx="223651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演绎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一段</a:t>
            </a:r>
            <a:r>
              <a:rPr lang="zh-CN" altLang="en-US" sz="2400" dirty="0">
                <a:solidFill>
                  <a:srgbClr val="FFF68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大标宋简体" pitchFamily="65" charset="-122"/>
                <a:ea typeface="方正大标宋简体" pitchFamily="65" charset="-122"/>
              </a:rPr>
              <a:t>完美爱情</a:t>
            </a:r>
          </a:p>
        </p:txBody>
      </p:sp>
      <p:sp>
        <p:nvSpPr>
          <p:cNvPr id="5" name="矩形 4"/>
          <p:cNvSpPr/>
          <p:nvPr/>
        </p:nvSpPr>
        <p:spPr>
          <a:xfrm>
            <a:off x="1907704" y="1455837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我们的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相遇是如此的</a:t>
            </a:r>
            <a:r>
              <a:rPr lang="zh-CN" altLang="en-US" sz="2400" dirty="0">
                <a:solidFill>
                  <a:srgbClr val="FFF68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大标宋简体" pitchFamily="65" charset="-122"/>
                <a:ea typeface="方正大标宋简体" pitchFamily="65" charset="-122"/>
              </a:rPr>
              <a:t>契合</a:t>
            </a:r>
            <a:endParaRPr lang="en-US" altLang="zh-CN" sz="2400" dirty="0">
              <a:solidFill>
                <a:srgbClr val="FFF68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75002" y="1429880"/>
            <a:ext cx="254317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用心体会</a:t>
            </a:r>
            <a:r>
              <a:rPr lang="zh-CN" altLang="en-US" sz="2400" dirty="0">
                <a:solidFill>
                  <a:srgbClr val="FFF68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大标宋简体" pitchFamily="65" charset="-122"/>
                <a:ea typeface="方正大标宋简体" pitchFamily="65" charset="-122"/>
              </a:rPr>
              <a:t>爱情的永恒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228184" y="1917502"/>
            <a:ext cx="21339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请你为</a:t>
            </a:r>
            <a:r>
              <a:rPr lang="zh-CN" altLang="en-US" sz="160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2400">
                <a:solidFill>
                  <a:srgbClr val="FFF68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大标宋简体" pitchFamily="65" charset="-122"/>
                <a:ea typeface="方正大标宋简体" pitchFamily="65" charset="-122"/>
              </a:rPr>
              <a:t>见证！</a:t>
            </a:r>
          </a:p>
        </p:txBody>
      </p:sp>
      <p:pic>
        <p:nvPicPr>
          <p:cNvPr id="8" name="图片 7" descr="1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467" y="2555233"/>
            <a:ext cx="1533541" cy="217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09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00536"/>
            <a:ext cx="1305556" cy="2181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1584538" y="3364632"/>
            <a:ext cx="16466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新郎：</a:t>
            </a:r>
            <a:r>
              <a:rPr lang="zh-CN" altLang="en-US" sz="2400" smtClean="0">
                <a:solidFill>
                  <a:srgbClr val="FFF68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大标宋简体" pitchFamily="65" charset="-122"/>
                <a:ea typeface="方正大标宋简体" pitchFamily="65" charset="-122"/>
              </a:rPr>
              <a:t>李幸福</a:t>
            </a:r>
            <a:endParaRPr lang="en-US" altLang="zh-CN" sz="2400" dirty="0">
              <a:solidFill>
                <a:srgbClr val="FFF68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49731" y="3364632"/>
            <a:ext cx="16466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新娘：</a:t>
            </a:r>
            <a:r>
              <a:rPr lang="zh-CN" altLang="en-US" sz="2400" smtClean="0">
                <a:solidFill>
                  <a:srgbClr val="FFF68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大标宋简体" pitchFamily="65" charset="-122"/>
                <a:ea typeface="方正大标宋简体" pitchFamily="65" charset="-122"/>
              </a:rPr>
              <a:t>王甜蜜</a:t>
            </a:r>
            <a:endParaRPr lang="en-US" altLang="zh-CN" sz="2400" dirty="0">
              <a:solidFill>
                <a:srgbClr val="FFF68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大标宋简体" pitchFamily="65" charset="-122"/>
              <a:ea typeface="方正大标宋简体" pitchFamily="65" charset="-122"/>
            </a:endParaRPr>
          </a:p>
        </p:txBody>
      </p:sp>
      <p:pic>
        <p:nvPicPr>
          <p:cNvPr id="13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1528" y="2826534"/>
            <a:ext cx="1871992" cy="1665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3511" y="3133388"/>
            <a:ext cx="1231196" cy="1095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77049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36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4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3" presetClass="path" presetSubtype="0" accel="50000" decel="5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-0.25 -4.19753E-6 L -2.77778E-7 -4.19753E-6 " pathEditMode="relative" rAng="0" ptsTypes="AA">
                                          <p:cBhvr>
                                            <p:cTn id="39" dur="4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4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35" presetClass="path" presetSubtype="0" accel="50000" decel="5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0.25 -2.59259E-6 L -2.77778E-7 -2.59259E-6 " pathEditMode="relative" rAng="0" ptsTypes="AA">
                                          <p:cBhvr>
                                            <p:cTn id="44" dur="4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46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880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repeatCount="3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20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800000" y="8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repeatCount="3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2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800000" y="8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" grpId="1"/>
          <p:bldP spid="5" grpId="0"/>
          <p:bldP spid="5" grpId="1"/>
          <p:bldP spid="6" grpId="0"/>
          <p:bldP spid="6" grpId="1"/>
          <p:bldP spid="7" grpId="0"/>
          <p:bldP spid="7" grpId="1"/>
          <p:bldP spid="11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36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4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3" presetClass="path" presetSubtype="0" accel="50000" decel="5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-0.25 -4.19753E-6 L -2.77778E-7 -4.19753E-6 " pathEditMode="relative" rAng="0" ptsTypes="AA">
                                          <p:cBhvr>
                                            <p:cTn id="39" dur="4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4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35" presetClass="path" presetSubtype="0" accel="50000" decel="5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0.25 -2.59259E-6 L -2.77778E-7 -2.59259E-6 " pathEditMode="relative" rAng="0" ptsTypes="AA">
                                          <p:cBhvr>
                                            <p:cTn id="44" dur="4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4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880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repeatCount="3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20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800000" y="8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repeatCount="3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2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800000" y="8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" grpId="1"/>
          <p:bldP spid="5" grpId="0"/>
          <p:bldP spid="5" grpId="1"/>
          <p:bldP spid="6" grpId="0"/>
          <p:bldP spid="6" grpId="1"/>
          <p:bldP spid="7" grpId="0"/>
          <p:bldP spid="7" grpId="1"/>
          <p:bldP spid="11" grpId="0"/>
          <p:bldP spid="1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 preferRelativeResize="0"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254" y="2497900"/>
            <a:ext cx="2786516" cy="20908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6" name="图片 15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591" y="2577103"/>
            <a:ext cx="2786518" cy="20029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7" name="图片 16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996" y="2497760"/>
            <a:ext cx="2757032" cy="20910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8" name="图片 17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593" y="2710187"/>
            <a:ext cx="2786514" cy="18552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9" name="图片 18"/>
          <p:cNvPicPr preferRelativeResize="0"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255" y="2970850"/>
            <a:ext cx="2786514" cy="15660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20" name="图片 19"/>
          <p:cNvPicPr preferRelativeResize="0"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592" y="2510810"/>
            <a:ext cx="2786516" cy="2076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21" name="图片 20"/>
          <p:cNvPicPr preferRelativeResize="0"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254" y="2674544"/>
            <a:ext cx="2786516" cy="18948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22" name="图片 21"/>
          <p:cNvPicPr preferRelativeResize="0"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592" y="2709690"/>
            <a:ext cx="2786516" cy="18558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23" name="图片 22"/>
          <p:cNvPicPr preferRelativeResize="0"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255" y="2762028"/>
            <a:ext cx="2786514" cy="1797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24" name="图片 23"/>
          <p:cNvPicPr preferRelativeResize="0"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511" y="2497760"/>
            <a:ext cx="2482678" cy="20910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12" name="矩形 11"/>
          <p:cNvSpPr/>
          <p:nvPr/>
        </p:nvSpPr>
        <p:spPr>
          <a:xfrm>
            <a:off x="3505041" y="1348408"/>
            <a:ext cx="21339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我们一起的</a:t>
            </a:r>
            <a:r>
              <a:rPr lang="zh-CN" altLang="en-US" sz="2400" smtClean="0">
                <a:solidFill>
                  <a:srgbClr val="FFF68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大标宋简体" pitchFamily="65" charset="-122"/>
                <a:ea typeface="方正大标宋简体" pitchFamily="65" charset="-122"/>
              </a:rPr>
              <a:t>那些年</a:t>
            </a:r>
            <a:endParaRPr lang="en-US" altLang="zh-CN" sz="2400" dirty="0">
              <a:solidFill>
                <a:srgbClr val="FFF68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大标宋简体" pitchFamily="65" charset="-122"/>
              <a:ea typeface="方正大标宋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5484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xit" presetSubtype="54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xit" presetSubtype="54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xit" presetSubtype="544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xit" presetSubtype="54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xit" presetSubtype="54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xit" presetSubtype="54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xit" presetSubtype="544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ntr" presetSubtype="8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xit" presetSubtype="54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ntr" presetSubtype="2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3" presetClass="exit" presetSubtype="544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6" descr="D:\360data\重要数据\桌面\35465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84006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矩形 48"/>
          <p:cNvSpPr/>
          <p:nvPr/>
        </p:nvSpPr>
        <p:spPr>
          <a:xfrm>
            <a:off x="323528" y="2284512"/>
            <a:ext cx="30315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-15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itchFamily="2" charset="-122"/>
                <a:ea typeface="方正静蕾简体" pitchFamily="2" charset="-122"/>
              </a:rPr>
              <a:t>现在，</a:t>
            </a:r>
            <a:endParaRPr lang="en-US" altLang="zh-CN" sz="2000" spc="-150" smtClean="0">
              <a:solidFill>
                <a:schemeClr val="bg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静蕾简体" pitchFamily="2" charset="-122"/>
              <a:ea typeface="方正静蕾简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-15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itchFamily="2" charset="-122"/>
                <a:ea typeface="方正静蕾简体" pitchFamily="2" charset="-122"/>
              </a:rPr>
              <a:t>我决定与她步入爱情的殿堂</a:t>
            </a:r>
            <a:endParaRPr lang="en-US" altLang="zh-CN" sz="2000" spc="-150" dirty="0">
              <a:solidFill>
                <a:schemeClr val="bg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静蕾简体" pitchFamily="2" charset="-122"/>
              <a:ea typeface="方正静蕾简体" pitchFamily="2" charset="-122"/>
            </a:endParaRPr>
          </a:p>
        </p:txBody>
      </p:sp>
      <p:pic>
        <p:nvPicPr>
          <p:cNvPr id="1026" name="Picture 2" descr="D:\360data\重要数据\桌面\图片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469785"/>
            <a:ext cx="4804792" cy="3045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4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3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207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5000" decel="1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800" fill="hold"/>
                                        <p:tgtEl>
                                          <p:spTgt spid="14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3" dur="800" fill="hold"/>
                                        <p:tgtEl>
                                          <p:spTgt spid="15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8" dur="800" fill="hold"/>
                                        <p:tgtEl>
                                          <p:spTgt spid="16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xit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3" dur="800" fill="hold"/>
                                        <p:tgtEl>
                                          <p:spTgt spid="17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0" presetClass="exit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9705 0.14074 -0.16441 0.30695 -0.24375 0.36945 C -0.32326 0.43195 -0.42882 0.37385 -0.47743 0.375 " pathEditMode="relative" rAng="0" ptsTypes="aaa">
                                      <p:cBhvr>
                                        <p:cTn id="10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2160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2569 0.07686 -0.10069 0.35371 -0.15451 0.46111 C -0.20833 0.56852 -0.28819 0.60625 -0.32326 0.64445 " pathEditMode="relative" rAng="0" ptsTypes="aaa">
                                      <p:cBhvr>
                                        <p:cTn id="10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0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0781 0.00324 -0.03142 0.02523 -0.04635 0.01875 C -0.06128 0.01227 -0.08802 -0.00023 -0.0901 -0.03958 C -0.09219 -0.07893 -0.06545 -0.18032 -0.05903 -0.21736 " pathEditMode="relative" rAng="0" ptsTypes="aaaa">
                                      <p:cBhvr>
                                        <p:cTn id="10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-960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0.00434 0.05463 0.00417 0.24306 0.02674 0.32778 C 0.04931 0.4125 0.1125 0.47084 0.13507 0.50834 " pathEditMode="relative" rAng="0" ptsTypes="aaa">
                                      <p:cBhvr>
                                        <p:cTn id="10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316 0.06574 -0.14861 0.30741 -0.18993 0.39445 C -0.23125 0.48148 -0.23611 0.49561 -0.24826 0.52223 " pathEditMode="relative" rAng="0" ptsTypes="aaa">
                                      <p:cBhvr>
                                        <p:cTn id="11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3021 0.02037 -0.13854 0.10996 -0.17951 0.12223 C -0.22049 0.13449 -0.23073 0.08727 -0.24618 0.07431 C -0.26198 0.06135 -0.26476 0.05486 -0.27344 0.04375 C -0.28212 0.03264 -0.29288 0.03172 -0.29844 0.00764 C -0.30399 -0.01643 -0.30486 -0.07824 -0.30677 -0.10069 " pathEditMode="relative" rAng="0" ptsTypes="aaaaaa">
                                      <p:cBhvr>
                                        <p:cTn id="11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1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2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4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8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0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2" dur="1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4" dur="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6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164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-0.02569 0.07685 -0.15034 0.35301 -0.15451 0.46111 C -0.15868 0.56921 -0.05191 0.60972 -0.02482 0.64884 " pathEditMode="relative" rAng="0" ptsTypes="aaa">
                                      <p:cBhvr>
                                        <p:cTn id="166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240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6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5 0.0125 -0.21684 0.03426 -0.30017 0.075 C -0.38351 0.11574 -0.45868 0.20926 -0.50035 0.24445 " pathEditMode="relative" rAng="0" ptsTypes="aaa">
                                      <p:cBhvr>
                                        <p:cTn id="170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172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174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003 0.02037 -0.11736 0.11296 -0.17951 0.12222 C -0.24149 0.13148 -0.33559 0.0831 -0.37326 0.05555 C -0.41093 0.02801 -0.39149 -0.00556 -0.40607 -0.04283 C -0.42066 -0.08009 -0.44913 -0.1419 -0.46041 -0.16783 " pathEditMode="relative" rAng="0" ptsTypes="aaaaa">
                                      <p:cBhvr>
                                        <p:cTn id="17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7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0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1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2" dur="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5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6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8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0" dur="1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2" dur="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4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3038 -0.00023 C -0.06198 -0.00718 -0.16146 0.01875 -0.21979 -0.04306 C -0.27813 -0.10463 -0.32118 -0.3206 -0.38021 -0.3706 C -0.43924 -0.4206 -0.53368 -0.34861 -0.57396 -0.34283 " pathEditMode="relative" rAng="0" ptsTypes="aaaa">
                                      <p:cBhvr>
                                        <p:cTn id="228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-0.0375 -0.02546 -0.13784 -0.13611 -0.225 -0.1544 C -0.31215 -0.17269 -0.46093 -0.11921 -0.52291 -0.10996 " pathEditMode="relative" rAng="0" ptsTypes="aaa">
                                      <p:cBhvr>
                                        <p:cTn id="23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-8600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208 -0.00278 C -0.02257 -0.03241 -0.10416 -0.125 -0.125 -0.17894 C -0.14583 -0.23287 -0.12743 -0.28496 -0.12708 -0.32616 C -0.12673 -0.36736 -0.12378 -0.40533 -0.12291 -0.42616 " pathEditMode="relative" rAng="0" ptsTypes="aaaa">
                                      <p:cBhvr>
                                        <p:cTn id="23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21200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0.00023 C -0.03368 0.00254 -0.14583 0.05671 -0.20208 0.01504 C -0.25833 -0.02616 -0.30868 -0.25764 -0.3375 -0.24884 C -0.36632 -0.24005 -0.3743 0.00069 -0.375 0.06782 C -0.37569 0.13495 -0.34861 0.13588 -0.34166 0.15393 " pathEditMode="relative" rAng="0" ptsTypes="aaaaa">
                                      <p:cBhvr>
                                        <p:cTn id="234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-5200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0.00504 -0.03264 -0.00104 -0.16713 0.03125 -0.19607 C 0.06355 -0.225 0.1507 -0.1669 0.19375 -0.17384 C 0.23681 -0.18079 0.26962 -0.22431 0.28959 -0.23773 " pathEditMode="relative" rAng="0" ptsTypes="aaaa">
                                      <p:cBhvr>
                                        <p:cTn id="236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48148E-6 C -0.00972 -0.04283 -0.09409 -0.17107 -0.05833 -0.25671 C -0.02257 -0.34213 0.15764 -0.45903 0.21459 -0.51227 " pathEditMode="relative" rAng="0" ptsTypes="aaa">
                                      <p:cBhvr>
                                        <p:cTn id="238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25600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-0.01545 -0.03866 -0.05069 -0.19074 -0.09166 -0.23218 C -0.13264 -0.27361 -0.21597 -0.28496 -0.24583 -0.24884 C -0.27569 -0.21273 -0.23333 -0.02477 -0.27083 -0.01551 C -0.30833 -0.00625 -0.42916 -0.15625 -0.47083 -0.19329 " pathEditMode="relative" rAng="0" ptsTypes="aaaaa">
                                      <p:cBhvr>
                                        <p:cTn id="240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0.02257 -0.01783 0.07257 -0.08658 0.13542 -0.10718 C 0.19827 -0.12778 0.32674 -0.12037 0.37709 -0.12384 " pathEditMode="relative" rAng="0" ptsTypes="aaa">
                                      <p:cBhvr>
                                        <p:cTn id="242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4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6" dur="9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0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2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3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4" dur="1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6" dur="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8" dur="1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29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2604 0.05532 -0.10035 0.26921 -0.1566 0.33194 C -0.21285 0.39468 -0.30017 0.36713 -0.33785 0.37639 " pathEditMode="relative" rAng="0" ptsTypes="aaa">
                                      <p:cBhvr>
                                        <p:cTn id="294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296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5 0.0125 -0.22899 0.08681 -0.30017 0.075 C -0.37135 0.06319 -0.40087 -0.04051 -0.42743 -0.07083 " pathEditMode="relative" rAng="0" ptsTypes="aaa">
                                      <p:cBhvr>
                                        <p:cTn id="298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800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300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302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3003 0.02037 -0.11736 0.11297 -0.17951 0.12223 C -0.24149 0.13148 -0.32309 0.075 -0.37326 0.05556 C -0.42326 0.03611 -0.44826 0.02176 -0.47951 0.00556 C -0.51076 -0.01064 -0.54375 -0.03171 -0.56076 -0.04166 " pathEditMode="relative" rAng="0" ptsTypes="aaaaa">
                                      <p:cBhvr>
                                        <p:cTn id="30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4500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0.01667 -0.02708 0.09201 -0.09931 0.09965 -0.1625 C 0.10729 -0.22569 0.0816 -0.35417 0.04549 -0.37917 C 0.00938 -0.40417 -0.08316 -0.32639 -0.11701 -0.3125 " pathEditMode="relative" rAng="0" ptsTypes="aaaa">
                                      <p:cBhvr>
                                        <p:cTn id="306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0200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08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9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0" dur="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1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3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4" dur="7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6" dur="7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7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8" dur="1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9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0" dur="9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2" dur="1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:\360data\重要数据\桌面\35465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84006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323528" y="2284512"/>
            <a:ext cx="27943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-15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itchFamily="2" charset="-122"/>
                <a:ea typeface="方正静蕾简体" pitchFamily="2" charset="-122"/>
              </a:rPr>
              <a:t>以后的路，我不再孤单！</a:t>
            </a:r>
            <a:endParaRPr lang="en-US" altLang="zh-CN" sz="2000" spc="-150" dirty="0">
              <a:solidFill>
                <a:schemeClr val="bg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静蕾简体" pitchFamily="2" charset="-122"/>
              <a:ea typeface="方正静蕾简体" pitchFamily="2" charset="-122"/>
            </a:endParaRPr>
          </a:p>
        </p:txBody>
      </p:sp>
      <p:pic>
        <p:nvPicPr>
          <p:cNvPr id="2050" name="Picture 2" descr="D:\360data\重要数据\桌面\图片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15563">
            <a:off x="4201607" y="42838"/>
            <a:ext cx="5892794" cy="3722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extLst/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51" name="Picture 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1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3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1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296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9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1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3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5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7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9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1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3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5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7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800" fill="hold"/>
                                        <p:tgtEl>
                                          <p:spTgt spid="51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8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4" dur="800" fill="hold"/>
                                        <p:tgtEl>
                                          <p:spTgt spid="52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xit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8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9" dur="800" fill="hold"/>
                                        <p:tgtEl>
                                          <p:spTgt spid="53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8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4" dur="800" fill="hold"/>
                                        <p:tgtEl>
                                          <p:spTgt spid="54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xit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8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9705 0.14074 -0.16441 0.30695 -0.24375 0.36945 C -0.32326 0.43195 -0.42882 0.37385 -0.47743 0.375 " pathEditMode="relative" rAng="0" ptsTypes="aaa">
                                      <p:cBhvr>
                                        <p:cTn id="101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2160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2569 0.07686 -0.10069 0.35371 -0.15451 0.46111 C -0.20833 0.56852 -0.28819 0.60625 -0.32326 0.64445 " pathEditMode="relative" rAng="0" ptsTypes="aaa">
                                      <p:cBhvr>
                                        <p:cTn id="103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05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0781 0.00324 -0.03142 0.02523 -0.04635 0.01875 C -0.06128 0.01227 -0.08802 -0.00023 -0.0901 -0.03958 C -0.09219 -0.07893 -0.06545 -0.18032 -0.05903 -0.21736 " pathEditMode="relative" rAng="0" ptsTypes="aaaa">
                                      <p:cBhvr>
                                        <p:cTn id="107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-960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0.00434 0.05463 0.00417 0.24306 0.02674 0.32778 C 0.04931 0.4125 0.1125 0.47084 0.13507 0.50834 " pathEditMode="relative" rAng="0" ptsTypes="aaa">
                                      <p:cBhvr>
                                        <p:cTn id="109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316 0.06574 -0.14861 0.30741 -0.18993 0.39445 C -0.23125 0.48148 -0.23611 0.49561 -0.24826 0.52223 " pathEditMode="relative" rAng="0" ptsTypes="aaa">
                                      <p:cBhvr>
                                        <p:cTn id="111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3021 0.02037 -0.13854 0.10996 -0.17951 0.12223 C -0.22049 0.13449 -0.23073 0.08727 -0.24618 0.07431 C -0.26198 0.06135 -0.26476 0.05486 -0.27344 0.04375 C -0.28212 0.03264 -0.29288 0.03172 -0.29844 0.00764 C -0.30399 -0.01643 -0.30486 -0.07824 -0.30677 -0.10069 " pathEditMode="relative" rAng="0" ptsTypes="aaaaaa">
                                      <p:cBhvr>
                                        <p:cTn id="113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15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3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5" dur="9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9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1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3" dur="1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5" dur="9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7" dur="1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165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-0.02569 0.07685 -0.15034 0.35301 -0.15451 0.46111 C -0.15868 0.56921 -0.05191 0.60972 -0.02482 0.64884 " pathEditMode="relative" rAng="0" ptsTypes="aaa">
                                      <p:cBhvr>
                                        <p:cTn id="167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2400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69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5 0.0125 -0.21684 0.03426 -0.30017 0.075 C -0.38351 0.11574 -0.45868 0.20926 -0.50035 0.24445 " pathEditMode="relative" rAng="0" ptsTypes="aaa">
                                      <p:cBhvr>
                                        <p:cTn id="171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173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175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003 0.02037 -0.11736 0.11296 -0.17951 0.12222 C -0.24149 0.13148 -0.33559 0.0831 -0.37326 0.05555 C -0.41093 0.02801 -0.39149 -0.00556 -0.40607 -0.04283 C -0.42066 -0.08009 -0.44913 -0.1419 -0.46041 -0.16783 " pathEditMode="relative" rAng="0" ptsTypes="aaaaa">
                                      <p:cBhvr>
                                        <p:cTn id="177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79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1" dur="8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3" dur="9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7" dur="7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9" dur="7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1" dur="1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3" dur="9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5" dur="1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3038 -0.00023 C -0.06198 -0.00718 -0.16146 0.01875 -0.21979 -0.04306 C -0.27813 -0.10463 -0.32118 -0.3206 -0.38021 -0.3706 C -0.43924 -0.4206 -0.53368 -0.34861 -0.57396 -0.34283 " pathEditMode="relative" rAng="0" ptsTypes="aaaa">
                                      <p:cBhvr>
                                        <p:cTn id="229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-0.0375 -0.02546 -0.13784 -0.13611 -0.225 -0.1544 C -0.31215 -0.17269 -0.46093 -0.11921 -0.52291 -0.10996 " pathEditMode="relative" rAng="0" ptsTypes="aaa">
                                      <p:cBhvr>
                                        <p:cTn id="231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-8600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208 -0.00278 C -0.02257 -0.03241 -0.10416 -0.125 -0.125 -0.17894 C -0.14583 -0.23287 -0.12743 -0.28496 -0.12708 -0.32616 C -0.12673 -0.36736 -0.12378 -0.40533 -0.12291 -0.42616 " pathEditMode="relative" rAng="0" ptsTypes="aaaa">
                                      <p:cBhvr>
                                        <p:cTn id="233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21200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0.00023 C -0.03368 0.00254 -0.14583 0.05671 -0.20208 0.01504 C -0.25833 -0.02616 -0.30868 -0.25764 -0.3375 -0.24884 C -0.36632 -0.24005 -0.3743 0.00069 -0.375 0.06782 C -0.37569 0.13495 -0.34861 0.13588 -0.34166 0.15393 " pathEditMode="relative" rAng="0" ptsTypes="aaaaa">
                                      <p:cBhvr>
                                        <p:cTn id="235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-5200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0.00504 -0.03264 -0.00104 -0.16713 0.03125 -0.19607 C 0.06355 -0.225 0.1507 -0.1669 0.19375 -0.17384 C 0.23681 -0.18079 0.26962 -0.22431 0.28959 -0.23773 " pathEditMode="relative" rAng="0" ptsTypes="aaaa">
                                      <p:cBhvr>
                                        <p:cTn id="237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48148E-6 C -0.00972 -0.04283 -0.09409 -0.17107 -0.05833 -0.25671 C -0.02257 -0.34213 0.15764 -0.45903 0.21459 -0.51227 " pathEditMode="relative" rAng="0" ptsTypes="aaa">
                                      <p:cBhvr>
                                        <p:cTn id="239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25600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-0.01545 -0.03866 -0.05069 -0.19074 -0.09166 -0.23218 C -0.13264 -0.27361 -0.21597 -0.28496 -0.24583 -0.24884 C -0.27569 -0.21273 -0.23333 -0.02477 -0.27083 -0.01551 C -0.30833 -0.00625 -0.42916 -0.15625 -0.47083 -0.19329 " pathEditMode="relative" rAng="0" ptsTypes="aaaaa">
                                      <p:cBhvr>
                                        <p:cTn id="241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0.02257 -0.01783 0.07257 -0.08658 0.13542 -0.10718 C 0.19827 -0.12778 0.32674 -0.12037 0.37709 -0.12384 " pathEditMode="relative" rAng="0" ptsTypes="aaa">
                                      <p:cBhvr>
                                        <p:cTn id="243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5" dur="8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7" dur="9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3" dur="7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5" dur="1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7" dur="9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9" dur="1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0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293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294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2604 0.05532 -0.10035 0.26921 -0.1566 0.33194 C -0.21285 0.39468 -0.30017 0.36713 -0.33785 0.37639 " pathEditMode="relative" rAng="0" ptsTypes="aaa">
                                      <p:cBhvr>
                                        <p:cTn id="295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297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5 0.0125 -0.22899 0.08681 -0.30017 0.075 C -0.37135 0.06319 -0.40087 -0.04051 -0.42743 -0.07083 " pathEditMode="relative" rAng="0" ptsTypes="aaa">
                                      <p:cBhvr>
                                        <p:cTn id="299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800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301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303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3003 0.02037 -0.11736 0.11297 -0.17951 0.12223 C -0.24149 0.13148 -0.32309 0.075 -0.37326 0.05556 C -0.42326 0.03611 -0.44826 0.02176 -0.47951 0.00556 C -0.51076 -0.01064 -0.54375 -0.03171 -0.56076 -0.04166 " pathEditMode="relative" rAng="0" ptsTypes="aaaaa">
                                      <p:cBhvr>
                                        <p:cTn id="305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4500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0.01667 -0.02708 0.09201 -0.09931 0.09965 -0.1625 C 0.10729 -0.22569 0.0816 -0.35417 0.04549 -0.37917 C 0.00938 -0.40417 -0.08316 -0.32639 -0.11701 -0.3125 " pathEditMode="relative" rAng="0" ptsTypes="aaaa">
                                      <p:cBhvr>
                                        <p:cTn id="307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0200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09" dur="8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1" dur="9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4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5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6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7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8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9" dur="1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0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1" dur="9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2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3" dur="1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4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360data\重要数据\桌面\图片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-4094422"/>
            <a:ext cx="3168352" cy="39306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extLst/>
        </p:spPr>
      </p:pic>
      <p:pic>
        <p:nvPicPr>
          <p:cNvPr id="5" name="Picture 6" descr="D:\360data\重要数据\桌面\35465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84006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323528" y="2284512"/>
            <a:ext cx="25571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-15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itchFamily="2" charset="-122"/>
                <a:ea typeface="方正静蕾简体" pitchFamily="2" charset="-122"/>
              </a:rPr>
              <a:t>不再</a:t>
            </a:r>
            <a:r>
              <a:rPr lang="zh-CN" altLang="en-US" sz="2000" spc="-15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itchFamily="2" charset="-122"/>
                <a:ea typeface="方正静蕾简体" pitchFamily="2" charset="-122"/>
              </a:rPr>
              <a:t>是</a:t>
            </a:r>
            <a:r>
              <a:rPr lang="zh-CN" altLang="en-US" sz="2000" spc="-15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itchFamily="2" charset="-122"/>
                <a:ea typeface="方正静蕾简体" pitchFamily="2" charset="-122"/>
              </a:rPr>
              <a:t>一个人去海边！</a:t>
            </a:r>
            <a:endParaRPr lang="en-US" altLang="zh-CN" sz="2000" spc="-150" dirty="0">
              <a:solidFill>
                <a:schemeClr val="bg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静蕾简体" pitchFamily="2" charset="-122"/>
              <a:ea typeface="方正静蕾简体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5" name="Picture 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3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099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 0.45 C 0 0.65062 0.06892 0.9 0.125 0.9 L 0.25 0.9 " pathEditMode="relative" rAng="0" ptsTypes="FfFF">
                                      <p:cBhvr>
                                        <p:cTn id="6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45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2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4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800" fill="hold"/>
                                        <p:tgtEl>
                                          <p:spTgt spid="15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1" dur="800" fill="hold"/>
                                        <p:tgtEl>
                                          <p:spTgt spid="16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6" dur="800" fill="hold"/>
                                        <p:tgtEl>
                                          <p:spTgt spid="17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0" presetClass="exit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1" dur="800" fill="hold"/>
                                        <p:tgtEl>
                                          <p:spTgt spid="18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xit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9705 0.14074 -0.16441 0.30695 -0.24375 0.36945 C -0.32326 0.43195 -0.42882 0.37385 -0.47743 0.375 " pathEditMode="relative" rAng="0" ptsTypes="aaa">
                                      <p:cBhvr>
                                        <p:cTn id="9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2160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2569 0.07686 -0.10069 0.35371 -0.15451 0.46111 C -0.20833 0.56852 -0.28819 0.60625 -0.32326 0.64445 " pathEditMode="relative" rAng="0" ptsTypes="aaa">
                                      <p:cBhvr>
                                        <p:cTn id="10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0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0781 0.00324 -0.03142 0.02523 -0.04635 0.01875 C -0.06128 0.01227 -0.08802 -0.00023 -0.0901 -0.03958 C -0.09219 -0.07893 -0.06545 -0.18032 -0.05903 -0.21736 " pathEditMode="relative" rAng="0" ptsTypes="aaaa">
                                      <p:cBhvr>
                                        <p:cTn id="10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-960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0.00434 0.05463 0.00417 0.24306 0.02674 0.32778 C 0.04931 0.4125 0.1125 0.47084 0.13507 0.50834 " pathEditMode="relative" rAng="0" ptsTypes="aaa">
                                      <p:cBhvr>
                                        <p:cTn id="10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316 0.06574 -0.14861 0.30741 -0.18993 0.39445 C -0.23125 0.48148 -0.23611 0.49561 -0.24826 0.52223 " pathEditMode="relative" rAng="0" ptsTypes="aaa">
                                      <p:cBhvr>
                                        <p:cTn id="10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3021 0.02037 -0.13854 0.10996 -0.17951 0.12223 C -0.22049 0.13449 -0.23073 0.08727 -0.24618 0.07431 C -0.26198 0.06135 -0.26476 0.05486 -0.27344 0.04375 C -0.28212 0.03264 -0.29288 0.03172 -0.29844 0.00764 C -0.30399 -0.01643 -0.30486 -0.07824 -0.30677 -0.10069 " pathEditMode="relative" rAng="0" ptsTypes="aaaaaa">
                                      <p:cBhvr>
                                        <p:cTn id="11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2" dur="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6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8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0" dur="1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2" dur="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4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162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-0.02569 0.07685 -0.15034 0.35301 -0.15451 0.46111 C -0.15868 0.56921 -0.05191 0.60972 -0.02482 0.64884 " pathEditMode="relative" rAng="0" ptsTypes="aaa">
                                      <p:cBhvr>
                                        <p:cTn id="164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2400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66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5 0.0125 -0.21684 0.03426 -0.30017 0.075 C -0.38351 0.11574 -0.45868 0.20926 -0.50035 0.24445 " pathEditMode="relative" rAng="0" ptsTypes="aaa">
                                      <p:cBhvr>
                                        <p:cTn id="16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17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172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003 0.02037 -0.11736 0.11296 -0.17951 0.12222 C -0.24149 0.13148 -0.33559 0.0831 -0.37326 0.05555 C -0.41093 0.02801 -0.39149 -0.00556 -0.40607 -0.04283 C -0.42066 -0.08009 -0.44913 -0.1419 -0.46041 -0.16783 " pathEditMode="relative" rAng="0" ptsTypes="aaaaa">
                                      <p:cBhvr>
                                        <p:cTn id="174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76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78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0" dur="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1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4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5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6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8" dur="1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0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2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3038 -0.00023 C -0.06198 -0.00718 -0.16146 0.01875 -0.21979 -0.04306 C -0.27813 -0.10463 -0.32118 -0.3206 -0.38021 -0.3706 C -0.43924 -0.4206 -0.53368 -0.34861 -0.57396 -0.34283 " pathEditMode="relative" rAng="0" ptsTypes="aaaa">
                                      <p:cBhvr>
                                        <p:cTn id="22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-0.0375 -0.02546 -0.13784 -0.13611 -0.225 -0.1544 C -0.31215 -0.17269 -0.46093 -0.11921 -0.52291 -0.10996 " pathEditMode="relative" rAng="0" ptsTypes="aaa">
                                      <p:cBhvr>
                                        <p:cTn id="228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-8600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208 -0.00278 C -0.02257 -0.03241 -0.10416 -0.125 -0.125 -0.17894 C -0.14583 -0.23287 -0.12743 -0.28496 -0.12708 -0.32616 C -0.12673 -0.36736 -0.12378 -0.40533 -0.12291 -0.42616 " pathEditMode="relative" rAng="0" ptsTypes="aaaa">
                                      <p:cBhvr>
                                        <p:cTn id="230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21200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0.00023 C -0.03368 0.00254 -0.14583 0.05671 -0.20208 0.01504 C -0.25833 -0.02616 -0.30868 -0.25764 -0.3375 -0.24884 C -0.36632 -0.24005 -0.3743 0.00069 -0.375 0.06782 C -0.37569 0.13495 -0.34861 0.13588 -0.34166 0.15393 " pathEditMode="relative" rAng="0" ptsTypes="aaaaa">
                                      <p:cBhvr>
                                        <p:cTn id="232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-5200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0.00504 -0.03264 -0.00104 -0.16713 0.03125 -0.19607 C 0.06355 -0.225 0.1507 -0.1669 0.19375 -0.17384 C 0.23681 -0.18079 0.26962 -0.22431 0.28959 -0.23773 " pathEditMode="relative" rAng="0" ptsTypes="aaaa">
                                      <p:cBhvr>
                                        <p:cTn id="23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48148E-6 C -0.00972 -0.04283 -0.09409 -0.17107 -0.05833 -0.25671 C -0.02257 -0.34213 0.15764 -0.45903 0.21459 -0.51227 " pathEditMode="relative" rAng="0" ptsTypes="aaa">
                                      <p:cBhvr>
                                        <p:cTn id="236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25600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-0.01545 -0.03866 -0.05069 -0.19074 -0.09166 -0.23218 C -0.13264 -0.27361 -0.21597 -0.28496 -0.24583 -0.24884 C -0.27569 -0.21273 -0.23333 -0.02477 -0.27083 -0.01551 C -0.30833 -0.00625 -0.42916 -0.15625 -0.47083 -0.19329 " pathEditMode="relative" rAng="0" ptsTypes="aaaaa">
                                      <p:cBhvr>
                                        <p:cTn id="238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0.02257 -0.01783 0.07257 -0.08658 0.13542 -0.10718 C 0.19827 -0.12778 0.32674 -0.12037 0.37709 -0.12384 " pathEditMode="relative" rAng="0" ptsTypes="aaa">
                                      <p:cBhvr>
                                        <p:cTn id="240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2" dur="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3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4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8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0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2" dur="1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3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4" dur="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6" dur="1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290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2604 0.05532 -0.10035 0.26921 -0.1566 0.33194 C -0.21285 0.39468 -0.30017 0.36713 -0.33785 0.37639 " pathEditMode="relative" rAng="0" ptsTypes="aaa">
                                      <p:cBhvr>
                                        <p:cTn id="292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294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5 0.0125 -0.22899 0.08681 -0.30017 0.075 C -0.37135 0.06319 -0.40087 -0.04051 -0.42743 -0.07083 " pathEditMode="relative" rAng="0" ptsTypes="aaa">
                                      <p:cBhvr>
                                        <p:cTn id="296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800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298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300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3003 0.02037 -0.11736 0.11297 -0.17951 0.12223 C -0.24149 0.13148 -0.32309 0.075 -0.37326 0.05556 C -0.42326 0.03611 -0.44826 0.02176 -0.47951 0.00556 C -0.51076 -0.01064 -0.54375 -0.03171 -0.56076 -0.04166 " pathEditMode="relative" rAng="0" ptsTypes="aaaaa">
                                      <p:cBhvr>
                                        <p:cTn id="302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4500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0.01667 -0.02708 0.09201 -0.09931 0.09965 -0.1625 C 0.10729 -0.22569 0.0816 -0.35417 0.04549 -0.37917 C 0.00938 -0.40417 -0.08316 -0.32639 -0.11701 -0.3125 " pathEditMode="relative" rAng="0" ptsTypes="aaaa">
                                      <p:cBhvr>
                                        <p:cTn id="304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0200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06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7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08" dur="9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9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1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2" dur="7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3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4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6" dur="1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7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8" dur="9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9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0" dur="1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1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360data\重要数据\桌面\图片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7126">
            <a:off x="4197658" y="811143"/>
            <a:ext cx="5098433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extLst/>
        </p:spPr>
      </p:pic>
      <p:pic>
        <p:nvPicPr>
          <p:cNvPr id="4" name="Picture 6" descr="D:\360data\重要数据\桌面\35465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84006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23528" y="2284512"/>
            <a:ext cx="25571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-15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itchFamily="2" charset="-122"/>
                <a:ea typeface="方正静蕾简体" pitchFamily="2" charset="-122"/>
              </a:rPr>
              <a:t>不再</a:t>
            </a:r>
            <a:r>
              <a:rPr lang="zh-CN" altLang="en-US" sz="2000" spc="-15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itchFamily="2" charset="-122"/>
                <a:ea typeface="方正静蕾简体" pitchFamily="2" charset="-122"/>
              </a:rPr>
              <a:t>是</a:t>
            </a:r>
            <a:r>
              <a:rPr lang="zh-CN" altLang="en-US" sz="2000" spc="-15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itchFamily="2" charset="-122"/>
                <a:ea typeface="方正静蕾简体" pitchFamily="2" charset="-122"/>
              </a:rPr>
              <a:t>一个人去旅游！</a:t>
            </a:r>
            <a:endParaRPr lang="en-US" altLang="zh-CN" sz="2000" spc="-150" dirty="0">
              <a:solidFill>
                <a:schemeClr val="bg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静蕾简体" pitchFamily="2" charset="-122"/>
              <a:ea typeface="方正静蕾简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4" name="Picture 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3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813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800" fill="hold"/>
                                        <p:tgtEl>
                                          <p:spTgt spid="14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6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7" dur="800" fill="hold"/>
                                        <p:tgtEl>
                                          <p:spTgt spid="15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xit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2" dur="800" fill="hold"/>
                                        <p:tgtEl>
                                          <p:spTgt spid="16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xit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7" dur="800" fill="hold"/>
                                        <p:tgtEl>
                                          <p:spTgt spid="17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0" presetClass="exit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9705 0.14074 -0.16441 0.30695 -0.24375 0.36945 C -0.32326 0.43195 -0.42882 0.37385 -0.47743 0.375 " pathEditMode="relative" rAng="0" ptsTypes="aaa">
                                      <p:cBhvr>
                                        <p:cTn id="10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2160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2569 0.07686 -0.10069 0.35371 -0.15451 0.46111 C -0.20833 0.56852 -0.28819 0.60625 -0.32326 0.64445 " pathEditMode="relative" rAng="0" ptsTypes="aaa">
                                      <p:cBhvr>
                                        <p:cTn id="10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0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0781 0.00324 -0.03142 0.02523 -0.04635 0.01875 C -0.06128 0.01227 -0.08802 -0.00023 -0.0901 -0.03958 C -0.09219 -0.07893 -0.06545 -0.18032 -0.05903 -0.21736 " pathEditMode="relative" rAng="0" ptsTypes="aaaa">
                                      <p:cBhvr>
                                        <p:cTn id="11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-960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0.00434 0.05463 0.00417 0.24306 0.02674 0.32778 C 0.04931 0.4125 0.1125 0.47084 0.13507 0.50834 " pathEditMode="relative" rAng="0" ptsTypes="aaa">
                                      <p:cBhvr>
                                        <p:cTn id="11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316 0.06574 -0.14861 0.30741 -0.18993 0.39445 C -0.23125 0.48148 -0.23611 0.49561 -0.24826 0.52223 " pathEditMode="relative" rAng="0" ptsTypes="aaa">
                                      <p:cBhvr>
                                        <p:cTn id="11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3021 0.02037 -0.13854 0.10996 -0.17951 0.12223 C -0.22049 0.13449 -0.23073 0.08727 -0.24618 0.07431 C -0.26198 0.06135 -0.26476 0.05486 -0.27344 0.04375 C -0.28212 0.03264 -0.29288 0.03172 -0.29844 0.00764 C -0.30399 -0.01643 -0.30486 -0.07824 -0.30677 -0.10069 " pathEditMode="relative" rAng="0" ptsTypes="aaaaaa">
                                      <p:cBhvr>
                                        <p:cTn id="11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1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6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8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2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4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6" dur="1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8" dur="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0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16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-0.02569 0.07685 -0.15034 0.35301 -0.15451 0.46111 C -0.15868 0.56921 -0.05191 0.60972 -0.02482 0.64884 " pathEditMode="relative" rAng="0" ptsTypes="aaa">
                                      <p:cBhvr>
                                        <p:cTn id="170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240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7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5 0.0125 -0.21684 0.03426 -0.30017 0.075 C -0.38351 0.11574 -0.45868 0.20926 -0.50035 0.24445 " pathEditMode="relative" rAng="0" ptsTypes="aaa">
                                      <p:cBhvr>
                                        <p:cTn id="17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17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178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003 0.02037 -0.11736 0.11296 -0.17951 0.12222 C -0.24149 0.13148 -0.33559 0.0831 -0.37326 0.05555 C -0.41093 0.02801 -0.39149 -0.00556 -0.40607 -0.04283 C -0.42066 -0.08009 -0.44913 -0.1419 -0.46041 -0.16783 " pathEditMode="relative" rAng="0" ptsTypes="aaaaa">
                                      <p:cBhvr>
                                        <p:cTn id="180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82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4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5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6" dur="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0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2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4" dur="1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5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6" dur="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8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3038 -0.00023 C -0.06198 -0.00718 -0.16146 0.01875 -0.21979 -0.04306 C -0.27813 -0.10463 -0.32118 -0.3206 -0.38021 -0.3706 C -0.43924 -0.4206 -0.53368 -0.34861 -0.57396 -0.34283 " pathEditMode="relative" rAng="0" ptsTypes="aaaa">
                                      <p:cBhvr>
                                        <p:cTn id="23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-0.0375 -0.02546 -0.13784 -0.13611 -0.225 -0.1544 C -0.31215 -0.17269 -0.46093 -0.11921 -0.52291 -0.10996 " pathEditMode="relative" rAng="0" ptsTypes="aaa">
                                      <p:cBhvr>
                                        <p:cTn id="234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-8600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208 -0.00278 C -0.02257 -0.03241 -0.10416 -0.125 -0.125 -0.17894 C -0.14583 -0.23287 -0.12743 -0.28496 -0.12708 -0.32616 C -0.12673 -0.36736 -0.12378 -0.40533 -0.12291 -0.42616 " pathEditMode="relative" rAng="0" ptsTypes="aaaa">
                                      <p:cBhvr>
                                        <p:cTn id="236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21200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0.00023 C -0.03368 0.00254 -0.14583 0.05671 -0.20208 0.01504 C -0.25833 -0.02616 -0.30868 -0.25764 -0.3375 -0.24884 C -0.36632 -0.24005 -0.3743 0.00069 -0.375 0.06782 C -0.37569 0.13495 -0.34861 0.13588 -0.34166 0.15393 " pathEditMode="relative" rAng="0" ptsTypes="aaaaa">
                                      <p:cBhvr>
                                        <p:cTn id="238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-5200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0.00504 -0.03264 -0.00104 -0.16713 0.03125 -0.19607 C 0.06355 -0.225 0.1507 -0.1669 0.19375 -0.17384 C 0.23681 -0.18079 0.26962 -0.22431 0.28959 -0.23773 " pathEditMode="relative" rAng="0" ptsTypes="aaaa">
                                      <p:cBhvr>
                                        <p:cTn id="240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48148E-6 C -0.00972 -0.04283 -0.09409 -0.17107 -0.05833 -0.25671 C -0.02257 -0.34213 0.15764 -0.45903 0.21459 -0.51227 " pathEditMode="relative" rAng="0" ptsTypes="aaa">
                                      <p:cBhvr>
                                        <p:cTn id="242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25600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-0.01545 -0.03866 -0.05069 -0.19074 -0.09166 -0.23218 C -0.13264 -0.27361 -0.21597 -0.28496 -0.24583 -0.24884 C -0.27569 -0.21273 -0.23333 -0.02477 -0.27083 -0.01551 C -0.30833 -0.00625 -0.42916 -0.15625 -0.47083 -0.19329 " pathEditMode="relative" rAng="0" ptsTypes="aaaaa">
                                      <p:cBhvr>
                                        <p:cTn id="244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0.02257 -0.01783 0.07257 -0.08658 0.13542 -0.10718 C 0.19827 -0.12778 0.32674 -0.12037 0.37709 -0.12384 " pathEditMode="relative" rAng="0" ptsTypes="aaa">
                                      <p:cBhvr>
                                        <p:cTn id="246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8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0" dur="9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3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4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6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8" dur="1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60" dur="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62" dur="1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296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2604 0.05532 -0.10035 0.26921 -0.1566 0.33194 C -0.21285 0.39468 -0.30017 0.36713 -0.33785 0.37639 " pathEditMode="relative" rAng="0" ptsTypes="aaa">
                                      <p:cBhvr>
                                        <p:cTn id="298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300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5 0.0125 -0.22899 0.08681 -0.30017 0.075 C -0.37135 0.06319 -0.40087 -0.04051 -0.42743 -0.07083 " pathEditMode="relative" rAng="0" ptsTypes="aaa">
                                      <p:cBhvr>
                                        <p:cTn id="302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800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30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306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3003 0.02037 -0.11736 0.11297 -0.17951 0.12223 C -0.24149 0.13148 -0.32309 0.075 -0.37326 0.05556 C -0.42326 0.03611 -0.44826 0.02176 -0.47951 0.00556 C -0.51076 -0.01064 -0.54375 -0.03171 -0.56076 -0.04166 " pathEditMode="relative" rAng="0" ptsTypes="aaaaa">
                                      <p:cBhvr>
                                        <p:cTn id="308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4500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0.01667 -0.02708 0.09201 -0.09931 0.09965 -0.1625 C 0.10729 -0.22569 0.0816 -0.35417 0.04549 -0.37917 C 0.00938 -0.40417 -0.08316 -0.32639 -0.11701 -0.3125 " pathEditMode="relative" rAng="0" ptsTypes="aaaa">
                                      <p:cBhvr>
                                        <p:cTn id="310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0200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2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3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4" dur="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7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8" dur="7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9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0" dur="7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2" dur="1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4" dur="9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5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6" dur="1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7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360data\重要数据\桌面\图片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647" y="916360"/>
            <a:ext cx="5381809" cy="34214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/>
          <a:extLst/>
        </p:spPr>
      </p:pic>
      <p:pic>
        <p:nvPicPr>
          <p:cNvPr id="4" name="Picture 6" descr="D:\360data\重要数据\桌面\35465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84006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23528" y="2284512"/>
            <a:ext cx="20826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-15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itchFamily="2" charset="-122"/>
                <a:ea typeface="方正静蕾简体" pitchFamily="2" charset="-122"/>
              </a:rPr>
              <a:t>我们将一起欢笑！</a:t>
            </a:r>
            <a:endParaRPr lang="en-US" altLang="zh-CN" sz="2000" spc="-150" dirty="0">
              <a:solidFill>
                <a:schemeClr val="bg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静蕾简体" pitchFamily="2" charset="-122"/>
              <a:ea typeface="方正静蕾简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4" name="Picture 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3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46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1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800" fill="hold"/>
                                        <p:tgtEl>
                                          <p:spTgt spid="14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4" dur="800" fill="hold"/>
                                        <p:tgtEl>
                                          <p:spTgt spid="15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xit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9" dur="800" fill="hold"/>
                                        <p:tgtEl>
                                          <p:spTgt spid="16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4" dur="800" fill="hold"/>
                                        <p:tgtEl>
                                          <p:spTgt spid="17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xit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9705 0.14074 -0.16441 0.30695 -0.24375 0.36945 C -0.32326 0.43195 -0.42882 0.37385 -0.47743 0.375 " pathEditMode="relative" rAng="0" ptsTypes="aaa">
                                      <p:cBhvr>
                                        <p:cTn id="10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2160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2569 0.07686 -0.10069 0.35371 -0.15451 0.46111 C -0.20833 0.56852 -0.28819 0.60625 -0.32326 0.64445 " pathEditMode="relative" rAng="0" ptsTypes="aaa">
                                      <p:cBhvr>
                                        <p:cTn id="10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0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0781 0.00324 -0.03142 0.02523 -0.04635 0.01875 C -0.06128 0.01227 -0.08802 -0.00023 -0.0901 -0.03958 C -0.09219 -0.07893 -0.06545 -0.18032 -0.05903 -0.21736 " pathEditMode="relative" rAng="0" ptsTypes="aaaa">
                                      <p:cBhvr>
                                        <p:cTn id="10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-960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0.00434 0.05463 0.00417 0.24306 0.02674 0.32778 C 0.04931 0.4125 0.1125 0.47084 0.13507 0.50834 " pathEditMode="relative" rAng="0" ptsTypes="aaa">
                                      <p:cBhvr>
                                        <p:cTn id="10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316 0.06574 -0.14861 0.30741 -0.18993 0.39445 C -0.23125 0.48148 -0.23611 0.49561 -0.24826 0.52223 " pathEditMode="relative" rAng="0" ptsTypes="aaa">
                                      <p:cBhvr>
                                        <p:cTn id="11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3021 0.02037 -0.13854 0.10996 -0.17951 0.12223 C -0.22049 0.13449 -0.23073 0.08727 -0.24618 0.07431 C -0.26198 0.06135 -0.26476 0.05486 -0.27344 0.04375 C -0.28212 0.03264 -0.29288 0.03172 -0.29844 0.00764 C -0.30399 -0.01643 -0.30486 -0.07824 -0.30677 -0.10069 " pathEditMode="relative" rAng="0" ptsTypes="aaaaaa">
                                      <p:cBhvr>
                                        <p:cTn id="11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1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3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5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9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1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3" dur="1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5" dur="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7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16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-0.02569 0.07685 -0.15034 0.35301 -0.15451 0.46111 C -0.15868 0.56921 -0.05191 0.60972 -0.02482 0.64884 " pathEditMode="relative" rAng="0" ptsTypes="aaa">
                                      <p:cBhvr>
                                        <p:cTn id="16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2400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6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5 0.0125 -0.21684 0.03426 -0.30017 0.075 C -0.38351 0.11574 -0.45868 0.20926 -0.50035 0.24445 " pathEditMode="relative" rAng="0" ptsTypes="aaa">
                                      <p:cBhvr>
                                        <p:cTn id="171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173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175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003 0.02037 -0.11736 0.11296 -0.17951 0.12222 C -0.24149 0.13148 -0.33559 0.0831 -0.37326 0.05555 C -0.41093 0.02801 -0.39149 -0.00556 -0.40607 -0.04283 C -0.42066 -0.08009 -0.44913 -0.1419 -0.46041 -0.16783 " pathEditMode="relative" rAng="0" ptsTypes="aaaaa">
                                      <p:cBhvr>
                                        <p:cTn id="177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7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1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3" dur="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7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9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1" dur="1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3" dur="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5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3038 -0.00023 C -0.06198 -0.00718 -0.16146 0.01875 -0.21979 -0.04306 C -0.27813 -0.10463 -0.32118 -0.3206 -0.38021 -0.3706 C -0.43924 -0.4206 -0.53368 -0.34861 -0.57396 -0.34283 " pathEditMode="relative" rAng="0" ptsTypes="aaaa">
                                      <p:cBhvr>
                                        <p:cTn id="22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-0.0375 -0.02546 -0.13784 -0.13611 -0.225 -0.1544 C -0.31215 -0.17269 -0.46093 -0.11921 -0.52291 -0.10996 " pathEditMode="relative" rAng="0" ptsTypes="aaa">
                                      <p:cBhvr>
                                        <p:cTn id="23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-8600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208 -0.00278 C -0.02257 -0.03241 -0.10416 -0.125 -0.125 -0.17894 C -0.14583 -0.23287 -0.12743 -0.28496 -0.12708 -0.32616 C -0.12673 -0.36736 -0.12378 -0.40533 -0.12291 -0.42616 " pathEditMode="relative" rAng="0" ptsTypes="aaaa">
                                      <p:cBhvr>
                                        <p:cTn id="23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21200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0.00023 C -0.03368 0.00254 -0.14583 0.05671 -0.20208 0.01504 C -0.25833 -0.02616 -0.30868 -0.25764 -0.3375 -0.24884 C -0.36632 -0.24005 -0.3743 0.00069 -0.375 0.06782 C -0.37569 0.13495 -0.34861 0.13588 -0.34166 0.15393 " pathEditMode="relative" rAng="0" ptsTypes="aaaaa">
                                      <p:cBhvr>
                                        <p:cTn id="235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-5200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0.00504 -0.03264 -0.00104 -0.16713 0.03125 -0.19607 C 0.06355 -0.225 0.1507 -0.1669 0.19375 -0.17384 C 0.23681 -0.18079 0.26962 -0.22431 0.28959 -0.23773 " pathEditMode="relative" rAng="0" ptsTypes="aaaa">
                                      <p:cBhvr>
                                        <p:cTn id="23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48148E-6 C -0.00972 -0.04283 -0.09409 -0.17107 -0.05833 -0.25671 C -0.02257 -0.34213 0.15764 -0.45903 0.21459 -0.51227 " pathEditMode="relative" rAng="0" ptsTypes="aaa">
                                      <p:cBhvr>
                                        <p:cTn id="239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25600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-0.01545 -0.03866 -0.05069 -0.19074 -0.09166 -0.23218 C -0.13264 -0.27361 -0.21597 -0.28496 -0.24583 -0.24884 C -0.27569 -0.21273 -0.23333 -0.02477 -0.27083 -0.01551 C -0.30833 -0.00625 -0.42916 -0.15625 -0.47083 -0.19329 " pathEditMode="relative" rAng="0" ptsTypes="aaaaa">
                                      <p:cBhvr>
                                        <p:cTn id="241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0.02257 -0.01783 0.07257 -0.08658 0.13542 -0.10718 C 0.19827 -0.12778 0.32674 -0.12037 0.37709 -0.12384 " pathEditMode="relative" rAng="0" ptsTypes="aaa">
                                      <p:cBhvr>
                                        <p:cTn id="243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5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7" dur="9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1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3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5" dur="1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7" dur="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9" dur="1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0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293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294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2604 0.05532 -0.10035 0.26921 -0.1566 0.33194 C -0.21285 0.39468 -0.30017 0.36713 -0.33785 0.37639 " pathEditMode="relative" rAng="0" ptsTypes="aaa">
                                      <p:cBhvr>
                                        <p:cTn id="295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297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5 0.0125 -0.22899 0.08681 -0.30017 0.075 C -0.37135 0.06319 -0.40087 -0.04051 -0.42743 -0.07083 " pathEditMode="relative" rAng="0" ptsTypes="aaa">
                                      <p:cBhvr>
                                        <p:cTn id="299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800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30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303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3003 0.02037 -0.11736 0.11297 -0.17951 0.12223 C -0.24149 0.13148 -0.32309 0.075 -0.37326 0.05556 C -0.42326 0.03611 -0.44826 0.02176 -0.47951 0.00556 C -0.51076 -0.01064 -0.54375 -0.03171 -0.56076 -0.04166 " pathEditMode="relative" rAng="0" ptsTypes="aaaaa">
                                      <p:cBhvr>
                                        <p:cTn id="305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4500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0.01667 -0.02708 0.09201 -0.09931 0.09965 -0.1625 C 0.10729 -0.22569 0.0816 -0.35417 0.04549 -0.37917 C 0.00938 -0.40417 -0.08316 -0.32639 -0.11701 -0.3125 " pathEditMode="relative" rAng="0" ptsTypes="aaaa">
                                      <p:cBhvr>
                                        <p:cTn id="307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0200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09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1" dur="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4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5" dur="7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6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7" dur="7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8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9" dur="1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0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1" dur="9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2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3" dur="1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4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920</TotalTime>
  <Words>316</Words>
  <Application>Microsoft Office PowerPoint</Application>
  <PresentationFormat>自定义</PresentationFormat>
  <Paragraphs>128</Paragraphs>
  <Slides>21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Calibri</vt:lpstr>
      <vt:lpstr>方正静蕾简体</vt:lpstr>
      <vt:lpstr>方正大标宋简体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Nicangel</cp:lastModifiedBy>
  <cp:revision>43</cp:revision>
  <dcterms:created xsi:type="dcterms:W3CDTF">2014-05-12T12:14:10Z</dcterms:created>
  <dcterms:modified xsi:type="dcterms:W3CDTF">2014-05-17T12:44:57Z</dcterms:modified>
</cp:coreProperties>
</file>