
<file path=[Content_Types].xml><?xml version="1.0" encoding="utf-8"?>
<Types xmlns="http://schemas.openxmlformats.org/package/2006/content-types">
  <Default Extension="mp3" ContentType="audio/mpeg"/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4"/>
  </p:notesMasterIdLst>
  <p:sldIdLst>
    <p:sldId id="277" r:id="rId2"/>
    <p:sldId id="257" r:id="rId3"/>
    <p:sldId id="258" r:id="rId4"/>
    <p:sldId id="273" r:id="rId5"/>
    <p:sldId id="262" r:id="rId6"/>
    <p:sldId id="265" r:id="rId7"/>
    <p:sldId id="264" r:id="rId8"/>
    <p:sldId id="261" r:id="rId9"/>
    <p:sldId id="263" r:id="rId10"/>
    <p:sldId id="266" r:id="rId11"/>
    <p:sldId id="267" r:id="rId12"/>
    <p:sldId id="268" r:id="rId13"/>
    <p:sldId id="269" r:id="rId14"/>
    <p:sldId id="259" r:id="rId15"/>
    <p:sldId id="270" r:id="rId16"/>
    <p:sldId id="271" r:id="rId17"/>
    <p:sldId id="272" r:id="rId18"/>
    <p:sldId id="260" r:id="rId19"/>
    <p:sldId id="274" r:id="rId20"/>
    <p:sldId id="275" r:id="rId21"/>
    <p:sldId id="278" r:id="rId22"/>
    <p:sldId id="285" r:id="rId23"/>
  </p:sldIdLst>
  <p:sldSz cx="12192000" cy="6858000"/>
  <p:notesSz cx="6858000" cy="9144000"/>
  <p:embeddedFontLs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方正清刻本悦宋简体" panose="02010600030101010101" charset="-122"/>
      <p:regular r:id="rId29"/>
    </p:embeddedFont>
    <p:embeddedFont>
      <p:font typeface="微软雅黑" panose="020B0503020204020204" pitchFamily="34" charset="-122"/>
      <p:regular r:id="rId30"/>
      <p:bold r:id="rId31"/>
    </p:embeddedFont>
    <p:embeddedFont>
      <p:font typeface="Calibri Light" panose="020F0302020204030204" pitchFamily="34" charset="0"/>
      <p:regular r:id="rId32"/>
      <p:italic r:id="rId33"/>
    </p:embeddedFont>
  </p:embeddedFontLst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C9A8"/>
    <a:srgbClr val="A5B779"/>
    <a:srgbClr val="E5D57D"/>
    <a:srgbClr val="C0D4D5"/>
    <a:srgbClr val="E6E6E6"/>
    <a:srgbClr val="CCCCFF"/>
    <a:srgbClr val="FCE95F"/>
    <a:srgbClr val="FDEC5E"/>
    <a:srgbClr val="568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61" autoAdjust="0"/>
    <p:restoredTop sz="96465" autoAdjust="0"/>
  </p:normalViewPr>
  <p:slideViewPr>
    <p:cSldViewPr snapToGrid="0">
      <p:cViewPr varScale="1">
        <p:scale>
          <a:sx n="82" d="100"/>
          <a:sy n="82" d="100"/>
        </p:scale>
        <p:origin x="677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0.wmf"/><Relationship Id="rId1" Type="http://schemas.openxmlformats.org/officeDocument/2006/relationships/image" Target="../media/image27.wmf"/><Relationship Id="rId4" Type="http://schemas.openxmlformats.org/officeDocument/2006/relationships/image" Target="../media/image29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image" Target="../media/image17.wmf"/><Relationship Id="rId4" Type="http://schemas.openxmlformats.org/officeDocument/2006/relationships/image" Target="../media/image16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4" Type="http://schemas.openxmlformats.org/officeDocument/2006/relationships/image" Target="../media/image22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EDB8A6-8E09-4B9B-9BAB-9AE9CF36646C}" type="datetimeFigureOut">
              <a:rPr lang="zh-CN" altLang="en-US" smtClean="0"/>
              <a:pPr/>
              <a:t>2018/5/12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6B569D-5846-405D-B3A8-120868F6DA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6857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0253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265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7084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9929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9206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83044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5456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9588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144013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21229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3312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48594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9876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9661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3407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0736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61105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6250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5631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28049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3705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5135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5D22B-0F62-4799-98F4-D1BE86B59478}" type="datetimeFigureOut">
              <a:rPr lang="zh-CN" altLang="en-US" smtClean="0"/>
              <a:pPr/>
              <a:t>2018/5/12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73032-38B5-4F51-A1DC-C70BEC4F9A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2467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flythrough/>
      </p:transition>
    </mc:Choice>
    <mc:Fallback>
      <p:transition spd="slow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5D22B-0F62-4799-98F4-D1BE86B59478}" type="datetimeFigureOut">
              <a:rPr lang="zh-CN" altLang="en-US" smtClean="0"/>
              <a:pPr/>
              <a:t>2018/5/12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73032-38B5-4F51-A1DC-C70BEC4F9A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4794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flythrough/>
      </p:transition>
    </mc:Choice>
    <mc:Fallback>
      <p:transition spd="slow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5D22B-0F62-4799-98F4-D1BE86B59478}" type="datetimeFigureOut">
              <a:rPr lang="zh-CN" altLang="en-US" smtClean="0"/>
              <a:pPr/>
              <a:t>2018/5/12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73032-38B5-4F51-A1DC-C70BEC4F9A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753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flythrough/>
      </p:transition>
    </mc:Choice>
    <mc:Fallback>
      <p:transition spd="slow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0041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fade/>
      </p:transition>
    </mc:Choice>
    <mc:Fallback xmlns="">
      <p:transition spd="slow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5D22B-0F62-4799-98F4-D1BE86B59478}" type="datetimeFigureOut">
              <a:rPr lang="zh-CN" altLang="en-US" smtClean="0"/>
              <a:pPr/>
              <a:t>2018/5/12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73032-38B5-4F51-A1DC-C70BEC4F9A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945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flythrough/>
      </p:transition>
    </mc:Choice>
    <mc:Fallback>
      <p:transition spd="slow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5D22B-0F62-4799-98F4-D1BE86B59478}" type="datetimeFigureOut">
              <a:rPr lang="zh-CN" altLang="en-US" smtClean="0"/>
              <a:pPr/>
              <a:t>2018/5/12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73032-38B5-4F51-A1DC-C70BEC4F9A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188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flythrough/>
      </p:transition>
    </mc:Choice>
    <mc:Fallback>
      <p:transition spd="slow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5D22B-0F62-4799-98F4-D1BE86B59478}" type="datetimeFigureOut">
              <a:rPr lang="zh-CN" altLang="en-US" smtClean="0"/>
              <a:pPr/>
              <a:t>2018/5/12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73032-38B5-4F51-A1DC-C70BEC4F9A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703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flythrough/>
      </p:transition>
    </mc:Choice>
    <mc:Fallback>
      <p:transition spd="slow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5D22B-0F62-4799-98F4-D1BE86B59478}" type="datetimeFigureOut">
              <a:rPr lang="zh-CN" altLang="en-US" smtClean="0"/>
              <a:pPr/>
              <a:t>2018/5/12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73032-38B5-4F51-A1DC-C70BEC4F9A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5156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flythrough/>
      </p:transition>
    </mc:Choice>
    <mc:Fallback>
      <p:transition spd="slow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5D22B-0F62-4799-98F4-D1BE86B59478}" type="datetimeFigureOut">
              <a:rPr lang="zh-CN" altLang="en-US" smtClean="0"/>
              <a:pPr/>
              <a:t>2018/5/12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73032-38B5-4F51-A1DC-C70BEC4F9A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6054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flythrough/>
      </p:transition>
    </mc:Choice>
    <mc:Fallback>
      <p:transition spd="slow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5D22B-0F62-4799-98F4-D1BE86B59478}" type="datetimeFigureOut">
              <a:rPr lang="zh-CN" altLang="en-US" smtClean="0"/>
              <a:pPr/>
              <a:t>2018/5/12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73032-38B5-4F51-A1DC-C70BEC4F9A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6243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flythrough/>
      </p:transition>
    </mc:Choice>
    <mc:Fallback>
      <p:transition spd="slow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5D22B-0F62-4799-98F4-D1BE86B59478}" type="datetimeFigureOut">
              <a:rPr lang="zh-CN" altLang="en-US" smtClean="0"/>
              <a:pPr/>
              <a:t>2018/5/12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73032-38B5-4F51-A1DC-C70BEC4F9A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8576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flythrough/>
      </p:transition>
    </mc:Choice>
    <mc:Fallback>
      <p:transition spd="slow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5D22B-0F62-4799-98F4-D1BE86B59478}" type="datetimeFigureOut">
              <a:rPr lang="zh-CN" altLang="en-US" smtClean="0"/>
              <a:pPr/>
              <a:t>2018/5/12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73032-38B5-4F51-A1DC-C70BEC4F9A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683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flythrough/>
      </p:transition>
    </mc:Choice>
    <mc:Fallback>
      <p:transition spd="slow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D4D5">
            <a:alpha val="5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D5D22B-0F62-4799-98F4-D1BE86B59478}" type="datetimeFigureOut">
              <a:rPr lang="zh-CN" altLang="en-US" smtClean="0"/>
              <a:pPr/>
              <a:t>2018/5/12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873032-38B5-4F51-A1DC-C70BEC4F9A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366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2000" advTm="3000">
        <p14:flythrough/>
      </p:transition>
    </mc:Choice>
    <mc:Fallback>
      <p:transition spd="slow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notesSlide" Target="../notesSlides/notesSlide12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1.bin"/><Relationship Id="rId10" Type="http://schemas.openxmlformats.org/officeDocument/2006/relationships/image" Target="../media/image7.wmf"/><Relationship Id="rId4" Type="http://schemas.openxmlformats.org/officeDocument/2006/relationships/image" Target="../media/image13.png"/><Relationship Id="rId9" Type="http://schemas.openxmlformats.org/officeDocument/2006/relationships/oleObject" Target="../embeddings/oleObject3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15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14.emf"/><Relationship Id="rId10" Type="http://schemas.openxmlformats.org/officeDocument/2006/relationships/image" Target="../media/image13.png"/><Relationship Id="rId4" Type="http://schemas.openxmlformats.org/officeDocument/2006/relationships/oleObject" Target="../embeddings/oleObject8.bin"/><Relationship Id="rId9" Type="http://schemas.openxmlformats.org/officeDocument/2006/relationships/image" Target="../media/image16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14.emf"/><Relationship Id="rId12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2.bin"/><Relationship Id="rId11" Type="http://schemas.openxmlformats.org/officeDocument/2006/relationships/image" Target="../media/image16.emf"/><Relationship Id="rId5" Type="http://schemas.openxmlformats.org/officeDocument/2006/relationships/image" Target="../media/image17.wmf"/><Relationship Id="rId10" Type="http://schemas.openxmlformats.org/officeDocument/2006/relationships/oleObject" Target="../embeddings/oleObject14.bin"/><Relationship Id="rId4" Type="http://schemas.openxmlformats.org/officeDocument/2006/relationships/oleObject" Target="../embeddings/oleObject11.bin"/><Relationship Id="rId9" Type="http://schemas.openxmlformats.org/officeDocument/2006/relationships/image" Target="../media/image15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20.wmf"/><Relationship Id="rId12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6.bin"/><Relationship Id="rId11" Type="http://schemas.openxmlformats.org/officeDocument/2006/relationships/image" Target="../media/image22.wmf"/><Relationship Id="rId5" Type="http://schemas.openxmlformats.org/officeDocument/2006/relationships/image" Target="../media/image19.wmf"/><Relationship Id="rId10" Type="http://schemas.openxmlformats.org/officeDocument/2006/relationships/oleObject" Target="../embeddings/oleObject18.bin"/><Relationship Id="rId4" Type="http://schemas.openxmlformats.org/officeDocument/2006/relationships/oleObject" Target="../embeddings/oleObject15.bin"/><Relationship Id="rId9" Type="http://schemas.openxmlformats.org/officeDocument/2006/relationships/image" Target="../media/image21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24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0.bin"/><Relationship Id="rId5" Type="http://schemas.openxmlformats.org/officeDocument/2006/relationships/image" Target="../media/image23.wmf"/><Relationship Id="rId4" Type="http://schemas.openxmlformats.org/officeDocument/2006/relationships/oleObject" Target="../embeddings/oleObject19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6.png"/><Relationship Id="rId5" Type="http://schemas.openxmlformats.org/officeDocument/2006/relationships/image" Target="../media/image25.wmf"/><Relationship Id="rId4" Type="http://schemas.openxmlformats.org/officeDocument/2006/relationships/oleObject" Target="../embeddings/oleObject21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notesSlide" Target="../notesSlides/notesSlide20.xml"/><Relationship Id="rId7" Type="http://schemas.openxmlformats.org/officeDocument/2006/relationships/oleObject" Target="../embeddings/oleObject23.bin"/><Relationship Id="rId12" Type="http://schemas.openxmlformats.org/officeDocument/2006/relationships/image" Target="../media/image29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27.wmf"/><Relationship Id="rId11" Type="http://schemas.openxmlformats.org/officeDocument/2006/relationships/oleObject" Target="../embeddings/oleObject25.bin"/><Relationship Id="rId5" Type="http://schemas.openxmlformats.org/officeDocument/2006/relationships/oleObject" Target="../embeddings/oleObject22.bin"/><Relationship Id="rId10" Type="http://schemas.openxmlformats.org/officeDocument/2006/relationships/image" Target="../media/image28.wmf"/><Relationship Id="rId4" Type="http://schemas.openxmlformats.org/officeDocument/2006/relationships/image" Target="../media/image26.png"/><Relationship Id="rId9" Type="http://schemas.openxmlformats.org/officeDocument/2006/relationships/oleObject" Target="../embeddings/oleObject24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6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5.wmf"/><Relationship Id="rId10" Type="http://schemas.openxmlformats.org/officeDocument/2006/relationships/image" Target="../media/image8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7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0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9.emf"/><Relationship Id="rId4" Type="http://schemas.openxmlformats.org/officeDocument/2006/relationships/oleObject" Target="../embeddings/oleObject4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11.emf"/><Relationship Id="rId4" Type="http://schemas.openxmlformats.org/officeDocument/2006/relationships/oleObject" Target="../embeddings/oleObject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1F4D9014-C2E0-4CC4-A1E7-DE9B3650D27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8794" y="-72718"/>
            <a:ext cx="5543642" cy="750470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271690" y="2797731"/>
            <a:ext cx="7521611" cy="923330"/>
          </a:xfrm>
          <a:prstGeom prst="rect">
            <a:avLst/>
          </a:prstGeom>
          <a:solidFill>
            <a:srgbClr val="A5B779">
              <a:alpha val="80000"/>
            </a:srgbClr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手绘小清新教育</a:t>
            </a:r>
            <a:r>
              <a:rPr lang="en-US" altLang="zh-CN" sz="5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PPT</a:t>
            </a:r>
            <a:r>
              <a:rPr lang="zh-CN" altLang="en-US" sz="5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模板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015943" y="3771968"/>
            <a:ext cx="41601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适用于教学课件 微课课件 教育培训</a:t>
            </a:r>
          </a:p>
        </p:txBody>
      </p:sp>
      <p:pic>
        <p:nvPicPr>
          <p:cNvPr id="14" name="Keepers of the Tradition Ancient Brotherhoo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228600" y="6502400"/>
            <a:ext cx="254000" cy="254000"/>
          </a:xfrm>
          <a:prstGeom prst="rect">
            <a:avLst/>
          </a:prstGeom>
        </p:spPr>
      </p:pic>
      <p:sp>
        <p:nvSpPr>
          <p:cNvPr id="3" name="任意多边形 2"/>
          <p:cNvSpPr/>
          <p:nvPr/>
        </p:nvSpPr>
        <p:spPr>
          <a:xfrm>
            <a:off x="3352800" y="2286000"/>
            <a:ext cx="5359400" cy="460824"/>
          </a:xfrm>
          <a:custGeom>
            <a:avLst/>
            <a:gdLst>
              <a:gd name="connsiteX0" fmla="*/ 0 w 5359400"/>
              <a:gd name="connsiteY0" fmla="*/ 381000 h 381000"/>
              <a:gd name="connsiteX1" fmla="*/ 0 w 5359400"/>
              <a:gd name="connsiteY1" fmla="*/ 0 h 381000"/>
              <a:gd name="connsiteX2" fmla="*/ 5359400 w 5359400"/>
              <a:gd name="connsiteY2" fmla="*/ 0 h 381000"/>
              <a:gd name="connsiteX3" fmla="*/ 5359400 w 5359400"/>
              <a:gd name="connsiteY3" fmla="*/ 36830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59400" h="381000">
                <a:moveTo>
                  <a:pt x="0" y="381000"/>
                </a:moveTo>
                <a:lnTo>
                  <a:pt x="0" y="0"/>
                </a:lnTo>
                <a:lnTo>
                  <a:pt x="5359400" y="0"/>
                </a:lnTo>
                <a:lnTo>
                  <a:pt x="5359400" y="368300"/>
                </a:lnTo>
              </a:path>
            </a:pathLst>
          </a:custGeom>
          <a:noFill/>
          <a:ln w="76200">
            <a:solidFill>
              <a:srgbClr val="A5B7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flipV="1">
            <a:off x="3352800" y="4148363"/>
            <a:ext cx="5359400" cy="460824"/>
          </a:xfrm>
          <a:custGeom>
            <a:avLst/>
            <a:gdLst>
              <a:gd name="connsiteX0" fmla="*/ 0 w 5359400"/>
              <a:gd name="connsiteY0" fmla="*/ 381000 h 381000"/>
              <a:gd name="connsiteX1" fmla="*/ 0 w 5359400"/>
              <a:gd name="connsiteY1" fmla="*/ 0 h 381000"/>
              <a:gd name="connsiteX2" fmla="*/ 5359400 w 5359400"/>
              <a:gd name="connsiteY2" fmla="*/ 0 h 381000"/>
              <a:gd name="connsiteX3" fmla="*/ 5359400 w 5359400"/>
              <a:gd name="connsiteY3" fmla="*/ 36830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59400" h="381000">
                <a:moveTo>
                  <a:pt x="0" y="381000"/>
                </a:moveTo>
                <a:lnTo>
                  <a:pt x="0" y="0"/>
                </a:lnTo>
                <a:lnTo>
                  <a:pt x="5359400" y="0"/>
                </a:lnTo>
                <a:lnTo>
                  <a:pt x="5359400" y="368300"/>
                </a:lnTo>
              </a:path>
            </a:pathLst>
          </a:custGeom>
          <a:noFill/>
          <a:ln w="76200">
            <a:solidFill>
              <a:srgbClr val="A5B7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647B19D-E0F6-40F3-A696-1237775BC890}"/>
              </a:ext>
            </a:extLst>
          </p:cNvPr>
          <p:cNvSpPr txBox="1"/>
          <p:nvPr/>
        </p:nvSpPr>
        <p:spPr>
          <a:xfrm>
            <a:off x="5401852" y="4183398"/>
            <a:ext cx="14975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BY</a:t>
            </a:r>
            <a:r>
              <a:rPr lang="zh-CN" altLang="en-US" sz="2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：千库网</a:t>
            </a:r>
          </a:p>
        </p:txBody>
      </p:sp>
    </p:spTree>
    <p:extLst>
      <p:ext uri="{BB962C8B-B14F-4D97-AF65-F5344CB8AC3E}">
        <p14:creationId xmlns:p14="http://schemas.microsoft.com/office/powerpoint/2010/main" val="442704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flythroug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9" grpId="0" animBg="1"/>
      <p:bldP spid="10" grpId="0"/>
      <p:bldP spid="3" grpId="0" animBg="1"/>
      <p:bldP spid="15" grpId="0" animBg="1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文本框 47"/>
          <p:cNvSpPr txBox="1"/>
          <p:nvPr/>
        </p:nvSpPr>
        <p:spPr>
          <a:xfrm>
            <a:off x="5393101" y="6164243"/>
            <a:ext cx="4524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bathroom", where icons of design, architects and manufacturers discussed on what inspires and creates the worldwide trends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.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4056566" y="1839817"/>
            <a:ext cx="2427360" cy="956164"/>
            <a:chOff x="6892131" y="2390514"/>
            <a:chExt cx="1723532" cy="678918"/>
          </a:xfrm>
          <a:solidFill>
            <a:srgbClr val="E5D57D"/>
          </a:solidFill>
        </p:grpSpPr>
        <p:sp>
          <p:nvSpPr>
            <p:cNvPr id="50" name="任意多边形 49"/>
            <p:cNvSpPr/>
            <p:nvPr/>
          </p:nvSpPr>
          <p:spPr>
            <a:xfrm>
              <a:off x="6892131" y="2390514"/>
              <a:ext cx="491331" cy="678918"/>
            </a:xfrm>
            <a:custGeom>
              <a:avLst/>
              <a:gdLst>
                <a:gd name="connsiteX0" fmla="*/ 0 w 990600"/>
                <a:gd name="connsiteY0" fmla="*/ 0 h 736600"/>
                <a:gd name="connsiteX1" fmla="*/ 0 w 990600"/>
                <a:gd name="connsiteY1" fmla="*/ 736600 h 736600"/>
                <a:gd name="connsiteX2" fmla="*/ 254000 w 990600"/>
                <a:gd name="connsiteY2" fmla="*/ 520700 h 736600"/>
                <a:gd name="connsiteX3" fmla="*/ 990600 w 990600"/>
                <a:gd name="connsiteY3" fmla="*/ 520700 h 736600"/>
                <a:gd name="connsiteX4" fmla="*/ 990600 w 990600"/>
                <a:gd name="connsiteY4" fmla="*/ 101600 h 736600"/>
                <a:gd name="connsiteX5" fmla="*/ 241300 w 990600"/>
                <a:gd name="connsiteY5" fmla="*/ 101600 h 736600"/>
                <a:gd name="connsiteX6" fmla="*/ 0 w 990600"/>
                <a:gd name="connsiteY6" fmla="*/ 0 h 736600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58824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246124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58824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5424" h="834231">
                  <a:moveTo>
                    <a:pt x="0" y="0"/>
                  </a:moveTo>
                  <a:lnTo>
                    <a:pt x="4824" y="834231"/>
                  </a:lnTo>
                  <a:cubicBezTo>
                    <a:pt x="47679" y="759882"/>
                    <a:pt x="100184" y="626005"/>
                    <a:pt x="292595" y="618331"/>
                  </a:cubicBezTo>
                  <a:lnTo>
                    <a:pt x="995424" y="618331"/>
                  </a:lnTo>
                  <a:lnTo>
                    <a:pt x="995424" y="199231"/>
                  </a:lnTo>
                  <a:lnTo>
                    <a:pt x="304016" y="199231"/>
                  </a:lnTo>
                  <a:cubicBezTo>
                    <a:pt x="115837" y="204259"/>
                    <a:pt x="72394" y="8307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圆角矩形 50"/>
            <p:cNvSpPr/>
            <p:nvPr/>
          </p:nvSpPr>
          <p:spPr>
            <a:xfrm>
              <a:off x="6948229" y="2552700"/>
              <a:ext cx="1667434" cy="34112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dirty="0"/>
                <a:t>30%</a:t>
              </a:r>
              <a:endParaRPr lang="zh-CN" altLang="en-US" dirty="0"/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2986459" y="2171372"/>
            <a:ext cx="9747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1600" dirty="0"/>
              <a:t>PROGECT</a:t>
            </a:r>
            <a:endParaRPr lang="zh-CN" altLang="en-US" sz="1600" dirty="0"/>
          </a:p>
        </p:txBody>
      </p:sp>
      <p:grpSp>
        <p:nvGrpSpPr>
          <p:cNvPr id="53" name="组合 52"/>
          <p:cNvGrpSpPr/>
          <p:nvPr/>
        </p:nvGrpSpPr>
        <p:grpSpPr>
          <a:xfrm>
            <a:off x="4056567" y="2929708"/>
            <a:ext cx="2002487" cy="956164"/>
            <a:chOff x="6892131" y="2390514"/>
            <a:chExt cx="1051719" cy="678918"/>
          </a:xfrm>
          <a:solidFill>
            <a:srgbClr val="E5D57D"/>
          </a:solidFill>
        </p:grpSpPr>
        <p:sp>
          <p:nvSpPr>
            <p:cNvPr id="54" name="任意多边形 53"/>
            <p:cNvSpPr/>
            <p:nvPr/>
          </p:nvSpPr>
          <p:spPr>
            <a:xfrm>
              <a:off x="6892131" y="2390514"/>
              <a:ext cx="491331" cy="678918"/>
            </a:xfrm>
            <a:custGeom>
              <a:avLst/>
              <a:gdLst>
                <a:gd name="connsiteX0" fmla="*/ 0 w 990600"/>
                <a:gd name="connsiteY0" fmla="*/ 0 h 736600"/>
                <a:gd name="connsiteX1" fmla="*/ 0 w 990600"/>
                <a:gd name="connsiteY1" fmla="*/ 736600 h 736600"/>
                <a:gd name="connsiteX2" fmla="*/ 254000 w 990600"/>
                <a:gd name="connsiteY2" fmla="*/ 520700 h 736600"/>
                <a:gd name="connsiteX3" fmla="*/ 990600 w 990600"/>
                <a:gd name="connsiteY3" fmla="*/ 520700 h 736600"/>
                <a:gd name="connsiteX4" fmla="*/ 990600 w 990600"/>
                <a:gd name="connsiteY4" fmla="*/ 101600 h 736600"/>
                <a:gd name="connsiteX5" fmla="*/ 241300 w 990600"/>
                <a:gd name="connsiteY5" fmla="*/ 101600 h 736600"/>
                <a:gd name="connsiteX6" fmla="*/ 0 w 990600"/>
                <a:gd name="connsiteY6" fmla="*/ 0 h 736600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58824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246124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58824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5424" h="834231">
                  <a:moveTo>
                    <a:pt x="0" y="0"/>
                  </a:moveTo>
                  <a:lnTo>
                    <a:pt x="4824" y="834231"/>
                  </a:lnTo>
                  <a:cubicBezTo>
                    <a:pt x="47679" y="759882"/>
                    <a:pt x="100184" y="626005"/>
                    <a:pt x="292595" y="618331"/>
                  </a:cubicBezTo>
                  <a:lnTo>
                    <a:pt x="995424" y="618331"/>
                  </a:lnTo>
                  <a:lnTo>
                    <a:pt x="995424" y="199231"/>
                  </a:lnTo>
                  <a:lnTo>
                    <a:pt x="304016" y="199231"/>
                  </a:lnTo>
                  <a:cubicBezTo>
                    <a:pt x="115837" y="204259"/>
                    <a:pt x="72394" y="8307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6948229" y="2552700"/>
              <a:ext cx="995621" cy="34112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dirty="0"/>
                <a:t>30%</a:t>
              </a:r>
              <a:endParaRPr lang="zh-CN" altLang="en-US" dirty="0"/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2986459" y="3261263"/>
            <a:ext cx="9747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1600" dirty="0"/>
              <a:t>PROGECT</a:t>
            </a:r>
            <a:endParaRPr lang="zh-CN" altLang="en-US" sz="1600" dirty="0"/>
          </a:p>
        </p:txBody>
      </p:sp>
      <p:grpSp>
        <p:nvGrpSpPr>
          <p:cNvPr id="57" name="组合 56"/>
          <p:cNvGrpSpPr/>
          <p:nvPr/>
        </p:nvGrpSpPr>
        <p:grpSpPr>
          <a:xfrm>
            <a:off x="4056567" y="3991893"/>
            <a:ext cx="1780815" cy="956164"/>
            <a:chOff x="6892131" y="2390514"/>
            <a:chExt cx="1051719" cy="678918"/>
          </a:xfrm>
          <a:solidFill>
            <a:srgbClr val="E5D57D"/>
          </a:solidFill>
        </p:grpSpPr>
        <p:sp>
          <p:nvSpPr>
            <p:cNvPr id="58" name="任意多边形 57"/>
            <p:cNvSpPr/>
            <p:nvPr/>
          </p:nvSpPr>
          <p:spPr>
            <a:xfrm>
              <a:off x="6892131" y="2390514"/>
              <a:ext cx="491331" cy="678918"/>
            </a:xfrm>
            <a:custGeom>
              <a:avLst/>
              <a:gdLst>
                <a:gd name="connsiteX0" fmla="*/ 0 w 990600"/>
                <a:gd name="connsiteY0" fmla="*/ 0 h 736600"/>
                <a:gd name="connsiteX1" fmla="*/ 0 w 990600"/>
                <a:gd name="connsiteY1" fmla="*/ 736600 h 736600"/>
                <a:gd name="connsiteX2" fmla="*/ 254000 w 990600"/>
                <a:gd name="connsiteY2" fmla="*/ 520700 h 736600"/>
                <a:gd name="connsiteX3" fmla="*/ 990600 w 990600"/>
                <a:gd name="connsiteY3" fmla="*/ 520700 h 736600"/>
                <a:gd name="connsiteX4" fmla="*/ 990600 w 990600"/>
                <a:gd name="connsiteY4" fmla="*/ 101600 h 736600"/>
                <a:gd name="connsiteX5" fmla="*/ 241300 w 990600"/>
                <a:gd name="connsiteY5" fmla="*/ 101600 h 736600"/>
                <a:gd name="connsiteX6" fmla="*/ 0 w 990600"/>
                <a:gd name="connsiteY6" fmla="*/ 0 h 736600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58824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246124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58824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5424" h="834231">
                  <a:moveTo>
                    <a:pt x="0" y="0"/>
                  </a:moveTo>
                  <a:lnTo>
                    <a:pt x="4824" y="834231"/>
                  </a:lnTo>
                  <a:cubicBezTo>
                    <a:pt x="47679" y="759882"/>
                    <a:pt x="100184" y="626005"/>
                    <a:pt x="292595" y="618331"/>
                  </a:cubicBezTo>
                  <a:lnTo>
                    <a:pt x="995424" y="618331"/>
                  </a:lnTo>
                  <a:lnTo>
                    <a:pt x="995424" y="199231"/>
                  </a:lnTo>
                  <a:lnTo>
                    <a:pt x="304016" y="199231"/>
                  </a:lnTo>
                  <a:cubicBezTo>
                    <a:pt x="115837" y="204259"/>
                    <a:pt x="72394" y="8307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6948229" y="2552700"/>
              <a:ext cx="995621" cy="34112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dirty="0"/>
                <a:t>30%</a:t>
              </a:r>
              <a:endParaRPr lang="zh-CN" altLang="en-US" dirty="0"/>
            </a:p>
          </p:txBody>
        </p:sp>
      </p:grpSp>
      <p:sp>
        <p:nvSpPr>
          <p:cNvPr id="60" name="文本框 59"/>
          <p:cNvSpPr txBox="1"/>
          <p:nvPr/>
        </p:nvSpPr>
        <p:spPr>
          <a:xfrm>
            <a:off x="2986459" y="4323448"/>
            <a:ext cx="9747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1600" dirty="0"/>
              <a:t>PROGECT</a:t>
            </a:r>
            <a:endParaRPr lang="zh-CN" altLang="en-US" sz="1600" dirty="0"/>
          </a:p>
        </p:txBody>
      </p:sp>
      <p:grpSp>
        <p:nvGrpSpPr>
          <p:cNvPr id="61" name="组合 60"/>
          <p:cNvGrpSpPr/>
          <p:nvPr/>
        </p:nvGrpSpPr>
        <p:grpSpPr>
          <a:xfrm>
            <a:off x="4056567" y="5006327"/>
            <a:ext cx="2085615" cy="956164"/>
            <a:chOff x="6892131" y="2390514"/>
            <a:chExt cx="1480878" cy="678918"/>
          </a:xfrm>
          <a:solidFill>
            <a:srgbClr val="E5D57D"/>
          </a:solidFill>
        </p:grpSpPr>
        <p:sp>
          <p:nvSpPr>
            <p:cNvPr id="62" name="任意多边形 61"/>
            <p:cNvSpPr/>
            <p:nvPr/>
          </p:nvSpPr>
          <p:spPr>
            <a:xfrm>
              <a:off x="6892131" y="2390514"/>
              <a:ext cx="491331" cy="678918"/>
            </a:xfrm>
            <a:custGeom>
              <a:avLst/>
              <a:gdLst>
                <a:gd name="connsiteX0" fmla="*/ 0 w 990600"/>
                <a:gd name="connsiteY0" fmla="*/ 0 h 736600"/>
                <a:gd name="connsiteX1" fmla="*/ 0 w 990600"/>
                <a:gd name="connsiteY1" fmla="*/ 736600 h 736600"/>
                <a:gd name="connsiteX2" fmla="*/ 254000 w 990600"/>
                <a:gd name="connsiteY2" fmla="*/ 520700 h 736600"/>
                <a:gd name="connsiteX3" fmla="*/ 990600 w 990600"/>
                <a:gd name="connsiteY3" fmla="*/ 520700 h 736600"/>
                <a:gd name="connsiteX4" fmla="*/ 990600 w 990600"/>
                <a:gd name="connsiteY4" fmla="*/ 101600 h 736600"/>
                <a:gd name="connsiteX5" fmla="*/ 241300 w 990600"/>
                <a:gd name="connsiteY5" fmla="*/ 101600 h 736600"/>
                <a:gd name="connsiteX6" fmla="*/ 0 w 990600"/>
                <a:gd name="connsiteY6" fmla="*/ 0 h 736600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58824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246124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58824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5424" h="834231">
                  <a:moveTo>
                    <a:pt x="0" y="0"/>
                  </a:moveTo>
                  <a:lnTo>
                    <a:pt x="4824" y="834231"/>
                  </a:lnTo>
                  <a:cubicBezTo>
                    <a:pt x="47679" y="759882"/>
                    <a:pt x="100184" y="626005"/>
                    <a:pt x="292595" y="618331"/>
                  </a:cubicBezTo>
                  <a:lnTo>
                    <a:pt x="995424" y="618331"/>
                  </a:lnTo>
                  <a:lnTo>
                    <a:pt x="995424" y="199231"/>
                  </a:lnTo>
                  <a:lnTo>
                    <a:pt x="304016" y="199231"/>
                  </a:lnTo>
                  <a:cubicBezTo>
                    <a:pt x="115837" y="204259"/>
                    <a:pt x="72394" y="8307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圆角矩形 62"/>
            <p:cNvSpPr/>
            <p:nvPr/>
          </p:nvSpPr>
          <p:spPr>
            <a:xfrm>
              <a:off x="6948229" y="2552700"/>
              <a:ext cx="1424780" cy="34112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dirty="0"/>
                <a:t>30%</a:t>
              </a:r>
              <a:endParaRPr lang="zh-CN" altLang="en-US" dirty="0"/>
            </a:p>
          </p:txBody>
        </p:sp>
      </p:grpSp>
      <p:sp>
        <p:nvSpPr>
          <p:cNvPr id="64" name="文本框 63"/>
          <p:cNvSpPr txBox="1"/>
          <p:nvPr/>
        </p:nvSpPr>
        <p:spPr>
          <a:xfrm>
            <a:off x="2986459" y="5337882"/>
            <a:ext cx="9747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1600" dirty="0"/>
              <a:t>PROGECT</a:t>
            </a:r>
            <a:endParaRPr lang="zh-CN" altLang="en-US" sz="1600" dirty="0"/>
          </a:p>
        </p:txBody>
      </p:sp>
      <p:grpSp>
        <p:nvGrpSpPr>
          <p:cNvPr id="65" name="组合 64"/>
          <p:cNvGrpSpPr/>
          <p:nvPr/>
        </p:nvGrpSpPr>
        <p:grpSpPr>
          <a:xfrm>
            <a:off x="8377527" y="1839817"/>
            <a:ext cx="2085616" cy="956164"/>
            <a:chOff x="6892131" y="2390514"/>
            <a:chExt cx="1480879" cy="678918"/>
          </a:xfrm>
          <a:solidFill>
            <a:srgbClr val="EAC9A8"/>
          </a:solidFill>
        </p:grpSpPr>
        <p:sp>
          <p:nvSpPr>
            <p:cNvPr id="66" name="任意多边形 65"/>
            <p:cNvSpPr/>
            <p:nvPr/>
          </p:nvSpPr>
          <p:spPr>
            <a:xfrm>
              <a:off x="6892131" y="2390514"/>
              <a:ext cx="491331" cy="678918"/>
            </a:xfrm>
            <a:custGeom>
              <a:avLst/>
              <a:gdLst>
                <a:gd name="connsiteX0" fmla="*/ 0 w 990600"/>
                <a:gd name="connsiteY0" fmla="*/ 0 h 736600"/>
                <a:gd name="connsiteX1" fmla="*/ 0 w 990600"/>
                <a:gd name="connsiteY1" fmla="*/ 736600 h 736600"/>
                <a:gd name="connsiteX2" fmla="*/ 254000 w 990600"/>
                <a:gd name="connsiteY2" fmla="*/ 520700 h 736600"/>
                <a:gd name="connsiteX3" fmla="*/ 990600 w 990600"/>
                <a:gd name="connsiteY3" fmla="*/ 520700 h 736600"/>
                <a:gd name="connsiteX4" fmla="*/ 990600 w 990600"/>
                <a:gd name="connsiteY4" fmla="*/ 101600 h 736600"/>
                <a:gd name="connsiteX5" fmla="*/ 241300 w 990600"/>
                <a:gd name="connsiteY5" fmla="*/ 101600 h 736600"/>
                <a:gd name="connsiteX6" fmla="*/ 0 w 990600"/>
                <a:gd name="connsiteY6" fmla="*/ 0 h 736600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58824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246124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58824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5424" h="834231">
                  <a:moveTo>
                    <a:pt x="0" y="0"/>
                  </a:moveTo>
                  <a:lnTo>
                    <a:pt x="4824" y="834231"/>
                  </a:lnTo>
                  <a:cubicBezTo>
                    <a:pt x="47679" y="759882"/>
                    <a:pt x="100184" y="626005"/>
                    <a:pt x="292595" y="618331"/>
                  </a:cubicBezTo>
                  <a:lnTo>
                    <a:pt x="995424" y="618331"/>
                  </a:lnTo>
                  <a:lnTo>
                    <a:pt x="995424" y="199231"/>
                  </a:lnTo>
                  <a:lnTo>
                    <a:pt x="304016" y="199231"/>
                  </a:lnTo>
                  <a:cubicBezTo>
                    <a:pt x="115837" y="204259"/>
                    <a:pt x="72394" y="8307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圆角矩形 66"/>
            <p:cNvSpPr/>
            <p:nvPr/>
          </p:nvSpPr>
          <p:spPr>
            <a:xfrm>
              <a:off x="6948229" y="2552700"/>
              <a:ext cx="1424781" cy="34112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dirty="0"/>
                <a:t>30%</a:t>
              </a:r>
              <a:endParaRPr lang="zh-CN" altLang="en-US" dirty="0"/>
            </a:p>
          </p:txBody>
        </p:sp>
      </p:grpSp>
      <p:sp>
        <p:nvSpPr>
          <p:cNvPr id="68" name="文本框 67"/>
          <p:cNvSpPr txBox="1"/>
          <p:nvPr/>
        </p:nvSpPr>
        <p:spPr>
          <a:xfrm>
            <a:off x="7307421" y="2171372"/>
            <a:ext cx="9747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1600" dirty="0"/>
              <a:t>PROGECT</a:t>
            </a:r>
            <a:endParaRPr lang="zh-CN" altLang="en-US" sz="1600" dirty="0"/>
          </a:p>
        </p:txBody>
      </p:sp>
      <p:grpSp>
        <p:nvGrpSpPr>
          <p:cNvPr id="69" name="组合 68"/>
          <p:cNvGrpSpPr/>
          <p:nvPr/>
        </p:nvGrpSpPr>
        <p:grpSpPr>
          <a:xfrm>
            <a:off x="8377528" y="2929708"/>
            <a:ext cx="2810691" cy="956164"/>
            <a:chOff x="6892131" y="2390514"/>
            <a:chExt cx="1476193" cy="678918"/>
          </a:xfrm>
          <a:solidFill>
            <a:srgbClr val="EAC9A8"/>
          </a:solidFill>
        </p:grpSpPr>
        <p:sp>
          <p:nvSpPr>
            <p:cNvPr id="70" name="任意多边形 69"/>
            <p:cNvSpPr/>
            <p:nvPr/>
          </p:nvSpPr>
          <p:spPr>
            <a:xfrm>
              <a:off x="6892131" y="2390514"/>
              <a:ext cx="491331" cy="678918"/>
            </a:xfrm>
            <a:custGeom>
              <a:avLst/>
              <a:gdLst>
                <a:gd name="connsiteX0" fmla="*/ 0 w 990600"/>
                <a:gd name="connsiteY0" fmla="*/ 0 h 736600"/>
                <a:gd name="connsiteX1" fmla="*/ 0 w 990600"/>
                <a:gd name="connsiteY1" fmla="*/ 736600 h 736600"/>
                <a:gd name="connsiteX2" fmla="*/ 254000 w 990600"/>
                <a:gd name="connsiteY2" fmla="*/ 520700 h 736600"/>
                <a:gd name="connsiteX3" fmla="*/ 990600 w 990600"/>
                <a:gd name="connsiteY3" fmla="*/ 520700 h 736600"/>
                <a:gd name="connsiteX4" fmla="*/ 990600 w 990600"/>
                <a:gd name="connsiteY4" fmla="*/ 101600 h 736600"/>
                <a:gd name="connsiteX5" fmla="*/ 241300 w 990600"/>
                <a:gd name="connsiteY5" fmla="*/ 101600 h 736600"/>
                <a:gd name="connsiteX6" fmla="*/ 0 w 990600"/>
                <a:gd name="connsiteY6" fmla="*/ 0 h 736600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58824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246124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58824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5424" h="834231">
                  <a:moveTo>
                    <a:pt x="0" y="0"/>
                  </a:moveTo>
                  <a:lnTo>
                    <a:pt x="4824" y="834231"/>
                  </a:lnTo>
                  <a:cubicBezTo>
                    <a:pt x="47679" y="759882"/>
                    <a:pt x="100184" y="626005"/>
                    <a:pt x="292595" y="618331"/>
                  </a:cubicBezTo>
                  <a:lnTo>
                    <a:pt x="995424" y="618331"/>
                  </a:lnTo>
                  <a:lnTo>
                    <a:pt x="995424" y="199231"/>
                  </a:lnTo>
                  <a:lnTo>
                    <a:pt x="304016" y="199231"/>
                  </a:lnTo>
                  <a:cubicBezTo>
                    <a:pt x="115837" y="204259"/>
                    <a:pt x="72394" y="8307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圆角矩形 70"/>
            <p:cNvSpPr/>
            <p:nvPr/>
          </p:nvSpPr>
          <p:spPr>
            <a:xfrm>
              <a:off x="6948229" y="2552700"/>
              <a:ext cx="1420095" cy="34112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dirty="0"/>
                <a:t>30%</a:t>
              </a:r>
              <a:endParaRPr lang="zh-CN" altLang="en-US" dirty="0"/>
            </a:p>
          </p:txBody>
        </p:sp>
      </p:grpSp>
      <p:sp>
        <p:nvSpPr>
          <p:cNvPr id="72" name="文本框 71"/>
          <p:cNvSpPr txBox="1"/>
          <p:nvPr/>
        </p:nvSpPr>
        <p:spPr>
          <a:xfrm>
            <a:off x="7307421" y="3261263"/>
            <a:ext cx="9747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1600" dirty="0"/>
              <a:t>PROGECT</a:t>
            </a:r>
            <a:endParaRPr lang="zh-CN" altLang="en-US" sz="1600" dirty="0"/>
          </a:p>
        </p:txBody>
      </p:sp>
      <p:grpSp>
        <p:nvGrpSpPr>
          <p:cNvPr id="73" name="组合 72"/>
          <p:cNvGrpSpPr/>
          <p:nvPr/>
        </p:nvGrpSpPr>
        <p:grpSpPr>
          <a:xfrm>
            <a:off x="8377529" y="3991893"/>
            <a:ext cx="3004655" cy="956164"/>
            <a:chOff x="6892131" y="2390514"/>
            <a:chExt cx="1774498" cy="678918"/>
          </a:xfrm>
          <a:solidFill>
            <a:srgbClr val="EAC9A8"/>
          </a:solidFill>
        </p:grpSpPr>
        <p:sp>
          <p:nvSpPr>
            <p:cNvPr id="74" name="任意多边形 73"/>
            <p:cNvSpPr/>
            <p:nvPr/>
          </p:nvSpPr>
          <p:spPr>
            <a:xfrm>
              <a:off x="6892131" y="2390514"/>
              <a:ext cx="491331" cy="678918"/>
            </a:xfrm>
            <a:custGeom>
              <a:avLst/>
              <a:gdLst>
                <a:gd name="connsiteX0" fmla="*/ 0 w 990600"/>
                <a:gd name="connsiteY0" fmla="*/ 0 h 736600"/>
                <a:gd name="connsiteX1" fmla="*/ 0 w 990600"/>
                <a:gd name="connsiteY1" fmla="*/ 736600 h 736600"/>
                <a:gd name="connsiteX2" fmla="*/ 254000 w 990600"/>
                <a:gd name="connsiteY2" fmla="*/ 520700 h 736600"/>
                <a:gd name="connsiteX3" fmla="*/ 990600 w 990600"/>
                <a:gd name="connsiteY3" fmla="*/ 520700 h 736600"/>
                <a:gd name="connsiteX4" fmla="*/ 990600 w 990600"/>
                <a:gd name="connsiteY4" fmla="*/ 101600 h 736600"/>
                <a:gd name="connsiteX5" fmla="*/ 241300 w 990600"/>
                <a:gd name="connsiteY5" fmla="*/ 101600 h 736600"/>
                <a:gd name="connsiteX6" fmla="*/ 0 w 990600"/>
                <a:gd name="connsiteY6" fmla="*/ 0 h 736600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58824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246124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58824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5424" h="834231">
                  <a:moveTo>
                    <a:pt x="0" y="0"/>
                  </a:moveTo>
                  <a:lnTo>
                    <a:pt x="4824" y="834231"/>
                  </a:lnTo>
                  <a:cubicBezTo>
                    <a:pt x="47679" y="759882"/>
                    <a:pt x="100184" y="626005"/>
                    <a:pt x="292595" y="618331"/>
                  </a:cubicBezTo>
                  <a:lnTo>
                    <a:pt x="995424" y="618331"/>
                  </a:lnTo>
                  <a:lnTo>
                    <a:pt x="995424" y="199231"/>
                  </a:lnTo>
                  <a:lnTo>
                    <a:pt x="304016" y="199231"/>
                  </a:lnTo>
                  <a:cubicBezTo>
                    <a:pt x="115837" y="204259"/>
                    <a:pt x="72394" y="8307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圆角矩形 74"/>
            <p:cNvSpPr/>
            <p:nvPr/>
          </p:nvSpPr>
          <p:spPr>
            <a:xfrm>
              <a:off x="6948229" y="2552700"/>
              <a:ext cx="1718400" cy="34112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dirty="0"/>
                <a:t>30%</a:t>
              </a:r>
              <a:endParaRPr lang="zh-CN" altLang="en-US" dirty="0"/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7307421" y="4323448"/>
            <a:ext cx="9747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1600" dirty="0"/>
              <a:t>PROGECT</a:t>
            </a:r>
            <a:endParaRPr lang="zh-CN" altLang="en-US" sz="1600" dirty="0"/>
          </a:p>
        </p:txBody>
      </p:sp>
      <p:grpSp>
        <p:nvGrpSpPr>
          <p:cNvPr id="77" name="组合 76"/>
          <p:cNvGrpSpPr/>
          <p:nvPr/>
        </p:nvGrpSpPr>
        <p:grpSpPr>
          <a:xfrm>
            <a:off x="8377529" y="5006327"/>
            <a:ext cx="3106255" cy="956164"/>
            <a:chOff x="6892131" y="2390514"/>
            <a:chExt cx="2205577" cy="678918"/>
          </a:xfrm>
          <a:solidFill>
            <a:srgbClr val="EAC9A8"/>
          </a:solidFill>
        </p:grpSpPr>
        <p:sp>
          <p:nvSpPr>
            <p:cNvPr id="78" name="任意多边形 77"/>
            <p:cNvSpPr/>
            <p:nvPr/>
          </p:nvSpPr>
          <p:spPr>
            <a:xfrm>
              <a:off x="6892131" y="2390514"/>
              <a:ext cx="491331" cy="678918"/>
            </a:xfrm>
            <a:custGeom>
              <a:avLst/>
              <a:gdLst>
                <a:gd name="connsiteX0" fmla="*/ 0 w 990600"/>
                <a:gd name="connsiteY0" fmla="*/ 0 h 736600"/>
                <a:gd name="connsiteX1" fmla="*/ 0 w 990600"/>
                <a:gd name="connsiteY1" fmla="*/ 736600 h 736600"/>
                <a:gd name="connsiteX2" fmla="*/ 254000 w 990600"/>
                <a:gd name="connsiteY2" fmla="*/ 520700 h 736600"/>
                <a:gd name="connsiteX3" fmla="*/ 990600 w 990600"/>
                <a:gd name="connsiteY3" fmla="*/ 520700 h 736600"/>
                <a:gd name="connsiteX4" fmla="*/ 990600 w 990600"/>
                <a:gd name="connsiteY4" fmla="*/ 101600 h 736600"/>
                <a:gd name="connsiteX5" fmla="*/ 241300 w 990600"/>
                <a:gd name="connsiteY5" fmla="*/ 101600 h 736600"/>
                <a:gd name="connsiteX6" fmla="*/ 0 w 990600"/>
                <a:gd name="connsiteY6" fmla="*/ 0 h 736600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58824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246124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58824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  <a:gd name="connsiteX0" fmla="*/ 0 w 995424"/>
                <a:gd name="connsiteY0" fmla="*/ 0 h 834231"/>
                <a:gd name="connsiteX1" fmla="*/ 4824 w 995424"/>
                <a:gd name="connsiteY1" fmla="*/ 834231 h 834231"/>
                <a:gd name="connsiteX2" fmla="*/ 292595 w 995424"/>
                <a:gd name="connsiteY2" fmla="*/ 618331 h 834231"/>
                <a:gd name="connsiteX3" fmla="*/ 995424 w 995424"/>
                <a:gd name="connsiteY3" fmla="*/ 618331 h 834231"/>
                <a:gd name="connsiteX4" fmla="*/ 995424 w 995424"/>
                <a:gd name="connsiteY4" fmla="*/ 199231 h 834231"/>
                <a:gd name="connsiteX5" fmla="*/ 304016 w 995424"/>
                <a:gd name="connsiteY5" fmla="*/ 199231 h 834231"/>
                <a:gd name="connsiteX6" fmla="*/ 0 w 995424"/>
                <a:gd name="connsiteY6" fmla="*/ 0 h 834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5424" h="834231">
                  <a:moveTo>
                    <a:pt x="0" y="0"/>
                  </a:moveTo>
                  <a:lnTo>
                    <a:pt x="4824" y="834231"/>
                  </a:lnTo>
                  <a:cubicBezTo>
                    <a:pt x="47679" y="759882"/>
                    <a:pt x="100184" y="626005"/>
                    <a:pt x="292595" y="618331"/>
                  </a:cubicBezTo>
                  <a:lnTo>
                    <a:pt x="995424" y="618331"/>
                  </a:lnTo>
                  <a:lnTo>
                    <a:pt x="995424" y="199231"/>
                  </a:lnTo>
                  <a:lnTo>
                    <a:pt x="304016" y="199231"/>
                  </a:lnTo>
                  <a:cubicBezTo>
                    <a:pt x="115837" y="204259"/>
                    <a:pt x="72394" y="8307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圆角矩形 78"/>
            <p:cNvSpPr/>
            <p:nvPr/>
          </p:nvSpPr>
          <p:spPr>
            <a:xfrm>
              <a:off x="6948229" y="2552700"/>
              <a:ext cx="2149479" cy="34112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dirty="0"/>
                <a:t>30%</a:t>
              </a:r>
              <a:endParaRPr lang="zh-CN" altLang="en-US" dirty="0"/>
            </a:p>
          </p:txBody>
        </p:sp>
      </p:grpSp>
      <p:sp>
        <p:nvSpPr>
          <p:cNvPr id="80" name="文本框 79"/>
          <p:cNvSpPr txBox="1"/>
          <p:nvPr/>
        </p:nvSpPr>
        <p:spPr>
          <a:xfrm>
            <a:off x="7307421" y="5337882"/>
            <a:ext cx="9747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1600" dirty="0"/>
              <a:t>PROGECT</a:t>
            </a:r>
            <a:endParaRPr lang="zh-CN" altLang="en-US" sz="1600" dirty="0"/>
          </a:p>
        </p:txBody>
      </p:sp>
      <p:sp>
        <p:nvSpPr>
          <p:cNvPr id="81" name="文本框 80"/>
          <p:cNvSpPr txBox="1"/>
          <p:nvPr/>
        </p:nvSpPr>
        <p:spPr>
          <a:xfrm>
            <a:off x="4056566" y="1343323"/>
            <a:ext cx="13388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2000" dirty="0"/>
              <a:t>TITLE HERE</a:t>
            </a:r>
            <a:endParaRPr lang="zh-CN" altLang="en-US" sz="2000" dirty="0"/>
          </a:p>
        </p:txBody>
      </p:sp>
      <p:sp>
        <p:nvSpPr>
          <p:cNvPr id="82" name="文本框 81"/>
          <p:cNvSpPr txBox="1"/>
          <p:nvPr/>
        </p:nvSpPr>
        <p:spPr>
          <a:xfrm>
            <a:off x="8472517" y="1343323"/>
            <a:ext cx="13388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2000" dirty="0"/>
              <a:t>TITLE HERE</a:t>
            </a:r>
            <a:endParaRPr lang="zh-CN" altLang="en-US" sz="2000" dirty="0"/>
          </a:p>
        </p:txBody>
      </p: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4C8130B9-31CF-449E-86AD-C426713E1E72}"/>
              </a:ext>
            </a:extLst>
          </p:cNvPr>
          <p:cNvGrpSpPr/>
          <p:nvPr/>
        </p:nvGrpSpPr>
        <p:grpSpPr>
          <a:xfrm>
            <a:off x="544355" y="1564547"/>
            <a:ext cx="1219262" cy="1807629"/>
            <a:chOff x="5032152" y="2278743"/>
            <a:chExt cx="2123390" cy="3148052"/>
          </a:xfrm>
        </p:grpSpPr>
        <p:sp>
          <p:nvSpPr>
            <p:cNvPr id="86" name="任意多边形 81">
              <a:extLst>
                <a:ext uri="{FF2B5EF4-FFF2-40B4-BE49-F238E27FC236}">
                  <a16:creationId xmlns:a16="http://schemas.microsoft.com/office/drawing/2014/main" id="{99C37278-266C-412F-AF62-FD0E43CF8311}"/>
                </a:ext>
              </a:extLst>
            </p:cNvPr>
            <p:cNvSpPr/>
            <p:nvPr/>
          </p:nvSpPr>
          <p:spPr>
            <a:xfrm>
              <a:off x="5032152" y="2278743"/>
              <a:ext cx="1507166" cy="3148052"/>
            </a:xfrm>
            <a:custGeom>
              <a:avLst/>
              <a:gdLst>
                <a:gd name="connsiteX0" fmla="*/ 1689100 w 1727200"/>
                <a:gd name="connsiteY0" fmla="*/ 381000 h 2349500"/>
                <a:gd name="connsiteX1" fmla="*/ 1689100 w 1727200"/>
                <a:gd name="connsiteY1" fmla="*/ 0 h 2349500"/>
                <a:gd name="connsiteX2" fmla="*/ 0 w 1727200"/>
                <a:gd name="connsiteY2" fmla="*/ 0 h 2349500"/>
                <a:gd name="connsiteX3" fmla="*/ 0 w 1727200"/>
                <a:gd name="connsiteY3" fmla="*/ 2349500 h 2349500"/>
                <a:gd name="connsiteX4" fmla="*/ 1727200 w 1727200"/>
                <a:gd name="connsiteY4" fmla="*/ 2349500 h 2349500"/>
                <a:gd name="connsiteX5" fmla="*/ 1727200 w 1727200"/>
                <a:gd name="connsiteY5" fmla="*/ 1816100 h 2349500"/>
                <a:gd name="connsiteX0" fmla="*/ 1689100 w 1727200"/>
                <a:gd name="connsiteY0" fmla="*/ 381000 h 2349500"/>
                <a:gd name="connsiteX1" fmla="*/ 1717675 w 1727200"/>
                <a:gd name="connsiteY1" fmla="*/ 0 h 2349500"/>
                <a:gd name="connsiteX2" fmla="*/ 0 w 1727200"/>
                <a:gd name="connsiteY2" fmla="*/ 0 h 2349500"/>
                <a:gd name="connsiteX3" fmla="*/ 0 w 1727200"/>
                <a:gd name="connsiteY3" fmla="*/ 2349500 h 2349500"/>
                <a:gd name="connsiteX4" fmla="*/ 1727200 w 1727200"/>
                <a:gd name="connsiteY4" fmla="*/ 2349500 h 2349500"/>
                <a:gd name="connsiteX5" fmla="*/ 1727200 w 1727200"/>
                <a:gd name="connsiteY5" fmla="*/ 1816100 h 2349500"/>
                <a:gd name="connsiteX0" fmla="*/ 1720850 w 1727200"/>
                <a:gd name="connsiteY0" fmla="*/ 381000 h 2349500"/>
                <a:gd name="connsiteX1" fmla="*/ 1717675 w 1727200"/>
                <a:gd name="connsiteY1" fmla="*/ 0 h 2349500"/>
                <a:gd name="connsiteX2" fmla="*/ 0 w 1727200"/>
                <a:gd name="connsiteY2" fmla="*/ 0 h 2349500"/>
                <a:gd name="connsiteX3" fmla="*/ 0 w 1727200"/>
                <a:gd name="connsiteY3" fmla="*/ 2349500 h 2349500"/>
                <a:gd name="connsiteX4" fmla="*/ 1727200 w 1727200"/>
                <a:gd name="connsiteY4" fmla="*/ 2349500 h 2349500"/>
                <a:gd name="connsiteX5" fmla="*/ 1727200 w 1727200"/>
                <a:gd name="connsiteY5" fmla="*/ 1816100 h 2349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27200" h="2349500">
                  <a:moveTo>
                    <a:pt x="1720850" y="381000"/>
                  </a:moveTo>
                  <a:cubicBezTo>
                    <a:pt x="1719792" y="254000"/>
                    <a:pt x="1718733" y="127000"/>
                    <a:pt x="1717675" y="0"/>
                  </a:cubicBezTo>
                  <a:lnTo>
                    <a:pt x="0" y="0"/>
                  </a:lnTo>
                  <a:lnTo>
                    <a:pt x="0" y="2349500"/>
                  </a:lnTo>
                  <a:lnTo>
                    <a:pt x="1727200" y="2349500"/>
                  </a:lnTo>
                  <a:lnTo>
                    <a:pt x="1727200" y="1816100"/>
                  </a:lnTo>
                </a:path>
              </a:pathLst>
            </a:custGeom>
            <a:noFill/>
            <a:ln w="76200">
              <a:solidFill>
                <a:srgbClr val="EAC9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24FDAED7-98B6-4C99-A46D-70F499091BC0}"/>
                </a:ext>
              </a:extLst>
            </p:cNvPr>
            <p:cNvSpPr txBox="1"/>
            <p:nvPr/>
          </p:nvSpPr>
          <p:spPr>
            <a:xfrm>
              <a:off x="5844785" y="2818118"/>
              <a:ext cx="1310757" cy="1340010"/>
            </a:xfrm>
            <a:prstGeom prst="rect">
              <a:avLst/>
            </a:prstGeom>
            <a:noFill/>
            <a:ln>
              <a:solidFill>
                <a:srgbClr val="EAC9A8"/>
              </a:solidFill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44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贰</a:t>
              </a:r>
            </a:p>
          </p:txBody>
        </p:sp>
      </p:grpSp>
      <p:pic>
        <p:nvPicPr>
          <p:cNvPr id="88" name="图片 87">
            <a:extLst>
              <a:ext uri="{FF2B5EF4-FFF2-40B4-BE49-F238E27FC236}">
                <a16:creationId xmlns:a16="http://schemas.microsoft.com/office/drawing/2014/main" id="{E4F69C95-790C-4149-AFD6-75BC7CBBAA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0383"/>
            <a:ext cx="2377166" cy="1173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003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flythroug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52" grpId="0"/>
      <p:bldP spid="56" grpId="0"/>
      <p:bldP spid="60" grpId="0"/>
      <p:bldP spid="64" grpId="0"/>
      <p:bldP spid="68" grpId="0"/>
      <p:bldP spid="72" grpId="0"/>
      <p:bldP spid="76" grpId="0"/>
      <p:bldP spid="80" grpId="0"/>
      <p:bldP spid="81" grpId="0"/>
      <p:bldP spid="8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/>
          <p:cNvSpPr txBox="1"/>
          <p:nvPr/>
        </p:nvSpPr>
        <p:spPr>
          <a:xfrm>
            <a:off x="2993700" y="5109025"/>
            <a:ext cx="25661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bathroom", where icons of design, architects and manufacturers discussed on what inspires and creates the worldwide trends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.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4" name="泪滴形 43"/>
          <p:cNvSpPr/>
          <p:nvPr/>
        </p:nvSpPr>
        <p:spPr>
          <a:xfrm rot="8100000">
            <a:off x="3518680" y="1970559"/>
            <a:ext cx="1518946" cy="1509752"/>
          </a:xfrm>
          <a:prstGeom prst="teardrop">
            <a:avLst/>
          </a:prstGeom>
          <a:solidFill>
            <a:schemeClr val="bg1"/>
          </a:solidFill>
          <a:ln>
            <a:noFill/>
          </a:ln>
          <a:effectLst>
            <a:outerShdw blurRad="3175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3664331" y="2111613"/>
            <a:ext cx="1234146" cy="1226673"/>
          </a:xfrm>
          <a:prstGeom prst="ellipse">
            <a:avLst/>
          </a:prstGeom>
          <a:solidFill>
            <a:srgbClr val="EAC9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3877121" y="2374742"/>
            <a:ext cx="8085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2000" dirty="0"/>
              <a:t>TITLE HERE</a:t>
            </a:r>
            <a:endParaRPr lang="zh-CN" altLang="en-US" sz="2000" dirty="0"/>
          </a:p>
        </p:txBody>
      </p:sp>
      <p:cxnSp>
        <p:nvCxnSpPr>
          <p:cNvPr id="47" name="直接箭头连接符 46"/>
          <p:cNvCxnSpPr/>
          <p:nvPr/>
        </p:nvCxnSpPr>
        <p:spPr>
          <a:xfrm>
            <a:off x="2346866" y="4455885"/>
            <a:ext cx="9564915" cy="0"/>
          </a:xfrm>
          <a:prstGeom prst="straightConnector1">
            <a:avLst/>
          </a:prstGeom>
          <a:ln w="19050"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圆角矩形 82"/>
          <p:cNvSpPr/>
          <p:nvPr/>
        </p:nvSpPr>
        <p:spPr>
          <a:xfrm>
            <a:off x="3610857" y="4238170"/>
            <a:ext cx="1341093" cy="432793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TITLE</a:t>
            </a:r>
            <a:endParaRPr lang="zh-CN" altLang="en-US" dirty="0"/>
          </a:p>
        </p:txBody>
      </p:sp>
      <p:sp>
        <p:nvSpPr>
          <p:cNvPr id="84" name="泪滴形 83"/>
          <p:cNvSpPr/>
          <p:nvPr/>
        </p:nvSpPr>
        <p:spPr>
          <a:xfrm rot="8100000">
            <a:off x="6434857" y="1970559"/>
            <a:ext cx="1518946" cy="1509752"/>
          </a:xfrm>
          <a:prstGeom prst="teardrop">
            <a:avLst/>
          </a:prstGeom>
          <a:solidFill>
            <a:schemeClr val="bg1"/>
          </a:solidFill>
          <a:ln>
            <a:noFill/>
          </a:ln>
          <a:effectLst>
            <a:outerShdw blurRad="3175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6580508" y="2111613"/>
            <a:ext cx="1234146" cy="1226673"/>
          </a:xfrm>
          <a:prstGeom prst="ellipse">
            <a:avLst/>
          </a:prstGeom>
          <a:solidFill>
            <a:srgbClr val="EAC9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文本框 85"/>
          <p:cNvSpPr txBox="1"/>
          <p:nvPr/>
        </p:nvSpPr>
        <p:spPr>
          <a:xfrm>
            <a:off x="6793298" y="2374742"/>
            <a:ext cx="8085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2000" dirty="0"/>
              <a:t>TITLE HERE</a:t>
            </a:r>
            <a:endParaRPr lang="zh-CN" altLang="en-US" sz="2000" dirty="0"/>
          </a:p>
        </p:txBody>
      </p:sp>
      <p:sp>
        <p:nvSpPr>
          <p:cNvPr id="87" name="圆角矩形 86"/>
          <p:cNvSpPr/>
          <p:nvPr/>
        </p:nvSpPr>
        <p:spPr>
          <a:xfrm>
            <a:off x="6527034" y="4238170"/>
            <a:ext cx="1341093" cy="432793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TITLE</a:t>
            </a:r>
            <a:endParaRPr lang="zh-CN" altLang="en-US" dirty="0"/>
          </a:p>
        </p:txBody>
      </p:sp>
      <p:sp>
        <p:nvSpPr>
          <p:cNvPr id="88" name="泪滴形 87"/>
          <p:cNvSpPr/>
          <p:nvPr/>
        </p:nvSpPr>
        <p:spPr>
          <a:xfrm rot="8100000">
            <a:off x="9347614" y="1970559"/>
            <a:ext cx="1518946" cy="1509752"/>
          </a:xfrm>
          <a:prstGeom prst="teardrop">
            <a:avLst/>
          </a:prstGeom>
          <a:solidFill>
            <a:schemeClr val="bg1"/>
          </a:solidFill>
          <a:ln>
            <a:noFill/>
          </a:ln>
          <a:effectLst>
            <a:outerShdw blurRad="3175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9493265" y="2111613"/>
            <a:ext cx="1234146" cy="1226673"/>
          </a:xfrm>
          <a:prstGeom prst="ellipse">
            <a:avLst/>
          </a:prstGeom>
          <a:solidFill>
            <a:srgbClr val="EAC9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文本框 89"/>
          <p:cNvSpPr txBox="1"/>
          <p:nvPr/>
        </p:nvSpPr>
        <p:spPr>
          <a:xfrm>
            <a:off x="9706055" y="2374742"/>
            <a:ext cx="8085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2000" dirty="0"/>
              <a:t>TITLE HERE</a:t>
            </a:r>
            <a:endParaRPr lang="zh-CN" altLang="en-US" sz="2000" dirty="0"/>
          </a:p>
        </p:txBody>
      </p:sp>
      <p:sp>
        <p:nvSpPr>
          <p:cNvPr id="91" name="圆角矩形 90"/>
          <p:cNvSpPr/>
          <p:nvPr/>
        </p:nvSpPr>
        <p:spPr>
          <a:xfrm>
            <a:off x="9439791" y="4238170"/>
            <a:ext cx="1341093" cy="432793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TITLE</a:t>
            </a:r>
            <a:endParaRPr lang="zh-CN" altLang="en-US" dirty="0"/>
          </a:p>
        </p:txBody>
      </p:sp>
      <p:sp>
        <p:nvSpPr>
          <p:cNvPr id="92" name="文本框 91"/>
          <p:cNvSpPr txBox="1"/>
          <p:nvPr/>
        </p:nvSpPr>
        <p:spPr>
          <a:xfrm>
            <a:off x="5914506" y="5109025"/>
            <a:ext cx="25661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bathroom", where icons of design, architects and manufacturers discussed on what inspires and creates the worldwide trends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.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8827263" y="5109025"/>
            <a:ext cx="25661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bathroom", where icons of design, architects and manufacturers discussed on what inspires and creates the worldwide trends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.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41C204E-5F92-4F37-9F99-F2F51F5C1F8E}"/>
              </a:ext>
            </a:extLst>
          </p:cNvPr>
          <p:cNvGrpSpPr/>
          <p:nvPr/>
        </p:nvGrpSpPr>
        <p:grpSpPr>
          <a:xfrm>
            <a:off x="544355" y="1564547"/>
            <a:ext cx="1219262" cy="1807629"/>
            <a:chOff x="5032152" y="2278743"/>
            <a:chExt cx="2123390" cy="3148052"/>
          </a:xfrm>
        </p:grpSpPr>
        <p:sp>
          <p:nvSpPr>
            <p:cNvPr id="31" name="任意多边形 81">
              <a:extLst>
                <a:ext uri="{FF2B5EF4-FFF2-40B4-BE49-F238E27FC236}">
                  <a16:creationId xmlns:a16="http://schemas.microsoft.com/office/drawing/2014/main" id="{DF1613B6-6339-4954-81CC-FCEF1B69D460}"/>
                </a:ext>
              </a:extLst>
            </p:cNvPr>
            <p:cNvSpPr/>
            <p:nvPr/>
          </p:nvSpPr>
          <p:spPr>
            <a:xfrm>
              <a:off x="5032152" y="2278743"/>
              <a:ext cx="1507166" cy="3148052"/>
            </a:xfrm>
            <a:custGeom>
              <a:avLst/>
              <a:gdLst>
                <a:gd name="connsiteX0" fmla="*/ 1689100 w 1727200"/>
                <a:gd name="connsiteY0" fmla="*/ 381000 h 2349500"/>
                <a:gd name="connsiteX1" fmla="*/ 1689100 w 1727200"/>
                <a:gd name="connsiteY1" fmla="*/ 0 h 2349500"/>
                <a:gd name="connsiteX2" fmla="*/ 0 w 1727200"/>
                <a:gd name="connsiteY2" fmla="*/ 0 h 2349500"/>
                <a:gd name="connsiteX3" fmla="*/ 0 w 1727200"/>
                <a:gd name="connsiteY3" fmla="*/ 2349500 h 2349500"/>
                <a:gd name="connsiteX4" fmla="*/ 1727200 w 1727200"/>
                <a:gd name="connsiteY4" fmla="*/ 2349500 h 2349500"/>
                <a:gd name="connsiteX5" fmla="*/ 1727200 w 1727200"/>
                <a:gd name="connsiteY5" fmla="*/ 1816100 h 2349500"/>
                <a:gd name="connsiteX0" fmla="*/ 1689100 w 1727200"/>
                <a:gd name="connsiteY0" fmla="*/ 381000 h 2349500"/>
                <a:gd name="connsiteX1" fmla="*/ 1717675 w 1727200"/>
                <a:gd name="connsiteY1" fmla="*/ 0 h 2349500"/>
                <a:gd name="connsiteX2" fmla="*/ 0 w 1727200"/>
                <a:gd name="connsiteY2" fmla="*/ 0 h 2349500"/>
                <a:gd name="connsiteX3" fmla="*/ 0 w 1727200"/>
                <a:gd name="connsiteY3" fmla="*/ 2349500 h 2349500"/>
                <a:gd name="connsiteX4" fmla="*/ 1727200 w 1727200"/>
                <a:gd name="connsiteY4" fmla="*/ 2349500 h 2349500"/>
                <a:gd name="connsiteX5" fmla="*/ 1727200 w 1727200"/>
                <a:gd name="connsiteY5" fmla="*/ 1816100 h 2349500"/>
                <a:gd name="connsiteX0" fmla="*/ 1720850 w 1727200"/>
                <a:gd name="connsiteY0" fmla="*/ 381000 h 2349500"/>
                <a:gd name="connsiteX1" fmla="*/ 1717675 w 1727200"/>
                <a:gd name="connsiteY1" fmla="*/ 0 h 2349500"/>
                <a:gd name="connsiteX2" fmla="*/ 0 w 1727200"/>
                <a:gd name="connsiteY2" fmla="*/ 0 h 2349500"/>
                <a:gd name="connsiteX3" fmla="*/ 0 w 1727200"/>
                <a:gd name="connsiteY3" fmla="*/ 2349500 h 2349500"/>
                <a:gd name="connsiteX4" fmla="*/ 1727200 w 1727200"/>
                <a:gd name="connsiteY4" fmla="*/ 2349500 h 2349500"/>
                <a:gd name="connsiteX5" fmla="*/ 1727200 w 1727200"/>
                <a:gd name="connsiteY5" fmla="*/ 1816100 h 2349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27200" h="2349500">
                  <a:moveTo>
                    <a:pt x="1720850" y="381000"/>
                  </a:moveTo>
                  <a:cubicBezTo>
                    <a:pt x="1719792" y="254000"/>
                    <a:pt x="1718733" y="127000"/>
                    <a:pt x="1717675" y="0"/>
                  </a:cubicBezTo>
                  <a:lnTo>
                    <a:pt x="0" y="0"/>
                  </a:lnTo>
                  <a:lnTo>
                    <a:pt x="0" y="2349500"/>
                  </a:lnTo>
                  <a:lnTo>
                    <a:pt x="1727200" y="2349500"/>
                  </a:lnTo>
                  <a:lnTo>
                    <a:pt x="1727200" y="1816100"/>
                  </a:lnTo>
                </a:path>
              </a:pathLst>
            </a:custGeom>
            <a:noFill/>
            <a:ln w="76200">
              <a:solidFill>
                <a:srgbClr val="EAC9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8497A6AE-162B-4417-9B5E-5799DFBCC605}"/>
                </a:ext>
              </a:extLst>
            </p:cNvPr>
            <p:cNvSpPr txBox="1"/>
            <p:nvPr/>
          </p:nvSpPr>
          <p:spPr>
            <a:xfrm>
              <a:off x="5844785" y="2818118"/>
              <a:ext cx="1310757" cy="1340010"/>
            </a:xfrm>
            <a:prstGeom prst="rect">
              <a:avLst/>
            </a:prstGeom>
            <a:noFill/>
            <a:ln>
              <a:solidFill>
                <a:srgbClr val="EAC9A8"/>
              </a:solidFill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44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贰</a:t>
              </a:r>
            </a:p>
          </p:txBody>
        </p:sp>
      </p:grpSp>
      <p:pic>
        <p:nvPicPr>
          <p:cNvPr id="33" name="图片 32">
            <a:extLst>
              <a:ext uri="{FF2B5EF4-FFF2-40B4-BE49-F238E27FC236}">
                <a16:creationId xmlns:a16="http://schemas.microsoft.com/office/drawing/2014/main" id="{98EBA36C-E2E9-4C51-9C5E-07C9C11F0D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0383"/>
            <a:ext cx="2377166" cy="1173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794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flythroug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 animBg="1"/>
      <p:bldP spid="45" grpId="0" animBg="1"/>
      <p:bldP spid="46" grpId="0"/>
      <p:bldP spid="83" grpId="0" animBg="1"/>
      <p:bldP spid="84" grpId="0" animBg="1"/>
      <p:bldP spid="85" grpId="0" animBg="1"/>
      <p:bldP spid="86" grpId="0"/>
      <p:bldP spid="87" grpId="0" animBg="1"/>
      <p:bldP spid="88" grpId="0" animBg="1"/>
      <p:bldP spid="89" grpId="0" animBg="1"/>
      <p:bldP spid="90" grpId="0"/>
      <p:bldP spid="91" grpId="0" animBg="1"/>
      <p:bldP spid="92" grpId="0"/>
      <p:bldP spid="9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半闭框 27"/>
          <p:cNvSpPr/>
          <p:nvPr/>
        </p:nvSpPr>
        <p:spPr>
          <a:xfrm rot="8100000">
            <a:off x="5215304" y="2379724"/>
            <a:ext cx="493109" cy="493109"/>
          </a:xfrm>
          <a:prstGeom prst="halfFrame">
            <a:avLst>
              <a:gd name="adj1" fmla="val 16833"/>
              <a:gd name="adj2" fmla="val 17132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半闭框 28"/>
          <p:cNvSpPr/>
          <p:nvPr/>
        </p:nvSpPr>
        <p:spPr>
          <a:xfrm rot="8100000">
            <a:off x="8299864" y="2379725"/>
            <a:ext cx="493109" cy="493109"/>
          </a:xfrm>
          <a:prstGeom prst="halfFrame">
            <a:avLst>
              <a:gd name="adj1" fmla="val 16833"/>
              <a:gd name="adj2" fmla="val 17132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713670" y="4775318"/>
            <a:ext cx="25661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bathroom", where icons of design, architects and manufacturers discussed on what inspires and creates the worldwide trends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.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690885" y="4775318"/>
            <a:ext cx="25661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bathroom", where icons of design, architects and manufacturers discussed on what inspires and creates the worldwide trends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.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892611" y="4775318"/>
            <a:ext cx="25661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bathroom", where icons of design, architects and manufacturers discussed on what inspires and creates the worldwide trends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.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327330" y="4013140"/>
            <a:ext cx="13388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2000" dirty="0"/>
              <a:t>TITLE HERE</a:t>
            </a:r>
            <a:endParaRPr lang="zh-CN" altLang="en-US" sz="2000" dirty="0"/>
          </a:p>
        </p:txBody>
      </p:sp>
      <p:sp>
        <p:nvSpPr>
          <p:cNvPr id="34" name="文本框 33"/>
          <p:cNvSpPr txBox="1"/>
          <p:nvPr/>
        </p:nvSpPr>
        <p:spPr>
          <a:xfrm>
            <a:off x="6304545" y="4013140"/>
            <a:ext cx="13388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2000" dirty="0"/>
              <a:t>TITLE HERE</a:t>
            </a:r>
            <a:endParaRPr lang="zh-CN" altLang="en-US" sz="2000" dirty="0"/>
          </a:p>
        </p:txBody>
      </p:sp>
      <p:sp>
        <p:nvSpPr>
          <p:cNvPr id="35" name="文本框 34"/>
          <p:cNvSpPr txBox="1"/>
          <p:nvPr/>
        </p:nvSpPr>
        <p:spPr>
          <a:xfrm>
            <a:off x="9506271" y="4013140"/>
            <a:ext cx="13388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2000" dirty="0"/>
              <a:t>TITLE HERE</a:t>
            </a:r>
            <a:endParaRPr lang="zh-CN" altLang="en-US" sz="2000" dirty="0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81A9061-99F6-4F05-AC9D-EFA541C9492B}"/>
              </a:ext>
            </a:extLst>
          </p:cNvPr>
          <p:cNvGrpSpPr/>
          <p:nvPr/>
        </p:nvGrpSpPr>
        <p:grpSpPr>
          <a:xfrm>
            <a:off x="544355" y="1564547"/>
            <a:ext cx="1219262" cy="1807629"/>
            <a:chOff x="5032152" y="2278743"/>
            <a:chExt cx="2123390" cy="3148052"/>
          </a:xfrm>
        </p:grpSpPr>
        <p:sp>
          <p:nvSpPr>
            <p:cNvPr id="24" name="任意多边形 81">
              <a:extLst>
                <a:ext uri="{FF2B5EF4-FFF2-40B4-BE49-F238E27FC236}">
                  <a16:creationId xmlns:a16="http://schemas.microsoft.com/office/drawing/2014/main" id="{BE4EE5F9-BFF1-4D6A-A612-A31ED38BD48B}"/>
                </a:ext>
              </a:extLst>
            </p:cNvPr>
            <p:cNvSpPr/>
            <p:nvPr/>
          </p:nvSpPr>
          <p:spPr>
            <a:xfrm>
              <a:off x="5032152" y="2278743"/>
              <a:ext cx="1507166" cy="3148052"/>
            </a:xfrm>
            <a:custGeom>
              <a:avLst/>
              <a:gdLst>
                <a:gd name="connsiteX0" fmla="*/ 1689100 w 1727200"/>
                <a:gd name="connsiteY0" fmla="*/ 381000 h 2349500"/>
                <a:gd name="connsiteX1" fmla="*/ 1689100 w 1727200"/>
                <a:gd name="connsiteY1" fmla="*/ 0 h 2349500"/>
                <a:gd name="connsiteX2" fmla="*/ 0 w 1727200"/>
                <a:gd name="connsiteY2" fmla="*/ 0 h 2349500"/>
                <a:gd name="connsiteX3" fmla="*/ 0 w 1727200"/>
                <a:gd name="connsiteY3" fmla="*/ 2349500 h 2349500"/>
                <a:gd name="connsiteX4" fmla="*/ 1727200 w 1727200"/>
                <a:gd name="connsiteY4" fmla="*/ 2349500 h 2349500"/>
                <a:gd name="connsiteX5" fmla="*/ 1727200 w 1727200"/>
                <a:gd name="connsiteY5" fmla="*/ 1816100 h 2349500"/>
                <a:gd name="connsiteX0" fmla="*/ 1689100 w 1727200"/>
                <a:gd name="connsiteY0" fmla="*/ 381000 h 2349500"/>
                <a:gd name="connsiteX1" fmla="*/ 1717675 w 1727200"/>
                <a:gd name="connsiteY1" fmla="*/ 0 h 2349500"/>
                <a:gd name="connsiteX2" fmla="*/ 0 w 1727200"/>
                <a:gd name="connsiteY2" fmla="*/ 0 h 2349500"/>
                <a:gd name="connsiteX3" fmla="*/ 0 w 1727200"/>
                <a:gd name="connsiteY3" fmla="*/ 2349500 h 2349500"/>
                <a:gd name="connsiteX4" fmla="*/ 1727200 w 1727200"/>
                <a:gd name="connsiteY4" fmla="*/ 2349500 h 2349500"/>
                <a:gd name="connsiteX5" fmla="*/ 1727200 w 1727200"/>
                <a:gd name="connsiteY5" fmla="*/ 1816100 h 2349500"/>
                <a:gd name="connsiteX0" fmla="*/ 1720850 w 1727200"/>
                <a:gd name="connsiteY0" fmla="*/ 381000 h 2349500"/>
                <a:gd name="connsiteX1" fmla="*/ 1717675 w 1727200"/>
                <a:gd name="connsiteY1" fmla="*/ 0 h 2349500"/>
                <a:gd name="connsiteX2" fmla="*/ 0 w 1727200"/>
                <a:gd name="connsiteY2" fmla="*/ 0 h 2349500"/>
                <a:gd name="connsiteX3" fmla="*/ 0 w 1727200"/>
                <a:gd name="connsiteY3" fmla="*/ 2349500 h 2349500"/>
                <a:gd name="connsiteX4" fmla="*/ 1727200 w 1727200"/>
                <a:gd name="connsiteY4" fmla="*/ 2349500 h 2349500"/>
                <a:gd name="connsiteX5" fmla="*/ 1727200 w 1727200"/>
                <a:gd name="connsiteY5" fmla="*/ 1816100 h 2349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27200" h="2349500">
                  <a:moveTo>
                    <a:pt x="1720850" y="381000"/>
                  </a:moveTo>
                  <a:cubicBezTo>
                    <a:pt x="1719792" y="254000"/>
                    <a:pt x="1718733" y="127000"/>
                    <a:pt x="1717675" y="0"/>
                  </a:cubicBezTo>
                  <a:lnTo>
                    <a:pt x="0" y="0"/>
                  </a:lnTo>
                  <a:lnTo>
                    <a:pt x="0" y="2349500"/>
                  </a:lnTo>
                  <a:lnTo>
                    <a:pt x="1727200" y="2349500"/>
                  </a:lnTo>
                  <a:lnTo>
                    <a:pt x="1727200" y="1816100"/>
                  </a:lnTo>
                </a:path>
              </a:pathLst>
            </a:custGeom>
            <a:noFill/>
            <a:ln w="76200">
              <a:solidFill>
                <a:srgbClr val="EAC9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3F7DCA5-43B9-455F-9C94-AE3D54D376EC}"/>
                </a:ext>
              </a:extLst>
            </p:cNvPr>
            <p:cNvSpPr txBox="1"/>
            <p:nvPr/>
          </p:nvSpPr>
          <p:spPr>
            <a:xfrm>
              <a:off x="5844785" y="2818118"/>
              <a:ext cx="1310757" cy="1340010"/>
            </a:xfrm>
            <a:prstGeom prst="rect">
              <a:avLst/>
            </a:prstGeom>
            <a:noFill/>
            <a:ln>
              <a:solidFill>
                <a:srgbClr val="EAC9A8"/>
              </a:solidFill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44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贰</a:t>
              </a:r>
            </a:p>
          </p:txBody>
        </p:sp>
      </p:grpSp>
      <p:pic>
        <p:nvPicPr>
          <p:cNvPr id="39" name="图片 38">
            <a:extLst>
              <a:ext uri="{FF2B5EF4-FFF2-40B4-BE49-F238E27FC236}">
                <a16:creationId xmlns:a16="http://schemas.microsoft.com/office/drawing/2014/main" id="{43036F04-504F-4C17-B8CB-ACEEC16A56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0383"/>
            <a:ext cx="2377166" cy="1173191"/>
          </a:xfrm>
          <a:prstGeom prst="rect">
            <a:avLst/>
          </a:prstGeom>
        </p:spPr>
      </p:pic>
      <p:graphicFrame>
        <p:nvGraphicFramePr>
          <p:cNvPr id="40" name="对象 39">
            <a:extLst>
              <a:ext uri="{FF2B5EF4-FFF2-40B4-BE49-F238E27FC236}">
                <a16:creationId xmlns:a16="http://schemas.microsoft.com/office/drawing/2014/main" id="{31BEB9EA-7B1C-4A58-95C6-FEE5B1CFAA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1082691"/>
              </p:ext>
            </p:extLst>
          </p:nvPr>
        </p:nvGraphicFramePr>
        <p:xfrm>
          <a:off x="3667228" y="2342816"/>
          <a:ext cx="659031" cy="6590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4" name="CorelDRAW" r:id="rId5" imgW="942120" imgH="942120" progId="">
                  <p:embed/>
                </p:oleObj>
              </mc:Choice>
              <mc:Fallback>
                <p:oleObj name="CorelDRAW" r:id="rId5" imgW="942120" imgH="942120" progId="">
                  <p:embed/>
                  <p:pic>
                    <p:nvPicPr>
                      <p:cNvPr id="29" name="对象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67228" y="2342816"/>
                        <a:ext cx="659031" cy="65903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对象 40">
            <a:extLst>
              <a:ext uri="{FF2B5EF4-FFF2-40B4-BE49-F238E27FC236}">
                <a16:creationId xmlns:a16="http://schemas.microsoft.com/office/drawing/2014/main" id="{7380C73E-D9C0-42F6-8D77-FAF8D590E1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1837476"/>
              </p:ext>
            </p:extLst>
          </p:nvPr>
        </p:nvGraphicFramePr>
        <p:xfrm>
          <a:off x="6763819" y="2278634"/>
          <a:ext cx="593629" cy="5989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5" name="CorelDRAW" r:id="rId7" imgW="949320" imgH="957960" progId="">
                  <p:embed/>
                </p:oleObj>
              </mc:Choice>
              <mc:Fallback>
                <p:oleObj name="CorelDRAW" r:id="rId7" imgW="949320" imgH="957960" progId="">
                  <p:embed/>
                  <p:pic>
                    <p:nvPicPr>
                      <p:cNvPr id="36" name="对象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63819" y="2278634"/>
                        <a:ext cx="593629" cy="59891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对象 41">
            <a:extLst>
              <a:ext uri="{FF2B5EF4-FFF2-40B4-BE49-F238E27FC236}">
                <a16:creationId xmlns:a16="http://schemas.microsoft.com/office/drawing/2014/main" id="{CED49DB2-7A6D-4C33-9F04-E68BBC7E08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7946612"/>
              </p:ext>
            </p:extLst>
          </p:nvPr>
        </p:nvGraphicFramePr>
        <p:xfrm>
          <a:off x="10032327" y="2342816"/>
          <a:ext cx="557772" cy="5577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6" name="CorelDRAW" r:id="rId9" imgW="822600" imgH="822600" progId="">
                  <p:embed/>
                </p:oleObj>
              </mc:Choice>
              <mc:Fallback>
                <p:oleObj name="CorelDRAW" r:id="rId9" imgW="822600" imgH="822600" progId="">
                  <p:embed/>
                  <p:pic>
                    <p:nvPicPr>
                      <p:cNvPr id="37" name="对象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32327" y="2342816"/>
                        <a:ext cx="557772" cy="55777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00546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flythroug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2686870" y="5207865"/>
            <a:ext cx="25661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bathroom", where icons of design, architects and manufacturers discussed on what inspires and creates the worldwide trends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.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816485" y="5207865"/>
            <a:ext cx="25661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bathroom", where icons of design, architects and manufacturers discussed on what inspires and creates the worldwide trends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.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890346" y="5207865"/>
            <a:ext cx="25661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bathroom", where icons of design, architects and manufacturers discussed on what inspires and creates the worldwide trends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.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300530" y="4445687"/>
            <a:ext cx="13388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2000" dirty="0"/>
              <a:t>TITLE HERE</a:t>
            </a:r>
            <a:endParaRPr lang="zh-CN" altLang="en-US" sz="2000" dirty="0"/>
          </a:p>
        </p:txBody>
      </p:sp>
      <p:sp>
        <p:nvSpPr>
          <p:cNvPr id="36" name="文本框 35"/>
          <p:cNvSpPr txBox="1"/>
          <p:nvPr/>
        </p:nvSpPr>
        <p:spPr>
          <a:xfrm>
            <a:off x="6430145" y="4445687"/>
            <a:ext cx="13388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2000" dirty="0"/>
              <a:t>TITLE HERE</a:t>
            </a:r>
            <a:endParaRPr lang="zh-CN" altLang="en-US" sz="2000" dirty="0"/>
          </a:p>
        </p:txBody>
      </p:sp>
      <p:sp>
        <p:nvSpPr>
          <p:cNvPr id="37" name="文本框 36"/>
          <p:cNvSpPr txBox="1"/>
          <p:nvPr/>
        </p:nvSpPr>
        <p:spPr>
          <a:xfrm>
            <a:off x="9504006" y="4445687"/>
            <a:ext cx="13388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2000" dirty="0"/>
              <a:t>TITLE HERE</a:t>
            </a:r>
            <a:endParaRPr lang="zh-CN" altLang="en-US" sz="2000" dirty="0"/>
          </a:p>
        </p:txBody>
      </p:sp>
      <p:sp>
        <p:nvSpPr>
          <p:cNvPr id="38" name="圆角矩形 37"/>
          <p:cNvSpPr/>
          <p:nvPr/>
        </p:nvSpPr>
        <p:spPr>
          <a:xfrm>
            <a:off x="2993700" y="2131131"/>
            <a:ext cx="1952488" cy="1952488"/>
          </a:xfrm>
          <a:prstGeom prst="roundRect">
            <a:avLst/>
          </a:prstGeom>
          <a:solidFill>
            <a:srgbClr val="EAC9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圆角矩形 38"/>
          <p:cNvSpPr/>
          <p:nvPr/>
        </p:nvSpPr>
        <p:spPr>
          <a:xfrm>
            <a:off x="6123315" y="2131131"/>
            <a:ext cx="1952488" cy="1952488"/>
          </a:xfrm>
          <a:prstGeom prst="roundRect">
            <a:avLst/>
          </a:prstGeom>
          <a:solidFill>
            <a:srgbClr val="E5D5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圆角矩形 39"/>
          <p:cNvSpPr/>
          <p:nvPr/>
        </p:nvSpPr>
        <p:spPr>
          <a:xfrm>
            <a:off x="9197176" y="2131131"/>
            <a:ext cx="1952488" cy="1952488"/>
          </a:xfrm>
          <a:prstGeom prst="roundRect">
            <a:avLst/>
          </a:prstGeom>
          <a:solidFill>
            <a:srgbClr val="EAC9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1" name="对象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462517"/>
              </p:ext>
            </p:extLst>
          </p:nvPr>
        </p:nvGraphicFramePr>
        <p:xfrm>
          <a:off x="3703400" y="2754156"/>
          <a:ext cx="706437" cy="706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2" name="CorelDRAW" r:id="rId4" imgW="706938" imgH="706590" progId="">
                  <p:embed/>
                </p:oleObj>
              </mc:Choice>
              <mc:Fallback>
                <p:oleObj name="CorelDRAW" r:id="rId4" imgW="706938" imgH="706590" progId="">
                  <p:embed/>
                  <p:pic>
                    <p:nvPicPr>
                      <p:cNvPr id="0" name="Picture 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3400" y="2754156"/>
                        <a:ext cx="706437" cy="7064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对象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5222437"/>
              </p:ext>
            </p:extLst>
          </p:nvPr>
        </p:nvGraphicFramePr>
        <p:xfrm>
          <a:off x="6743165" y="2741456"/>
          <a:ext cx="712787" cy="719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3" name="CorelDRAW" r:id="rId6" imgW="712341" imgH="718470" progId="">
                  <p:embed/>
                </p:oleObj>
              </mc:Choice>
              <mc:Fallback>
                <p:oleObj name="CorelDRAW" r:id="rId6" imgW="712341" imgH="718470" progId="">
                  <p:embed/>
                  <p:pic>
                    <p:nvPicPr>
                      <p:cNvPr id="0" name="Picture 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43165" y="2741456"/>
                        <a:ext cx="712787" cy="7191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对象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9820694"/>
              </p:ext>
            </p:extLst>
          </p:nvPr>
        </p:nvGraphicFramePr>
        <p:xfrm>
          <a:off x="9864651" y="2792255"/>
          <a:ext cx="617537" cy="617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4" name="CorelDRAW" r:id="rId8" imgW="617254" imgH="616950" progId="">
                  <p:embed/>
                </p:oleObj>
              </mc:Choice>
              <mc:Fallback>
                <p:oleObj name="CorelDRAW" r:id="rId8" imgW="617254" imgH="616950" progId="">
                  <p:embed/>
                  <p:pic>
                    <p:nvPicPr>
                      <p:cNvPr id="0" name="Picture 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64651" y="2792255"/>
                        <a:ext cx="617537" cy="617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4" name="组合 23">
            <a:extLst>
              <a:ext uri="{FF2B5EF4-FFF2-40B4-BE49-F238E27FC236}">
                <a16:creationId xmlns:a16="http://schemas.microsoft.com/office/drawing/2014/main" id="{6EED86F1-DA7E-4CF3-94E9-F0B53405F408}"/>
              </a:ext>
            </a:extLst>
          </p:cNvPr>
          <p:cNvGrpSpPr/>
          <p:nvPr/>
        </p:nvGrpSpPr>
        <p:grpSpPr>
          <a:xfrm>
            <a:off x="544355" y="1564547"/>
            <a:ext cx="1219262" cy="1807629"/>
            <a:chOff x="5032152" y="2278743"/>
            <a:chExt cx="2123390" cy="3148052"/>
          </a:xfrm>
        </p:grpSpPr>
        <p:sp>
          <p:nvSpPr>
            <p:cNvPr id="31" name="任意多边形 81">
              <a:extLst>
                <a:ext uri="{FF2B5EF4-FFF2-40B4-BE49-F238E27FC236}">
                  <a16:creationId xmlns:a16="http://schemas.microsoft.com/office/drawing/2014/main" id="{FA8D5822-4BB4-466C-A79D-BB07AC239D05}"/>
                </a:ext>
              </a:extLst>
            </p:cNvPr>
            <p:cNvSpPr/>
            <p:nvPr/>
          </p:nvSpPr>
          <p:spPr>
            <a:xfrm>
              <a:off x="5032152" y="2278743"/>
              <a:ext cx="1507166" cy="3148052"/>
            </a:xfrm>
            <a:custGeom>
              <a:avLst/>
              <a:gdLst>
                <a:gd name="connsiteX0" fmla="*/ 1689100 w 1727200"/>
                <a:gd name="connsiteY0" fmla="*/ 381000 h 2349500"/>
                <a:gd name="connsiteX1" fmla="*/ 1689100 w 1727200"/>
                <a:gd name="connsiteY1" fmla="*/ 0 h 2349500"/>
                <a:gd name="connsiteX2" fmla="*/ 0 w 1727200"/>
                <a:gd name="connsiteY2" fmla="*/ 0 h 2349500"/>
                <a:gd name="connsiteX3" fmla="*/ 0 w 1727200"/>
                <a:gd name="connsiteY3" fmla="*/ 2349500 h 2349500"/>
                <a:gd name="connsiteX4" fmla="*/ 1727200 w 1727200"/>
                <a:gd name="connsiteY4" fmla="*/ 2349500 h 2349500"/>
                <a:gd name="connsiteX5" fmla="*/ 1727200 w 1727200"/>
                <a:gd name="connsiteY5" fmla="*/ 1816100 h 2349500"/>
                <a:gd name="connsiteX0" fmla="*/ 1689100 w 1727200"/>
                <a:gd name="connsiteY0" fmla="*/ 381000 h 2349500"/>
                <a:gd name="connsiteX1" fmla="*/ 1717675 w 1727200"/>
                <a:gd name="connsiteY1" fmla="*/ 0 h 2349500"/>
                <a:gd name="connsiteX2" fmla="*/ 0 w 1727200"/>
                <a:gd name="connsiteY2" fmla="*/ 0 h 2349500"/>
                <a:gd name="connsiteX3" fmla="*/ 0 w 1727200"/>
                <a:gd name="connsiteY3" fmla="*/ 2349500 h 2349500"/>
                <a:gd name="connsiteX4" fmla="*/ 1727200 w 1727200"/>
                <a:gd name="connsiteY4" fmla="*/ 2349500 h 2349500"/>
                <a:gd name="connsiteX5" fmla="*/ 1727200 w 1727200"/>
                <a:gd name="connsiteY5" fmla="*/ 1816100 h 2349500"/>
                <a:gd name="connsiteX0" fmla="*/ 1720850 w 1727200"/>
                <a:gd name="connsiteY0" fmla="*/ 381000 h 2349500"/>
                <a:gd name="connsiteX1" fmla="*/ 1717675 w 1727200"/>
                <a:gd name="connsiteY1" fmla="*/ 0 h 2349500"/>
                <a:gd name="connsiteX2" fmla="*/ 0 w 1727200"/>
                <a:gd name="connsiteY2" fmla="*/ 0 h 2349500"/>
                <a:gd name="connsiteX3" fmla="*/ 0 w 1727200"/>
                <a:gd name="connsiteY3" fmla="*/ 2349500 h 2349500"/>
                <a:gd name="connsiteX4" fmla="*/ 1727200 w 1727200"/>
                <a:gd name="connsiteY4" fmla="*/ 2349500 h 2349500"/>
                <a:gd name="connsiteX5" fmla="*/ 1727200 w 1727200"/>
                <a:gd name="connsiteY5" fmla="*/ 1816100 h 2349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27200" h="2349500">
                  <a:moveTo>
                    <a:pt x="1720850" y="381000"/>
                  </a:moveTo>
                  <a:cubicBezTo>
                    <a:pt x="1719792" y="254000"/>
                    <a:pt x="1718733" y="127000"/>
                    <a:pt x="1717675" y="0"/>
                  </a:cubicBezTo>
                  <a:lnTo>
                    <a:pt x="0" y="0"/>
                  </a:lnTo>
                  <a:lnTo>
                    <a:pt x="0" y="2349500"/>
                  </a:lnTo>
                  <a:lnTo>
                    <a:pt x="1727200" y="2349500"/>
                  </a:lnTo>
                  <a:lnTo>
                    <a:pt x="1727200" y="1816100"/>
                  </a:lnTo>
                </a:path>
              </a:pathLst>
            </a:custGeom>
            <a:noFill/>
            <a:ln w="76200">
              <a:solidFill>
                <a:srgbClr val="EAC9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2C59FD6-CE4D-403B-AA6C-F6C2D56352CA}"/>
                </a:ext>
              </a:extLst>
            </p:cNvPr>
            <p:cNvSpPr txBox="1"/>
            <p:nvPr/>
          </p:nvSpPr>
          <p:spPr>
            <a:xfrm>
              <a:off x="5844785" y="2818118"/>
              <a:ext cx="1310757" cy="1340010"/>
            </a:xfrm>
            <a:prstGeom prst="rect">
              <a:avLst/>
            </a:prstGeom>
            <a:noFill/>
            <a:ln>
              <a:solidFill>
                <a:srgbClr val="EAC9A8"/>
              </a:solidFill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44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贰</a:t>
              </a:r>
            </a:p>
          </p:txBody>
        </p:sp>
      </p:grpSp>
      <p:pic>
        <p:nvPicPr>
          <p:cNvPr id="33" name="图片 32">
            <a:extLst>
              <a:ext uri="{FF2B5EF4-FFF2-40B4-BE49-F238E27FC236}">
                <a16:creationId xmlns:a16="http://schemas.microsoft.com/office/drawing/2014/main" id="{0EC63FCE-D8F8-4EE1-8F52-DCDB988C38F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0383"/>
            <a:ext cx="2377166" cy="1173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448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flythroug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36" grpId="0"/>
      <p:bldP spid="37" grpId="0"/>
      <p:bldP spid="38" grpId="0" animBg="1"/>
      <p:bldP spid="39" grpId="0" animBg="1"/>
      <p:bldP spid="4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419F4C69-F098-40B3-BB4A-AEDAB88B4B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2965" y="425868"/>
            <a:ext cx="5587301" cy="6692063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3657587" y="2663903"/>
            <a:ext cx="13107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6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叁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180065" y="-1"/>
            <a:ext cx="0" cy="4124326"/>
          </a:xfrm>
          <a:prstGeom prst="line">
            <a:avLst/>
          </a:prstGeom>
          <a:noFill/>
          <a:ln w="152400">
            <a:solidFill>
              <a:srgbClr val="A5B7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2468051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flythroug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8813" y="1538876"/>
            <a:ext cx="1219262" cy="1807629"/>
            <a:chOff x="5032152" y="2278743"/>
            <a:chExt cx="2123390" cy="3148052"/>
          </a:xfrm>
        </p:grpSpPr>
        <p:sp>
          <p:nvSpPr>
            <p:cNvPr id="12" name="任意多边形 11"/>
            <p:cNvSpPr/>
            <p:nvPr/>
          </p:nvSpPr>
          <p:spPr>
            <a:xfrm>
              <a:off x="5032152" y="2278743"/>
              <a:ext cx="1507166" cy="3148052"/>
            </a:xfrm>
            <a:custGeom>
              <a:avLst/>
              <a:gdLst>
                <a:gd name="connsiteX0" fmla="*/ 1689100 w 1727200"/>
                <a:gd name="connsiteY0" fmla="*/ 381000 h 2349500"/>
                <a:gd name="connsiteX1" fmla="*/ 1689100 w 1727200"/>
                <a:gd name="connsiteY1" fmla="*/ 0 h 2349500"/>
                <a:gd name="connsiteX2" fmla="*/ 0 w 1727200"/>
                <a:gd name="connsiteY2" fmla="*/ 0 h 2349500"/>
                <a:gd name="connsiteX3" fmla="*/ 0 w 1727200"/>
                <a:gd name="connsiteY3" fmla="*/ 2349500 h 2349500"/>
                <a:gd name="connsiteX4" fmla="*/ 1727200 w 1727200"/>
                <a:gd name="connsiteY4" fmla="*/ 2349500 h 2349500"/>
                <a:gd name="connsiteX5" fmla="*/ 1727200 w 1727200"/>
                <a:gd name="connsiteY5" fmla="*/ 1816100 h 2349500"/>
                <a:gd name="connsiteX0" fmla="*/ 1689100 w 1727200"/>
                <a:gd name="connsiteY0" fmla="*/ 381000 h 2349500"/>
                <a:gd name="connsiteX1" fmla="*/ 1717675 w 1727200"/>
                <a:gd name="connsiteY1" fmla="*/ 0 h 2349500"/>
                <a:gd name="connsiteX2" fmla="*/ 0 w 1727200"/>
                <a:gd name="connsiteY2" fmla="*/ 0 h 2349500"/>
                <a:gd name="connsiteX3" fmla="*/ 0 w 1727200"/>
                <a:gd name="connsiteY3" fmla="*/ 2349500 h 2349500"/>
                <a:gd name="connsiteX4" fmla="*/ 1727200 w 1727200"/>
                <a:gd name="connsiteY4" fmla="*/ 2349500 h 2349500"/>
                <a:gd name="connsiteX5" fmla="*/ 1727200 w 1727200"/>
                <a:gd name="connsiteY5" fmla="*/ 1816100 h 2349500"/>
                <a:gd name="connsiteX0" fmla="*/ 1720850 w 1727200"/>
                <a:gd name="connsiteY0" fmla="*/ 381000 h 2349500"/>
                <a:gd name="connsiteX1" fmla="*/ 1717675 w 1727200"/>
                <a:gd name="connsiteY1" fmla="*/ 0 h 2349500"/>
                <a:gd name="connsiteX2" fmla="*/ 0 w 1727200"/>
                <a:gd name="connsiteY2" fmla="*/ 0 h 2349500"/>
                <a:gd name="connsiteX3" fmla="*/ 0 w 1727200"/>
                <a:gd name="connsiteY3" fmla="*/ 2349500 h 2349500"/>
                <a:gd name="connsiteX4" fmla="*/ 1727200 w 1727200"/>
                <a:gd name="connsiteY4" fmla="*/ 2349500 h 2349500"/>
                <a:gd name="connsiteX5" fmla="*/ 1727200 w 1727200"/>
                <a:gd name="connsiteY5" fmla="*/ 1816100 h 2349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27200" h="2349500">
                  <a:moveTo>
                    <a:pt x="1720850" y="381000"/>
                  </a:moveTo>
                  <a:cubicBezTo>
                    <a:pt x="1719792" y="254000"/>
                    <a:pt x="1718733" y="127000"/>
                    <a:pt x="1717675" y="0"/>
                  </a:cubicBezTo>
                  <a:lnTo>
                    <a:pt x="0" y="0"/>
                  </a:lnTo>
                  <a:lnTo>
                    <a:pt x="0" y="2349500"/>
                  </a:lnTo>
                  <a:lnTo>
                    <a:pt x="1727200" y="2349500"/>
                  </a:lnTo>
                  <a:lnTo>
                    <a:pt x="1727200" y="1816100"/>
                  </a:lnTo>
                </a:path>
              </a:pathLst>
            </a:custGeom>
            <a:noFill/>
            <a:ln w="76200">
              <a:solidFill>
                <a:srgbClr val="A5B7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844786" y="2818118"/>
              <a:ext cx="1310756" cy="1340010"/>
            </a:xfrm>
            <a:prstGeom prst="rect">
              <a:avLst/>
            </a:prstGeom>
            <a:noFill/>
            <a:ln>
              <a:solidFill>
                <a:srgbClr val="A5B779"/>
              </a:solidFill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44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叁</a:t>
              </a:r>
            </a:p>
          </p:txBody>
        </p:sp>
      </p:grpSp>
      <p:graphicFrame>
        <p:nvGraphicFramePr>
          <p:cNvPr id="26" name="对象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7625308"/>
              </p:ext>
            </p:extLst>
          </p:nvPr>
        </p:nvGraphicFramePr>
        <p:xfrm>
          <a:off x="6549855" y="1480782"/>
          <a:ext cx="646706" cy="6217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4" name="CorelDRAW" r:id="rId4" imgW="822240" imgH="792360" progId="">
                  <p:embed/>
                </p:oleObj>
              </mc:Choice>
              <mc:Fallback>
                <p:oleObj name="CorelDRAW" r:id="rId4" imgW="822240" imgH="792360" progId="">
                  <p:embed/>
                  <p:pic>
                    <p:nvPicPr>
                      <p:cNvPr id="0" name="Picture 8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49855" y="1480782"/>
                        <a:ext cx="646706" cy="62176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文本框 26"/>
          <p:cNvSpPr txBox="1"/>
          <p:nvPr/>
        </p:nvSpPr>
        <p:spPr>
          <a:xfrm>
            <a:off x="2257319" y="5214536"/>
            <a:ext cx="256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亮亮图文旗舰店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https://liangliangtuwen.tmall.com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590134" y="5214536"/>
            <a:ext cx="256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亮亮图文旗舰店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https://liangliangtuwen.tmall.com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8922000" y="5214536"/>
            <a:ext cx="25661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bathroom", where icons of design, architects and manufacturers discussed on what inspires and creates the worldwide trends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.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870979" y="4649105"/>
            <a:ext cx="13388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2000" dirty="0"/>
              <a:t>TITLE HERE</a:t>
            </a:r>
            <a:endParaRPr lang="zh-CN" altLang="en-US" sz="2000" dirty="0"/>
          </a:p>
        </p:txBody>
      </p:sp>
      <p:sp>
        <p:nvSpPr>
          <p:cNvPr id="31" name="文本框 30"/>
          <p:cNvSpPr txBox="1"/>
          <p:nvPr/>
        </p:nvSpPr>
        <p:spPr>
          <a:xfrm>
            <a:off x="6203794" y="4649105"/>
            <a:ext cx="13388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2000" dirty="0"/>
              <a:t>TITLE HERE</a:t>
            </a:r>
            <a:endParaRPr lang="zh-CN" altLang="en-US" sz="2000" dirty="0"/>
          </a:p>
        </p:txBody>
      </p:sp>
      <p:sp>
        <p:nvSpPr>
          <p:cNvPr id="32" name="文本框 31"/>
          <p:cNvSpPr txBox="1"/>
          <p:nvPr/>
        </p:nvSpPr>
        <p:spPr>
          <a:xfrm>
            <a:off x="9535660" y="4649105"/>
            <a:ext cx="13388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2000" dirty="0"/>
              <a:t>TITLE HERE</a:t>
            </a:r>
            <a:endParaRPr lang="zh-CN" altLang="en-US" sz="2000" dirty="0"/>
          </a:p>
        </p:txBody>
      </p:sp>
      <p:sp>
        <p:nvSpPr>
          <p:cNvPr id="33" name="圆角矩形 32"/>
          <p:cNvSpPr/>
          <p:nvPr/>
        </p:nvSpPr>
        <p:spPr>
          <a:xfrm>
            <a:off x="3045244" y="3346506"/>
            <a:ext cx="1011930" cy="1011930"/>
          </a:xfrm>
          <a:prstGeom prst="roundRect">
            <a:avLst/>
          </a:prstGeom>
          <a:solidFill>
            <a:srgbClr val="A5B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圆角矩形 33"/>
          <p:cNvSpPr/>
          <p:nvPr/>
        </p:nvSpPr>
        <p:spPr>
          <a:xfrm>
            <a:off x="6404588" y="3351921"/>
            <a:ext cx="1005386" cy="1005386"/>
          </a:xfrm>
          <a:prstGeom prst="roundRect">
            <a:avLst/>
          </a:prstGeom>
          <a:solidFill>
            <a:srgbClr val="E5D5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圆角矩形 34"/>
          <p:cNvSpPr/>
          <p:nvPr/>
        </p:nvSpPr>
        <p:spPr>
          <a:xfrm>
            <a:off x="9723574" y="3346505"/>
            <a:ext cx="1010981" cy="1010981"/>
          </a:xfrm>
          <a:prstGeom prst="roundRect">
            <a:avLst/>
          </a:prstGeom>
          <a:solidFill>
            <a:srgbClr val="A5B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4" name="对象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4067985"/>
              </p:ext>
            </p:extLst>
          </p:nvPr>
        </p:nvGraphicFramePr>
        <p:xfrm>
          <a:off x="3385411" y="3666033"/>
          <a:ext cx="401498" cy="4014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5" name="CorelDRAW" r:id="rId6" imgW="706938" imgH="706590" progId="">
                  <p:embed/>
                </p:oleObj>
              </mc:Choice>
              <mc:Fallback>
                <p:oleObj name="CorelDRAW" r:id="rId6" imgW="706938" imgH="706590" progId="">
                  <p:embed/>
                  <p:pic>
                    <p:nvPicPr>
                      <p:cNvPr id="0" name="Picture 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85411" y="3666033"/>
                        <a:ext cx="401498" cy="40149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对象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4361057"/>
              </p:ext>
            </p:extLst>
          </p:nvPr>
        </p:nvGraphicFramePr>
        <p:xfrm>
          <a:off x="6673143" y="3611040"/>
          <a:ext cx="475802" cy="480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6" name="CorelDRAW" r:id="rId8" imgW="712341" imgH="718470" progId="">
                  <p:embed/>
                </p:oleObj>
              </mc:Choice>
              <mc:Fallback>
                <p:oleObj name="CorelDRAW" r:id="rId8" imgW="712341" imgH="718470" progId="">
                  <p:embed/>
                  <p:pic>
                    <p:nvPicPr>
                      <p:cNvPr id="0" name="Picture 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73143" y="3611040"/>
                        <a:ext cx="475802" cy="48004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对象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7075671"/>
              </p:ext>
            </p:extLst>
          </p:nvPr>
        </p:nvGraphicFramePr>
        <p:xfrm>
          <a:off x="9998627" y="3611040"/>
          <a:ext cx="440330" cy="440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7" name="CorelDRAW" r:id="rId10" imgW="617254" imgH="616950" progId="">
                  <p:embed/>
                </p:oleObj>
              </mc:Choice>
              <mc:Fallback>
                <p:oleObj name="CorelDRAW" r:id="rId10" imgW="617254" imgH="616950" progId="">
                  <p:embed/>
                  <p:pic>
                    <p:nvPicPr>
                      <p:cNvPr id="0" name="Picture 8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98627" y="3611040"/>
                        <a:ext cx="440330" cy="44033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7" name="组合 46"/>
          <p:cNvGrpSpPr/>
          <p:nvPr/>
        </p:nvGrpSpPr>
        <p:grpSpPr>
          <a:xfrm>
            <a:off x="3549019" y="2223466"/>
            <a:ext cx="6697595" cy="863599"/>
            <a:chOff x="2666845" y="2570631"/>
            <a:chExt cx="6697595" cy="863599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6015642" y="2570631"/>
              <a:ext cx="0" cy="863599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2666845" y="3002430"/>
              <a:ext cx="12616" cy="4318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9364440" y="3002430"/>
              <a:ext cx="0" cy="4318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2666845" y="3002430"/>
              <a:ext cx="6656056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id="{139ED540-13D1-4087-9DB4-5640B57CD42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2643" y="4787889"/>
            <a:ext cx="3247887" cy="235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642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flythroug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  <p:bldP spid="33" grpId="0" animBg="1"/>
      <p:bldP spid="34" grpId="0" animBg="1"/>
      <p:bldP spid="3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椭圆 35"/>
          <p:cNvSpPr/>
          <p:nvPr/>
        </p:nvSpPr>
        <p:spPr>
          <a:xfrm>
            <a:off x="2832117" y="2309001"/>
            <a:ext cx="1499200" cy="1499200"/>
          </a:xfrm>
          <a:prstGeom prst="ellipse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弧形 36"/>
          <p:cNvSpPr/>
          <p:nvPr/>
        </p:nvSpPr>
        <p:spPr>
          <a:xfrm>
            <a:off x="2832117" y="2309001"/>
            <a:ext cx="1499200" cy="1499200"/>
          </a:xfrm>
          <a:prstGeom prst="arc">
            <a:avLst>
              <a:gd name="adj1" fmla="val 16200000"/>
              <a:gd name="adj2" fmla="val 13210481"/>
            </a:avLst>
          </a:prstGeom>
          <a:ln w="76200">
            <a:solidFill>
              <a:srgbClr val="E5D5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5150033" y="2305826"/>
            <a:ext cx="1499200" cy="1499200"/>
          </a:xfrm>
          <a:prstGeom prst="ellipse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弧形 38"/>
          <p:cNvSpPr/>
          <p:nvPr/>
        </p:nvSpPr>
        <p:spPr>
          <a:xfrm>
            <a:off x="5150033" y="2305826"/>
            <a:ext cx="1499200" cy="1499200"/>
          </a:xfrm>
          <a:prstGeom prst="arc">
            <a:avLst>
              <a:gd name="adj1" fmla="val 16200000"/>
              <a:gd name="adj2" fmla="val 11235840"/>
            </a:avLst>
          </a:prstGeom>
          <a:ln w="76200">
            <a:solidFill>
              <a:srgbClr val="A5B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7532024" y="2267354"/>
            <a:ext cx="1499200" cy="1499200"/>
          </a:xfrm>
          <a:prstGeom prst="ellipse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弧形 40"/>
          <p:cNvSpPr/>
          <p:nvPr/>
        </p:nvSpPr>
        <p:spPr>
          <a:xfrm>
            <a:off x="7532024" y="2267354"/>
            <a:ext cx="1499200" cy="1499200"/>
          </a:xfrm>
          <a:prstGeom prst="arc">
            <a:avLst>
              <a:gd name="adj1" fmla="val 16200000"/>
              <a:gd name="adj2" fmla="val 11484651"/>
            </a:avLst>
          </a:prstGeom>
          <a:ln w="76200">
            <a:solidFill>
              <a:srgbClr val="E5D5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9887137" y="2305826"/>
            <a:ext cx="1499200" cy="1499200"/>
          </a:xfrm>
          <a:prstGeom prst="ellipse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弧形 42"/>
          <p:cNvSpPr/>
          <p:nvPr/>
        </p:nvSpPr>
        <p:spPr>
          <a:xfrm>
            <a:off x="9887137" y="2305826"/>
            <a:ext cx="1499200" cy="1499200"/>
          </a:xfrm>
          <a:prstGeom prst="arc">
            <a:avLst>
              <a:gd name="adj1" fmla="val 16200000"/>
              <a:gd name="adj2" fmla="val 11441934"/>
            </a:avLst>
          </a:prstGeom>
          <a:ln w="76200">
            <a:solidFill>
              <a:srgbClr val="A5B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2599370" y="5085114"/>
            <a:ext cx="18043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bathroom", where icons of design, architects and manufacturers discussed on what inspires and creates the worldwide trends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.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2832117" y="4473919"/>
            <a:ext cx="13388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2000" dirty="0"/>
              <a:t>TITLE HERE</a:t>
            </a:r>
            <a:endParaRPr lang="zh-CN" altLang="en-US" sz="2000" dirty="0"/>
          </a:p>
        </p:txBody>
      </p:sp>
      <p:sp>
        <p:nvSpPr>
          <p:cNvPr id="54" name="文本框 53"/>
          <p:cNvSpPr txBox="1"/>
          <p:nvPr/>
        </p:nvSpPr>
        <p:spPr>
          <a:xfrm>
            <a:off x="5077658" y="5085114"/>
            <a:ext cx="18043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bathroom", where icons of design, architects and manufacturers discussed on what inspires and creates the worldwide trends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.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5310405" y="4473919"/>
            <a:ext cx="13388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2000" dirty="0"/>
              <a:t>TITLE HERE</a:t>
            </a:r>
            <a:endParaRPr lang="zh-CN" altLang="en-US" sz="2000" dirty="0"/>
          </a:p>
        </p:txBody>
      </p:sp>
      <p:sp>
        <p:nvSpPr>
          <p:cNvPr id="56" name="文本框 55"/>
          <p:cNvSpPr txBox="1"/>
          <p:nvPr/>
        </p:nvSpPr>
        <p:spPr>
          <a:xfrm>
            <a:off x="7459649" y="5085114"/>
            <a:ext cx="18043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bathroom", where icons of design, architects and manufacturers discussed on what inspires and creates the worldwide trends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.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7692396" y="4473919"/>
            <a:ext cx="13388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2000" dirty="0"/>
              <a:t>TITLE HERE</a:t>
            </a:r>
            <a:endParaRPr lang="zh-CN" altLang="en-US" sz="2000" dirty="0"/>
          </a:p>
        </p:txBody>
      </p:sp>
      <p:sp>
        <p:nvSpPr>
          <p:cNvPr id="58" name="文本框 57"/>
          <p:cNvSpPr txBox="1"/>
          <p:nvPr/>
        </p:nvSpPr>
        <p:spPr>
          <a:xfrm>
            <a:off x="9802810" y="5085114"/>
            <a:ext cx="18043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bathroom", where icons of design, architects and manufacturers discussed on what inspires and creates the worldwide trends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.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0035557" y="4473919"/>
            <a:ext cx="13388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2000" dirty="0"/>
              <a:t>TITLE HERE</a:t>
            </a:r>
            <a:endParaRPr lang="zh-CN" altLang="en-US" sz="2000" dirty="0"/>
          </a:p>
        </p:txBody>
      </p:sp>
      <p:graphicFrame>
        <p:nvGraphicFramePr>
          <p:cNvPr id="60" name="对象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0073596"/>
              </p:ext>
            </p:extLst>
          </p:nvPr>
        </p:nvGraphicFramePr>
        <p:xfrm>
          <a:off x="3357375" y="2873657"/>
          <a:ext cx="474086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8" name="CorelDRAW" r:id="rId4" imgW="772200" imgH="675720" progId="">
                  <p:embed/>
                </p:oleObj>
              </mc:Choice>
              <mc:Fallback>
                <p:oleObj name="CorelDRAW" r:id="rId4" imgW="772200" imgH="675720" progId="">
                  <p:embed/>
                  <p:pic>
                    <p:nvPicPr>
                      <p:cNvPr id="0" name="Picture 8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7375" y="2873657"/>
                        <a:ext cx="474086" cy="414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对象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4404983"/>
              </p:ext>
            </p:extLst>
          </p:nvPr>
        </p:nvGraphicFramePr>
        <p:xfrm>
          <a:off x="5665165" y="2873656"/>
          <a:ext cx="468936" cy="4508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9" name="CorelDRAW" r:id="rId6" imgW="822240" imgH="792360" progId="">
                  <p:embed/>
                </p:oleObj>
              </mc:Choice>
              <mc:Fallback>
                <p:oleObj name="CorelDRAW" r:id="rId6" imgW="822240" imgH="792360" progId="">
                  <p:embed/>
                  <p:pic>
                    <p:nvPicPr>
                      <p:cNvPr id="0" name="Picture 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65165" y="2873656"/>
                        <a:ext cx="468936" cy="45085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对象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1266016"/>
              </p:ext>
            </p:extLst>
          </p:nvPr>
        </p:nvGraphicFramePr>
        <p:xfrm>
          <a:off x="8062519" y="2781014"/>
          <a:ext cx="471882" cy="4718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0" name="CorelDRAW" r:id="rId8" imgW="827280" imgH="827280" progId="">
                  <p:embed/>
                </p:oleObj>
              </mc:Choice>
              <mc:Fallback>
                <p:oleObj name="CorelDRAW" r:id="rId8" imgW="827280" imgH="827280" progId="">
                  <p:embed/>
                  <p:pic>
                    <p:nvPicPr>
                      <p:cNvPr id="0" name="Picture 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62519" y="2781014"/>
                        <a:ext cx="471882" cy="4718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对象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3015697"/>
              </p:ext>
            </p:extLst>
          </p:nvPr>
        </p:nvGraphicFramePr>
        <p:xfrm>
          <a:off x="10354238" y="2840676"/>
          <a:ext cx="564998" cy="412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1" name="CorelDRAW" r:id="rId10" imgW="941760" imgH="687600" progId="">
                  <p:embed/>
                </p:oleObj>
              </mc:Choice>
              <mc:Fallback>
                <p:oleObj name="CorelDRAW" r:id="rId10" imgW="941760" imgH="687600" progId="">
                  <p:embed/>
                  <p:pic>
                    <p:nvPicPr>
                      <p:cNvPr id="0" name="Picture 8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54238" y="2840676"/>
                        <a:ext cx="564998" cy="4126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4" name="组合 33">
            <a:extLst>
              <a:ext uri="{FF2B5EF4-FFF2-40B4-BE49-F238E27FC236}">
                <a16:creationId xmlns:a16="http://schemas.microsoft.com/office/drawing/2014/main" id="{4B7F36DA-8F53-46F8-81C8-60014A135C50}"/>
              </a:ext>
            </a:extLst>
          </p:cNvPr>
          <p:cNvGrpSpPr/>
          <p:nvPr/>
        </p:nvGrpSpPr>
        <p:grpSpPr>
          <a:xfrm>
            <a:off x="458813" y="1538876"/>
            <a:ext cx="1219262" cy="1807629"/>
            <a:chOff x="5032152" y="2278743"/>
            <a:chExt cx="2123390" cy="3148052"/>
          </a:xfrm>
        </p:grpSpPr>
        <p:sp>
          <p:nvSpPr>
            <p:cNvPr id="35" name="任意多边形 11">
              <a:extLst>
                <a:ext uri="{FF2B5EF4-FFF2-40B4-BE49-F238E27FC236}">
                  <a16:creationId xmlns:a16="http://schemas.microsoft.com/office/drawing/2014/main" id="{A882FEF7-5769-428A-BCC0-F61F9A62D5AB}"/>
                </a:ext>
              </a:extLst>
            </p:cNvPr>
            <p:cNvSpPr/>
            <p:nvPr/>
          </p:nvSpPr>
          <p:spPr>
            <a:xfrm>
              <a:off x="5032152" y="2278743"/>
              <a:ext cx="1507166" cy="3148052"/>
            </a:xfrm>
            <a:custGeom>
              <a:avLst/>
              <a:gdLst>
                <a:gd name="connsiteX0" fmla="*/ 1689100 w 1727200"/>
                <a:gd name="connsiteY0" fmla="*/ 381000 h 2349500"/>
                <a:gd name="connsiteX1" fmla="*/ 1689100 w 1727200"/>
                <a:gd name="connsiteY1" fmla="*/ 0 h 2349500"/>
                <a:gd name="connsiteX2" fmla="*/ 0 w 1727200"/>
                <a:gd name="connsiteY2" fmla="*/ 0 h 2349500"/>
                <a:gd name="connsiteX3" fmla="*/ 0 w 1727200"/>
                <a:gd name="connsiteY3" fmla="*/ 2349500 h 2349500"/>
                <a:gd name="connsiteX4" fmla="*/ 1727200 w 1727200"/>
                <a:gd name="connsiteY4" fmla="*/ 2349500 h 2349500"/>
                <a:gd name="connsiteX5" fmla="*/ 1727200 w 1727200"/>
                <a:gd name="connsiteY5" fmla="*/ 1816100 h 2349500"/>
                <a:gd name="connsiteX0" fmla="*/ 1689100 w 1727200"/>
                <a:gd name="connsiteY0" fmla="*/ 381000 h 2349500"/>
                <a:gd name="connsiteX1" fmla="*/ 1717675 w 1727200"/>
                <a:gd name="connsiteY1" fmla="*/ 0 h 2349500"/>
                <a:gd name="connsiteX2" fmla="*/ 0 w 1727200"/>
                <a:gd name="connsiteY2" fmla="*/ 0 h 2349500"/>
                <a:gd name="connsiteX3" fmla="*/ 0 w 1727200"/>
                <a:gd name="connsiteY3" fmla="*/ 2349500 h 2349500"/>
                <a:gd name="connsiteX4" fmla="*/ 1727200 w 1727200"/>
                <a:gd name="connsiteY4" fmla="*/ 2349500 h 2349500"/>
                <a:gd name="connsiteX5" fmla="*/ 1727200 w 1727200"/>
                <a:gd name="connsiteY5" fmla="*/ 1816100 h 2349500"/>
                <a:gd name="connsiteX0" fmla="*/ 1720850 w 1727200"/>
                <a:gd name="connsiteY0" fmla="*/ 381000 h 2349500"/>
                <a:gd name="connsiteX1" fmla="*/ 1717675 w 1727200"/>
                <a:gd name="connsiteY1" fmla="*/ 0 h 2349500"/>
                <a:gd name="connsiteX2" fmla="*/ 0 w 1727200"/>
                <a:gd name="connsiteY2" fmla="*/ 0 h 2349500"/>
                <a:gd name="connsiteX3" fmla="*/ 0 w 1727200"/>
                <a:gd name="connsiteY3" fmla="*/ 2349500 h 2349500"/>
                <a:gd name="connsiteX4" fmla="*/ 1727200 w 1727200"/>
                <a:gd name="connsiteY4" fmla="*/ 2349500 h 2349500"/>
                <a:gd name="connsiteX5" fmla="*/ 1727200 w 1727200"/>
                <a:gd name="connsiteY5" fmla="*/ 1816100 h 2349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27200" h="2349500">
                  <a:moveTo>
                    <a:pt x="1720850" y="381000"/>
                  </a:moveTo>
                  <a:cubicBezTo>
                    <a:pt x="1719792" y="254000"/>
                    <a:pt x="1718733" y="127000"/>
                    <a:pt x="1717675" y="0"/>
                  </a:cubicBezTo>
                  <a:lnTo>
                    <a:pt x="0" y="0"/>
                  </a:lnTo>
                  <a:lnTo>
                    <a:pt x="0" y="2349500"/>
                  </a:lnTo>
                  <a:lnTo>
                    <a:pt x="1727200" y="2349500"/>
                  </a:lnTo>
                  <a:lnTo>
                    <a:pt x="1727200" y="1816100"/>
                  </a:lnTo>
                </a:path>
              </a:pathLst>
            </a:custGeom>
            <a:noFill/>
            <a:ln w="76200">
              <a:solidFill>
                <a:srgbClr val="A5B7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5F2011E7-F281-4B33-A6EB-07A862B87667}"/>
                </a:ext>
              </a:extLst>
            </p:cNvPr>
            <p:cNvSpPr txBox="1"/>
            <p:nvPr/>
          </p:nvSpPr>
          <p:spPr>
            <a:xfrm>
              <a:off x="5844786" y="2818118"/>
              <a:ext cx="1310756" cy="1340010"/>
            </a:xfrm>
            <a:prstGeom prst="rect">
              <a:avLst/>
            </a:prstGeom>
            <a:noFill/>
            <a:ln>
              <a:solidFill>
                <a:srgbClr val="A5B779"/>
              </a:solidFill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44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叁</a:t>
              </a:r>
            </a:p>
          </p:txBody>
        </p:sp>
      </p:grpSp>
      <p:pic>
        <p:nvPicPr>
          <p:cNvPr id="45" name="图片 44">
            <a:extLst>
              <a:ext uri="{FF2B5EF4-FFF2-40B4-BE49-F238E27FC236}">
                <a16:creationId xmlns:a16="http://schemas.microsoft.com/office/drawing/2014/main" id="{F4532520-65A4-4F6C-B601-D7299B6D242B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2643" y="4787889"/>
            <a:ext cx="3247887" cy="235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151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flythroug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椭圆 27"/>
          <p:cNvSpPr/>
          <p:nvPr/>
        </p:nvSpPr>
        <p:spPr>
          <a:xfrm>
            <a:off x="2964705" y="1979042"/>
            <a:ext cx="3470914" cy="147172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flipV="1">
            <a:off x="3360126" y="2168452"/>
            <a:ext cx="1932493" cy="832225"/>
          </a:xfrm>
          <a:prstGeom prst="ellipse">
            <a:avLst/>
          </a:prstGeom>
          <a:solidFill>
            <a:srgbClr val="E5D5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636445" y="2313644"/>
            <a:ext cx="806600" cy="358067"/>
          </a:xfrm>
          <a:prstGeom prst="ellipse">
            <a:avLst/>
          </a:prstGeom>
          <a:solidFill>
            <a:srgbClr val="C0D4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2854701" y="5141941"/>
            <a:ext cx="29433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bathroom", where icons of design, architects and manufacturers discussed on what inspires and creates the worldwide trends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.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854700" y="4588706"/>
            <a:ext cx="13388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2000" dirty="0"/>
              <a:t>TITLE HERE</a:t>
            </a:r>
            <a:endParaRPr lang="zh-CN" altLang="en-US" sz="2000" dirty="0"/>
          </a:p>
        </p:txBody>
      </p:sp>
      <p:sp>
        <p:nvSpPr>
          <p:cNvPr id="33" name="任意多边形 32"/>
          <p:cNvSpPr/>
          <p:nvPr/>
        </p:nvSpPr>
        <p:spPr>
          <a:xfrm>
            <a:off x="2497770" y="1409700"/>
            <a:ext cx="9084630" cy="5036240"/>
          </a:xfrm>
          <a:custGeom>
            <a:avLst/>
            <a:gdLst>
              <a:gd name="connsiteX0" fmla="*/ 0 w 10845800"/>
              <a:gd name="connsiteY0" fmla="*/ 736600 h 4584700"/>
              <a:gd name="connsiteX1" fmla="*/ 3848100 w 10845800"/>
              <a:gd name="connsiteY1" fmla="*/ 0 h 4584700"/>
              <a:gd name="connsiteX2" fmla="*/ 5295900 w 10845800"/>
              <a:gd name="connsiteY2" fmla="*/ 1371600 h 4584700"/>
              <a:gd name="connsiteX3" fmla="*/ 9398000 w 10845800"/>
              <a:gd name="connsiteY3" fmla="*/ 431800 h 4584700"/>
              <a:gd name="connsiteX4" fmla="*/ 10845800 w 10845800"/>
              <a:gd name="connsiteY4" fmla="*/ 1651000 h 4584700"/>
              <a:gd name="connsiteX5" fmla="*/ 8864600 w 10845800"/>
              <a:gd name="connsiteY5" fmla="*/ 2209800 h 4584700"/>
              <a:gd name="connsiteX6" fmla="*/ 10744200 w 10845800"/>
              <a:gd name="connsiteY6" fmla="*/ 4165600 h 4584700"/>
              <a:gd name="connsiteX7" fmla="*/ 9474200 w 10845800"/>
              <a:gd name="connsiteY7" fmla="*/ 4584700 h 4584700"/>
              <a:gd name="connsiteX8" fmla="*/ 9601200 w 10845800"/>
              <a:gd name="connsiteY8" fmla="*/ 4495800 h 4584700"/>
              <a:gd name="connsiteX0" fmla="*/ 0 w 10845800"/>
              <a:gd name="connsiteY0" fmla="*/ 736600 h 4584700"/>
              <a:gd name="connsiteX1" fmla="*/ 3848100 w 10845800"/>
              <a:gd name="connsiteY1" fmla="*/ 0 h 4584700"/>
              <a:gd name="connsiteX2" fmla="*/ 5295900 w 10845800"/>
              <a:gd name="connsiteY2" fmla="*/ 1371600 h 4584700"/>
              <a:gd name="connsiteX3" fmla="*/ 9398000 w 10845800"/>
              <a:gd name="connsiteY3" fmla="*/ 431800 h 4584700"/>
              <a:gd name="connsiteX4" fmla="*/ 10845800 w 10845800"/>
              <a:gd name="connsiteY4" fmla="*/ 1651000 h 4584700"/>
              <a:gd name="connsiteX5" fmla="*/ 8864600 w 10845800"/>
              <a:gd name="connsiteY5" fmla="*/ 2209800 h 4584700"/>
              <a:gd name="connsiteX6" fmla="*/ 10744200 w 10845800"/>
              <a:gd name="connsiteY6" fmla="*/ 4165600 h 4584700"/>
              <a:gd name="connsiteX7" fmla="*/ 9474200 w 10845800"/>
              <a:gd name="connsiteY7" fmla="*/ 4584700 h 4584700"/>
              <a:gd name="connsiteX8" fmla="*/ 9601200 w 10845800"/>
              <a:gd name="connsiteY8" fmla="*/ 4495800 h 4584700"/>
              <a:gd name="connsiteX0" fmla="*/ 0 w 10845800"/>
              <a:gd name="connsiteY0" fmla="*/ 736600 h 4495800"/>
              <a:gd name="connsiteX1" fmla="*/ 3848100 w 10845800"/>
              <a:gd name="connsiteY1" fmla="*/ 0 h 4495800"/>
              <a:gd name="connsiteX2" fmla="*/ 5295900 w 10845800"/>
              <a:gd name="connsiteY2" fmla="*/ 1371600 h 4495800"/>
              <a:gd name="connsiteX3" fmla="*/ 9398000 w 10845800"/>
              <a:gd name="connsiteY3" fmla="*/ 431800 h 4495800"/>
              <a:gd name="connsiteX4" fmla="*/ 10845800 w 10845800"/>
              <a:gd name="connsiteY4" fmla="*/ 1651000 h 4495800"/>
              <a:gd name="connsiteX5" fmla="*/ 8864600 w 10845800"/>
              <a:gd name="connsiteY5" fmla="*/ 2209800 h 4495800"/>
              <a:gd name="connsiteX6" fmla="*/ 10744200 w 10845800"/>
              <a:gd name="connsiteY6" fmla="*/ 4165600 h 4495800"/>
              <a:gd name="connsiteX7" fmla="*/ 9601200 w 10845800"/>
              <a:gd name="connsiteY7" fmla="*/ 4495800 h 4495800"/>
              <a:gd name="connsiteX0" fmla="*/ 0 w 10845800"/>
              <a:gd name="connsiteY0" fmla="*/ 736600 h 4686300"/>
              <a:gd name="connsiteX1" fmla="*/ 3848100 w 10845800"/>
              <a:gd name="connsiteY1" fmla="*/ 0 h 4686300"/>
              <a:gd name="connsiteX2" fmla="*/ 5295900 w 10845800"/>
              <a:gd name="connsiteY2" fmla="*/ 1371600 h 4686300"/>
              <a:gd name="connsiteX3" fmla="*/ 9398000 w 10845800"/>
              <a:gd name="connsiteY3" fmla="*/ 431800 h 4686300"/>
              <a:gd name="connsiteX4" fmla="*/ 10845800 w 10845800"/>
              <a:gd name="connsiteY4" fmla="*/ 1651000 h 4686300"/>
              <a:gd name="connsiteX5" fmla="*/ 8864600 w 10845800"/>
              <a:gd name="connsiteY5" fmla="*/ 2209800 h 4686300"/>
              <a:gd name="connsiteX6" fmla="*/ 10744200 w 10845800"/>
              <a:gd name="connsiteY6" fmla="*/ 4165600 h 4686300"/>
              <a:gd name="connsiteX7" fmla="*/ 8915400 w 10845800"/>
              <a:gd name="connsiteY7" fmla="*/ 4686300 h 468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45800" h="4686300">
                <a:moveTo>
                  <a:pt x="0" y="736600"/>
                </a:moveTo>
                <a:lnTo>
                  <a:pt x="3848100" y="0"/>
                </a:lnTo>
                <a:lnTo>
                  <a:pt x="5295900" y="1371600"/>
                </a:lnTo>
                <a:lnTo>
                  <a:pt x="9398000" y="431800"/>
                </a:lnTo>
                <a:lnTo>
                  <a:pt x="10845800" y="1651000"/>
                </a:lnTo>
                <a:lnTo>
                  <a:pt x="8864600" y="2209800"/>
                </a:lnTo>
                <a:lnTo>
                  <a:pt x="10744200" y="4165600"/>
                </a:lnTo>
                <a:lnTo>
                  <a:pt x="8915400" y="4686300"/>
                </a:lnTo>
              </a:path>
            </a:pathLst>
          </a:custGeom>
          <a:noFill/>
          <a:ln w="76200">
            <a:solidFill>
              <a:srgbClr val="A5B7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泪滴形 33"/>
          <p:cNvSpPr/>
          <p:nvPr/>
        </p:nvSpPr>
        <p:spPr>
          <a:xfrm rot="8100000">
            <a:off x="3441300" y="974100"/>
            <a:ext cx="1225564" cy="1225566"/>
          </a:xfrm>
          <a:prstGeom prst="teardrop">
            <a:avLst/>
          </a:prstGeom>
          <a:solidFill>
            <a:srgbClr val="A5B77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3649799" y="1271156"/>
            <a:ext cx="8085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2000" dirty="0">
                <a:solidFill>
                  <a:schemeClr val="bg1"/>
                </a:solidFill>
              </a:rPr>
              <a:t>TITLE 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44" name="泪滴形 43"/>
          <p:cNvSpPr/>
          <p:nvPr/>
        </p:nvSpPr>
        <p:spPr>
          <a:xfrm rot="8100000">
            <a:off x="9944888" y="3988645"/>
            <a:ext cx="1309324" cy="1309326"/>
          </a:xfrm>
          <a:prstGeom prst="teardrop">
            <a:avLst/>
          </a:prstGeom>
          <a:solidFill>
            <a:srgbClr val="A5B77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10039025" y="4266433"/>
            <a:ext cx="11210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2800" dirty="0">
                <a:solidFill>
                  <a:schemeClr val="bg1"/>
                </a:solidFill>
              </a:rPr>
              <a:t>TITLE HERE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10593681" y="2134915"/>
            <a:ext cx="705762" cy="70576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6644740" y="2591770"/>
            <a:ext cx="642600" cy="64259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8" name="对象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945883"/>
              </p:ext>
            </p:extLst>
          </p:nvPr>
        </p:nvGraphicFramePr>
        <p:xfrm>
          <a:off x="6749743" y="2758111"/>
          <a:ext cx="397750" cy="38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8" name="CorelDRAW" r:id="rId4" imgW="822240" imgH="792360" progId="">
                  <p:embed/>
                </p:oleObj>
              </mc:Choice>
              <mc:Fallback>
                <p:oleObj name="CorelDRAW" r:id="rId4" imgW="822240" imgH="792360" progId="">
                  <p:embed/>
                  <p:pic>
                    <p:nvPicPr>
                      <p:cNvPr id="0" name="Picture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49743" y="2758111"/>
                        <a:ext cx="397750" cy="3824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对象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7290481"/>
              </p:ext>
            </p:extLst>
          </p:nvPr>
        </p:nvGraphicFramePr>
        <p:xfrm>
          <a:off x="10741613" y="2320652"/>
          <a:ext cx="409896" cy="358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9" name="CorelDRAW" r:id="rId6" imgW="772200" imgH="675720" progId="">
                  <p:embed/>
                </p:oleObj>
              </mc:Choice>
              <mc:Fallback>
                <p:oleObj name="CorelDRAW" r:id="rId6" imgW="772200" imgH="675720" progId="">
                  <p:embed/>
                  <p:pic>
                    <p:nvPicPr>
                      <p:cNvPr id="0" name="Picture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41613" y="2320652"/>
                        <a:ext cx="409896" cy="358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5" name="组合 24">
            <a:extLst>
              <a:ext uri="{FF2B5EF4-FFF2-40B4-BE49-F238E27FC236}">
                <a16:creationId xmlns:a16="http://schemas.microsoft.com/office/drawing/2014/main" id="{7572DEE5-6FD7-4521-B244-F5AB6EDF00DF}"/>
              </a:ext>
            </a:extLst>
          </p:cNvPr>
          <p:cNvGrpSpPr/>
          <p:nvPr/>
        </p:nvGrpSpPr>
        <p:grpSpPr>
          <a:xfrm>
            <a:off x="458813" y="1538876"/>
            <a:ext cx="1219262" cy="1807629"/>
            <a:chOff x="5032152" y="2278743"/>
            <a:chExt cx="2123390" cy="3148052"/>
          </a:xfrm>
        </p:grpSpPr>
        <p:sp>
          <p:nvSpPr>
            <p:cNvPr id="37" name="任意多边形 11">
              <a:extLst>
                <a:ext uri="{FF2B5EF4-FFF2-40B4-BE49-F238E27FC236}">
                  <a16:creationId xmlns:a16="http://schemas.microsoft.com/office/drawing/2014/main" id="{F65A6D6D-F304-40A6-AB8D-B6B5C2EC66E5}"/>
                </a:ext>
              </a:extLst>
            </p:cNvPr>
            <p:cNvSpPr/>
            <p:nvPr/>
          </p:nvSpPr>
          <p:spPr>
            <a:xfrm>
              <a:off x="5032152" y="2278743"/>
              <a:ext cx="1507166" cy="3148052"/>
            </a:xfrm>
            <a:custGeom>
              <a:avLst/>
              <a:gdLst>
                <a:gd name="connsiteX0" fmla="*/ 1689100 w 1727200"/>
                <a:gd name="connsiteY0" fmla="*/ 381000 h 2349500"/>
                <a:gd name="connsiteX1" fmla="*/ 1689100 w 1727200"/>
                <a:gd name="connsiteY1" fmla="*/ 0 h 2349500"/>
                <a:gd name="connsiteX2" fmla="*/ 0 w 1727200"/>
                <a:gd name="connsiteY2" fmla="*/ 0 h 2349500"/>
                <a:gd name="connsiteX3" fmla="*/ 0 w 1727200"/>
                <a:gd name="connsiteY3" fmla="*/ 2349500 h 2349500"/>
                <a:gd name="connsiteX4" fmla="*/ 1727200 w 1727200"/>
                <a:gd name="connsiteY4" fmla="*/ 2349500 h 2349500"/>
                <a:gd name="connsiteX5" fmla="*/ 1727200 w 1727200"/>
                <a:gd name="connsiteY5" fmla="*/ 1816100 h 2349500"/>
                <a:gd name="connsiteX0" fmla="*/ 1689100 w 1727200"/>
                <a:gd name="connsiteY0" fmla="*/ 381000 h 2349500"/>
                <a:gd name="connsiteX1" fmla="*/ 1717675 w 1727200"/>
                <a:gd name="connsiteY1" fmla="*/ 0 h 2349500"/>
                <a:gd name="connsiteX2" fmla="*/ 0 w 1727200"/>
                <a:gd name="connsiteY2" fmla="*/ 0 h 2349500"/>
                <a:gd name="connsiteX3" fmla="*/ 0 w 1727200"/>
                <a:gd name="connsiteY3" fmla="*/ 2349500 h 2349500"/>
                <a:gd name="connsiteX4" fmla="*/ 1727200 w 1727200"/>
                <a:gd name="connsiteY4" fmla="*/ 2349500 h 2349500"/>
                <a:gd name="connsiteX5" fmla="*/ 1727200 w 1727200"/>
                <a:gd name="connsiteY5" fmla="*/ 1816100 h 2349500"/>
                <a:gd name="connsiteX0" fmla="*/ 1720850 w 1727200"/>
                <a:gd name="connsiteY0" fmla="*/ 381000 h 2349500"/>
                <a:gd name="connsiteX1" fmla="*/ 1717675 w 1727200"/>
                <a:gd name="connsiteY1" fmla="*/ 0 h 2349500"/>
                <a:gd name="connsiteX2" fmla="*/ 0 w 1727200"/>
                <a:gd name="connsiteY2" fmla="*/ 0 h 2349500"/>
                <a:gd name="connsiteX3" fmla="*/ 0 w 1727200"/>
                <a:gd name="connsiteY3" fmla="*/ 2349500 h 2349500"/>
                <a:gd name="connsiteX4" fmla="*/ 1727200 w 1727200"/>
                <a:gd name="connsiteY4" fmla="*/ 2349500 h 2349500"/>
                <a:gd name="connsiteX5" fmla="*/ 1727200 w 1727200"/>
                <a:gd name="connsiteY5" fmla="*/ 1816100 h 2349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27200" h="2349500">
                  <a:moveTo>
                    <a:pt x="1720850" y="381000"/>
                  </a:moveTo>
                  <a:cubicBezTo>
                    <a:pt x="1719792" y="254000"/>
                    <a:pt x="1718733" y="127000"/>
                    <a:pt x="1717675" y="0"/>
                  </a:cubicBezTo>
                  <a:lnTo>
                    <a:pt x="0" y="0"/>
                  </a:lnTo>
                  <a:lnTo>
                    <a:pt x="0" y="2349500"/>
                  </a:lnTo>
                  <a:lnTo>
                    <a:pt x="1727200" y="2349500"/>
                  </a:lnTo>
                  <a:lnTo>
                    <a:pt x="1727200" y="1816100"/>
                  </a:lnTo>
                </a:path>
              </a:pathLst>
            </a:custGeom>
            <a:noFill/>
            <a:ln w="76200">
              <a:solidFill>
                <a:srgbClr val="A5B7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4A1EB5C-86A5-42A7-B2DC-1AC3502912CC}"/>
                </a:ext>
              </a:extLst>
            </p:cNvPr>
            <p:cNvSpPr txBox="1"/>
            <p:nvPr/>
          </p:nvSpPr>
          <p:spPr>
            <a:xfrm>
              <a:off x="5844786" y="2818118"/>
              <a:ext cx="1310756" cy="1340010"/>
            </a:xfrm>
            <a:prstGeom prst="rect">
              <a:avLst/>
            </a:prstGeom>
            <a:noFill/>
            <a:ln>
              <a:solidFill>
                <a:srgbClr val="A5B779"/>
              </a:solidFill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44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叁</a:t>
              </a:r>
            </a:p>
          </p:txBody>
        </p:sp>
      </p:grpSp>
      <p:pic>
        <p:nvPicPr>
          <p:cNvPr id="39" name="图片 38">
            <a:extLst>
              <a:ext uri="{FF2B5EF4-FFF2-40B4-BE49-F238E27FC236}">
                <a16:creationId xmlns:a16="http://schemas.microsoft.com/office/drawing/2014/main" id="{FC359EBC-682A-46D5-ACE1-507E483D063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2643" y="4787889"/>
            <a:ext cx="3247887" cy="235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057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flythroug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/>
      <p:bldP spid="32" grpId="0"/>
      <p:bldP spid="33" grpId="0" animBg="1"/>
      <p:bldP spid="34" grpId="0" animBg="1"/>
      <p:bldP spid="35" grpId="0"/>
      <p:bldP spid="44" grpId="0" animBg="1"/>
      <p:bldP spid="45" grpId="0"/>
      <p:bldP spid="46" grpId="0" animBg="1"/>
      <p:bldP spid="4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AA85296B-5FD8-46CE-A349-777C75AF2F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2965" y="425868"/>
            <a:ext cx="5587301" cy="6692063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3243489" y="2875002"/>
            <a:ext cx="13107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6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肆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058044" y="-1"/>
            <a:ext cx="0" cy="5133976"/>
          </a:xfrm>
          <a:prstGeom prst="line">
            <a:avLst/>
          </a:prstGeom>
          <a:noFill/>
          <a:ln w="1524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3369253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flythroug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3682073" y="4960021"/>
            <a:ext cx="20537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bathroom", where icons of design, architects and manufacturers discussed on what inspires and creates the worldwide trends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.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682072" y="4406786"/>
            <a:ext cx="13388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2000" dirty="0"/>
              <a:t>TITLE HERE</a:t>
            </a:r>
            <a:endParaRPr lang="zh-CN" altLang="en-US" sz="2000" dirty="0"/>
          </a:p>
        </p:txBody>
      </p:sp>
      <p:sp>
        <p:nvSpPr>
          <p:cNvPr id="27" name="饼形 26"/>
          <p:cNvSpPr/>
          <p:nvPr/>
        </p:nvSpPr>
        <p:spPr>
          <a:xfrm>
            <a:off x="3298382" y="1605687"/>
            <a:ext cx="2476500" cy="2476500"/>
          </a:xfrm>
          <a:prstGeom prst="pie">
            <a:avLst>
              <a:gd name="adj1" fmla="val 1669630"/>
              <a:gd name="adj2" fmla="val 20130567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682073" y="2010473"/>
            <a:ext cx="10631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dirty="0">
                <a:solidFill>
                  <a:schemeClr val="bg1"/>
                </a:solidFill>
              </a:rPr>
              <a:t>TITLE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aphicFrame>
        <p:nvGraphicFramePr>
          <p:cNvPr id="37" name="对象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760524"/>
              </p:ext>
            </p:extLst>
          </p:nvPr>
        </p:nvGraphicFramePr>
        <p:xfrm>
          <a:off x="4168366" y="3211730"/>
          <a:ext cx="576820" cy="5545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5" name="CorelDRAW" r:id="rId4" imgW="822240" imgH="792360" progId="">
                  <p:embed/>
                </p:oleObj>
              </mc:Choice>
              <mc:Fallback>
                <p:oleObj name="CorelDRAW" r:id="rId4" imgW="822240" imgH="792360" progId="">
                  <p:embed/>
                  <p:pic>
                    <p:nvPicPr>
                      <p:cNvPr id="0" name="Pictur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68366" y="3211730"/>
                        <a:ext cx="576820" cy="55457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线形标注 1 37"/>
          <p:cNvSpPr/>
          <p:nvPr/>
        </p:nvSpPr>
        <p:spPr>
          <a:xfrm>
            <a:off x="6779179" y="1157959"/>
            <a:ext cx="4495800" cy="977900"/>
          </a:xfrm>
          <a:prstGeom prst="borderCallout1">
            <a:avLst>
              <a:gd name="adj1" fmla="val 77365"/>
              <a:gd name="adj2" fmla="val -488"/>
              <a:gd name="adj3" fmla="val 172630"/>
              <a:gd name="adj4" fmla="val -4748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bathroom", where icons of design, architects and manufacturers discussed on what inspires and creates the worldwide trends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. 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" name="线形标注 2 38"/>
          <p:cNvSpPr/>
          <p:nvPr/>
        </p:nvSpPr>
        <p:spPr>
          <a:xfrm>
            <a:off x="6779179" y="3636166"/>
            <a:ext cx="4495800" cy="895197"/>
          </a:xfrm>
          <a:prstGeom prst="borderCallout2">
            <a:avLst>
              <a:gd name="adj1" fmla="val 20523"/>
              <a:gd name="adj2" fmla="val -141"/>
              <a:gd name="adj3" fmla="val 31872"/>
              <a:gd name="adj4" fmla="val -72"/>
              <a:gd name="adj5" fmla="val -88952"/>
              <a:gd name="adj6" fmla="val -46949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bathroom", where icons of design, architects and manufacturers discussed on what inspires and creates the worldwide trends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. </a:t>
            </a:r>
            <a:endParaRPr lang="zh-CN" altLang="en-US" sz="1400" dirty="0"/>
          </a:p>
        </p:txBody>
      </p:sp>
      <p:sp>
        <p:nvSpPr>
          <p:cNvPr id="40" name="线形标注 1 39"/>
          <p:cNvSpPr/>
          <p:nvPr/>
        </p:nvSpPr>
        <p:spPr>
          <a:xfrm>
            <a:off x="6779179" y="2386755"/>
            <a:ext cx="4495800" cy="977900"/>
          </a:xfrm>
          <a:prstGeom prst="borderCallout1">
            <a:avLst>
              <a:gd name="adj1" fmla="val 46196"/>
              <a:gd name="adj2" fmla="val -205"/>
              <a:gd name="adj3" fmla="val 45359"/>
              <a:gd name="adj4" fmla="val -46915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bathroom", where icons of design, architects and manufacturers discussed on what inspires and creates the worldwide trends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. 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90969DE-6597-4B5C-8820-FC7EDDDB037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9691" y="3636166"/>
            <a:ext cx="4049881" cy="3993502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2819DE78-E155-472B-9B1F-848F53EB6B58}"/>
              </a:ext>
            </a:extLst>
          </p:cNvPr>
          <p:cNvGrpSpPr/>
          <p:nvPr/>
        </p:nvGrpSpPr>
        <p:grpSpPr>
          <a:xfrm>
            <a:off x="458813" y="1557026"/>
            <a:ext cx="1219262" cy="1807629"/>
            <a:chOff x="5032152" y="2278743"/>
            <a:chExt cx="2123390" cy="3148052"/>
          </a:xfrm>
        </p:grpSpPr>
        <p:sp>
          <p:nvSpPr>
            <p:cNvPr id="21" name="任意多边形 29">
              <a:extLst>
                <a:ext uri="{FF2B5EF4-FFF2-40B4-BE49-F238E27FC236}">
                  <a16:creationId xmlns:a16="http://schemas.microsoft.com/office/drawing/2014/main" id="{31CA7828-289D-4F3D-9F4F-BDAD7514FB0D}"/>
                </a:ext>
              </a:extLst>
            </p:cNvPr>
            <p:cNvSpPr/>
            <p:nvPr/>
          </p:nvSpPr>
          <p:spPr>
            <a:xfrm>
              <a:off x="5032152" y="2278743"/>
              <a:ext cx="1507166" cy="3148052"/>
            </a:xfrm>
            <a:custGeom>
              <a:avLst/>
              <a:gdLst>
                <a:gd name="connsiteX0" fmla="*/ 1689100 w 1727200"/>
                <a:gd name="connsiteY0" fmla="*/ 381000 h 2349500"/>
                <a:gd name="connsiteX1" fmla="*/ 1689100 w 1727200"/>
                <a:gd name="connsiteY1" fmla="*/ 0 h 2349500"/>
                <a:gd name="connsiteX2" fmla="*/ 0 w 1727200"/>
                <a:gd name="connsiteY2" fmla="*/ 0 h 2349500"/>
                <a:gd name="connsiteX3" fmla="*/ 0 w 1727200"/>
                <a:gd name="connsiteY3" fmla="*/ 2349500 h 2349500"/>
                <a:gd name="connsiteX4" fmla="*/ 1727200 w 1727200"/>
                <a:gd name="connsiteY4" fmla="*/ 2349500 h 2349500"/>
                <a:gd name="connsiteX5" fmla="*/ 1727200 w 1727200"/>
                <a:gd name="connsiteY5" fmla="*/ 1816100 h 2349500"/>
                <a:gd name="connsiteX0" fmla="*/ 1689100 w 1727200"/>
                <a:gd name="connsiteY0" fmla="*/ 381000 h 2349500"/>
                <a:gd name="connsiteX1" fmla="*/ 1717675 w 1727200"/>
                <a:gd name="connsiteY1" fmla="*/ 0 h 2349500"/>
                <a:gd name="connsiteX2" fmla="*/ 0 w 1727200"/>
                <a:gd name="connsiteY2" fmla="*/ 0 h 2349500"/>
                <a:gd name="connsiteX3" fmla="*/ 0 w 1727200"/>
                <a:gd name="connsiteY3" fmla="*/ 2349500 h 2349500"/>
                <a:gd name="connsiteX4" fmla="*/ 1727200 w 1727200"/>
                <a:gd name="connsiteY4" fmla="*/ 2349500 h 2349500"/>
                <a:gd name="connsiteX5" fmla="*/ 1727200 w 1727200"/>
                <a:gd name="connsiteY5" fmla="*/ 1816100 h 2349500"/>
                <a:gd name="connsiteX0" fmla="*/ 1720850 w 1727200"/>
                <a:gd name="connsiteY0" fmla="*/ 381000 h 2349500"/>
                <a:gd name="connsiteX1" fmla="*/ 1717675 w 1727200"/>
                <a:gd name="connsiteY1" fmla="*/ 0 h 2349500"/>
                <a:gd name="connsiteX2" fmla="*/ 0 w 1727200"/>
                <a:gd name="connsiteY2" fmla="*/ 0 h 2349500"/>
                <a:gd name="connsiteX3" fmla="*/ 0 w 1727200"/>
                <a:gd name="connsiteY3" fmla="*/ 2349500 h 2349500"/>
                <a:gd name="connsiteX4" fmla="*/ 1727200 w 1727200"/>
                <a:gd name="connsiteY4" fmla="*/ 2349500 h 2349500"/>
                <a:gd name="connsiteX5" fmla="*/ 1727200 w 1727200"/>
                <a:gd name="connsiteY5" fmla="*/ 1816100 h 2349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27200" h="2349500">
                  <a:moveTo>
                    <a:pt x="1720850" y="381000"/>
                  </a:moveTo>
                  <a:cubicBezTo>
                    <a:pt x="1719792" y="254000"/>
                    <a:pt x="1718733" y="127000"/>
                    <a:pt x="1717675" y="0"/>
                  </a:cubicBezTo>
                  <a:lnTo>
                    <a:pt x="0" y="0"/>
                  </a:lnTo>
                  <a:lnTo>
                    <a:pt x="0" y="2349500"/>
                  </a:lnTo>
                  <a:lnTo>
                    <a:pt x="1727200" y="2349500"/>
                  </a:lnTo>
                  <a:lnTo>
                    <a:pt x="1727200" y="1816100"/>
                  </a:lnTo>
                </a:path>
              </a:pathLst>
            </a:custGeom>
            <a:noFill/>
            <a:ln w="762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C2A7213-103E-47A8-AB1E-58EA0ABDFD94}"/>
                </a:ext>
              </a:extLst>
            </p:cNvPr>
            <p:cNvSpPr txBox="1"/>
            <p:nvPr/>
          </p:nvSpPr>
          <p:spPr>
            <a:xfrm>
              <a:off x="5844786" y="2818118"/>
              <a:ext cx="1310756" cy="1340010"/>
            </a:xfrm>
            <a:prstGeom prst="rect">
              <a:avLst/>
            </a:prstGeom>
            <a:no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44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94904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flythroug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  <p:bldP spid="27" grpId="0" animBg="1"/>
      <p:bldP spid="36" grpId="0"/>
      <p:bldP spid="38" grpId="0" animBg="1"/>
      <p:bldP spid="39" grpId="0" animBg="1"/>
      <p:bldP spid="4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5418918" y="1476017"/>
            <a:ext cx="1145910" cy="1952983"/>
          </a:xfrm>
          <a:custGeom>
            <a:avLst/>
            <a:gdLst>
              <a:gd name="connsiteX0" fmla="*/ 1689100 w 1727200"/>
              <a:gd name="connsiteY0" fmla="*/ 381000 h 2349500"/>
              <a:gd name="connsiteX1" fmla="*/ 1689100 w 1727200"/>
              <a:gd name="connsiteY1" fmla="*/ 0 h 2349500"/>
              <a:gd name="connsiteX2" fmla="*/ 0 w 1727200"/>
              <a:gd name="connsiteY2" fmla="*/ 0 h 2349500"/>
              <a:gd name="connsiteX3" fmla="*/ 0 w 1727200"/>
              <a:gd name="connsiteY3" fmla="*/ 2349500 h 2349500"/>
              <a:gd name="connsiteX4" fmla="*/ 1727200 w 1727200"/>
              <a:gd name="connsiteY4" fmla="*/ 2349500 h 2349500"/>
              <a:gd name="connsiteX5" fmla="*/ 1727200 w 1727200"/>
              <a:gd name="connsiteY5" fmla="*/ 1816100 h 2349500"/>
              <a:gd name="connsiteX0" fmla="*/ 1689100 w 1727200"/>
              <a:gd name="connsiteY0" fmla="*/ 381000 h 2349500"/>
              <a:gd name="connsiteX1" fmla="*/ 1717675 w 1727200"/>
              <a:gd name="connsiteY1" fmla="*/ 0 h 2349500"/>
              <a:gd name="connsiteX2" fmla="*/ 0 w 1727200"/>
              <a:gd name="connsiteY2" fmla="*/ 0 h 2349500"/>
              <a:gd name="connsiteX3" fmla="*/ 0 w 1727200"/>
              <a:gd name="connsiteY3" fmla="*/ 2349500 h 2349500"/>
              <a:gd name="connsiteX4" fmla="*/ 1727200 w 1727200"/>
              <a:gd name="connsiteY4" fmla="*/ 2349500 h 2349500"/>
              <a:gd name="connsiteX5" fmla="*/ 1727200 w 1727200"/>
              <a:gd name="connsiteY5" fmla="*/ 1816100 h 2349500"/>
              <a:gd name="connsiteX0" fmla="*/ 1720850 w 1727200"/>
              <a:gd name="connsiteY0" fmla="*/ 381000 h 2349500"/>
              <a:gd name="connsiteX1" fmla="*/ 1717675 w 1727200"/>
              <a:gd name="connsiteY1" fmla="*/ 0 h 2349500"/>
              <a:gd name="connsiteX2" fmla="*/ 0 w 1727200"/>
              <a:gd name="connsiteY2" fmla="*/ 0 h 2349500"/>
              <a:gd name="connsiteX3" fmla="*/ 0 w 1727200"/>
              <a:gd name="connsiteY3" fmla="*/ 2349500 h 2349500"/>
              <a:gd name="connsiteX4" fmla="*/ 1727200 w 1727200"/>
              <a:gd name="connsiteY4" fmla="*/ 2349500 h 2349500"/>
              <a:gd name="connsiteX5" fmla="*/ 1727200 w 1727200"/>
              <a:gd name="connsiteY5" fmla="*/ 1816100 h 2349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27200" h="2349500">
                <a:moveTo>
                  <a:pt x="1720850" y="381000"/>
                </a:moveTo>
                <a:cubicBezTo>
                  <a:pt x="1719792" y="254000"/>
                  <a:pt x="1718733" y="127000"/>
                  <a:pt x="1717675" y="0"/>
                </a:cubicBezTo>
                <a:lnTo>
                  <a:pt x="0" y="0"/>
                </a:lnTo>
                <a:lnTo>
                  <a:pt x="0" y="2349500"/>
                </a:lnTo>
                <a:lnTo>
                  <a:pt x="1727200" y="2349500"/>
                </a:lnTo>
                <a:lnTo>
                  <a:pt x="1727200" y="1816100"/>
                </a:lnTo>
              </a:path>
            </a:pathLst>
          </a:custGeom>
          <a:noFill/>
          <a:ln w="152400">
            <a:solidFill>
              <a:srgbClr val="E5D5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5418917" y="1850162"/>
            <a:ext cx="1507874" cy="1078303"/>
            <a:chOff x="1481470" y="3990386"/>
            <a:chExt cx="1507874" cy="1078303"/>
          </a:xfrm>
        </p:grpSpPr>
        <p:sp>
          <p:nvSpPr>
            <p:cNvPr id="18" name="文本框 17"/>
            <p:cNvSpPr txBox="1"/>
            <p:nvPr/>
          </p:nvSpPr>
          <p:spPr>
            <a:xfrm>
              <a:off x="1481470" y="4730135"/>
              <a:ext cx="148656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输入标题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678588" y="3990386"/>
              <a:ext cx="131075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44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壹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0714707" y="2249168"/>
            <a:ext cx="677108" cy="2299534"/>
            <a:chOff x="9006964" y="1393589"/>
            <a:chExt cx="677108" cy="2299534"/>
          </a:xfrm>
        </p:grpSpPr>
        <p:sp>
          <p:nvSpPr>
            <p:cNvPr id="21" name="文本框 20"/>
            <p:cNvSpPr txBox="1"/>
            <p:nvPr/>
          </p:nvSpPr>
          <p:spPr>
            <a:xfrm>
              <a:off x="9114686" y="1393589"/>
              <a:ext cx="461665" cy="1199356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en-US" altLang="zh-CN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CONTENT</a:t>
              </a:r>
              <a:endPara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006964" y="2592945"/>
              <a:ext cx="677108" cy="1100178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 sz="32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目录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390854" y="4360092"/>
            <a:ext cx="1507874" cy="1078303"/>
            <a:chOff x="6781035" y="3990386"/>
            <a:chExt cx="1507874" cy="1078303"/>
          </a:xfrm>
        </p:grpSpPr>
        <p:sp>
          <p:nvSpPr>
            <p:cNvPr id="24" name="文本框 23"/>
            <p:cNvSpPr txBox="1"/>
            <p:nvPr/>
          </p:nvSpPr>
          <p:spPr>
            <a:xfrm>
              <a:off x="6781035" y="4730135"/>
              <a:ext cx="148656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输入标题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978153" y="3990386"/>
              <a:ext cx="131075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44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叁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218052" y="1850162"/>
            <a:ext cx="1618698" cy="1078303"/>
            <a:chOff x="4063001" y="3990386"/>
            <a:chExt cx="1618698" cy="1078303"/>
          </a:xfrm>
        </p:grpSpPr>
        <p:sp>
          <p:nvSpPr>
            <p:cNvPr id="27" name="文本框 26"/>
            <p:cNvSpPr txBox="1"/>
            <p:nvPr/>
          </p:nvSpPr>
          <p:spPr>
            <a:xfrm>
              <a:off x="4063001" y="4730135"/>
              <a:ext cx="15973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输入标题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370943" y="3990386"/>
              <a:ext cx="131075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44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贰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162770" y="4360092"/>
            <a:ext cx="1595368" cy="1078303"/>
            <a:chOff x="9445731" y="3990386"/>
            <a:chExt cx="1595368" cy="1078303"/>
          </a:xfrm>
        </p:grpSpPr>
        <p:sp>
          <p:nvSpPr>
            <p:cNvPr id="30" name="文本框 29"/>
            <p:cNvSpPr txBox="1"/>
            <p:nvPr/>
          </p:nvSpPr>
          <p:spPr>
            <a:xfrm>
              <a:off x="9445731" y="4730135"/>
              <a:ext cx="15740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输入标题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9730343" y="3990386"/>
              <a:ext cx="131075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44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肆</a:t>
              </a:r>
            </a:p>
          </p:txBody>
        </p:sp>
      </p:grpSp>
      <p:sp>
        <p:nvSpPr>
          <p:cNvPr id="32" name="任意多边形 31"/>
          <p:cNvSpPr/>
          <p:nvPr/>
        </p:nvSpPr>
        <p:spPr>
          <a:xfrm>
            <a:off x="8347419" y="1476017"/>
            <a:ext cx="1145910" cy="1952983"/>
          </a:xfrm>
          <a:custGeom>
            <a:avLst/>
            <a:gdLst>
              <a:gd name="connsiteX0" fmla="*/ 1689100 w 1727200"/>
              <a:gd name="connsiteY0" fmla="*/ 381000 h 2349500"/>
              <a:gd name="connsiteX1" fmla="*/ 1689100 w 1727200"/>
              <a:gd name="connsiteY1" fmla="*/ 0 h 2349500"/>
              <a:gd name="connsiteX2" fmla="*/ 0 w 1727200"/>
              <a:gd name="connsiteY2" fmla="*/ 0 h 2349500"/>
              <a:gd name="connsiteX3" fmla="*/ 0 w 1727200"/>
              <a:gd name="connsiteY3" fmla="*/ 2349500 h 2349500"/>
              <a:gd name="connsiteX4" fmla="*/ 1727200 w 1727200"/>
              <a:gd name="connsiteY4" fmla="*/ 2349500 h 2349500"/>
              <a:gd name="connsiteX5" fmla="*/ 1727200 w 1727200"/>
              <a:gd name="connsiteY5" fmla="*/ 1816100 h 2349500"/>
              <a:gd name="connsiteX0" fmla="*/ 1689100 w 1727200"/>
              <a:gd name="connsiteY0" fmla="*/ 381000 h 2349500"/>
              <a:gd name="connsiteX1" fmla="*/ 1717675 w 1727200"/>
              <a:gd name="connsiteY1" fmla="*/ 0 h 2349500"/>
              <a:gd name="connsiteX2" fmla="*/ 0 w 1727200"/>
              <a:gd name="connsiteY2" fmla="*/ 0 h 2349500"/>
              <a:gd name="connsiteX3" fmla="*/ 0 w 1727200"/>
              <a:gd name="connsiteY3" fmla="*/ 2349500 h 2349500"/>
              <a:gd name="connsiteX4" fmla="*/ 1727200 w 1727200"/>
              <a:gd name="connsiteY4" fmla="*/ 2349500 h 2349500"/>
              <a:gd name="connsiteX5" fmla="*/ 1727200 w 1727200"/>
              <a:gd name="connsiteY5" fmla="*/ 1816100 h 2349500"/>
              <a:gd name="connsiteX0" fmla="*/ 1720850 w 1727200"/>
              <a:gd name="connsiteY0" fmla="*/ 381000 h 2349500"/>
              <a:gd name="connsiteX1" fmla="*/ 1717675 w 1727200"/>
              <a:gd name="connsiteY1" fmla="*/ 0 h 2349500"/>
              <a:gd name="connsiteX2" fmla="*/ 0 w 1727200"/>
              <a:gd name="connsiteY2" fmla="*/ 0 h 2349500"/>
              <a:gd name="connsiteX3" fmla="*/ 0 w 1727200"/>
              <a:gd name="connsiteY3" fmla="*/ 2349500 h 2349500"/>
              <a:gd name="connsiteX4" fmla="*/ 1727200 w 1727200"/>
              <a:gd name="connsiteY4" fmla="*/ 2349500 h 2349500"/>
              <a:gd name="connsiteX5" fmla="*/ 1727200 w 1727200"/>
              <a:gd name="connsiteY5" fmla="*/ 1816100 h 2349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27200" h="2349500">
                <a:moveTo>
                  <a:pt x="1720850" y="381000"/>
                </a:moveTo>
                <a:cubicBezTo>
                  <a:pt x="1719792" y="254000"/>
                  <a:pt x="1718733" y="127000"/>
                  <a:pt x="1717675" y="0"/>
                </a:cubicBezTo>
                <a:lnTo>
                  <a:pt x="0" y="0"/>
                </a:lnTo>
                <a:lnTo>
                  <a:pt x="0" y="2349500"/>
                </a:lnTo>
                <a:lnTo>
                  <a:pt x="1727200" y="2349500"/>
                </a:lnTo>
                <a:lnTo>
                  <a:pt x="1727200" y="1816100"/>
                </a:lnTo>
              </a:path>
            </a:pathLst>
          </a:custGeom>
          <a:noFill/>
          <a:ln w="152400">
            <a:solidFill>
              <a:srgbClr val="EAC9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5457559" y="3985947"/>
            <a:ext cx="1145910" cy="1952983"/>
          </a:xfrm>
          <a:custGeom>
            <a:avLst/>
            <a:gdLst>
              <a:gd name="connsiteX0" fmla="*/ 1689100 w 1727200"/>
              <a:gd name="connsiteY0" fmla="*/ 381000 h 2349500"/>
              <a:gd name="connsiteX1" fmla="*/ 1689100 w 1727200"/>
              <a:gd name="connsiteY1" fmla="*/ 0 h 2349500"/>
              <a:gd name="connsiteX2" fmla="*/ 0 w 1727200"/>
              <a:gd name="connsiteY2" fmla="*/ 0 h 2349500"/>
              <a:gd name="connsiteX3" fmla="*/ 0 w 1727200"/>
              <a:gd name="connsiteY3" fmla="*/ 2349500 h 2349500"/>
              <a:gd name="connsiteX4" fmla="*/ 1727200 w 1727200"/>
              <a:gd name="connsiteY4" fmla="*/ 2349500 h 2349500"/>
              <a:gd name="connsiteX5" fmla="*/ 1727200 w 1727200"/>
              <a:gd name="connsiteY5" fmla="*/ 1816100 h 2349500"/>
              <a:gd name="connsiteX0" fmla="*/ 1689100 w 1727200"/>
              <a:gd name="connsiteY0" fmla="*/ 381000 h 2349500"/>
              <a:gd name="connsiteX1" fmla="*/ 1717675 w 1727200"/>
              <a:gd name="connsiteY1" fmla="*/ 0 h 2349500"/>
              <a:gd name="connsiteX2" fmla="*/ 0 w 1727200"/>
              <a:gd name="connsiteY2" fmla="*/ 0 h 2349500"/>
              <a:gd name="connsiteX3" fmla="*/ 0 w 1727200"/>
              <a:gd name="connsiteY3" fmla="*/ 2349500 h 2349500"/>
              <a:gd name="connsiteX4" fmla="*/ 1727200 w 1727200"/>
              <a:gd name="connsiteY4" fmla="*/ 2349500 h 2349500"/>
              <a:gd name="connsiteX5" fmla="*/ 1727200 w 1727200"/>
              <a:gd name="connsiteY5" fmla="*/ 1816100 h 2349500"/>
              <a:gd name="connsiteX0" fmla="*/ 1720850 w 1727200"/>
              <a:gd name="connsiteY0" fmla="*/ 381000 h 2349500"/>
              <a:gd name="connsiteX1" fmla="*/ 1717675 w 1727200"/>
              <a:gd name="connsiteY1" fmla="*/ 0 h 2349500"/>
              <a:gd name="connsiteX2" fmla="*/ 0 w 1727200"/>
              <a:gd name="connsiteY2" fmla="*/ 0 h 2349500"/>
              <a:gd name="connsiteX3" fmla="*/ 0 w 1727200"/>
              <a:gd name="connsiteY3" fmla="*/ 2349500 h 2349500"/>
              <a:gd name="connsiteX4" fmla="*/ 1727200 w 1727200"/>
              <a:gd name="connsiteY4" fmla="*/ 2349500 h 2349500"/>
              <a:gd name="connsiteX5" fmla="*/ 1727200 w 1727200"/>
              <a:gd name="connsiteY5" fmla="*/ 1816100 h 2349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27200" h="2349500">
                <a:moveTo>
                  <a:pt x="1720850" y="381000"/>
                </a:moveTo>
                <a:cubicBezTo>
                  <a:pt x="1719792" y="254000"/>
                  <a:pt x="1718733" y="127000"/>
                  <a:pt x="1717675" y="0"/>
                </a:cubicBezTo>
                <a:lnTo>
                  <a:pt x="0" y="0"/>
                </a:lnTo>
                <a:lnTo>
                  <a:pt x="0" y="2349500"/>
                </a:lnTo>
                <a:lnTo>
                  <a:pt x="1727200" y="2349500"/>
                </a:lnTo>
                <a:lnTo>
                  <a:pt x="1727200" y="1816100"/>
                </a:lnTo>
              </a:path>
            </a:pathLst>
          </a:custGeom>
          <a:noFill/>
          <a:ln w="152400">
            <a:solidFill>
              <a:srgbClr val="A5B7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>
            <a:off x="8296177" y="3985947"/>
            <a:ext cx="1145910" cy="1952983"/>
          </a:xfrm>
          <a:custGeom>
            <a:avLst/>
            <a:gdLst>
              <a:gd name="connsiteX0" fmla="*/ 1689100 w 1727200"/>
              <a:gd name="connsiteY0" fmla="*/ 381000 h 2349500"/>
              <a:gd name="connsiteX1" fmla="*/ 1689100 w 1727200"/>
              <a:gd name="connsiteY1" fmla="*/ 0 h 2349500"/>
              <a:gd name="connsiteX2" fmla="*/ 0 w 1727200"/>
              <a:gd name="connsiteY2" fmla="*/ 0 h 2349500"/>
              <a:gd name="connsiteX3" fmla="*/ 0 w 1727200"/>
              <a:gd name="connsiteY3" fmla="*/ 2349500 h 2349500"/>
              <a:gd name="connsiteX4" fmla="*/ 1727200 w 1727200"/>
              <a:gd name="connsiteY4" fmla="*/ 2349500 h 2349500"/>
              <a:gd name="connsiteX5" fmla="*/ 1727200 w 1727200"/>
              <a:gd name="connsiteY5" fmla="*/ 1816100 h 2349500"/>
              <a:gd name="connsiteX0" fmla="*/ 1689100 w 1727200"/>
              <a:gd name="connsiteY0" fmla="*/ 381000 h 2349500"/>
              <a:gd name="connsiteX1" fmla="*/ 1717675 w 1727200"/>
              <a:gd name="connsiteY1" fmla="*/ 0 h 2349500"/>
              <a:gd name="connsiteX2" fmla="*/ 0 w 1727200"/>
              <a:gd name="connsiteY2" fmla="*/ 0 h 2349500"/>
              <a:gd name="connsiteX3" fmla="*/ 0 w 1727200"/>
              <a:gd name="connsiteY3" fmla="*/ 2349500 h 2349500"/>
              <a:gd name="connsiteX4" fmla="*/ 1727200 w 1727200"/>
              <a:gd name="connsiteY4" fmla="*/ 2349500 h 2349500"/>
              <a:gd name="connsiteX5" fmla="*/ 1727200 w 1727200"/>
              <a:gd name="connsiteY5" fmla="*/ 1816100 h 2349500"/>
              <a:gd name="connsiteX0" fmla="*/ 1720850 w 1727200"/>
              <a:gd name="connsiteY0" fmla="*/ 381000 h 2349500"/>
              <a:gd name="connsiteX1" fmla="*/ 1717675 w 1727200"/>
              <a:gd name="connsiteY1" fmla="*/ 0 h 2349500"/>
              <a:gd name="connsiteX2" fmla="*/ 0 w 1727200"/>
              <a:gd name="connsiteY2" fmla="*/ 0 h 2349500"/>
              <a:gd name="connsiteX3" fmla="*/ 0 w 1727200"/>
              <a:gd name="connsiteY3" fmla="*/ 2349500 h 2349500"/>
              <a:gd name="connsiteX4" fmla="*/ 1727200 w 1727200"/>
              <a:gd name="connsiteY4" fmla="*/ 2349500 h 2349500"/>
              <a:gd name="connsiteX5" fmla="*/ 1727200 w 1727200"/>
              <a:gd name="connsiteY5" fmla="*/ 1816100 h 2349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27200" h="2349500">
                <a:moveTo>
                  <a:pt x="1720850" y="381000"/>
                </a:moveTo>
                <a:cubicBezTo>
                  <a:pt x="1719792" y="254000"/>
                  <a:pt x="1718733" y="127000"/>
                  <a:pt x="1717675" y="0"/>
                </a:cubicBezTo>
                <a:lnTo>
                  <a:pt x="0" y="0"/>
                </a:lnTo>
                <a:lnTo>
                  <a:pt x="0" y="2349500"/>
                </a:lnTo>
                <a:lnTo>
                  <a:pt x="1727200" y="2349500"/>
                </a:lnTo>
                <a:lnTo>
                  <a:pt x="1727200" y="1816100"/>
                </a:lnTo>
              </a:path>
            </a:pathLst>
          </a:custGeom>
          <a:noFill/>
          <a:ln w="1524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4A21404-F462-4DF2-9186-BDD429D82E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9" y="19524"/>
            <a:ext cx="48885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2815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flythroug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32" grpId="0" animBg="1"/>
      <p:bldP spid="33" grpId="0" animBg="1"/>
      <p:bldP spid="3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>
            <a:extLst>
              <a:ext uri="{FF2B5EF4-FFF2-40B4-BE49-F238E27FC236}">
                <a16:creationId xmlns:a16="http://schemas.microsoft.com/office/drawing/2014/main" id="{3B495744-F793-4F99-A3FF-85E16CDCD7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9691" y="3636166"/>
            <a:ext cx="4049881" cy="3993502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2452781" y="4384878"/>
            <a:ext cx="18527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请输入要编辑的内容请输入要编辑的内容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452780" y="3771419"/>
            <a:ext cx="12078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1600" dirty="0"/>
              <a:t>TITLE HERE</a:t>
            </a:r>
            <a:endParaRPr lang="zh-CN" altLang="en-US" sz="1600" dirty="0"/>
          </a:p>
        </p:txBody>
      </p:sp>
      <p:graphicFrame>
        <p:nvGraphicFramePr>
          <p:cNvPr id="42" name="对象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2452965"/>
              </p:ext>
            </p:extLst>
          </p:nvPr>
        </p:nvGraphicFramePr>
        <p:xfrm>
          <a:off x="5770147" y="997376"/>
          <a:ext cx="2371700" cy="415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0" name="CorelDRAW" r:id="rId5" imgW="459720" imgH="804600" progId="">
                  <p:embed/>
                </p:oleObj>
              </mc:Choice>
              <mc:Fallback>
                <p:oleObj name="CorelDRAW" r:id="rId5" imgW="459720" imgH="804600" progId="">
                  <p:embed/>
                  <p:pic>
                    <p:nvPicPr>
                      <p:cNvPr id="0" name="Picture 7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70147" y="997376"/>
                        <a:ext cx="2371700" cy="41532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对象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228452"/>
              </p:ext>
            </p:extLst>
          </p:nvPr>
        </p:nvGraphicFramePr>
        <p:xfrm>
          <a:off x="6659370" y="2739589"/>
          <a:ext cx="538795" cy="5180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1" name="CorelDRAW" r:id="rId7" imgW="822240" imgH="792360" progId="">
                  <p:embed/>
                </p:oleObj>
              </mc:Choice>
              <mc:Fallback>
                <p:oleObj name="CorelDRAW" r:id="rId7" imgW="822240" imgH="792360" progId="">
                  <p:embed/>
                  <p:pic>
                    <p:nvPicPr>
                      <p:cNvPr id="0" name="Picture 7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59370" y="2739589"/>
                        <a:ext cx="538795" cy="5180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椭圆 43"/>
          <p:cNvSpPr/>
          <p:nvPr/>
        </p:nvSpPr>
        <p:spPr>
          <a:xfrm>
            <a:off x="2649612" y="1771239"/>
            <a:ext cx="1352525" cy="1352525"/>
          </a:xfrm>
          <a:prstGeom prst="ellipse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弧形 44"/>
          <p:cNvSpPr/>
          <p:nvPr/>
        </p:nvSpPr>
        <p:spPr>
          <a:xfrm>
            <a:off x="2649612" y="1771239"/>
            <a:ext cx="1352525" cy="1352525"/>
          </a:xfrm>
          <a:prstGeom prst="arc">
            <a:avLst>
              <a:gd name="adj1" fmla="val 16200000"/>
              <a:gd name="adj2" fmla="val 13210481"/>
            </a:avLst>
          </a:prstGeom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9912560" y="1768064"/>
            <a:ext cx="1352525" cy="1352525"/>
          </a:xfrm>
          <a:prstGeom prst="ellipse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弧形 46"/>
          <p:cNvSpPr/>
          <p:nvPr/>
        </p:nvSpPr>
        <p:spPr>
          <a:xfrm>
            <a:off x="9912560" y="1768064"/>
            <a:ext cx="1352525" cy="1352525"/>
          </a:xfrm>
          <a:prstGeom prst="arc">
            <a:avLst>
              <a:gd name="adj1" fmla="val 16200000"/>
              <a:gd name="adj2" fmla="val 11151678"/>
            </a:avLst>
          </a:prstGeom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8" name="对象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4435494"/>
              </p:ext>
            </p:extLst>
          </p:nvPr>
        </p:nvGraphicFramePr>
        <p:xfrm>
          <a:off x="3122195" y="2271442"/>
          <a:ext cx="432682" cy="3781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2" name="CorelDRAW" r:id="rId9" imgW="772200" imgH="675720" progId="">
                  <p:embed/>
                </p:oleObj>
              </mc:Choice>
              <mc:Fallback>
                <p:oleObj name="CorelDRAW" r:id="rId9" imgW="772200" imgH="675720" progId="">
                  <p:embed/>
                  <p:pic>
                    <p:nvPicPr>
                      <p:cNvPr id="0" name="Picture 8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2195" y="2271442"/>
                        <a:ext cx="432682" cy="37815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对象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6757996"/>
              </p:ext>
            </p:extLst>
          </p:nvPr>
        </p:nvGraphicFramePr>
        <p:xfrm>
          <a:off x="10376458" y="2204025"/>
          <a:ext cx="502518" cy="36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3" name="CorelDRAW" r:id="rId11" imgW="941760" imgH="687600" progId="">
                  <p:embed/>
                </p:oleObj>
              </mc:Choice>
              <mc:Fallback>
                <p:oleObj name="CorelDRAW" r:id="rId11" imgW="941760" imgH="687600" progId="">
                  <p:embed/>
                  <p:pic>
                    <p:nvPicPr>
                      <p:cNvPr id="0" name="Picture 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76458" y="2204025"/>
                        <a:ext cx="502518" cy="3675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文本框 49"/>
          <p:cNvSpPr txBox="1"/>
          <p:nvPr/>
        </p:nvSpPr>
        <p:spPr>
          <a:xfrm>
            <a:off x="9676551" y="4384878"/>
            <a:ext cx="1852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请输入要编辑的内容请输入要编辑的内容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9676550" y="3771419"/>
            <a:ext cx="12078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1600" dirty="0"/>
              <a:t>TITLE HERE</a:t>
            </a:r>
            <a:endParaRPr lang="zh-CN" altLang="en-US" sz="1600" dirty="0"/>
          </a:p>
        </p:txBody>
      </p:sp>
      <p:grpSp>
        <p:nvGrpSpPr>
          <p:cNvPr id="52" name="组合 51"/>
          <p:cNvGrpSpPr/>
          <p:nvPr/>
        </p:nvGrpSpPr>
        <p:grpSpPr>
          <a:xfrm>
            <a:off x="3873299" y="760365"/>
            <a:ext cx="5865920" cy="5100259"/>
            <a:chOff x="2877079" y="502526"/>
            <a:chExt cx="6502051" cy="5653358"/>
          </a:xfrm>
        </p:grpSpPr>
        <p:grpSp>
          <p:nvGrpSpPr>
            <p:cNvPr id="53" name="组合 52"/>
            <p:cNvGrpSpPr/>
            <p:nvPr/>
          </p:nvGrpSpPr>
          <p:grpSpPr>
            <a:xfrm>
              <a:off x="2877079" y="502526"/>
              <a:ext cx="5653358" cy="5653358"/>
              <a:chOff x="2804842" y="502526"/>
              <a:chExt cx="5653358" cy="5653358"/>
            </a:xfrm>
          </p:grpSpPr>
          <p:sp>
            <p:nvSpPr>
              <p:cNvPr id="58" name="弧形 57"/>
              <p:cNvSpPr/>
              <p:nvPr/>
            </p:nvSpPr>
            <p:spPr>
              <a:xfrm>
                <a:off x="3400793" y="1098477"/>
                <a:ext cx="4461456" cy="4461456"/>
              </a:xfrm>
              <a:prstGeom prst="arc">
                <a:avLst>
                  <a:gd name="adj1" fmla="val 19910351"/>
                  <a:gd name="adj2" fmla="val 1687839"/>
                </a:avLst>
              </a:prstGeom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弧形 58"/>
              <p:cNvSpPr/>
              <p:nvPr/>
            </p:nvSpPr>
            <p:spPr>
              <a:xfrm>
                <a:off x="3122231" y="819915"/>
                <a:ext cx="5018580" cy="5018580"/>
              </a:xfrm>
              <a:prstGeom prst="arc">
                <a:avLst>
                  <a:gd name="adj1" fmla="val 19910351"/>
                  <a:gd name="adj2" fmla="val 1687839"/>
                </a:avLst>
              </a:prstGeom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弧形 59"/>
              <p:cNvSpPr/>
              <p:nvPr/>
            </p:nvSpPr>
            <p:spPr>
              <a:xfrm>
                <a:off x="2804842" y="502526"/>
                <a:ext cx="5653358" cy="5653358"/>
              </a:xfrm>
              <a:prstGeom prst="arc">
                <a:avLst>
                  <a:gd name="adj1" fmla="val 19910351"/>
                  <a:gd name="adj2" fmla="val 1687839"/>
                </a:avLst>
              </a:prstGeom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flipH="1">
              <a:off x="3650449" y="502526"/>
              <a:ext cx="5728681" cy="5653358"/>
              <a:chOff x="2804842" y="502526"/>
              <a:chExt cx="5653358" cy="5653358"/>
            </a:xfrm>
          </p:grpSpPr>
          <p:sp>
            <p:nvSpPr>
              <p:cNvPr id="55" name="弧形 54"/>
              <p:cNvSpPr/>
              <p:nvPr/>
            </p:nvSpPr>
            <p:spPr>
              <a:xfrm>
                <a:off x="3400793" y="1098477"/>
                <a:ext cx="4461456" cy="4461456"/>
              </a:xfrm>
              <a:prstGeom prst="arc">
                <a:avLst>
                  <a:gd name="adj1" fmla="val 19910351"/>
                  <a:gd name="adj2" fmla="val 1687839"/>
                </a:avLst>
              </a:prstGeom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弧形 55"/>
              <p:cNvSpPr/>
              <p:nvPr/>
            </p:nvSpPr>
            <p:spPr>
              <a:xfrm>
                <a:off x="3122231" y="819915"/>
                <a:ext cx="5018580" cy="5018580"/>
              </a:xfrm>
              <a:prstGeom prst="arc">
                <a:avLst>
                  <a:gd name="adj1" fmla="val 19910351"/>
                  <a:gd name="adj2" fmla="val 1687839"/>
                </a:avLst>
              </a:prstGeom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弧形 56"/>
              <p:cNvSpPr/>
              <p:nvPr/>
            </p:nvSpPr>
            <p:spPr>
              <a:xfrm>
                <a:off x="2804842" y="502526"/>
                <a:ext cx="5653358" cy="5653358"/>
              </a:xfrm>
              <a:prstGeom prst="arc">
                <a:avLst>
                  <a:gd name="adj1" fmla="val 19910351"/>
                  <a:gd name="adj2" fmla="val 1687839"/>
                </a:avLst>
              </a:prstGeom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458813" y="1557026"/>
            <a:ext cx="1219262" cy="1807629"/>
            <a:chOff x="5032152" y="2278743"/>
            <a:chExt cx="2123390" cy="3148052"/>
          </a:xfrm>
        </p:grpSpPr>
        <p:sp>
          <p:nvSpPr>
            <p:cNvPr id="30" name="任意多边形 29"/>
            <p:cNvSpPr/>
            <p:nvPr/>
          </p:nvSpPr>
          <p:spPr>
            <a:xfrm>
              <a:off x="5032152" y="2278743"/>
              <a:ext cx="1507166" cy="3148052"/>
            </a:xfrm>
            <a:custGeom>
              <a:avLst/>
              <a:gdLst>
                <a:gd name="connsiteX0" fmla="*/ 1689100 w 1727200"/>
                <a:gd name="connsiteY0" fmla="*/ 381000 h 2349500"/>
                <a:gd name="connsiteX1" fmla="*/ 1689100 w 1727200"/>
                <a:gd name="connsiteY1" fmla="*/ 0 h 2349500"/>
                <a:gd name="connsiteX2" fmla="*/ 0 w 1727200"/>
                <a:gd name="connsiteY2" fmla="*/ 0 h 2349500"/>
                <a:gd name="connsiteX3" fmla="*/ 0 w 1727200"/>
                <a:gd name="connsiteY3" fmla="*/ 2349500 h 2349500"/>
                <a:gd name="connsiteX4" fmla="*/ 1727200 w 1727200"/>
                <a:gd name="connsiteY4" fmla="*/ 2349500 h 2349500"/>
                <a:gd name="connsiteX5" fmla="*/ 1727200 w 1727200"/>
                <a:gd name="connsiteY5" fmla="*/ 1816100 h 2349500"/>
                <a:gd name="connsiteX0" fmla="*/ 1689100 w 1727200"/>
                <a:gd name="connsiteY0" fmla="*/ 381000 h 2349500"/>
                <a:gd name="connsiteX1" fmla="*/ 1717675 w 1727200"/>
                <a:gd name="connsiteY1" fmla="*/ 0 h 2349500"/>
                <a:gd name="connsiteX2" fmla="*/ 0 w 1727200"/>
                <a:gd name="connsiteY2" fmla="*/ 0 h 2349500"/>
                <a:gd name="connsiteX3" fmla="*/ 0 w 1727200"/>
                <a:gd name="connsiteY3" fmla="*/ 2349500 h 2349500"/>
                <a:gd name="connsiteX4" fmla="*/ 1727200 w 1727200"/>
                <a:gd name="connsiteY4" fmla="*/ 2349500 h 2349500"/>
                <a:gd name="connsiteX5" fmla="*/ 1727200 w 1727200"/>
                <a:gd name="connsiteY5" fmla="*/ 1816100 h 2349500"/>
                <a:gd name="connsiteX0" fmla="*/ 1720850 w 1727200"/>
                <a:gd name="connsiteY0" fmla="*/ 381000 h 2349500"/>
                <a:gd name="connsiteX1" fmla="*/ 1717675 w 1727200"/>
                <a:gd name="connsiteY1" fmla="*/ 0 h 2349500"/>
                <a:gd name="connsiteX2" fmla="*/ 0 w 1727200"/>
                <a:gd name="connsiteY2" fmla="*/ 0 h 2349500"/>
                <a:gd name="connsiteX3" fmla="*/ 0 w 1727200"/>
                <a:gd name="connsiteY3" fmla="*/ 2349500 h 2349500"/>
                <a:gd name="connsiteX4" fmla="*/ 1727200 w 1727200"/>
                <a:gd name="connsiteY4" fmla="*/ 2349500 h 2349500"/>
                <a:gd name="connsiteX5" fmla="*/ 1727200 w 1727200"/>
                <a:gd name="connsiteY5" fmla="*/ 1816100 h 2349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27200" h="2349500">
                  <a:moveTo>
                    <a:pt x="1720850" y="381000"/>
                  </a:moveTo>
                  <a:cubicBezTo>
                    <a:pt x="1719792" y="254000"/>
                    <a:pt x="1718733" y="127000"/>
                    <a:pt x="1717675" y="0"/>
                  </a:cubicBezTo>
                  <a:lnTo>
                    <a:pt x="0" y="0"/>
                  </a:lnTo>
                  <a:lnTo>
                    <a:pt x="0" y="2349500"/>
                  </a:lnTo>
                  <a:lnTo>
                    <a:pt x="1727200" y="2349500"/>
                  </a:lnTo>
                  <a:lnTo>
                    <a:pt x="1727200" y="1816100"/>
                  </a:lnTo>
                </a:path>
              </a:pathLst>
            </a:custGeom>
            <a:noFill/>
            <a:ln w="762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844786" y="2818118"/>
              <a:ext cx="1310756" cy="1340010"/>
            </a:xfrm>
            <a:prstGeom prst="rect">
              <a:avLst/>
            </a:prstGeom>
            <a:no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44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194606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flythroug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1" grpId="0"/>
      <p:bldP spid="44" grpId="0" animBg="1"/>
      <p:bldP spid="45" grpId="0" animBg="1"/>
      <p:bldP spid="46" grpId="0" animBg="1"/>
      <p:bldP spid="47" grpId="0" animBg="1"/>
      <p:bldP spid="50" grpId="0"/>
      <p:bldP spid="5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1F4D9014-C2E0-4CC4-A1E7-DE9B3650D27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8794" y="-72718"/>
            <a:ext cx="5543642" cy="750470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555168" y="2797731"/>
            <a:ext cx="2954655" cy="923330"/>
          </a:xfrm>
          <a:prstGeom prst="rect">
            <a:avLst/>
          </a:prstGeom>
          <a:solidFill>
            <a:srgbClr val="A5B779">
              <a:alpha val="80000"/>
            </a:srgbClr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谢谢聆听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015943" y="3771968"/>
            <a:ext cx="41601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适用于教学课件 微课课件 教育培训</a:t>
            </a:r>
          </a:p>
        </p:txBody>
      </p:sp>
      <p:pic>
        <p:nvPicPr>
          <p:cNvPr id="14" name="Keepers of the Tradition Ancient Brotherhoo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228600" y="6502400"/>
            <a:ext cx="254000" cy="254000"/>
          </a:xfrm>
          <a:prstGeom prst="rect">
            <a:avLst/>
          </a:prstGeom>
        </p:spPr>
      </p:pic>
      <p:sp>
        <p:nvSpPr>
          <p:cNvPr id="3" name="任意多边形 2"/>
          <p:cNvSpPr/>
          <p:nvPr/>
        </p:nvSpPr>
        <p:spPr>
          <a:xfrm>
            <a:off x="3352800" y="2286000"/>
            <a:ext cx="5359400" cy="460824"/>
          </a:xfrm>
          <a:custGeom>
            <a:avLst/>
            <a:gdLst>
              <a:gd name="connsiteX0" fmla="*/ 0 w 5359400"/>
              <a:gd name="connsiteY0" fmla="*/ 381000 h 381000"/>
              <a:gd name="connsiteX1" fmla="*/ 0 w 5359400"/>
              <a:gd name="connsiteY1" fmla="*/ 0 h 381000"/>
              <a:gd name="connsiteX2" fmla="*/ 5359400 w 5359400"/>
              <a:gd name="connsiteY2" fmla="*/ 0 h 381000"/>
              <a:gd name="connsiteX3" fmla="*/ 5359400 w 5359400"/>
              <a:gd name="connsiteY3" fmla="*/ 36830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59400" h="381000">
                <a:moveTo>
                  <a:pt x="0" y="381000"/>
                </a:moveTo>
                <a:lnTo>
                  <a:pt x="0" y="0"/>
                </a:lnTo>
                <a:lnTo>
                  <a:pt x="5359400" y="0"/>
                </a:lnTo>
                <a:lnTo>
                  <a:pt x="5359400" y="368300"/>
                </a:lnTo>
              </a:path>
            </a:pathLst>
          </a:custGeom>
          <a:noFill/>
          <a:ln w="76200">
            <a:solidFill>
              <a:srgbClr val="A5B7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flipV="1">
            <a:off x="3352800" y="4148363"/>
            <a:ext cx="5359400" cy="460824"/>
          </a:xfrm>
          <a:custGeom>
            <a:avLst/>
            <a:gdLst>
              <a:gd name="connsiteX0" fmla="*/ 0 w 5359400"/>
              <a:gd name="connsiteY0" fmla="*/ 381000 h 381000"/>
              <a:gd name="connsiteX1" fmla="*/ 0 w 5359400"/>
              <a:gd name="connsiteY1" fmla="*/ 0 h 381000"/>
              <a:gd name="connsiteX2" fmla="*/ 5359400 w 5359400"/>
              <a:gd name="connsiteY2" fmla="*/ 0 h 381000"/>
              <a:gd name="connsiteX3" fmla="*/ 5359400 w 5359400"/>
              <a:gd name="connsiteY3" fmla="*/ 36830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59400" h="381000">
                <a:moveTo>
                  <a:pt x="0" y="381000"/>
                </a:moveTo>
                <a:lnTo>
                  <a:pt x="0" y="0"/>
                </a:lnTo>
                <a:lnTo>
                  <a:pt x="5359400" y="0"/>
                </a:lnTo>
                <a:lnTo>
                  <a:pt x="5359400" y="368300"/>
                </a:lnTo>
              </a:path>
            </a:pathLst>
          </a:custGeom>
          <a:noFill/>
          <a:ln w="76200">
            <a:solidFill>
              <a:srgbClr val="A5B7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647B19D-E0F6-40F3-A696-1237775BC890}"/>
              </a:ext>
            </a:extLst>
          </p:cNvPr>
          <p:cNvSpPr txBox="1"/>
          <p:nvPr/>
        </p:nvSpPr>
        <p:spPr>
          <a:xfrm>
            <a:off x="5401852" y="4183398"/>
            <a:ext cx="14975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BY</a:t>
            </a:r>
            <a:r>
              <a:rPr lang="zh-CN" altLang="en-US" sz="2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：千库网</a:t>
            </a:r>
          </a:p>
        </p:txBody>
      </p:sp>
    </p:spTree>
    <p:extLst>
      <p:ext uri="{BB962C8B-B14F-4D97-AF65-F5344CB8AC3E}">
        <p14:creationId xmlns:p14="http://schemas.microsoft.com/office/powerpoint/2010/main" val="1140893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flythroug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9" grpId="0" animBg="1"/>
      <p:bldP spid="10" grpId="0"/>
      <p:bldP spid="3" grpId="0" animBg="1"/>
      <p:bldP spid="15" grpId="0" animBg="1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54113" y="1169966"/>
            <a:ext cx="9021932" cy="3230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799" b="1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版权声明</a:t>
            </a: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rgbClr val="0083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感谢您下载千库网平台上提供的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作品，为了您和千库网以及原创作者的利益，请勿复制、传播、销售，否则将承担法律责任！千库网将对作品进行维权，按照传播下载次数进行十倍的索取赔偿！</a:t>
            </a:r>
            <a:endParaRPr lang="en-US" altLang="zh-CN" sz="1200" dirty="0">
              <a:solidFill>
                <a:srgbClr val="0083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rgbClr val="0083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在千库网出售的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模板是免版税类（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RF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Royalty-Free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）正版受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中国人民共和国著作法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世界版权公约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的保护，作品的所有权、版权和著作权归千库网所有，您下载的是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模板素材的使用权。</a:t>
            </a: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不得将千库网的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  <a:endParaRPr lang="en-US" altLang="zh-CN" sz="1200" dirty="0">
              <a:solidFill>
                <a:srgbClr val="0083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rgbClr val="0083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54113" y="4719153"/>
            <a:ext cx="7295181" cy="36923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zh-CN" altLang="en-US" sz="1799" b="1" dirty="0">
                <a:solidFill>
                  <a:srgbClr val="0083E6"/>
                </a:solidFill>
              </a:rPr>
              <a:t>更多精品</a:t>
            </a:r>
            <a:r>
              <a:rPr lang="en-US" altLang="zh-CN" sz="1799" b="1" dirty="0">
                <a:solidFill>
                  <a:srgbClr val="0083E6"/>
                </a:solidFill>
              </a:rPr>
              <a:t>PPT</a:t>
            </a:r>
            <a:r>
              <a:rPr lang="zh-CN" altLang="en-US" sz="1799" b="1" dirty="0">
                <a:solidFill>
                  <a:srgbClr val="0083E6"/>
                </a:solidFill>
              </a:rPr>
              <a:t>模板：</a:t>
            </a:r>
            <a:r>
              <a:rPr lang="en-US" altLang="zh-CN" sz="1799" b="1" dirty="0">
                <a:solidFill>
                  <a:srgbClr val="0083E6"/>
                </a:solidFill>
              </a:rPr>
              <a:t>http://588ku.com/ppt/</a:t>
            </a:r>
            <a:endParaRPr lang="zh-CN" altLang="en-US" sz="1799" b="1" dirty="0">
              <a:solidFill>
                <a:srgbClr val="0083E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24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fade/>
      </p:transition>
    </mc:Choice>
    <mc:Fallback xmlns="">
      <p:transition spd="slow" advTm="3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3A831B2-CC1D-47BA-8273-E99DF7F9B4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2965" y="425868"/>
            <a:ext cx="5587301" cy="6692063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4059010" y="2088481"/>
            <a:ext cx="13107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7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壹</a:t>
            </a: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5032152" y="4102100"/>
            <a:ext cx="0" cy="2755902"/>
          </a:xfrm>
          <a:prstGeom prst="line">
            <a:avLst/>
          </a:prstGeom>
          <a:noFill/>
          <a:ln w="152400">
            <a:solidFill>
              <a:srgbClr val="E5D5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3219690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flythroug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>
          <a:xfrm>
            <a:off x="3967743" y="2321020"/>
            <a:ext cx="481554" cy="2550787"/>
          </a:xfrm>
          <a:prstGeom prst="roundRect">
            <a:avLst>
              <a:gd name="adj" fmla="val 50000"/>
            </a:avLst>
          </a:prstGeom>
          <a:solidFill>
            <a:srgbClr val="A5B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圆角矩形 24"/>
          <p:cNvSpPr/>
          <p:nvPr/>
        </p:nvSpPr>
        <p:spPr>
          <a:xfrm>
            <a:off x="3312138" y="1530851"/>
            <a:ext cx="481554" cy="3111664"/>
          </a:xfrm>
          <a:prstGeom prst="roundRect">
            <a:avLst>
              <a:gd name="adj" fmla="val 50000"/>
            </a:avLst>
          </a:prstGeom>
          <a:solidFill>
            <a:srgbClr val="E5D5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3037722" y="3875405"/>
            <a:ext cx="1670229" cy="1670229"/>
          </a:xfrm>
          <a:prstGeom prst="ellipse">
            <a:avLst/>
          </a:prstGeom>
          <a:solidFill>
            <a:schemeClr val="bg1"/>
          </a:solidFill>
          <a:ln w="76200">
            <a:solidFill>
              <a:srgbClr val="C0D4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9693239" y="4509118"/>
            <a:ext cx="20537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bathroom", where icons of design, architects and manufacturers discussed on what inspires and creates the worldwide trends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.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693238" y="3955883"/>
            <a:ext cx="13388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2000" dirty="0"/>
              <a:t>TITLE HERE</a:t>
            </a:r>
            <a:endParaRPr lang="zh-CN" altLang="en-US" sz="2000" dirty="0"/>
          </a:p>
        </p:txBody>
      </p:sp>
      <p:graphicFrame>
        <p:nvGraphicFramePr>
          <p:cNvPr id="29" name="对象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0025870"/>
              </p:ext>
            </p:extLst>
          </p:nvPr>
        </p:nvGraphicFramePr>
        <p:xfrm>
          <a:off x="3549882" y="4387346"/>
          <a:ext cx="659031" cy="6590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78" name="CorelDRAW" r:id="rId4" imgW="942120" imgH="942120" progId="">
                  <p:embed/>
                </p:oleObj>
              </mc:Choice>
              <mc:Fallback>
                <p:oleObj name="CorelDRAW" r:id="rId4" imgW="942120" imgH="942120" progId="">
                  <p:embed/>
                  <p:pic>
                    <p:nvPicPr>
                      <p:cNvPr id="0" name="Picture 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9882" y="4387346"/>
                        <a:ext cx="659031" cy="65903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圆角矩形 29"/>
          <p:cNvSpPr/>
          <p:nvPr/>
        </p:nvSpPr>
        <p:spPr>
          <a:xfrm>
            <a:off x="6144935" y="2466163"/>
            <a:ext cx="481554" cy="2550787"/>
          </a:xfrm>
          <a:prstGeom prst="roundRect">
            <a:avLst>
              <a:gd name="adj" fmla="val 50000"/>
            </a:avLst>
          </a:prstGeom>
          <a:solidFill>
            <a:srgbClr val="A5B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圆角矩形 30"/>
          <p:cNvSpPr/>
          <p:nvPr/>
        </p:nvSpPr>
        <p:spPr>
          <a:xfrm>
            <a:off x="5489330" y="2038818"/>
            <a:ext cx="481554" cy="3111664"/>
          </a:xfrm>
          <a:prstGeom prst="roundRect">
            <a:avLst>
              <a:gd name="adj" fmla="val 50000"/>
            </a:avLst>
          </a:prstGeom>
          <a:solidFill>
            <a:srgbClr val="E5D5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5214914" y="3875405"/>
            <a:ext cx="1670229" cy="1670229"/>
          </a:xfrm>
          <a:prstGeom prst="ellipse">
            <a:avLst/>
          </a:prstGeom>
          <a:solidFill>
            <a:schemeClr val="bg1"/>
          </a:solidFill>
          <a:ln w="76200">
            <a:solidFill>
              <a:srgbClr val="C0D4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8340004" y="2840675"/>
            <a:ext cx="481554" cy="1935613"/>
          </a:xfrm>
          <a:prstGeom prst="roundRect">
            <a:avLst>
              <a:gd name="adj" fmla="val 50000"/>
            </a:avLst>
          </a:prstGeom>
          <a:solidFill>
            <a:srgbClr val="A5B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圆角矩形 33"/>
          <p:cNvSpPr/>
          <p:nvPr/>
        </p:nvSpPr>
        <p:spPr>
          <a:xfrm>
            <a:off x="7684399" y="2185303"/>
            <a:ext cx="481554" cy="2595592"/>
          </a:xfrm>
          <a:prstGeom prst="roundRect">
            <a:avLst>
              <a:gd name="adj" fmla="val 50000"/>
            </a:avLst>
          </a:prstGeom>
          <a:solidFill>
            <a:srgbClr val="E5D5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7409983" y="3875405"/>
            <a:ext cx="1670229" cy="1670229"/>
          </a:xfrm>
          <a:prstGeom prst="ellipse">
            <a:avLst/>
          </a:prstGeom>
          <a:solidFill>
            <a:schemeClr val="bg1"/>
          </a:solidFill>
          <a:ln w="76200">
            <a:solidFill>
              <a:srgbClr val="C0D4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6" name="对象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7553162"/>
              </p:ext>
            </p:extLst>
          </p:nvPr>
        </p:nvGraphicFramePr>
        <p:xfrm>
          <a:off x="5783708" y="4387346"/>
          <a:ext cx="593629" cy="5989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79" name="CorelDRAW" r:id="rId6" imgW="949320" imgH="957960" progId="">
                  <p:embed/>
                </p:oleObj>
              </mc:Choice>
              <mc:Fallback>
                <p:oleObj name="CorelDRAW" r:id="rId6" imgW="949320" imgH="957960" progId="">
                  <p:embed/>
                  <p:pic>
                    <p:nvPicPr>
                      <p:cNvPr id="0" name="Picture 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83708" y="4387346"/>
                        <a:ext cx="593629" cy="59891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对象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5021974"/>
              </p:ext>
            </p:extLst>
          </p:nvPr>
        </p:nvGraphicFramePr>
        <p:xfrm>
          <a:off x="8091559" y="4363629"/>
          <a:ext cx="557772" cy="5577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80" name="CorelDRAW" r:id="rId8" imgW="822600" imgH="822600" progId="">
                  <p:embed/>
                </p:oleObj>
              </mc:Choice>
              <mc:Fallback>
                <p:oleObj name="CorelDRAW" r:id="rId8" imgW="822600" imgH="822600" progId="">
                  <p:embed/>
                  <p:pic>
                    <p:nvPicPr>
                      <p:cNvPr id="0" name="Picture 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91559" y="4363629"/>
                        <a:ext cx="557772" cy="55777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文本框 37"/>
          <p:cNvSpPr txBox="1"/>
          <p:nvPr/>
        </p:nvSpPr>
        <p:spPr>
          <a:xfrm>
            <a:off x="7575683" y="5679482"/>
            <a:ext cx="13388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2000" dirty="0"/>
              <a:t>TITLE HERE</a:t>
            </a:r>
            <a:endParaRPr lang="zh-CN" altLang="en-US" sz="2000" dirty="0"/>
          </a:p>
        </p:txBody>
      </p:sp>
      <p:sp>
        <p:nvSpPr>
          <p:cNvPr id="39" name="文本框 38"/>
          <p:cNvSpPr txBox="1"/>
          <p:nvPr/>
        </p:nvSpPr>
        <p:spPr>
          <a:xfrm>
            <a:off x="5402844" y="5679482"/>
            <a:ext cx="13388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2000" dirty="0"/>
              <a:t>TITLE HERE</a:t>
            </a:r>
            <a:endParaRPr lang="zh-CN" altLang="en-US" sz="2000" dirty="0"/>
          </a:p>
        </p:txBody>
      </p:sp>
      <p:sp>
        <p:nvSpPr>
          <p:cNvPr id="40" name="文本框 39"/>
          <p:cNvSpPr txBox="1"/>
          <p:nvPr/>
        </p:nvSpPr>
        <p:spPr>
          <a:xfrm>
            <a:off x="3230005" y="5679482"/>
            <a:ext cx="13388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2000" dirty="0"/>
              <a:t>TITLE HERE</a:t>
            </a:r>
            <a:endParaRPr lang="zh-CN" altLang="en-US" sz="2000" dirty="0"/>
          </a:p>
        </p:txBody>
      </p:sp>
      <p:sp>
        <p:nvSpPr>
          <p:cNvPr id="41" name="文本框 40"/>
          <p:cNvSpPr txBox="1"/>
          <p:nvPr/>
        </p:nvSpPr>
        <p:spPr>
          <a:xfrm>
            <a:off x="3202498" y="1090348"/>
            <a:ext cx="7008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2000" dirty="0"/>
              <a:t>80</a:t>
            </a:r>
            <a:r>
              <a:rPr lang="zh-CN" altLang="en-US" sz="2000" dirty="0"/>
              <a:t>％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3858102" y="1838763"/>
            <a:ext cx="700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2000" dirty="0"/>
              <a:t>60</a:t>
            </a:r>
            <a:r>
              <a:rPr lang="zh-CN" altLang="en-US" sz="2000" dirty="0"/>
              <a:t>％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5379689" y="1531857"/>
            <a:ext cx="700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2000" dirty="0"/>
              <a:t>68</a:t>
            </a:r>
            <a:r>
              <a:rPr lang="zh-CN" altLang="en-US" sz="2000" dirty="0"/>
              <a:t>％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6051429" y="1962879"/>
            <a:ext cx="700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2000" dirty="0"/>
              <a:t>56</a:t>
            </a:r>
            <a:r>
              <a:rPr lang="zh-CN" altLang="en-US" sz="2000" dirty="0"/>
              <a:t>％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7573016" y="1706512"/>
            <a:ext cx="700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2000" dirty="0"/>
              <a:t>64</a:t>
            </a:r>
            <a:r>
              <a:rPr lang="zh-CN" altLang="en-US" sz="2000" dirty="0"/>
              <a:t>％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8230363" y="2380140"/>
            <a:ext cx="700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2000" dirty="0"/>
              <a:t>45</a:t>
            </a:r>
            <a:r>
              <a:rPr lang="zh-CN" altLang="en-US" sz="2000" dirty="0"/>
              <a:t>％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565811" y="1564233"/>
            <a:ext cx="1219262" cy="1807629"/>
            <a:chOff x="5032152" y="2278743"/>
            <a:chExt cx="2123390" cy="3148052"/>
          </a:xfrm>
        </p:grpSpPr>
        <p:sp>
          <p:nvSpPr>
            <p:cNvPr id="48" name="任意多边形 47"/>
            <p:cNvSpPr/>
            <p:nvPr/>
          </p:nvSpPr>
          <p:spPr>
            <a:xfrm>
              <a:off x="5032152" y="2278743"/>
              <a:ext cx="1507166" cy="3148052"/>
            </a:xfrm>
            <a:custGeom>
              <a:avLst/>
              <a:gdLst>
                <a:gd name="connsiteX0" fmla="*/ 1689100 w 1727200"/>
                <a:gd name="connsiteY0" fmla="*/ 381000 h 2349500"/>
                <a:gd name="connsiteX1" fmla="*/ 1689100 w 1727200"/>
                <a:gd name="connsiteY1" fmla="*/ 0 h 2349500"/>
                <a:gd name="connsiteX2" fmla="*/ 0 w 1727200"/>
                <a:gd name="connsiteY2" fmla="*/ 0 h 2349500"/>
                <a:gd name="connsiteX3" fmla="*/ 0 w 1727200"/>
                <a:gd name="connsiteY3" fmla="*/ 2349500 h 2349500"/>
                <a:gd name="connsiteX4" fmla="*/ 1727200 w 1727200"/>
                <a:gd name="connsiteY4" fmla="*/ 2349500 h 2349500"/>
                <a:gd name="connsiteX5" fmla="*/ 1727200 w 1727200"/>
                <a:gd name="connsiteY5" fmla="*/ 1816100 h 2349500"/>
                <a:gd name="connsiteX0" fmla="*/ 1689100 w 1727200"/>
                <a:gd name="connsiteY0" fmla="*/ 381000 h 2349500"/>
                <a:gd name="connsiteX1" fmla="*/ 1717675 w 1727200"/>
                <a:gd name="connsiteY1" fmla="*/ 0 h 2349500"/>
                <a:gd name="connsiteX2" fmla="*/ 0 w 1727200"/>
                <a:gd name="connsiteY2" fmla="*/ 0 h 2349500"/>
                <a:gd name="connsiteX3" fmla="*/ 0 w 1727200"/>
                <a:gd name="connsiteY3" fmla="*/ 2349500 h 2349500"/>
                <a:gd name="connsiteX4" fmla="*/ 1727200 w 1727200"/>
                <a:gd name="connsiteY4" fmla="*/ 2349500 h 2349500"/>
                <a:gd name="connsiteX5" fmla="*/ 1727200 w 1727200"/>
                <a:gd name="connsiteY5" fmla="*/ 1816100 h 2349500"/>
                <a:gd name="connsiteX0" fmla="*/ 1720850 w 1727200"/>
                <a:gd name="connsiteY0" fmla="*/ 381000 h 2349500"/>
                <a:gd name="connsiteX1" fmla="*/ 1717675 w 1727200"/>
                <a:gd name="connsiteY1" fmla="*/ 0 h 2349500"/>
                <a:gd name="connsiteX2" fmla="*/ 0 w 1727200"/>
                <a:gd name="connsiteY2" fmla="*/ 0 h 2349500"/>
                <a:gd name="connsiteX3" fmla="*/ 0 w 1727200"/>
                <a:gd name="connsiteY3" fmla="*/ 2349500 h 2349500"/>
                <a:gd name="connsiteX4" fmla="*/ 1727200 w 1727200"/>
                <a:gd name="connsiteY4" fmla="*/ 2349500 h 2349500"/>
                <a:gd name="connsiteX5" fmla="*/ 1727200 w 1727200"/>
                <a:gd name="connsiteY5" fmla="*/ 1816100 h 2349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27200" h="2349500">
                  <a:moveTo>
                    <a:pt x="1720850" y="381000"/>
                  </a:moveTo>
                  <a:cubicBezTo>
                    <a:pt x="1719792" y="254000"/>
                    <a:pt x="1718733" y="127000"/>
                    <a:pt x="1717675" y="0"/>
                  </a:cubicBezTo>
                  <a:lnTo>
                    <a:pt x="0" y="0"/>
                  </a:lnTo>
                  <a:lnTo>
                    <a:pt x="0" y="2349500"/>
                  </a:lnTo>
                  <a:lnTo>
                    <a:pt x="1727200" y="2349500"/>
                  </a:lnTo>
                  <a:lnTo>
                    <a:pt x="1727200" y="1816100"/>
                  </a:lnTo>
                </a:path>
              </a:pathLst>
            </a:custGeom>
            <a:noFill/>
            <a:ln w="76200">
              <a:solidFill>
                <a:srgbClr val="E5D5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5844786" y="2818118"/>
              <a:ext cx="1310756" cy="1340010"/>
            </a:xfrm>
            <a:prstGeom prst="rect">
              <a:avLst/>
            </a:prstGeom>
            <a:noFill/>
            <a:ln>
              <a:solidFill>
                <a:srgbClr val="E5D57D"/>
              </a:solidFill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44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壹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A89AD10F-BB39-4E6D-ACED-DE80FD76D1B8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2267" y="3261033"/>
            <a:ext cx="2736749" cy="3778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123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flythroug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/>
      <p:bldP spid="28" grpId="0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65811" y="1564233"/>
            <a:ext cx="1219262" cy="1807629"/>
            <a:chOff x="5032152" y="2278743"/>
            <a:chExt cx="2123390" cy="3148052"/>
          </a:xfrm>
        </p:grpSpPr>
        <p:sp>
          <p:nvSpPr>
            <p:cNvPr id="12" name="任意多边形 11"/>
            <p:cNvSpPr/>
            <p:nvPr/>
          </p:nvSpPr>
          <p:spPr>
            <a:xfrm>
              <a:off x="5032152" y="2278743"/>
              <a:ext cx="1507166" cy="3148052"/>
            </a:xfrm>
            <a:custGeom>
              <a:avLst/>
              <a:gdLst>
                <a:gd name="connsiteX0" fmla="*/ 1689100 w 1727200"/>
                <a:gd name="connsiteY0" fmla="*/ 381000 h 2349500"/>
                <a:gd name="connsiteX1" fmla="*/ 1689100 w 1727200"/>
                <a:gd name="connsiteY1" fmla="*/ 0 h 2349500"/>
                <a:gd name="connsiteX2" fmla="*/ 0 w 1727200"/>
                <a:gd name="connsiteY2" fmla="*/ 0 h 2349500"/>
                <a:gd name="connsiteX3" fmla="*/ 0 w 1727200"/>
                <a:gd name="connsiteY3" fmla="*/ 2349500 h 2349500"/>
                <a:gd name="connsiteX4" fmla="*/ 1727200 w 1727200"/>
                <a:gd name="connsiteY4" fmla="*/ 2349500 h 2349500"/>
                <a:gd name="connsiteX5" fmla="*/ 1727200 w 1727200"/>
                <a:gd name="connsiteY5" fmla="*/ 1816100 h 2349500"/>
                <a:gd name="connsiteX0" fmla="*/ 1689100 w 1727200"/>
                <a:gd name="connsiteY0" fmla="*/ 381000 h 2349500"/>
                <a:gd name="connsiteX1" fmla="*/ 1717675 w 1727200"/>
                <a:gd name="connsiteY1" fmla="*/ 0 h 2349500"/>
                <a:gd name="connsiteX2" fmla="*/ 0 w 1727200"/>
                <a:gd name="connsiteY2" fmla="*/ 0 h 2349500"/>
                <a:gd name="connsiteX3" fmla="*/ 0 w 1727200"/>
                <a:gd name="connsiteY3" fmla="*/ 2349500 h 2349500"/>
                <a:gd name="connsiteX4" fmla="*/ 1727200 w 1727200"/>
                <a:gd name="connsiteY4" fmla="*/ 2349500 h 2349500"/>
                <a:gd name="connsiteX5" fmla="*/ 1727200 w 1727200"/>
                <a:gd name="connsiteY5" fmla="*/ 1816100 h 2349500"/>
                <a:gd name="connsiteX0" fmla="*/ 1720850 w 1727200"/>
                <a:gd name="connsiteY0" fmla="*/ 381000 h 2349500"/>
                <a:gd name="connsiteX1" fmla="*/ 1717675 w 1727200"/>
                <a:gd name="connsiteY1" fmla="*/ 0 h 2349500"/>
                <a:gd name="connsiteX2" fmla="*/ 0 w 1727200"/>
                <a:gd name="connsiteY2" fmla="*/ 0 h 2349500"/>
                <a:gd name="connsiteX3" fmla="*/ 0 w 1727200"/>
                <a:gd name="connsiteY3" fmla="*/ 2349500 h 2349500"/>
                <a:gd name="connsiteX4" fmla="*/ 1727200 w 1727200"/>
                <a:gd name="connsiteY4" fmla="*/ 2349500 h 2349500"/>
                <a:gd name="connsiteX5" fmla="*/ 1727200 w 1727200"/>
                <a:gd name="connsiteY5" fmla="*/ 1816100 h 2349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27200" h="2349500">
                  <a:moveTo>
                    <a:pt x="1720850" y="381000"/>
                  </a:moveTo>
                  <a:cubicBezTo>
                    <a:pt x="1719792" y="254000"/>
                    <a:pt x="1718733" y="127000"/>
                    <a:pt x="1717675" y="0"/>
                  </a:cubicBezTo>
                  <a:lnTo>
                    <a:pt x="0" y="0"/>
                  </a:lnTo>
                  <a:lnTo>
                    <a:pt x="0" y="2349500"/>
                  </a:lnTo>
                  <a:lnTo>
                    <a:pt x="1727200" y="2349500"/>
                  </a:lnTo>
                  <a:lnTo>
                    <a:pt x="1727200" y="1816100"/>
                  </a:lnTo>
                </a:path>
              </a:pathLst>
            </a:custGeom>
            <a:noFill/>
            <a:ln w="76200">
              <a:solidFill>
                <a:srgbClr val="E5D5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844786" y="2818118"/>
              <a:ext cx="1310756" cy="1340010"/>
            </a:xfrm>
            <a:prstGeom prst="rect">
              <a:avLst/>
            </a:prstGeom>
            <a:noFill/>
            <a:ln>
              <a:solidFill>
                <a:srgbClr val="E5D57D"/>
              </a:solidFill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44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壹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453070" y="1741103"/>
            <a:ext cx="5105401" cy="4021522"/>
            <a:chOff x="793693" y="2224810"/>
            <a:chExt cx="7296207" cy="3600726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800100" y="2224810"/>
              <a:ext cx="7289800" cy="0"/>
            </a:xfrm>
            <a:prstGeom prst="line">
              <a:avLst/>
            </a:prstGeom>
            <a:ln w="19050">
              <a:solidFill>
                <a:schemeClr val="bg2">
                  <a:lumMod val="9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800100" y="2621974"/>
              <a:ext cx="7289800" cy="0"/>
            </a:xfrm>
            <a:prstGeom prst="line">
              <a:avLst/>
            </a:prstGeom>
            <a:ln w="19050">
              <a:solidFill>
                <a:schemeClr val="bg2">
                  <a:lumMod val="9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800100" y="3028373"/>
              <a:ext cx="7289800" cy="0"/>
            </a:xfrm>
            <a:prstGeom prst="line">
              <a:avLst/>
            </a:prstGeom>
            <a:ln w="19050">
              <a:solidFill>
                <a:schemeClr val="bg2">
                  <a:lumMod val="9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800100" y="3434773"/>
              <a:ext cx="7289800" cy="0"/>
            </a:xfrm>
            <a:prstGeom prst="line">
              <a:avLst/>
            </a:prstGeom>
            <a:ln w="19050">
              <a:solidFill>
                <a:schemeClr val="bg2">
                  <a:lumMod val="9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800100" y="3831937"/>
              <a:ext cx="7289800" cy="0"/>
            </a:xfrm>
            <a:prstGeom prst="line">
              <a:avLst/>
            </a:prstGeom>
            <a:ln w="19050">
              <a:solidFill>
                <a:schemeClr val="bg2">
                  <a:lumMod val="9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800100" y="4209173"/>
              <a:ext cx="7289800" cy="0"/>
            </a:xfrm>
            <a:prstGeom prst="line">
              <a:avLst/>
            </a:prstGeom>
            <a:ln w="19050">
              <a:solidFill>
                <a:schemeClr val="bg2">
                  <a:lumMod val="9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800100" y="4615573"/>
              <a:ext cx="7289800" cy="0"/>
            </a:xfrm>
            <a:prstGeom prst="line">
              <a:avLst/>
            </a:prstGeom>
            <a:ln w="19050">
              <a:solidFill>
                <a:schemeClr val="bg2">
                  <a:lumMod val="9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793693" y="5012737"/>
              <a:ext cx="7289800" cy="0"/>
            </a:xfrm>
            <a:prstGeom prst="line">
              <a:avLst/>
            </a:prstGeom>
            <a:ln w="19050">
              <a:solidFill>
                <a:schemeClr val="bg2">
                  <a:lumMod val="9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800100" y="5419136"/>
              <a:ext cx="7289800" cy="0"/>
            </a:xfrm>
            <a:prstGeom prst="line">
              <a:avLst/>
            </a:prstGeom>
            <a:ln w="19050">
              <a:solidFill>
                <a:schemeClr val="bg2">
                  <a:lumMod val="9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800100" y="5825536"/>
              <a:ext cx="7289800" cy="0"/>
            </a:xfrm>
            <a:prstGeom prst="line">
              <a:avLst/>
            </a:prstGeom>
            <a:ln w="19050">
              <a:solidFill>
                <a:schemeClr val="bg2">
                  <a:lumMod val="9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弧形 22"/>
          <p:cNvSpPr/>
          <p:nvPr/>
        </p:nvSpPr>
        <p:spPr>
          <a:xfrm>
            <a:off x="2764560" y="1922330"/>
            <a:ext cx="2283690" cy="2283690"/>
          </a:xfrm>
          <a:prstGeom prst="arc">
            <a:avLst>
              <a:gd name="adj1" fmla="val 16200000"/>
              <a:gd name="adj2" fmla="val 11192042"/>
            </a:avLst>
          </a:prstGeom>
          <a:solidFill>
            <a:srgbClr val="A5B779">
              <a:alpha val="80000"/>
            </a:srgbClr>
          </a:solidFill>
          <a:ln w="444500">
            <a:solidFill>
              <a:srgbClr val="A5B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3024901" y="2182671"/>
            <a:ext cx="1763008" cy="1763008"/>
          </a:xfrm>
          <a:prstGeom prst="ellipse">
            <a:avLst/>
          </a:prstGeom>
          <a:noFill/>
          <a:ln w="76200">
            <a:solidFill>
              <a:srgbClr val="C0D4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3199388" y="2741009"/>
            <a:ext cx="14140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80%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878569" y="4754501"/>
            <a:ext cx="235601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Talking Products</a:t>
            </a:r>
          </a:p>
          <a:p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bathroom", where icons of design, architects and manufacturers discussed on what inspires and creates the worldwide trends.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007225" y="4754501"/>
            <a:ext cx="333375" cy="1008124"/>
          </a:xfrm>
          <a:prstGeom prst="rect">
            <a:avLst/>
          </a:prstGeom>
          <a:solidFill>
            <a:srgbClr val="E5D5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7693025" y="4223916"/>
            <a:ext cx="333375" cy="1538709"/>
          </a:xfrm>
          <a:prstGeom prst="rect">
            <a:avLst/>
          </a:prstGeom>
          <a:solidFill>
            <a:srgbClr val="E5D5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8378825" y="4093730"/>
            <a:ext cx="333375" cy="1668896"/>
          </a:xfrm>
          <a:prstGeom prst="rect">
            <a:avLst/>
          </a:prstGeom>
          <a:solidFill>
            <a:srgbClr val="E5D5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064625" y="3371862"/>
            <a:ext cx="333375" cy="2390764"/>
          </a:xfrm>
          <a:prstGeom prst="rect">
            <a:avLst/>
          </a:prstGeom>
          <a:solidFill>
            <a:srgbClr val="E5D5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9750425" y="3513018"/>
            <a:ext cx="333375" cy="2249608"/>
          </a:xfrm>
          <a:prstGeom prst="rect">
            <a:avLst/>
          </a:prstGeom>
          <a:solidFill>
            <a:srgbClr val="E5D5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0430576" y="2687204"/>
            <a:ext cx="333375" cy="3075421"/>
          </a:xfrm>
          <a:prstGeom prst="rect">
            <a:avLst/>
          </a:prstGeom>
          <a:solidFill>
            <a:srgbClr val="E5D5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6966583" y="5840280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34" name="文本框 33"/>
          <p:cNvSpPr txBox="1"/>
          <p:nvPr/>
        </p:nvSpPr>
        <p:spPr>
          <a:xfrm>
            <a:off x="7660901" y="5840280"/>
            <a:ext cx="418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35" name="文本框 34"/>
          <p:cNvSpPr txBox="1"/>
          <p:nvPr/>
        </p:nvSpPr>
        <p:spPr>
          <a:xfrm>
            <a:off x="8336160" y="5840280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36" name="文本框 35"/>
          <p:cNvSpPr txBox="1"/>
          <p:nvPr/>
        </p:nvSpPr>
        <p:spPr>
          <a:xfrm>
            <a:off x="9022284" y="5840280"/>
            <a:ext cx="418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37" name="文本框 36"/>
          <p:cNvSpPr txBox="1"/>
          <p:nvPr/>
        </p:nvSpPr>
        <p:spPr>
          <a:xfrm>
            <a:off x="9701887" y="5840280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05</a:t>
            </a:r>
            <a:endParaRPr lang="zh-CN" altLang="en-US" dirty="0"/>
          </a:p>
        </p:txBody>
      </p:sp>
      <p:sp>
        <p:nvSpPr>
          <p:cNvPr id="38" name="文本框 37"/>
          <p:cNvSpPr txBox="1"/>
          <p:nvPr/>
        </p:nvSpPr>
        <p:spPr>
          <a:xfrm>
            <a:off x="10387911" y="5840280"/>
            <a:ext cx="418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06</a:t>
            </a:r>
            <a:endParaRPr lang="zh-CN" altLang="en-US" dirty="0"/>
          </a:p>
        </p:txBody>
      </p:sp>
      <p:cxnSp>
        <p:nvCxnSpPr>
          <p:cNvPr id="39" name="直接箭头连接符 38"/>
          <p:cNvCxnSpPr/>
          <p:nvPr/>
        </p:nvCxnSpPr>
        <p:spPr>
          <a:xfrm flipV="1">
            <a:off x="7007225" y="2298351"/>
            <a:ext cx="3380686" cy="2112910"/>
          </a:xfrm>
          <a:prstGeom prst="straightConnector1">
            <a:avLst/>
          </a:prstGeom>
          <a:ln w="57150">
            <a:solidFill>
              <a:srgbClr val="A5B77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图片 40">
            <a:extLst>
              <a:ext uri="{FF2B5EF4-FFF2-40B4-BE49-F238E27FC236}">
                <a16:creationId xmlns:a16="http://schemas.microsoft.com/office/drawing/2014/main" id="{53961F37-7546-40E7-ADC2-9C25328EF1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2267" y="3261033"/>
            <a:ext cx="2736749" cy="3778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8089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flythroug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/>
      <p:bldP spid="26" grpId="0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弧形 24"/>
          <p:cNvSpPr/>
          <p:nvPr/>
        </p:nvSpPr>
        <p:spPr>
          <a:xfrm>
            <a:off x="4011271" y="1992326"/>
            <a:ext cx="1771376" cy="1771376"/>
          </a:xfrm>
          <a:prstGeom prst="arc">
            <a:avLst>
              <a:gd name="adj1" fmla="val 16200000"/>
              <a:gd name="adj2" fmla="val 8836778"/>
            </a:avLst>
          </a:prstGeom>
          <a:ln w="254000">
            <a:solidFill>
              <a:srgbClr val="E5D5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3673380" y="4784131"/>
            <a:ext cx="2785122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TITLE HERE</a:t>
            </a:r>
          </a:p>
          <a:p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Bathroom", where icons of design, architects and manufacturers discussed on what inspires and creates the worldwide trends.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弧形 26"/>
          <p:cNvSpPr/>
          <p:nvPr/>
        </p:nvSpPr>
        <p:spPr>
          <a:xfrm>
            <a:off x="3455070" y="1437557"/>
            <a:ext cx="2880914" cy="2880914"/>
          </a:xfrm>
          <a:prstGeom prst="arc">
            <a:avLst>
              <a:gd name="adj1" fmla="val 16200000"/>
              <a:gd name="adj2" fmla="val 10894020"/>
            </a:avLst>
          </a:prstGeom>
          <a:ln w="254000">
            <a:solidFill>
              <a:srgbClr val="E5D5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弧形 27"/>
          <p:cNvSpPr/>
          <p:nvPr/>
        </p:nvSpPr>
        <p:spPr>
          <a:xfrm>
            <a:off x="3730530" y="1714449"/>
            <a:ext cx="2327130" cy="2327130"/>
          </a:xfrm>
          <a:prstGeom prst="arc">
            <a:avLst>
              <a:gd name="adj1" fmla="val 16200000"/>
              <a:gd name="adj2" fmla="val 11381059"/>
            </a:avLst>
          </a:prstGeom>
          <a:ln w="254000">
            <a:solidFill>
              <a:srgbClr val="A5B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弧形 28"/>
          <p:cNvSpPr/>
          <p:nvPr/>
        </p:nvSpPr>
        <p:spPr>
          <a:xfrm>
            <a:off x="4281783" y="2262233"/>
            <a:ext cx="1231562" cy="1231562"/>
          </a:xfrm>
          <a:prstGeom prst="arc">
            <a:avLst>
              <a:gd name="adj1" fmla="val 16200000"/>
              <a:gd name="adj2" fmla="val 10394719"/>
            </a:avLst>
          </a:prstGeom>
          <a:ln w="254000">
            <a:solidFill>
              <a:srgbClr val="A5B7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4233965" y="1245854"/>
            <a:ext cx="5693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TITLE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233965" y="1544994"/>
            <a:ext cx="5693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TITLE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233965" y="1806319"/>
            <a:ext cx="5693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TITLE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233965" y="2070656"/>
            <a:ext cx="5693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TITLE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aphicFrame>
        <p:nvGraphicFramePr>
          <p:cNvPr id="34" name="对象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645596"/>
              </p:ext>
            </p:extLst>
          </p:nvPr>
        </p:nvGraphicFramePr>
        <p:xfrm>
          <a:off x="4632554" y="2648340"/>
          <a:ext cx="433387" cy="4168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2" name="CorelDRAW" r:id="rId4" imgW="1209655" imgH="1164240" progId="">
                  <p:embed/>
                </p:oleObj>
              </mc:Choice>
              <mc:Fallback>
                <p:oleObj name="CorelDRAW" r:id="rId4" imgW="1209655" imgH="1164240" progId="">
                  <p:embed/>
                  <p:pic>
                    <p:nvPicPr>
                      <p:cNvPr id="0" name="Picture 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32554" y="2648340"/>
                        <a:ext cx="433387" cy="41689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文本框 34"/>
          <p:cNvSpPr txBox="1"/>
          <p:nvPr/>
        </p:nvSpPr>
        <p:spPr>
          <a:xfrm>
            <a:off x="8124155" y="4784131"/>
            <a:ext cx="2785122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TITLE HERE</a:t>
            </a:r>
          </a:p>
          <a:p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Bathroom", where icons of design, architects and manufacturers discussed on what inspires and creates the worldwide trends.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aphicFrame>
        <p:nvGraphicFramePr>
          <p:cNvPr id="36" name="对象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4881189"/>
              </p:ext>
            </p:extLst>
          </p:nvPr>
        </p:nvGraphicFramePr>
        <p:xfrm>
          <a:off x="8743865" y="2337259"/>
          <a:ext cx="1131734" cy="10730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3" name="CorelDRAW" r:id="rId6" imgW="2244960" imgH="2128320" progId="">
                  <p:embed/>
                </p:oleObj>
              </mc:Choice>
              <mc:Fallback>
                <p:oleObj name="CorelDRAW" r:id="rId6" imgW="2244960" imgH="2128320" progId="">
                  <p:embed/>
                  <p:pic>
                    <p:nvPicPr>
                      <p:cNvPr id="0" name="Picture 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43865" y="2337259"/>
                        <a:ext cx="1131734" cy="107306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7" name="组合 36"/>
          <p:cNvGrpSpPr/>
          <p:nvPr/>
        </p:nvGrpSpPr>
        <p:grpSpPr>
          <a:xfrm>
            <a:off x="7801488" y="1650966"/>
            <a:ext cx="2699943" cy="2645647"/>
            <a:chOff x="7016738" y="1970477"/>
            <a:chExt cx="2699943" cy="2645647"/>
          </a:xfrm>
        </p:grpSpPr>
        <p:sp>
          <p:nvSpPr>
            <p:cNvPr id="38" name="弧形 37"/>
            <p:cNvSpPr/>
            <p:nvPr/>
          </p:nvSpPr>
          <p:spPr>
            <a:xfrm>
              <a:off x="7339405" y="1970477"/>
              <a:ext cx="2377276" cy="2377276"/>
            </a:xfrm>
            <a:prstGeom prst="arc">
              <a:avLst>
                <a:gd name="adj1" fmla="val 3992786"/>
                <a:gd name="adj2" fmla="val 12227858"/>
              </a:avLst>
            </a:prstGeom>
            <a:ln w="254000">
              <a:solidFill>
                <a:srgbClr val="E5D5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9" name="组合 38"/>
            <p:cNvGrpSpPr/>
            <p:nvPr/>
          </p:nvGrpSpPr>
          <p:grpSpPr>
            <a:xfrm rot="8100000">
              <a:off x="7016738" y="3977949"/>
              <a:ext cx="876300" cy="638175"/>
              <a:chOff x="5524500" y="3248023"/>
              <a:chExt cx="876300" cy="638175"/>
            </a:xfrm>
          </p:grpSpPr>
          <p:sp>
            <p:nvSpPr>
              <p:cNvPr id="40" name="任意多边形 39"/>
              <p:cNvSpPr/>
              <p:nvPr/>
            </p:nvSpPr>
            <p:spPr>
              <a:xfrm>
                <a:off x="5524500" y="3562350"/>
                <a:ext cx="876300" cy="0"/>
              </a:xfrm>
              <a:custGeom>
                <a:avLst/>
                <a:gdLst>
                  <a:gd name="connsiteX0" fmla="*/ 0 w 876300"/>
                  <a:gd name="connsiteY0" fmla="*/ 0 h 0"/>
                  <a:gd name="connsiteX1" fmla="*/ 876300 w 8763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76300">
                    <a:moveTo>
                      <a:pt x="0" y="0"/>
                    </a:moveTo>
                    <a:lnTo>
                      <a:pt x="876300" y="0"/>
                    </a:lnTo>
                  </a:path>
                </a:pathLst>
              </a:custGeom>
              <a:ln w="254000">
                <a:solidFill>
                  <a:srgbClr val="E5D57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6124575" y="3248023"/>
                <a:ext cx="0" cy="638175"/>
              </a:xfrm>
              <a:custGeom>
                <a:avLst/>
                <a:gdLst>
                  <a:gd name="connsiteX0" fmla="*/ 0 w 0"/>
                  <a:gd name="connsiteY0" fmla="*/ 0 h 638175"/>
                  <a:gd name="connsiteX1" fmla="*/ 0 w 0"/>
                  <a:gd name="connsiteY1" fmla="*/ 638175 h 638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638175">
                    <a:moveTo>
                      <a:pt x="0" y="0"/>
                    </a:moveTo>
                    <a:lnTo>
                      <a:pt x="0" y="638175"/>
                    </a:lnTo>
                  </a:path>
                </a:pathLst>
              </a:custGeom>
              <a:ln w="254000">
                <a:solidFill>
                  <a:srgbClr val="E5D57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42" name="文本框 41"/>
          <p:cNvSpPr txBox="1"/>
          <p:nvPr/>
        </p:nvSpPr>
        <p:spPr>
          <a:xfrm>
            <a:off x="7164790" y="2608771"/>
            <a:ext cx="7200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24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36%</a:t>
            </a:r>
            <a:endParaRPr lang="zh-CN" altLang="en-US" sz="24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0771709" y="2608771"/>
            <a:ext cx="7200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</a:rPr>
              <a:t>64%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8124155" y="1209325"/>
            <a:ext cx="2539057" cy="2818917"/>
            <a:chOff x="6917655" y="1528836"/>
            <a:chExt cx="2539057" cy="2818917"/>
          </a:xfrm>
        </p:grpSpPr>
        <p:sp>
          <p:nvSpPr>
            <p:cNvPr id="45" name="弧形 44"/>
            <p:cNvSpPr/>
            <p:nvPr/>
          </p:nvSpPr>
          <p:spPr>
            <a:xfrm>
              <a:off x="6917655" y="1970477"/>
              <a:ext cx="2377276" cy="2377276"/>
            </a:xfrm>
            <a:prstGeom prst="arc">
              <a:avLst>
                <a:gd name="adj1" fmla="val 12213159"/>
                <a:gd name="adj2" fmla="val 4018295"/>
              </a:avLst>
            </a:prstGeom>
            <a:ln w="2540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 rot="18900000">
              <a:off x="9190012" y="1528836"/>
              <a:ext cx="266700" cy="806450"/>
            </a:xfrm>
            <a:custGeom>
              <a:avLst/>
              <a:gdLst>
                <a:gd name="connsiteX0" fmla="*/ 0 w 238125"/>
                <a:gd name="connsiteY0" fmla="*/ 0 h 762000"/>
                <a:gd name="connsiteX1" fmla="*/ 238125 w 238125"/>
                <a:gd name="connsiteY1" fmla="*/ 419100 h 762000"/>
                <a:gd name="connsiteX2" fmla="*/ 0 w 238125"/>
                <a:gd name="connsiteY2" fmla="*/ 762000 h 762000"/>
                <a:gd name="connsiteX0" fmla="*/ 19050 w 257175"/>
                <a:gd name="connsiteY0" fmla="*/ 0 h 784225"/>
                <a:gd name="connsiteX1" fmla="*/ 257175 w 257175"/>
                <a:gd name="connsiteY1" fmla="*/ 419100 h 784225"/>
                <a:gd name="connsiteX2" fmla="*/ 0 w 257175"/>
                <a:gd name="connsiteY2" fmla="*/ 784225 h 784225"/>
                <a:gd name="connsiteX0" fmla="*/ 28575 w 266700"/>
                <a:gd name="connsiteY0" fmla="*/ 0 h 806450"/>
                <a:gd name="connsiteX1" fmla="*/ 266700 w 266700"/>
                <a:gd name="connsiteY1" fmla="*/ 419100 h 806450"/>
                <a:gd name="connsiteX2" fmla="*/ 0 w 266700"/>
                <a:gd name="connsiteY2" fmla="*/ 806450 h 806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6700" h="806450">
                  <a:moveTo>
                    <a:pt x="28575" y="0"/>
                  </a:moveTo>
                  <a:lnTo>
                    <a:pt x="266700" y="419100"/>
                  </a:lnTo>
                  <a:lnTo>
                    <a:pt x="0" y="806450"/>
                  </a:lnTo>
                </a:path>
              </a:pathLst>
            </a:custGeom>
            <a:ln w="2540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47" name="直接连接符 46"/>
            <p:cNvCxnSpPr>
              <a:stCxn id="46" idx="1"/>
            </p:cNvCxnSpPr>
            <p:nvPr/>
          </p:nvCxnSpPr>
          <p:spPr>
            <a:xfrm flipH="1">
              <a:off x="8982076" y="1848994"/>
              <a:ext cx="446804" cy="422719"/>
            </a:xfrm>
            <a:prstGeom prst="line">
              <a:avLst/>
            </a:prstGeom>
            <a:ln w="2540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组合 48"/>
          <p:cNvGrpSpPr/>
          <p:nvPr/>
        </p:nvGrpSpPr>
        <p:grpSpPr>
          <a:xfrm>
            <a:off x="565811" y="1564233"/>
            <a:ext cx="1219262" cy="1807629"/>
            <a:chOff x="5032152" y="2278743"/>
            <a:chExt cx="2123390" cy="3148052"/>
          </a:xfrm>
        </p:grpSpPr>
        <p:sp>
          <p:nvSpPr>
            <p:cNvPr id="50" name="任意多边形 49"/>
            <p:cNvSpPr/>
            <p:nvPr/>
          </p:nvSpPr>
          <p:spPr>
            <a:xfrm>
              <a:off x="5032152" y="2278743"/>
              <a:ext cx="1507166" cy="3148052"/>
            </a:xfrm>
            <a:custGeom>
              <a:avLst/>
              <a:gdLst>
                <a:gd name="connsiteX0" fmla="*/ 1689100 w 1727200"/>
                <a:gd name="connsiteY0" fmla="*/ 381000 h 2349500"/>
                <a:gd name="connsiteX1" fmla="*/ 1689100 w 1727200"/>
                <a:gd name="connsiteY1" fmla="*/ 0 h 2349500"/>
                <a:gd name="connsiteX2" fmla="*/ 0 w 1727200"/>
                <a:gd name="connsiteY2" fmla="*/ 0 h 2349500"/>
                <a:gd name="connsiteX3" fmla="*/ 0 w 1727200"/>
                <a:gd name="connsiteY3" fmla="*/ 2349500 h 2349500"/>
                <a:gd name="connsiteX4" fmla="*/ 1727200 w 1727200"/>
                <a:gd name="connsiteY4" fmla="*/ 2349500 h 2349500"/>
                <a:gd name="connsiteX5" fmla="*/ 1727200 w 1727200"/>
                <a:gd name="connsiteY5" fmla="*/ 1816100 h 2349500"/>
                <a:gd name="connsiteX0" fmla="*/ 1689100 w 1727200"/>
                <a:gd name="connsiteY0" fmla="*/ 381000 h 2349500"/>
                <a:gd name="connsiteX1" fmla="*/ 1717675 w 1727200"/>
                <a:gd name="connsiteY1" fmla="*/ 0 h 2349500"/>
                <a:gd name="connsiteX2" fmla="*/ 0 w 1727200"/>
                <a:gd name="connsiteY2" fmla="*/ 0 h 2349500"/>
                <a:gd name="connsiteX3" fmla="*/ 0 w 1727200"/>
                <a:gd name="connsiteY3" fmla="*/ 2349500 h 2349500"/>
                <a:gd name="connsiteX4" fmla="*/ 1727200 w 1727200"/>
                <a:gd name="connsiteY4" fmla="*/ 2349500 h 2349500"/>
                <a:gd name="connsiteX5" fmla="*/ 1727200 w 1727200"/>
                <a:gd name="connsiteY5" fmla="*/ 1816100 h 2349500"/>
                <a:gd name="connsiteX0" fmla="*/ 1720850 w 1727200"/>
                <a:gd name="connsiteY0" fmla="*/ 381000 h 2349500"/>
                <a:gd name="connsiteX1" fmla="*/ 1717675 w 1727200"/>
                <a:gd name="connsiteY1" fmla="*/ 0 h 2349500"/>
                <a:gd name="connsiteX2" fmla="*/ 0 w 1727200"/>
                <a:gd name="connsiteY2" fmla="*/ 0 h 2349500"/>
                <a:gd name="connsiteX3" fmla="*/ 0 w 1727200"/>
                <a:gd name="connsiteY3" fmla="*/ 2349500 h 2349500"/>
                <a:gd name="connsiteX4" fmla="*/ 1727200 w 1727200"/>
                <a:gd name="connsiteY4" fmla="*/ 2349500 h 2349500"/>
                <a:gd name="connsiteX5" fmla="*/ 1727200 w 1727200"/>
                <a:gd name="connsiteY5" fmla="*/ 1816100 h 2349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27200" h="2349500">
                  <a:moveTo>
                    <a:pt x="1720850" y="381000"/>
                  </a:moveTo>
                  <a:cubicBezTo>
                    <a:pt x="1719792" y="254000"/>
                    <a:pt x="1718733" y="127000"/>
                    <a:pt x="1717675" y="0"/>
                  </a:cubicBezTo>
                  <a:lnTo>
                    <a:pt x="0" y="0"/>
                  </a:lnTo>
                  <a:lnTo>
                    <a:pt x="0" y="2349500"/>
                  </a:lnTo>
                  <a:lnTo>
                    <a:pt x="1727200" y="2349500"/>
                  </a:lnTo>
                  <a:lnTo>
                    <a:pt x="1727200" y="1816100"/>
                  </a:lnTo>
                </a:path>
              </a:pathLst>
            </a:custGeom>
            <a:noFill/>
            <a:ln w="76200">
              <a:solidFill>
                <a:srgbClr val="E5D5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5844786" y="2818118"/>
              <a:ext cx="1310756" cy="1340010"/>
            </a:xfrm>
            <a:prstGeom prst="rect">
              <a:avLst/>
            </a:prstGeom>
            <a:noFill/>
            <a:ln>
              <a:solidFill>
                <a:srgbClr val="E5D57D"/>
              </a:solidFill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44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壹</a:t>
              </a:r>
            </a:p>
          </p:txBody>
        </p:sp>
      </p:grpSp>
      <p:pic>
        <p:nvPicPr>
          <p:cNvPr id="48" name="图片 47">
            <a:extLst>
              <a:ext uri="{FF2B5EF4-FFF2-40B4-BE49-F238E27FC236}">
                <a16:creationId xmlns:a16="http://schemas.microsoft.com/office/drawing/2014/main" id="{E09C086B-55B3-46D9-8FC0-5A8B974ABED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2267" y="3261033"/>
            <a:ext cx="2736749" cy="3778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741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flythroug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27" grpId="0" animBg="1"/>
      <p:bldP spid="28" grpId="0" animBg="1"/>
      <p:bldP spid="29" grpId="0" animBg="1"/>
      <p:bldP spid="30" grpId="0"/>
      <p:bldP spid="31" grpId="0"/>
      <p:bldP spid="32" grpId="0"/>
      <p:bldP spid="33" grpId="0"/>
      <p:bldP spid="35" grpId="0"/>
      <p:bldP spid="42" grpId="0"/>
      <p:bldP spid="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椭圆 74"/>
          <p:cNvSpPr/>
          <p:nvPr/>
        </p:nvSpPr>
        <p:spPr>
          <a:xfrm>
            <a:off x="2686145" y="1864632"/>
            <a:ext cx="1499200" cy="1499200"/>
          </a:xfrm>
          <a:prstGeom prst="ellipse">
            <a:avLst/>
          </a:prstGeom>
          <a:noFill/>
          <a:ln w="381000">
            <a:solidFill>
              <a:srgbClr val="E5D5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弧形 75"/>
          <p:cNvSpPr/>
          <p:nvPr/>
        </p:nvSpPr>
        <p:spPr>
          <a:xfrm>
            <a:off x="2686145" y="1864632"/>
            <a:ext cx="1499200" cy="1499200"/>
          </a:xfrm>
          <a:prstGeom prst="arc">
            <a:avLst>
              <a:gd name="adj1" fmla="val 16200000"/>
              <a:gd name="adj2" fmla="val 20831704"/>
            </a:avLst>
          </a:prstGeom>
          <a:ln w="3810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文本框 76"/>
          <p:cNvSpPr txBox="1"/>
          <p:nvPr/>
        </p:nvSpPr>
        <p:spPr>
          <a:xfrm>
            <a:off x="3065425" y="2383399"/>
            <a:ext cx="740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20%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4751059" y="1906345"/>
            <a:ext cx="235601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Talking Products</a:t>
            </a:r>
          </a:p>
          <a:p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bathroom", where icons of design, architects and manufacturers discussed on what inspires and creates the worldwide trends.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2686145" y="4310361"/>
            <a:ext cx="1499200" cy="1499200"/>
          </a:xfrm>
          <a:prstGeom prst="ellipse">
            <a:avLst/>
          </a:prstGeom>
          <a:noFill/>
          <a:ln w="3810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弧形 79"/>
          <p:cNvSpPr/>
          <p:nvPr/>
        </p:nvSpPr>
        <p:spPr>
          <a:xfrm>
            <a:off x="2686145" y="4310361"/>
            <a:ext cx="1499200" cy="1499200"/>
          </a:xfrm>
          <a:prstGeom prst="arc">
            <a:avLst>
              <a:gd name="adj1" fmla="val 16200000"/>
              <a:gd name="adj2" fmla="val 8762095"/>
            </a:avLst>
          </a:prstGeom>
          <a:ln w="381000">
            <a:solidFill>
              <a:srgbClr val="E5D5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文本框 80"/>
          <p:cNvSpPr txBox="1"/>
          <p:nvPr/>
        </p:nvSpPr>
        <p:spPr>
          <a:xfrm>
            <a:off x="3065425" y="4829128"/>
            <a:ext cx="740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60%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4751059" y="4352074"/>
            <a:ext cx="235601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Talking Products</a:t>
            </a:r>
          </a:p>
          <a:p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bathroom", where icons of design, architects and manufacturers discussed on what inspires and creates the worldwide trends.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7531195" y="1864632"/>
            <a:ext cx="1499200" cy="1499200"/>
          </a:xfrm>
          <a:prstGeom prst="ellipse">
            <a:avLst/>
          </a:prstGeom>
          <a:noFill/>
          <a:ln w="3810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弧形 83"/>
          <p:cNvSpPr/>
          <p:nvPr/>
        </p:nvSpPr>
        <p:spPr>
          <a:xfrm>
            <a:off x="7531195" y="1864632"/>
            <a:ext cx="1499200" cy="1499200"/>
          </a:xfrm>
          <a:prstGeom prst="arc">
            <a:avLst>
              <a:gd name="adj1" fmla="val 16200000"/>
              <a:gd name="adj2" fmla="val 11484651"/>
            </a:avLst>
          </a:prstGeom>
          <a:ln w="381000">
            <a:solidFill>
              <a:srgbClr val="E5D5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文本框 84"/>
          <p:cNvSpPr txBox="1"/>
          <p:nvPr/>
        </p:nvSpPr>
        <p:spPr>
          <a:xfrm>
            <a:off x="7910475" y="2383399"/>
            <a:ext cx="740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80%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9596109" y="1906345"/>
            <a:ext cx="235601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Talking Products</a:t>
            </a:r>
          </a:p>
          <a:p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bathroom", where icons of design, architects and manufacturers discussed on what inspires and creates the worldwide trends.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7531195" y="4310361"/>
            <a:ext cx="1499200" cy="1499200"/>
          </a:xfrm>
          <a:prstGeom prst="ellipse">
            <a:avLst/>
          </a:prstGeom>
          <a:noFill/>
          <a:ln w="381000">
            <a:solidFill>
              <a:srgbClr val="E5D5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弧形 87"/>
          <p:cNvSpPr/>
          <p:nvPr/>
        </p:nvSpPr>
        <p:spPr>
          <a:xfrm>
            <a:off x="7531195" y="4310361"/>
            <a:ext cx="1499200" cy="1499200"/>
          </a:xfrm>
          <a:prstGeom prst="arc">
            <a:avLst>
              <a:gd name="adj1" fmla="val 16200000"/>
              <a:gd name="adj2" fmla="val 3663209"/>
            </a:avLst>
          </a:prstGeom>
          <a:ln w="3810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文本框 88"/>
          <p:cNvSpPr txBox="1"/>
          <p:nvPr/>
        </p:nvSpPr>
        <p:spPr>
          <a:xfrm>
            <a:off x="7910475" y="4829128"/>
            <a:ext cx="740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40%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9596109" y="4352074"/>
            <a:ext cx="235601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Talking Products</a:t>
            </a:r>
          </a:p>
          <a:p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bathroom", where icons of design, architects and manufacturers discussed on what inspires and creates the worldwide trends.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65811" y="1564233"/>
            <a:ext cx="1219262" cy="1807629"/>
            <a:chOff x="5032152" y="2278743"/>
            <a:chExt cx="2123390" cy="3148052"/>
          </a:xfrm>
        </p:grpSpPr>
        <p:sp>
          <p:nvSpPr>
            <p:cNvPr id="25" name="任意多边形 24"/>
            <p:cNvSpPr/>
            <p:nvPr/>
          </p:nvSpPr>
          <p:spPr>
            <a:xfrm>
              <a:off x="5032152" y="2278743"/>
              <a:ext cx="1507166" cy="3148052"/>
            </a:xfrm>
            <a:custGeom>
              <a:avLst/>
              <a:gdLst>
                <a:gd name="connsiteX0" fmla="*/ 1689100 w 1727200"/>
                <a:gd name="connsiteY0" fmla="*/ 381000 h 2349500"/>
                <a:gd name="connsiteX1" fmla="*/ 1689100 w 1727200"/>
                <a:gd name="connsiteY1" fmla="*/ 0 h 2349500"/>
                <a:gd name="connsiteX2" fmla="*/ 0 w 1727200"/>
                <a:gd name="connsiteY2" fmla="*/ 0 h 2349500"/>
                <a:gd name="connsiteX3" fmla="*/ 0 w 1727200"/>
                <a:gd name="connsiteY3" fmla="*/ 2349500 h 2349500"/>
                <a:gd name="connsiteX4" fmla="*/ 1727200 w 1727200"/>
                <a:gd name="connsiteY4" fmla="*/ 2349500 h 2349500"/>
                <a:gd name="connsiteX5" fmla="*/ 1727200 w 1727200"/>
                <a:gd name="connsiteY5" fmla="*/ 1816100 h 2349500"/>
                <a:gd name="connsiteX0" fmla="*/ 1689100 w 1727200"/>
                <a:gd name="connsiteY0" fmla="*/ 381000 h 2349500"/>
                <a:gd name="connsiteX1" fmla="*/ 1717675 w 1727200"/>
                <a:gd name="connsiteY1" fmla="*/ 0 h 2349500"/>
                <a:gd name="connsiteX2" fmla="*/ 0 w 1727200"/>
                <a:gd name="connsiteY2" fmla="*/ 0 h 2349500"/>
                <a:gd name="connsiteX3" fmla="*/ 0 w 1727200"/>
                <a:gd name="connsiteY3" fmla="*/ 2349500 h 2349500"/>
                <a:gd name="connsiteX4" fmla="*/ 1727200 w 1727200"/>
                <a:gd name="connsiteY4" fmla="*/ 2349500 h 2349500"/>
                <a:gd name="connsiteX5" fmla="*/ 1727200 w 1727200"/>
                <a:gd name="connsiteY5" fmla="*/ 1816100 h 2349500"/>
                <a:gd name="connsiteX0" fmla="*/ 1720850 w 1727200"/>
                <a:gd name="connsiteY0" fmla="*/ 381000 h 2349500"/>
                <a:gd name="connsiteX1" fmla="*/ 1717675 w 1727200"/>
                <a:gd name="connsiteY1" fmla="*/ 0 h 2349500"/>
                <a:gd name="connsiteX2" fmla="*/ 0 w 1727200"/>
                <a:gd name="connsiteY2" fmla="*/ 0 h 2349500"/>
                <a:gd name="connsiteX3" fmla="*/ 0 w 1727200"/>
                <a:gd name="connsiteY3" fmla="*/ 2349500 h 2349500"/>
                <a:gd name="connsiteX4" fmla="*/ 1727200 w 1727200"/>
                <a:gd name="connsiteY4" fmla="*/ 2349500 h 2349500"/>
                <a:gd name="connsiteX5" fmla="*/ 1727200 w 1727200"/>
                <a:gd name="connsiteY5" fmla="*/ 1816100 h 2349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27200" h="2349500">
                  <a:moveTo>
                    <a:pt x="1720850" y="381000"/>
                  </a:moveTo>
                  <a:cubicBezTo>
                    <a:pt x="1719792" y="254000"/>
                    <a:pt x="1718733" y="127000"/>
                    <a:pt x="1717675" y="0"/>
                  </a:cubicBezTo>
                  <a:lnTo>
                    <a:pt x="0" y="0"/>
                  </a:lnTo>
                  <a:lnTo>
                    <a:pt x="0" y="2349500"/>
                  </a:lnTo>
                  <a:lnTo>
                    <a:pt x="1727200" y="2349500"/>
                  </a:lnTo>
                  <a:lnTo>
                    <a:pt x="1727200" y="1816100"/>
                  </a:lnTo>
                </a:path>
              </a:pathLst>
            </a:custGeom>
            <a:noFill/>
            <a:ln w="76200">
              <a:solidFill>
                <a:srgbClr val="E5D5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844786" y="2818118"/>
              <a:ext cx="1310756" cy="1340010"/>
            </a:xfrm>
            <a:prstGeom prst="rect">
              <a:avLst/>
            </a:prstGeom>
            <a:noFill/>
            <a:ln>
              <a:solidFill>
                <a:srgbClr val="E5D57D"/>
              </a:solidFill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44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壹</a:t>
              </a:r>
            </a:p>
          </p:txBody>
        </p:sp>
      </p:grpSp>
      <p:pic>
        <p:nvPicPr>
          <p:cNvPr id="30" name="图片 29">
            <a:extLst>
              <a:ext uri="{FF2B5EF4-FFF2-40B4-BE49-F238E27FC236}">
                <a16:creationId xmlns:a16="http://schemas.microsoft.com/office/drawing/2014/main" id="{A1FEA3D2-9446-47F0-BBA9-31E071E460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2267" y="3261033"/>
            <a:ext cx="2736749" cy="3778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423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flythroug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76" grpId="0" animBg="1"/>
      <p:bldP spid="77" grpId="0"/>
      <p:bldP spid="78" grpId="0"/>
      <p:bldP spid="79" grpId="0" animBg="1"/>
      <p:bldP spid="80" grpId="0" animBg="1"/>
      <p:bldP spid="81" grpId="0"/>
      <p:bldP spid="82" grpId="0"/>
      <p:bldP spid="83" grpId="0" animBg="1"/>
      <p:bldP spid="84" grpId="0" animBg="1"/>
      <p:bldP spid="85" grpId="0"/>
      <p:bldP spid="86" grpId="0"/>
      <p:bldP spid="87" grpId="0" animBg="1"/>
      <p:bldP spid="88" grpId="0" animBg="1"/>
      <p:bldP spid="89" grpId="0"/>
      <p:bldP spid="9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078AC8D3-A7EC-4447-9D44-B6C11C94A9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2965" y="425868"/>
            <a:ext cx="5587301" cy="6692063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4339836" y="2627907"/>
            <a:ext cx="13107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6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贰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799191" y="0"/>
            <a:ext cx="0" cy="4600575"/>
          </a:xfrm>
          <a:prstGeom prst="line">
            <a:avLst/>
          </a:prstGeom>
          <a:noFill/>
          <a:ln w="152400">
            <a:solidFill>
              <a:srgbClr val="EAC9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4210062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flythroug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文本框 39"/>
          <p:cNvSpPr txBox="1"/>
          <p:nvPr/>
        </p:nvSpPr>
        <p:spPr>
          <a:xfrm>
            <a:off x="3841402" y="5376452"/>
            <a:ext cx="23560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bathroom", where icons of design, architects and manufacturers discussed on what inspires and creates the worldwide trends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.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41" name="对象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9518538"/>
              </p:ext>
            </p:extLst>
          </p:nvPr>
        </p:nvGraphicFramePr>
        <p:xfrm>
          <a:off x="7892261" y="1091640"/>
          <a:ext cx="504948" cy="3687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0" name="CorelDRAW" r:id="rId4" imgW="706668" imgH="515700" progId="">
                  <p:embed/>
                </p:oleObj>
              </mc:Choice>
              <mc:Fallback>
                <p:oleObj name="CorelDRAW" r:id="rId4" imgW="706668" imgH="515700" progId="">
                  <p:embed/>
                  <p:pic>
                    <p:nvPicPr>
                      <p:cNvPr id="0" name="Picture 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92261" y="1091640"/>
                        <a:ext cx="504948" cy="36878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对象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8993622"/>
              </p:ext>
            </p:extLst>
          </p:nvPr>
        </p:nvGraphicFramePr>
        <p:xfrm>
          <a:off x="5589309" y="1091639"/>
          <a:ext cx="457682" cy="4576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1" name="CorelDRAW" r:id="rId6" imgW="696943" imgH="696600" progId="">
                  <p:embed/>
                </p:oleObj>
              </mc:Choice>
              <mc:Fallback>
                <p:oleObj name="CorelDRAW" r:id="rId6" imgW="696943" imgH="696600" progId="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9309" y="1091639"/>
                        <a:ext cx="457682" cy="45768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3" name="组合 42"/>
          <p:cNvGrpSpPr/>
          <p:nvPr/>
        </p:nvGrpSpPr>
        <p:grpSpPr>
          <a:xfrm>
            <a:off x="2461743" y="2235355"/>
            <a:ext cx="3643305" cy="2678727"/>
            <a:chOff x="4172992" y="3260888"/>
            <a:chExt cx="5767387" cy="704028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4172992" y="3260888"/>
              <a:ext cx="0" cy="70402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6489608" y="3260888"/>
              <a:ext cx="0" cy="70402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8840015" y="3260888"/>
              <a:ext cx="0" cy="70402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9940379" y="3260888"/>
              <a:ext cx="0" cy="70402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5348437" y="3260888"/>
              <a:ext cx="0" cy="70402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7665265" y="3260888"/>
              <a:ext cx="0" cy="70402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5334737" y="1549321"/>
            <a:ext cx="8501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Talking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7759282" y="1549321"/>
            <a:ext cx="1025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Products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7804681" y="5376452"/>
            <a:ext cx="23560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bathroom", where icons of design, architects and manufacturers discussed on what inspires and creates the worldwide trends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.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" name="圆角矩形 52"/>
          <p:cNvSpPr/>
          <p:nvPr/>
        </p:nvSpPr>
        <p:spPr>
          <a:xfrm>
            <a:off x="2778947" y="2388296"/>
            <a:ext cx="3326101" cy="190500"/>
          </a:xfrm>
          <a:prstGeom prst="roundRect">
            <a:avLst>
              <a:gd name="adj" fmla="val 0"/>
            </a:avLst>
          </a:prstGeom>
          <a:solidFill>
            <a:srgbClr val="EAC9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圆角矩形 53"/>
          <p:cNvSpPr/>
          <p:nvPr/>
        </p:nvSpPr>
        <p:spPr>
          <a:xfrm>
            <a:off x="4414262" y="2908325"/>
            <a:ext cx="1690785" cy="190500"/>
          </a:xfrm>
          <a:prstGeom prst="roundRect">
            <a:avLst>
              <a:gd name="adj" fmla="val 0"/>
            </a:avLst>
          </a:prstGeom>
          <a:solidFill>
            <a:srgbClr val="EAC9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圆角矩形 54"/>
          <p:cNvSpPr/>
          <p:nvPr/>
        </p:nvSpPr>
        <p:spPr>
          <a:xfrm>
            <a:off x="3749038" y="3428354"/>
            <a:ext cx="2356010" cy="190500"/>
          </a:xfrm>
          <a:prstGeom prst="roundRect">
            <a:avLst>
              <a:gd name="adj" fmla="val 0"/>
            </a:avLst>
          </a:prstGeom>
          <a:solidFill>
            <a:srgbClr val="EAC9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圆角矩形 55"/>
          <p:cNvSpPr/>
          <p:nvPr/>
        </p:nvSpPr>
        <p:spPr>
          <a:xfrm>
            <a:off x="2873198" y="3948383"/>
            <a:ext cx="3231850" cy="174663"/>
          </a:xfrm>
          <a:prstGeom prst="roundRect">
            <a:avLst>
              <a:gd name="adj" fmla="val 0"/>
            </a:avLst>
          </a:prstGeom>
          <a:solidFill>
            <a:srgbClr val="EAC9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圆角矩形 56"/>
          <p:cNvSpPr/>
          <p:nvPr/>
        </p:nvSpPr>
        <p:spPr>
          <a:xfrm>
            <a:off x="4922262" y="4468412"/>
            <a:ext cx="1182785" cy="190500"/>
          </a:xfrm>
          <a:prstGeom prst="roundRect">
            <a:avLst>
              <a:gd name="adj" fmla="val 0"/>
            </a:avLst>
          </a:prstGeom>
          <a:solidFill>
            <a:srgbClr val="EAC9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7864345" y="2235355"/>
            <a:ext cx="3832355" cy="2678727"/>
            <a:chOff x="4172992" y="3260888"/>
            <a:chExt cx="5767387" cy="704028"/>
          </a:xfrm>
        </p:grpSpPr>
        <p:cxnSp>
          <p:nvCxnSpPr>
            <p:cNvPr id="59" name="直接连接符 58"/>
            <p:cNvCxnSpPr/>
            <p:nvPr/>
          </p:nvCxnSpPr>
          <p:spPr>
            <a:xfrm>
              <a:off x="4172992" y="3260888"/>
              <a:ext cx="0" cy="70402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6489608" y="3260888"/>
              <a:ext cx="0" cy="70402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>
              <a:off x="8840015" y="3260888"/>
              <a:ext cx="0" cy="70402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9940379" y="3260888"/>
              <a:ext cx="0" cy="70402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5348437" y="3260888"/>
              <a:ext cx="0" cy="70402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7665265" y="3260888"/>
              <a:ext cx="0" cy="70402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圆角矩形 64"/>
          <p:cNvSpPr/>
          <p:nvPr/>
        </p:nvSpPr>
        <p:spPr>
          <a:xfrm>
            <a:off x="7879254" y="2388296"/>
            <a:ext cx="3565986" cy="190500"/>
          </a:xfrm>
          <a:prstGeom prst="roundRect">
            <a:avLst>
              <a:gd name="adj" fmla="val 0"/>
            </a:avLst>
          </a:prstGeom>
          <a:solidFill>
            <a:srgbClr val="E5D5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圆角矩形 65"/>
          <p:cNvSpPr/>
          <p:nvPr/>
        </p:nvSpPr>
        <p:spPr>
          <a:xfrm>
            <a:off x="7870671" y="2908325"/>
            <a:ext cx="3452650" cy="190500"/>
          </a:xfrm>
          <a:prstGeom prst="roundRect">
            <a:avLst>
              <a:gd name="adj" fmla="val 0"/>
            </a:avLst>
          </a:prstGeom>
          <a:solidFill>
            <a:srgbClr val="E5D5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圆角矩形 66"/>
          <p:cNvSpPr/>
          <p:nvPr/>
        </p:nvSpPr>
        <p:spPr>
          <a:xfrm>
            <a:off x="7864345" y="3428354"/>
            <a:ext cx="2356010" cy="190500"/>
          </a:xfrm>
          <a:prstGeom prst="roundRect">
            <a:avLst>
              <a:gd name="adj" fmla="val 0"/>
            </a:avLst>
          </a:prstGeom>
          <a:solidFill>
            <a:srgbClr val="E5D5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圆角矩形 67"/>
          <p:cNvSpPr/>
          <p:nvPr/>
        </p:nvSpPr>
        <p:spPr>
          <a:xfrm>
            <a:off x="7870670" y="3948383"/>
            <a:ext cx="1450677" cy="174663"/>
          </a:xfrm>
          <a:prstGeom prst="roundRect">
            <a:avLst>
              <a:gd name="adj" fmla="val 0"/>
            </a:avLst>
          </a:prstGeom>
          <a:solidFill>
            <a:srgbClr val="E5D5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圆角矩形 68"/>
          <p:cNvSpPr/>
          <p:nvPr/>
        </p:nvSpPr>
        <p:spPr>
          <a:xfrm>
            <a:off x="7879254" y="4468412"/>
            <a:ext cx="1788669" cy="190500"/>
          </a:xfrm>
          <a:prstGeom prst="roundRect">
            <a:avLst>
              <a:gd name="adj" fmla="val 0"/>
            </a:avLst>
          </a:prstGeom>
          <a:solidFill>
            <a:srgbClr val="E5D5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文本框 69"/>
          <p:cNvSpPr txBox="1"/>
          <p:nvPr/>
        </p:nvSpPr>
        <p:spPr>
          <a:xfrm>
            <a:off x="6422252" y="2345046"/>
            <a:ext cx="11397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LAUFEN invited</a:t>
            </a:r>
            <a:endParaRPr lang="zh-CN" altLang="en-US" sz="1200" dirty="0"/>
          </a:p>
        </p:txBody>
      </p:sp>
      <p:sp>
        <p:nvSpPr>
          <p:cNvPr id="71" name="文本框 70"/>
          <p:cNvSpPr txBox="1"/>
          <p:nvPr/>
        </p:nvSpPr>
        <p:spPr>
          <a:xfrm>
            <a:off x="6422252" y="2865075"/>
            <a:ext cx="11397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LAUFEN invited</a:t>
            </a:r>
            <a:endParaRPr lang="zh-CN" altLang="en-US" sz="1200" dirty="0"/>
          </a:p>
        </p:txBody>
      </p:sp>
      <p:sp>
        <p:nvSpPr>
          <p:cNvPr id="72" name="文本框 71"/>
          <p:cNvSpPr txBox="1"/>
          <p:nvPr/>
        </p:nvSpPr>
        <p:spPr>
          <a:xfrm>
            <a:off x="6422252" y="3385104"/>
            <a:ext cx="11397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LAUFEN invited</a:t>
            </a:r>
            <a:endParaRPr lang="zh-CN" altLang="en-US" sz="1200" dirty="0"/>
          </a:p>
        </p:txBody>
      </p:sp>
      <p:sp>
        <p:nvSpPr>
          <p:cNvPr id="73" name="文本框 72"/>
          <p:cNvSpPr txBox="1"/>
          <p:nvPr/>
        </p:nvSpPr>
        <p:spPr>
          <a:xfrm>
            <a:off x="6422252" y="3897214"/>
            <a:ext cx="11397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LAUFEN invited</a:t>
            </a:r>
            <a:endParaRPr lang="zh-CN" altLang="en-US" sz="1200" dirty="0"/>
          </a:p>
        </p:txBody>
      </p:sp>
      <p:sp>
        <p:nvSpPr>
          <p:cNvPr id="74" name="文本框 73"/>
          <p:cNvSpPr txBox="1"/>
          <p:nvPr/>
        </p:nvSpPr>
        <p:spPr>
          <a:xfrm>
            <a:off x="6422252" y="4425162"/>
            <a:ext cx="11397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LAUFEN invited</a:t>
            </a:r>
            <a:endParaRPr lang="zh-CN" altLang="en-US" sz="1200" dirty="0"/>
          </a:p>
        </p:txBody>
      </p:sp>
      <p:grpSp>
        <p:nvGrpSpPr>
          <p:cNvPr id="81" name="组合 80"/>
          <p:cNvGrpSpPr/>
          <p:nvPr/>
        </p:nvGrpSpPr>
        <p:grpSpPr>
          <a:xfrm>
            <a:off x="544355" y="1564547"/>
            <a:ext cx="1219262" cy="1807629"/>
            <a:chOff x="5032152" y="2278743"/>
            <a:chExt cx="2123390" cy="3148052"/>
          </a:xfrm>
        </p:grpSpPr>
        <p:sp>
          <p:nvSpPr>
            <p:cNvPr id="82" name="任意多边形 81"/>
            <p:cNvSpPr/>
            <p:nvPr/>
          </p:nvSpPr>
          <p:spPr>
            <a:xfrm>
              <a:off x="5032152" y="2278743"/>
              <a:ext cx="1507166" cy="3148052"/>
            </a:xfrm>
            <a:custGeom>
              <a:avLst/>
              <a:gdLst>
                <a:gd name="connsiteX0" fmla="*/ 1689100 w 1727200"/>
                <a:gd name="connsiteY0" fmla="*/ 381000 h 2349500"/>
                <a:gd name="connsiteX1" fmla="*/ 1689100 w 1727200"/>
                <a:gd name="connsiteY1" fmla="*/ 0 h 2349500"/>
                <a:gd name="connsiteX2" fmla="*/ 0 w 1727200"/>
                <a:gd name="connsiteY2" fmla="*/ 0 h 2349500"/>
                <a:gd name="connsiteX3" fmla="*/ 0 w 1727200"/>
                <a:gd name="connsiteY3" fmla="*/ 2349500 h 2349500"/>
                <a:gd name="connsiteX4" fmla="*/ 1727200 w 1727200"/>
                <a:gd name="connsiteY4" fmla="*/ 2349500 h 2349500"/>
                <a:gd name="connsiteX5" fmla="*/ 1727200 w 1727200"/>
                <a:gd name="connsiteY5" fmla="*/ 1816100 h 2349500"/>
                <a:gd name="connsiteX0" fmla="*/ 1689100 w 1727200"/>
                <a:gd name="connsiteY0" fmla="*/ 381000 h 2349500"/>
                <a:gd name="connsiteX1" fmla="*/ 1717675 w 1727200"/>
                <a:gd name="connsiteY1" fmla="*/ 0 h 2349500"/>
                <a:gd name="connsiteX2" fmla="*/ 0 w 1727200"/>
                <a:gd name="connsiteY2" fmla="*/ 0 h 2349500"/>
                <a:gd name="connsiteX3" fmla="*/ 0 w 1727200"/>
                <a:gd name="connsiteY3" fmla="*/ 2349500 h 2349500"/>
                <a:gd name="connsiteX4" fmla="*/ 1727200 w 1727200"/>
                <a:gd name="connsiteY4" fmla="*/ 2349500 h 2349500"/>
                <a:gd name="connsiteX5" fmla="*/ 1727200 w 1727200"/>
                <a:gd name="connsiteY5" fmla="*/ 1816100 h 2349500"/>
                <a:gd name="connsiteX0" fmla="*/ 1720850 w 1727200"/>
                <a:gd name="connsiteY0" fmla="*/ 381000 h 2349500"/>
                <a:gd name="connsiteX1" fmla="*/ 1717675 w 1727200"/>
                <a:gd name="connsiteY1" fmla="*/ 0 h 2349500"/>
                <a:gd name="connsiteX2" fmla="*/ 0 w 1727200"/>
                <a:gd name="connsiteY2" fmla="*/ 0 h 2349500"/>
                <a:gd name="connsiteX3" fmla="*/ 0 w 1727200"/>
                <a:gd name="connsiteY3" fmla="*/ 2349500 h 2349500"/>
                <a:gd name="connsiteX4" fmla="*/ 1727200 w 1727200"/>
                <a:gd name="connsiteY4" fmla="*/ 2349500 h 2349500"/>
                <a:gd name="connsiteX5" fmla="*/ 1727200 w 1727200"/>
                <a:gd name="connsiteY5" fmla="*/ 1816100 h 2349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27200" h="2349500">
                  <a:moveTo>
                    <a:pt x="1720850" y="381000"/>
                  </a:moveTo>
                  <a:cubicBezTo>
                    <a:pt x="1719792" y="254000"/>
                    <a:pt x="1718733" y="127000"/>
                    <a:pt x="1717675" y="0"/>
                  </a:cubicBezTo>
                  <a:lnTo>
                    <a:pt x="0" y="0"/>
                  </a:lnTo>
                  <a:lnTo>
                    <a:pt x="0" y="2349500"/>
                  </a:lnTo>
                  <a:lnTo>
                    <a:pt x="1727200" y="2349500"/>
                  </a:lnTo>
                  <a:lnTo>
                    <a:pt x="1727200" y="1816100"/>
                  </a:lnTo>
                </a:path>
              </a:pathLst>
            </a:custGeom>
            <a:noFill/>
            <a:ln w="76200">
              <a:solidFill>
                <a:srgbClr val="EAC9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5844785" y="2818118"/>
              <a:ext cx="1310757" cy="1340010"/>
            </a:xfrm>
            <a:prstGeom prst="rect">
              <a:avLst/>
            </a:prstGeom>
            <a:noFill/>
            <a:ln>
              <a:solidFill>
                <a:srgbClr val="EAC9A8"/>
              </a:solidFill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44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贰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B6EEF296-27CD-432C-895C-1CB21F09A74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0383"/>
            <a:ext cx="2377166" cy="1173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570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flythroug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50" grpId="0"/>
      <p:bldP spid="51" grpId="0"/>
      <p:bldP spid="52" grpId="0"/>
      <p:bldP spid="53" grpId="0" animBg="1"/>
      <p:bldP spid="54" grpId="0" animBg="1"/>
      <p:bldP spid="55" grpId="0" animBg="1"/>
      <p:bldP spid="56" grpId="0" animBg="1"/>
      <p:bldP spid="57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/>
      <p:bldP spid="71" grpId="0"/>
      <p:bldP spid="72" grpId="0"/>
      <p:bldP spid="73" grpId="0"/>
      <p:bldP spid="7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2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990</TotalTime>
  <Words>1066</Words>
  <Application>Microsoft Office PowerPoint</Application>
  <PresentationFormat>宽屏</PresentationFormat>
  <Paragraphs>189</Paragraphs>
  <Slides>22</Slides>
  <Notes>22</Notes>
  <HiddenSlides>0</HiddenSlides>
  <MMClips>2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Calibri</vt:lpstr>
      <vt:lpstr>方正清刻本悦宋简体</vt:lpstr>
      <vt:lpstr>Arial</vt:lpstr>
      <vt:lpstr>宋体</vt:lpstr>
      <vt:lpstr>微软雅黑</vt:lpstr>
      <vt:lpstr>Calibri Light</vt:lpstr>
      <vt:lpstr>Office 主题</vt:lpstr>
      <vt:lpstr>CorelDRAW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E-ZEN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28</dc:title>
  <dc:creator>elk</dc:creator>
  <cp:lastModifiedBy>592051457@qq.com</cp:lastModifiedBy>
  <cp:revision>44</cp:revision>
  <dcterms:created xsi:type="dcterms:W3CDTF">2016-05-13T04:54:35Z</dcterms:created>
  <dcterms:modified xsi:type="dcterms:W3CDTF">2018-05-12T13:41:16Z</dcterms:modified>
</cp:coreProperties>
</file>